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_rels/slideLayout12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80.xml.rels" ContentType="application/vnd.openxmlformats-package.relationships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slide" Target="slides/slide16.xml"/><Relationship Id="rId33" Type="http://schemas.openxmlformats.org/officeDocument/2006/relationships/slide" Target="slides/slide17.xml"/><Relationship Id="rId34" Type="http://schemas.openxmlformats.org/officeDocument/2006/relationships/slide" Target="slides/slide18.xml"/><Relationship Id="rId35" Type="http://schemas.openxmlformats.org/officeDocument/2006/relationships/slide" Target="slides/slide19.xml"/><Relationship Id="rId36" Type="http://schemas.openxmlformats.org/officeDocument/2006/relationships/slide" Target="slides/slide20.xml"/><Relationship Id="rId37" Type="http://schemas.openxmlformats.org/officeDocument/2006/relationships/slide" Target="slides/slide21.xml"/><Relationship Id="rId38" Type="http://schemas.openxmlformats.org/officeDocument/2006/relationships/slide" Target="slides/slide22.xml"/><Relationship Id="rId39" Type="http://schemas.openxmlformats.org/officeDocument/2006/relationships/slide" Target="slides/slide23.xml"/><Relationship Id="rId40" Type="http://schemas.openxmlformats.org/officeDocument/2006/relationships/slide" Target="slides/slide24.xml"/><Relationship Id="rId41" Type="http://schemas.openxmlformats.org/officeDocument/2006/relationships/slide" Target="slides/slide25.xml"/><Relationship Id="rId42" Type="http://schemas.openxmlformats.org/officeDocument/2006/relationships/slide" Target="slides/slide26.xml"/><Relationship Id="rId43" Type="http://schemas.openxmlformats.org/officeDocument/2006/relationships/slide" Target="slides/slide27.xml"/><Relationship Id="rId44" Type="http://schemas.openxmlformats.org/officeDocument/2006/relationships/slide" Target="slides/slide28.xml"/><Relationship Id="rId45" Type="http://schemas.openxmlformats.org/officeDocument/2006/relationships/slide" Target="slides/slide29.xml"/><Relationship Id="rId46" Type="http://schemas.openxmlformats.org/officeDocument/2006/relationships/slide" Target="slides/slide30.xml"/><Relationship Id="rId47" Type="http://schemas.openxmlformats.org/officeDocument/2006/relationships/slide" Target="slides/slide31.xml"/><Relationship Id="rId48" Type="http://schemas.openxmlformats.org/officeDocument/2006/relationships/slide" Target="slides/slide32.xml"/><Relationship Id="rId49" Type="http://schemas.openxmlformats.org/officeDocument/2006/relationships/slide" Target="slides/slide33.xml"/><Relationship Id="rId50" Type="http://schemas.openxmlformats.org/officeDocument/2006/relationships/slide" Target="slides/slide34.xml"/><Relationship Id="rId5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ubTitle"/>
          </p:nvPr>
        </p:nvSpPr>
        <p:spPr>
          <a:xfrm>
            <a:off x="748800" y="669960"/>
            <a:ext cx="4283640" cy="46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ubTitle"/>
          </p:nvPr>
        </p:nvSpPr>
        <p:spPr>
          <a:xfrm>
            <a:off x="748800" y="669960"/>
            <a:ext cx="4283640" cy="46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ubTitle"/>
          </p:nvPr>
        </p:nvSpPr>
        <p:spPr>
          <a:xfrm>
            <a:off x="748800" y="669960"/>
            <a:ext cx="4283640" cy="46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ubTitle"/>
          </p:nvPr>
        </p:nvSpPr>
        <p:spPr>
          <a:xfrm>
            <a:off x="748800" y="669960"/>
            <a:ext cx="4283640" cy="46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ubTitle"/>
          </p:nvPr>
        </p:nvSpPr>
        <p:spPr>
          <a:xfrm>
            <a:off x="748800" y="669960"/>
            <a:ext cx="4283640" cy="46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ubTitle"/>
          </p:nvPr>
        </p:nvSpPr>
        <p:spPr>
          <a:xfrm>
            <a:off x="748800" y="669960"/>
            <a:ext cx="4283640" cy="46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ubTitle"/>
          </p:nvPr>
        </p:nvSpPr>
        <p:spPr>
          <a:xfrm>
            <a:off x="748800" y="669960"/>
            <a:ext cx="4283640" cy="46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748800" y="669960"/>
            <a:ext cx="4283640" cy="46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748800" y="669960"/>
            <a:ext cx="4283640" cy="46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748800" y="669960"/>
            <a:ext cx="4283640" cy="46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748800" y="669960"/>
            <a:ext cx="4283640" cy="46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48800" y="669960"/>
            <a:ext cx="4283640" cy="46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748800" y="669960"/>
            <a:ext cx="4283640" cy="46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748800" y="669960"/>
            <a:ext cx="4283640" cy="46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ubTitle"/>
          </p:nvPr>
        </p:nvSpPr>
        <p:spPr>
          <a:xfrm>
            <a:off x="748800" y="669960"/>
            <a:ext cx="4283640" cy="46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6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70.xml"/><Relationship Id="rId8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75.xml"/><Relationship Id="rId13" Type="http://schemas.openxmlformats.org/officeDocument/2006/relationships/slideLayout" Target="../slideLayouts/slideLayout176.xml"/><Relationship Id="rId14" Type="http://schemas.openxmlformats.org/officeDocument/2006/relationships/slideLayout" Target="../slideLayouts/slideLayout177.xml"/><Relationship Id="rId15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79.xml"/><Relationship Id="rId17" Type="http://schemas.openxmlformats.org/officeDocument/2006/relationships/slideLayout" Target="../slideLayouts/slideLayout18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 rot="16200000">
            <a:off x="356760" y="-364320"/>
            <a:ext cx="5153760" cy="5867640"/>
          </a:xfrm>
          <a:prstGeom prst="flowChartDocumen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22880" y="1853640"/>
            <a:ext cx="4658040" cy="124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4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228;p35"/>
          <p:cNvSpPr/>
          <p:nvPr/>
        </p:nvSpPr>
        <p:spPr>
          <a:xfrm flipH="1" rot="11891400">
            <a:off x="4326840" y="-249120"/>
            <a:ext cx="5142960" cy="5483160"/>
          </a:xfrm>
          <a:prstGeom prst="flowChartDocumen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71" name="Google Shape;229;p35"/>
          <p:cNvSpPr/>
          <p:nvPr/>
        </p:nvSpPr>
        <p:spPr>
          <a:xfrm flipH="1" rot="11657400">
            <a:off x="4500720" y="231480"/>
            <a:ext cx="4631040" cy="4087800"/>
          </a:xfrm>
          <a:prstGeom prst="flowChartDocumen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72" name="Google Shape;230;p35"/>
          <p:cNvSpPr/>
          <p:nvPr/>
        </p:nvSpPr>
        <p:spPr>
          <a:xfrm flipH="1" rot="11657400">
            <a:off x="-901440" y="-630360"/>
            <a:ext cx="10442520" cy="7154640"/>
          </a:xfrm>
          <a:prstGeom prst="flowChartDocumen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720000" y="532800"/>
            <a:ext cx="770364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31;p6"/>
          <p:cNvSpPr/>
          <p:nvPr/>
        </p:nvSpPr>
        <p:spPr>
          <a:xfrm flipH="1" rot="21113400">
            <a:off x="-1903680" y="-639720"/>
            <a:ext cx="12387240" cy="5960880"/>
          </a:xfrm>
          <a:prstGeom prst="flowChartDocumen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12" name="Google Shape;32;p6"/>
          <p:cNvSpPr/>
          <p:nvPr/>
        </p:nvSpPr>
        <p:spPr>
          <a:xfrm flipH="1" rot="21113400">
            <a:off x="-289440" y="-808200"/>
            <a:ext cx="10000080" cy="5960520"/>
          </a:xfrm>
          <a:prstGeom prst="flowChartDocumen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48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239;p37"/>
          <p:cNvSpPr/>
          <p:nvPr/>
        </p:nvSpPr>
        <p:spPr>
          <a:xfrm flipH="1" rot="5400000">
            <a:off x="29160" y="-856440"/>
            <a:ext cx="5694120" cy="7067880"/>
          </a:xfrm>
          <a:prstGeom prst="flowChartDocumen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452" name="Google Shape;240;p37"/>
          <p:cNvSpPr/>
          <p:nvPr/>
        </p:nvSpPr>
        <p:spPr>
          <a:xfrm flipH="1" rot="16200000">
            <a:off x="3600720" y="-866880"/>
            <a:ext cx="5714640" cy="7067880"/>
          </a:xfrm>
          <a:prstGeom prst="flowChartDocumen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453" name="Google Shape;241;p37"/>
          <p:cNvSpPr/>
          <p:nvPr/>
        </p:nvSpPr>
        <p:spPr>
          <a:xfrm flipH="1" rot="16200000">
            <a:off x="1329480" y="-347040"/>
            <a:ext cx="8838720" cy="7171200"/>
          </a:xfrm>
          <a:prstGeom prst="flowChartDocumen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454" name="Google Shape;242;p37"/>
          <p:cNvSpPr/>
          <p:nvPr/>
        </p:nvSpPr>
        <p:spPr>
          <a:xfrm flipH="1" rot="5400000">
            <a:off x="-294840" y="-1847880"/>
            <a:ext cx="8324280" cy="7067880"/>
          </a:xfrm>
          <a:prstGeom prst="flowChartDocumen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720000" y="1683000"/>
            <a:ext cx="230508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title"/>
          </p:nvPr>
        </p:nvSpPr>
        <p:spPr>
          <a:xfrm>
            <a:off x="3419280" y="1683000"/>
            <a:ext cx="230508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title"/>
          </p:nvPr>
        </p:nvSpPr>
        <p:spPr>
          <a:xfrm>
            <a:off x="720000" y="3116160"/>
            <a:ext cx="230508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title"/>
          </p:nvPr>
        </p:nvSpPr>
        <p:spPr>
          <a:xfrm>
            <a:off x="3419280" y="3116160"/>
            <a:ext cx="230508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title"/>
          </p:nvPr>
        </p:nvSpPr>
        <p:spPr>
          <a:xfrm>
            <a:off x="6118560" y="1683000"/>
            <a:ext cx="230508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6"/>
          <p:cNvSpPr>
            <a:spLocks noGrp="1"/>
          </p:cNvSpPr>
          <p:nvPr>
            <p:ph type="title"/>
          </p:nvPr>
        </p:nvSpPr>
        <p:spPr>
          <a:xfrm>
            <a:off x="6118560" y="3116160"/>
            <a:ext cx="230508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7"/>
          <p:cNvSpPr>
            <a:spLocks noGrp="1"/>
          </p:cNvSpPr>
          <p:nvPr>
            <p:ph type="title"/>
          </p:nvPr>
        </p:nvSpPr>
        <p:spPr>
          <a:xfrm>
            <a:off x="720000" y="532800"/>
            <a:ext cx="770364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169;p29"/>
          <p:cNvSpPr/>
          <p:nvPr/>
        </p:nvSpPr>
        <p:spPr>
          <a:xfrm rot="16200000">
            <a:off x="3533760" y="-1039680"/>
            <a:ext cx="5160600" cy="7225200"/>
          </a:xfrm>
          <a:prstGeom prst="flowChartDocumen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500" name="Google Shape;170;p29"/>
          <p:cNvSpPr/>
          <p:nvPr/>
        </p:nvSpPr>
        <p:spPr>
          <a:xfrm flipH="1" rot="5400000">
            <a:off x="466920" y="-1039680"/>
            <a:ext cx="5160600" cy="7225200"/>
          </a:xfrm>
          <a:prstGeom prst="flowChartDocumen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3541680" y="1136160"/>
            <a:ext cx="4077720" cy="365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title"/>
          </p:nvPr>
        </p:nvSpPr>
        <p:spPr>
          <a:xfrm>
            <a:off x="3541680" y="3697560"/>
            <a:ext cx="4075200" cy="365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title"/>
          </p:nvPr>
        </p:nvSpPr>
        <p:spPr>
          <a:xfrm>
            <a:off x="3541680" y="2411640"/>
            <a:ext cx="4075200" cy="365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 type="title"/>
          </p:nvPr>
        </p:nvSpPr>
        <p:spPr>
          <a:xfrm>
            <a:off x="720000" y="532800"/>
            <a:ext cx="770364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40;p8"/>
          <p:cNvSpPr/>
          <p:nvPr/>
        </p:nvSpPr>
        <p:spPr>
          <a:xfrm flipH="1">
            <a:off x="-177480" y="-1092240"/>
            <a:ext cx="9497160" cy="5142960"/>
          </a:xfrm>
          <a:prstGeom prst="flowChartDocumen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2061000" y="534960"/>
            <a:ext cx="6367320" cy="201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312;p44"/>
          <p:cNvSpPr/>
          <p:nvPr/>
        </p:nvSpPr>
        <p:spPr>
          <a:xfrm rot="16503000">
            <a:off x="-3030480" y="-953640"/>
            <a:ext cx="9822960" cy="7953840"/>
          </a:xfrm>
          <a:prstGeom prst="flowChartDocumen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6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Google Shape;315;p44"/>
          <p:cNvSpPr/>
          <p:nvPr/>
        </p:nvSpPr>
        <p:spPr>
          <a:xfrm>
            <a:off x="748800" y="4131360"/>
            <a:ext cx="400788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100" spc="-1" strike="noStrike">
                <a:solidFill>
                  <a:schemeClr val="lt1"/>
                </a:solidFill>
                <a:latin typeface="Poppins"/>
                <a:ea typeface="Poppins"/>
              </a:rPr>
              <a:t>CREDITS: This presentation template was created by </a:t>
            </a:r>
            <a:r>
              <a:rPr b="0" lang="en" sz="1100" spc="-1" strike="noStrike" u="sng">
                <a:solidFill>
                  <a:schemeClr val="lt1"/>
                </a:solidFill>
                <a:uFillTx/>
                <a:latin typeface="Poppins"/>
                <a:ea typeface="Poppins"/>
                <a:hlinkClick r:id="rId2"/>
              </a:rPr>
              <a:t>Slidesgo</a:t>
            </a:r>
            <a:r>
              <a:rPr b="0" lang="en" sz="1100" spc="-1" strike="noStrike">
                <a:solidFill>
                  <a:schemeClr val="lt1"/>
                </a:solidFill>
                <a:latin typeface="Poppins"/>
                <a:ea typeface="Poppins"/>
              </a:rPr>
              <a:t>, including icons by </a:t>
            </a:r>
            <a:r>
              <a:rPr b="0" lang="en" sz="1100" spc="-1" strike="noStrike" u="sng">
                <a:solidFill>
                  <a:schemeClr val="lt1"/>
                </a:solidFill>
                <a:uFillTx/>
                <a:latin typeface="Poppins"/>
                <a:ea typeface="Poppins"/>
                <a:hlinkClick r:id="rId3"/>
              </a:rPr>
              <a:t>Flaticon</a:t>
            </a:r>
            <a:r>
              <a:rPr b="0" lang="en" sz="1100" spc="-1" strike="noStrike">
                <a:solidFill>
                  <a:schemeClr val="lt1"/>
                </a:solidFill>
                <a:latin typeface="Poppins"/>
                <a:ea typeface="Poppins"/>
              </a:rPr>
              <a:t>, infographics &amp; images by </a:t>
            </a:r>
            <a:r>
              <a:rPr b="0" lang="en" sz="1100" spc="-1" strike="noStrike" u="sng">
                <a:solidFill>
                  <a:schemeClr val="lt1"/>
                </a:solidFill>
                <a:uFillTx/>
                <a:latin typeface="Poppins"/>
                <a:ea typeface="Poppins"/>
                <a:hlinkClick r:id="rId4"/>
              </a:rPr>
              <a:t>Freepik</a:t>
            </a:r>
            <a:r>
              <a:rPr b="0" lang="en" sz="1000" spc="-1" strike="noStrike">
                <a:solidFill>
                  <a:schemeClr val="lt1"/>
                </a:solidFill>
                <a:latin typeface="Anaheim"/>
                <a:ea typeface="Anaheim"/>
              </a:rPr>
              <a:t>,</a:t>
            </a:r>
            <a:r>
              <a:rPr b="0" lang="en" sz="1000" spc="-1" strike="noStrike">
                <a:solidFill>
                  <a:srgbClr val="434343"/>
                </a:solidFill>
                <a:latin typeface="Anaheim"/>
                <a:ea typeface="Anaheim"/>
              </a:rPr>
              <a:t> </a:t>
            </a:r>
            <a:r>
              <a:rPr b="0" lang="en" sz="1100" spc="-1" strike="noStrike">
                <a:solidFill>
                  <a:schemeClr val="lt1"/>
                </a:solidFill>
                <a:latin typeface="Poppins"/>
                <a:ea typeface="Poppins"/>
              </a:rPr>
              <a:t>and illustrations by </a:t>
            </a:r>
            <a:r>
              <a:rPr b="0" lang="en" sz="1100" spc="-1" strike="noStrike" u="sng">
                <a:solidFill>
                  <a:schemeClr val="lt1"/>
                </a:solidFill>
                <a:uFillTx/>
                <a:latin typeface="Poppins"/>
                <a:ea typeface="Poppins"/>
                <a:hlinkClick r:id="rId5"/>
              </a:rPr>
              <a:t>Storyset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3;p3"/>
          <p:cNvSpPr/>
          <p:nvPr/>
        </p:nvSpPr>
        <p:spPr>
          <a:xfrm rot="13779600">
            <a:off x="-2763720" y="1083600"/>
            <a:ext cx="9454680" cy="6719760"/>
          </a:xfrm>
          <a:prstGeom prst="flowChartDocumen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14960" y="3316320"/>
            <a:ext cx="44485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714960" y="2303280"/>
            <a:ext cx="13669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65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xx%</a:t>
            </a:r>
            <a:endParaRPr b="0" lang="en-US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99;p32"/>
          <p:cNvSpPr/>
          <p:nvPr/>
        </p:nvSpPr>
        <p:spPr>
          <a:xfrm rot="13966800">
            <a:off x="2892600" y="-1208520"/>
            <a:ext cx="5182200" cy="8097120"/>
          </a:xfrm>
          <a:prstGeom prst="flowChartDocumen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80" name="Google Shape;200;p32"/>
          <p:cNvSpPr/>
          <p:nvPr/>
        </p:nvSpPr>
        <p:spPr>
          <a:xfrm rot="14194200">
            <a:off x="-1967040" y="-2635920"/>
            <a:ext cx="9424080" cy="12999960"/>
          </a:xfrm>
          <a:prstGeom prst="flowChartDocumen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53120" y="1449720"/>
            <a:ext cx="2866680" cy="76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5538240" y="1449720"/>
            <a:ext cx="2866680" cy="76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1653120" y="3187800"/>
            <a:ext cx="2866680" cy="76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5538240" y="3187800"/>
            <a:ext cx="2866680" cy="76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720000" y="532800"/>
            <a:ext cx="770364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286;p41"/>
          <p:cNvSpPr/>
          <p:nvPr/>
        </p:nvSpPr>
        <p:spPr>
          <a:xfrm rot="10279800">
            <a:off x="2519280" y="3162600"/>
            <a:ext cx="7507440" cy="7423560"/>
          </a:xfrm>
          <a:prstGeom prst="flowChartDocumen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4" name="Google Shape;287;p41"/>
          <p:cNvSpPr/>
          <p:nvPr/>
        </p:nvSpPr>
        <p:spPr>
          <a:xfrm flipH="1" rot="20459400">
            <a:off x="-1556640" y="-4164480"/>
            <a:ext cx="10944720" cy="9093240"/>
          </a:xfrm>
          <a:prstGeom prst="flowChartDocumen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003040" y="1877400"/>
            <a:ext cx="5138640" cy="722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title"/>
          </p:nvPr>
        </p:nvSpPr>
        <p:spPr>
          <a:xfrm>
            <a:off x="3849120" y="626040"/>
            <a:ext cx="1446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65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xx%</a:t>
            </a:r>
            <a:endParaRPr b="0" lang="en-US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223;p34"/>
          <p:cNvSpPr/>
          <p:nvPr/>
        </p:nvSpPr>
        <p:spPr>
          <a:xfrm flipH="1" rot="16200000">
            <a:off x="4762800" y="876240"/>
            <a:ext cx="5143320" cy="3390480"/>
          </a:xfrm>
          <a:prstGeom prst="flowChartDocumen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5" name="Google Shape;224;p34"/>
          <p:cNvSpPr/>
          <p:nvPr/>
        </p:nvSpPr>
        <p:spPr>
          <a:xfrm flipH="1" rot="16200000">
            <a:off x="847800" y="-847440"/>
            <a:ext cx="5143320" cy="6838560"/>
          </a:xfrm>
          <a:prstGeom prst="flowChartDocumen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6" name="Google Shape;225;p34"/>
          <p:cNvSpPr/>
          <p:nvPr/>
        </p:nvSpPr>
        <p:spPr>
          <a:xfrm flipH="1" rot="16200000">
            <a:off x="4131000" y="440640"/>
            <a:ext cx="5143320" cy="4262040"/>
          </a:xfrm>
          <a:prstGeom prst="flowChartDocumen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532800"/>
            <a:ext cx="770364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149;p27"/>
          <p:cNvSpPr/>
          <p:nvPr/>
        </p:nvSpPr>
        <p:spPr>
          <a:xfrm rot="5400000">
            <a:off x="249840" y="554400"/>
            <a:ext cx="5136480" cy="4033440"/>
          </a:xfrm>
          <a:prstGeom prst="flowChartDocumen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06" name="Google Shape;150;p27"/>
          <p:cNvSpPr/>
          <p:nvPr/>
        </p:nvSpPr>
        <p:spPr>
          <a:xfrm flipH="1" rot="5400000">
            <a:off x="2190600" y="-1799640"/>
            <a:ext cx="5162040" cy="8743680"/>
          </a:xfrm>
          <a:prstGeom prst="flowChartDocumen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723280" y="1575000"/>
            <a:ext cx="268344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title"/>
          </p:nvPr>
        </p:nvSpPr>
        <p:spPr>
          <a:xfrm>
            <a:off x="1705680" y="2647440"/>
            <a:ext cx="268344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title"/>
          </p:nvPr>
        </p:nvSpPr>
        <p:spPr>
          <a:xfrm>
            <a:off x="5723280" y="3566160"/>
            <a:ext cx="268344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title"/>
          </p:nvPr>
        </p:nvSpPr>
        <p:spPr>
          <a:xfrm>
            <a:off x="720000" y="532800"/>
            <a:ext cx="770364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92;p15"/>
          <p:cNvSpPr/>
          <p:nvPr/>
        </p:nvSpPr>
        <p:spPr>
          <a:xfrm rot="10800000">
            <a:off x="-158760" y="1321560"/>
            <a:ext cx="9822960" cy="7953840"/>
          </a:xfrm>
          <a:prstGeom prst="flowChartDocumen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3864960" y="4076640"/>
            <a:ext cx="4563720" cy="53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1;p40"/>
          <p:cNvSpPr/>
          <p:nvPr/>
        </p:nvSpPr>
        <p:spPr>
          <a:xfrm rot="9136800">
            <a:off x="1710360" y="1050480"/>
            <a:ext cx="9822960" cy="7953840"/>
          </a:xfrm>
          <a:prstGeom prst="flowChartDocumen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203360" y="2487240"/>
            <a:ext cx="4207320" cy="104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title"/>
          </p:nvPr>
        </p:nvSpPr>
        <p:spPr>
          <a:xfrm>
            <a:off x="7043760" y="1388160"/>
            <a:ext cx="13669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65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xx%</a:t>
            </a:r>
            <a:endParaRPr b="0" lang="en-US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159;p28"/>
          <p:cNvSpPr/>
          <p:nvPr/>
        </p:nvSpPr>
        <p:spPr>
          <a:xfrm rot="16200000">
            <a:off x="3533760" y="-1039680"/>
            <a:ext cx="5160600" cy="7225200"/>
          </a:xfrm>
          <a:prstGeom prst="flowChartDocumen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328" name="Google Shape;160;p28"/>
          <p:cNvSpPr/>
          <p:nvPr/>
        </p:nvSpPr>
        <p:spPr>
          <a:xfrm flipH="1" rot="5400000">
            <a:off x="466920" y="-1039680"/>
            <a:ext cx="5160600" cy="7225200"/>
          </a:xfrm>
          <a:prstGeom prst="flowChartDocumen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860440" y="2370600"/>
            <a:ext cx="256932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title"/>
          </p:nvPr>
        </p:nvSpPr>
        <p:spPr>
          <a:xfrm>
            <a:off x="714240" y="2370600"/>
            <a:ext cx="256932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title"/>
          </p:nvPr>
        </p:nvSpPr>
        <p:spPr>
          <a:xfrm>
            <a:off x="3286440" y="2370600"/>
            <a:ext cx="256932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title"/>
          </p:nvPr>
        </p:nvSpPr>
        <p:spPr>
          <a:xfrm>
            <a:off x="720000" y="532800"/>
            <a:ext cx="770364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" Target="slide6.xml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" Target="slide6.xml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" Target="slide6.xml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" Target="slide34.xm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" Target="slide6.xml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" Target="slide6.xml"/><Relationship Id="rId2" Type="http://schemas.openxmlformats.org/officeDocument/2006/relationships/slideLayout" Target="../slideLayouts/slideLayout8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" Target="slide6.xml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" Target="slide6.xml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" Target="slide6.xml"/><Relationship Id="rId2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336;p52">
            <a:hlinkClick r:id="" action="ppaction://hlinkshowjump?jump=nextslide"/>
          </p:cNvPr>
          <p:cNvSpPr/>
          <p:nvPr/>
        </p:nvSpPr>
        <p:spPr>
          <a:xfrm>
            <a:off x="635760" y="3712320"/>
            <a:ext cx="3886200" cy="4262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599760" y="1397880"/>
            <a:ext cx="4289040" cy="185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" sz="18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ESTUDO EMPÍRICO SOBRE A PREVISÃO DE INTERVALOS DE PREÇO NO MERCADO DE AÇÕES BRASILEIRO UTILIZANDO CADEIAS DE MARKOV DE TEMPO DISCRETO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title"/>
          </p:nvPr>
        </p:nvSpPr>
        <p:spPr>
          <a:xfrm>
            <a:off x="726480" y="3764880"/>
            <a:ext cx="3531240" cy="32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" sz="16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Igor Rocha e João Rupp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24" name="Google Shape;340;p52"/>
          <p:cNvGrpSpPr/>
          <p:nvPr/>
        </p:nvGrpSpPr>
        <p:grpSpPr>
          <a:xfrm>
            <a:off x="5200200" y="793080"/>
            <a:ext cx="3313440" cy="3759120"/>
            <a:chOff x="5200200" y="793080"/>
            <a:chExt cx="3313440" cy="3759120"/>
          </a:xfrm>
        </p:grpSpPr>
        <p:sp>
          <p:nvSpPr>
            <p:cNvPr id="625" name="Google Shape;341;p52"/>
            <p:cNvSpPr/>
            <p:nvPr/>
          </p:nvSpPr>
          <p:spPr>
            <a:xfrm flipH="1">
              <a:off x="8160480" y="4426560"/>
              <a:ext cx="351720" cy="586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58680"/>
                <a:gd name="textAreaBottom" fmla="*/ 59040 h 58680"/>
              </a:gdLst>
              <a:ahLst/>
              <a:rect l="textAreaLeft" t="textAreaTop" r="textAreaRight" b="textAreaBottom"/>
              <a:pathLst>
                <a:path w="12743" h="2136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6" name="Google Shape;342;p52"/>
            <p:cNvSpPr/>
            <p:nvPr/>
          </p:nvSpPr>
          <p:spPr>
            <a:xfrm flipH="1">
              <a:off x="6190920" y="793080"/>
              <a:ext cx="1092240" cy="559080"/>
            </a:xfrm>
            <a:custGeom>
              <a:avLst/>
              <a:gdLst>
                <a:gd name="textAreaLeft" fmla="*/ 360 w 1092240"/>
                <a:gd name="textAreaRight" fmla="*/ 1092960 w 1092240"/>
                <a:gd name="textAreaTop" fmla="*/ 0 h 559080"/>
                <a:gd name="textAreaBottom" fmla="*/ 559440 h 559080"/>
              </a:gdLst>
              <a:ahLst/>
              <a:rect l="textAreaLeft" t="textAreaTop" r="textAreaRight" b="textAreaBottom"/>
              <a:pathLst>
                <a:path w="30756" h="15746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627" name="Google Shape;343;p52"/>
            <p:cNvGrpSpPr/>
            <p:nvPr/>
          </p:nvGrpSpPr>
          <p:grpSpPr>
            <a:xfrm>
              <a:off x="5533560" y="2488320"/>
              <a:ext cx="2752560" cy="2001600"/>
              <a:chOff x="5533560" y="2488320"/>
              <a:chExt cx="2752560" cy="2001600"/>
            </a:xfrm>
          </p:grpSpPr>
          <p:sp>
            <p:nvSpPr>
              <p:cNvPr id="628" name="Google Shape;344;p52"/>
              <p:cNvSpPr/>
              <p:nvPr/>
            </p:nvSpPr>
            <p:spPr>
              <a:xfrm flipH="1">
                <a:off x="6527520" y="2488320"/>
                <a:ext cx="760320" cy="2001240"/>
              </a:xfrm>
              <a:custGeom>
                <a:avLst/>
                <a:gdLst>
                  <a:gd name="textAreaLeft" fmla="*/ 360 w 760320"/>
                  <a:gd name="textAreaRight" fmla="*/ 761040 w 760320"/>
                  <a:gd name="textAreaTop" fmla="*/ 0 h 2001240"/>
                  <a:gd name="textAreaBottom" fmla="*/ 2001600 h 2001240"/>
                </a:gdLst>
                <a:ahLst/>
                <a:rect l="textAreaLeft" t="textAreaTop" r="textAreaRight" b="textAreaBottom"/>
                <a:pathLst>
                  <a:path w="27521" h="7242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9" name="Google Shape;345;p52"/>
              <p:cNvSpPr/>
              <p:nvPr/>
            </p:nvSpPr>
            <p:spPr>
              <a:xfrm flipH="1">
                <a:off x="6523920" y="2488320"/>
                <a:ext cx="567720" cy="2001240"/>
              </a:xfrm>
              <a:custGeom>
                <a:avLst/>
                <a:gdLst>
                  <a:gd name="textAreaLeft" fmla="*/ -360 w 567720"/>
                  <a:gd name="textAreaRight" fmla="*/ 567720 w 567720"/>
                  <a:gd name="textAreaTop" fmla="*/ 0 h 2001240"/>
                  <a:gd name="textAreaBottom" fmla="*/ 2001600 h 2001240"/>
                </a:gdLst>
                <a:ahLst/>
                <a:rect l="textAreaLeft" t="textAreaTop" r="textAreaRight" b="textAreaBottom"/>
                <a:pathLst>
                  <a:path w="20549" h="7242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0" name="Google Shape;346;p52"/>
              <p:cNvSpPr/>
              <p:nvPr/>
            </p:nvSpPr>
            <p:spPr>
              <a:xfrm flipH="1">
                <a:off x="5533560" y="3170880"/>
                <a:ext cx="760320" cy="1319040"/>
              </a:xfrm>
              <a:custGeom>
                <a:avLst/>
                <a:gdLst>
                  <a:gd name="textAreaLeft" fmla="*/ 360 w 760320"/>
                  <a:gd name="textAreaRight" fmla="*/ 761040 w 760320"/>
                  <a:gd name="textAreaTop" fmla="*/ 0 h 1319040"/>
                  <a:gd name="textAreaBottom" fmla="*/ 1319400 h 1319040"/>
                </a:gdLst>
                <a:ahLst/>
                <a:rect l="textAreaLeft" t="textAreaTop" r="textAreaRight" b="textAreaBottom"/>
                <a:pathLst>
                  <a:path w="27521" h="47735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1" name="Google Shape;347;p52"/>
              <p:cNvSpPr/>
              <p:nvPr/>
            </p:nvSpPr>
            <p:spPr>
              <a:xfrm flipH="1">
                <a:off x="5533560" y="3168000"/>
                <a:ext cx="566640" cy="1321920"/>
              </a:xfrm>
              <a:custGeom>
                <a:avLst/>
                <a:gdLst>
                  <a:gd name="textAreaLeft" fmla="*/ 360 w 566640"/>
                  <a:gd name="textAreaRight" fmla="*/ 567360 w 566640"/>
                  <a:gd name="textAreaTop" fmla="*/ 0 h 1321920"/>
                  <a:gd name="textAreaBottom" fmla="*/ 1322280 h 1321920"/>
                </a:gdLst>
                <a:ahLst/>
                <a:rect l="textAreaLeft" t="textAreaTop" r="textAreaRight" b="textAreaBottom"/>
                <a:pathLst>
                  <a:path w="20516" h="47835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2" name="Google Shape;348;p52"/>
              <p:cNvSpPr/>
              <p:nvPr/>
            </p:nvSpPr>
            <p:spPr>
              <a:xfrm flipH="1">
                <a:off x="7525800" y="2845080"/>
                <a:ext cx="760320" cy="1644480"/>
              </a:xfrm>
              <a:custGeom>
                <a:avLst/>
                <a:gdLst>
                  <a:gd name="textAreaLeft" fmla="*/ 360 w 760320"/>
                  <a:gd name="textAreaRight" fmla="*/ 761040 w 760320"/>
                  <a:gd name="textAreaTop" fmla="*/ 0 h 1644480"/>
                  <a:gd name="textAreaBottom" fmla="*/ 1644840 h 1644480"/>
                </a:gdLst>
                <a:ahLst/>
                <a:rect l="textAreaLeft" t="textAreaTop" r="textAreaRight" b="textAreaBottom"/>
                <a:pathLst>
                  <a:path w="27521" h="5951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3" name="Google Shape;349;p52"/>
              <p:cNvSpPr/>
              <p:nvPr/>
            </p:nvSpPr>
            <p:spPr>
              <a:xfrm flipH="1">
                <a:off x="7525800" y="2841480"/>
                <a:ext cx="566640" cy="1648080"/>
              </a:xfrm>
              <a:custGeom>
                <a:avLst/>
                <a:gdLst>
                  <a:gd name="textAreaLeft" fmla="*/ 360 w 566640"/>
                  <a:gd name="textAreaRight" fmla="*/ 567360 w 566640"/>
                  <a:gd name="textAreaTop" fmla="*/ 0 h 1648080"/>
                  <a:gd name="textAreaBottom" fmla="*/ 1648440 h 1648080"/>
                </a:gdLst>
                <a:ahLst/>
                <a:rect l="textAreaLeft" t="textAreaTop" r="textAreaRight" b="textAreaBottom"/>
                <a:pathLst>
                  <a:path w="20516" h="59644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634" name="Google Shape;350;p52"/>
            <p:cNvGrpSpPr/>
            <p:nvPr/>
          </p:nvGrpSpPr>
          <p:grpSpPr>
            <a:xfrm>
              <a:off x="5397480" y="1247400"/>
              <a:ext cx="542880" cy="551520"/>
              <a:chOff x="5397480" y="1247400"/>
              <a:chExt cx="542880" cy="551520"/>
            </a:xfrm>
          </p:grpSpPr>
          <p:sp>
            <p:nvSpPr>
              <p:cNvPr id="635" name="Google Shape;351;p52"/>
              <p:cNvSpPr/>
              <p:nvPr/>
            </p:nvSpPr>
            <p:spPr>
              <a:xfrm flipH="1">
                <a:off x="5679720" y="1247400"/>
                <a:ext cx="260640" cy="223200"/>
              </a:xfrm>
              <a:custGeom>
                <a:avLst/>
                <a:gdLst>
                  <a:gd name="textAreaLeft" fmla="*/ 360 w 260640"/>
                  <a:gd name="textAreaRight" fmla="*/ 261360 w 260640"/>
                  <a:gd name="textAreaTop" fmla="*/ 0 h 223200"/>
                  <a:gd name="textAreaBottom" fmla="*/ 223560 h 223200"/>
                </a:gdLst>
                <a:ahLst/>
                <a:rect l="textAreaLeft" t="textAreaTop" r="textAreaRight" b="textAreaBottom"/>
                <a:pathLst>
                  <a:path w="9441" h="8091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6" name="Google Shape;352;p52"/>
              <p:cNvSpPr/>
              <p:nvPr/>
            </p:nvSpPr>
            <p:spPr>
              <a:xfrm flipH="1">
                <a:off x="5397480" y="1575720"/>
                <a:ext cx="261360" cy="223200"/>
              </a:xfrm>
              <a:custGeom>
                <a:avLst/>
                <a:gdLst>
                  <a:gd name="textAreaLeft" fmla="*/ 360 w 261360"/>
                  <a:gd name="textAreaRight" fmla="*/ 262080 w 261360"/>
                  <a:gd name="textAreaTop" fmla="*/ 0 h 223200"/>
                  <a:gd name="textAreaBottom" fmla="*/ 223560 h 223200"/>
                </a:gdLst>
                <a:ahLst/>
                <a:rect l="textAreaLeft" t="textAreaTop" r="textAreaRight" b="textAreaBottom"/>
                <a:pathLst>
                  <a:path w="9474" h="8091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7" name="Google Shape;353;p52"/>
              <p:cNvSpPr/>
              <p:nvPr/>
            </p:nvSpPr>
            <p:spPr>
              <a:xfrm flipH="1">
                <a:off x="5490720" y="1247400"/>
                <a:ext cx="332640" cy="551160"/>
              </a:xfrm>
              <a:custGeom>
                <a:avLst/>
                <a:gdLst>
                  <a:gd name="textAreaLeft" fmla="*/ 360 w 332640"/>
                  <a:gd name="textAreaRight" fmla="*/ 333360 w 332640"/>
                  <a:gd name="textAreaTop" fmla="*/ 0 h 551160"/>
                  <a:gd name="textAreaBottom" fmla="*/ 551520 h 551160"/>
                </a:gdLst>
                <a:ahLst/>
                <a:rect l="textAreaLeft" t="textAreaTop" r="textAreaRight" b="textAreaBottom"/>
                <a:pathLst>
                  <a:path w="12043" h="19949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638" name="Google Shape;354;p52"/>
            <p:cNvGrpSpPr/>
            <p:nvPr/>
          </p:nvGrpSpPr>
          <p:grpSpPr>
            <a:xfrm>
              <a:off x="7631280" y="1329840"/>
              <a:ext cx="637200" cy="554040"/>
              <a:chOff x="7631280" y="1329840"/>
              <a:chExt cx="637200" cy="554040"/>
            </a:xfrm>
          </p:grpSpPr>
          <p:sp>
            <p:nvSpPr>
              <p:cNvPr id="639" name="Google Shape;355;p52"/>
              <p:cNvSpPr/>
              <p:nvPr/>
            </p:nvSpPr>
            <p:spPr>
              <a:xfrm flipH="1">
                <a:off x="7807680" y="1329840"/>
                <a:ext cx="166680" cy="117720"/>
              </a:xfrm>
              <a:custGeom>
                <a:avLst/>
                <a:gdLst>
                  <a:gd name="textAreaLeft" fmla="*/ -360 w 166680"/>
                  <a:gd name="textAreaRight" fmla="*/ 166680 w 166680"/>
                  <a:gd name="textAreaTop" fmla="*/ 0 h 117720"/>
                  <a:gd name="textAreaBottom" fmla="*/ 118080 h 117720"/>
                </a:gdLst>
                <a:ahLst/>
                <a:rect l="textAreaLeft" t="textAreaTop" r="textAreaRight" b="textAreaBottom"/>
                <a:pathLst>
                  <a:path w="6039" h="427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9040" bIns="59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0" name="Google Shape;356;p52"/>
              <p:cNvSpPr/>
              <p:nvPr/>
            </p:nvSpPr>
            <p:spPr>
              <a:xfrm flipH="1">
                <a:off x="8008560" y="1623960"/>
                <a:ext cx="259560" cy="259560"/>
              </a:xfrm>
              <a:custGeom>
                <a:avLst/>
                <a:gdLst>
                  <a:gd name="textAreaLeft" fmla="*/ -360 w 259560"/>
                  <a:gd name="textAreaRight" fmla="*/ 259560 w 259560"/>
                  <a:gd name="textAreaTop" fmla="*/ 0 h 259560"/>
                  <a:gd name="textAreaBottom" fmla="*/ 259920 h 259560"/>
                </a:gdLst>
                <a:ahLst/>
                <a:rect l="textAreaLeft" t="textAreaTop" r="textAreaRight" b="textAreaBottom"/>
                <a:pathLst>
                  <a:path w="9408" h="9407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1" name="Google Shape;357;p52"/>
              <p:cNvSpPr/>
              <p:nvPr/>
            </p:nvSpPr>
            <p:spPr>
              <a:xfrm flipH="1">
                <a:off x="8008560" y="1329840"/>
                <a:ext cx="259560" cy="260640"/>
              </a:xfrm>
              <a:custGeom>
                <a:avLst/>
                <a:gdLst>
                  <a:gd name="textAreaLeft" fmla="*/ -360 w 259560"/>
                  <a:gd name="textAreaRight" fmla="*/ 259560 w 259560"/>
                  <a:gd name="textAreaTop" fmla="*/ 0 h 260640"/>
                  <a:gd name="textAreaBottom" fmla="*/ 261000 h 260640"/>
                </a:gdLst>
                <a:ahLst/>
                <a:rect l="textAreaLeft" t="textAreaTop" r="textAreaRight" b="textAreaBottom"/>
                <a:pathLst>
                  <a:path w="9408" h="9441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2" name="Google Shape;358;p52"/>
              <p:cNvSpPr/>
              <p:nvPr/>
            </p:nvSpPr>
            <p:spPr>
              <a:xfrm flipH="1">
                <a:off x="8008560" y="1329840"/>
                <a:ext cx="259560" cy="260640"/>
              </a:xfrm>
              <a:custGeom>
                <a:avLst/>
                <a:gdLst>
                  <a:gd name="textAreaLeft" fmla="*/ -360 w 259560"/>
                  <a:gd name="textAreaRight" fmla="*/ 259560 w 259560"/>
                  <a:gd name="textAreaTop" fmla="*/ 0 h 260640"/>
                  <a:gd name="textAreaBottom" fmla="*/ 261000 h 260640"/>
                </a:gdLst>
                <a:ahLst/>
                <a:rect l="textAreaLeft" t="textAreaTop" r="textAreaRight" b="textAreaBottom"/>
                <a:pathLst>
                  <a:path w="9408" h="9441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3" name="Google Shape;359;p52"/>
              <p:cNvSpPr/>
              <p:nvPr/>
            </p:nvSpPr>
            <p:spPr>
              <a:xfrm flipH="1">
                <a:off x="7631280" y="1423080"/>
                <a:ext cx="343440" cy="460800"/>
              </a:xfrm>
              <a:custGeom>
                <a:avLst/>
                <a:gdLst>
                  <a:gd name="textAreaLeft" fmla="*/ 360 w 343440"/>
                  <a:gd name="textAreaRight" fmla="*/ 344160 w 343440"/>
                  <a:gd name="textAreaTop" fmla="*/ 0 h 460800"/>
                  <a:gd name="textAreaBottom" fmla="*/ 461160 h 460800"/>
                </a:gdLst>
                <a:ahLst/>
                <a:rect l="textAreaLeft" t="textAreaTop" r="textAreaRight" b="textAreaBottom"/>
                <a:pathLst>
                  <a:path w="12443" h="16679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644" name="Google Shape;360;p52"/>
            <p:cNvSpPr/>
            <p:nvPr/>
          </p:nvSpPr>
          <p:spPr>
            <a:xfrm flipH="1">
              <a:off x="6506280" y="1546920"/>
              <a:ext cx="459720" cy="416880"/>
            </a:xfrm>
            <a:custGeom>
              <a:avLst/>
              <a:gdLst>
                <a:gd name="textAreaLeft" fmla="*/ -360 w 459720"/>
                <a:gd name="textAreaRight" fmla="*/ 459720 w 459720"/>
                <a:gd name="textAreaTop" fmla="*/ 0 h 416880"/>
                <a:gd name="textAreaBottom" fmla="*/ 417240 h 416880"/>
              </a:gdLst>
              <a:ahLst/>
              <a:rect l="textAreaLeft" t="textAreaTop" r="textAreaRight" b="textAreaBottom"/>
              <a:pathLst>
                <a:path w="16647" h="15089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5" name="Google Shape;361;p52"/>
            <p:cNvSpPr/>
            <p:nvPr/>
          </p:nvSpPr>
          <p:spPr>
            <a:xfrm flipH="1">
              <a:off x="6742440" y="1467720"/>
              <a:ext cx="288360" cy="3402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340200"/>
                <a:gd name="textAreaBottom" fmla="*/ 340560 h 340200"/>
              </a:gdLst>
              <a:ahLst/>
              <a:rect l="textAreaLeft" t="textAreaTop" r="textAreaRight" b="textAreaBottom"/>
              <a:pathLst>
                <a:path w="10442" h="12315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6" name="Google Shape;362;p52"/>
            <p:cNvSpPr/>
            <p:nvPr/>
          </p:nvSpPr>
          <p:spPr>
            <a:xfrm flipH="1">
              <a:off x="6816960" y="1614960"/>
              <a:ext cx="143640" cy="192600"/>
            </a:xfrm>
            <a:custGeom>
              <a:avLst/>
              <a:gdLst>
                <a:gd name="textAreaLeft" fmla="*/ -360 w 143640"/>
                <a:gd name="textAreaRight" fmla="*/ 143640 w 143640"/>
                <a:gd name="textAreaTop" fmla="*/ 0 h 192600"/>
                <a:gd name="textAreaBottom" fmla="*/ 192960 h 192600"/>
              </a:gdLst>
              <a:ahLst/>
              <a:rect l="textAreaLeft" t="textAreaTop" r="textAreaRight" b="textAreaBottom"/>
              <a:pathLst>
                <a:path w="5204" h="6987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7" name="Google Shape;363;p52"/>
            <p:cNvSpPr/>
            <p:nvPr/>
          </p:nvSpPr>
          <p:spPr>
            <a:xfrm flipH="1">
              <a:off x="6473880" y="1796760"/>
              <a:ext cx="87120" cy="110880"/>
            </a:xfrm>
            <a:custGeom>
              <a:avLst/>
              <a:gdLst>
                <a:gd name="textAreaLeft" fmla="*/ 360 w 87120"/>
                <a:gd name="textAreaRight" fmla="*/ 87840 w 87120"/>
                <a:gd name="textAreaTop" fmla="*/ 0 h 110880"/>
                <a:gd name="textAreaBottom" fmla="*/ 111240 h 110880"/>
              </a:gdLst>
              <a:ahLst/>
              <a:rect l="textAreaLeft" t="textAreaTop" r="textAreaRight" b="textAreaBottom"/>
              <a:pathLst>
                <a:path w="3170" h="4024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5440" bIns="55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8" name="Google Shape;364;p52"/>
            <p:cNvSpPr/>
            <p:nvPr/>
          </p:nvSpPr>
          <p:spPr>
            <a:xfrm flipH="1">
              <a:off x="6401160" y="1792440"/>
              <a:ext cx="87120" cy="94680"/>
            </a:xfrm>
            <a:custGeom>
              <a:avLst/>
              <a:gdLst>
                <a:gd name="textAreaLeft" fmla="*/ 360 w 87120"/>
                <a:gd name="textAreaRight" fmla="*/ 87840 w 87120"/>
                <a:gd name="textAreaTop" fmla="*/ 0 h 94680"/>
                <a:gd name="textAreaBottom" fmla="*/ 95040 h 94680"/>
              </a:gdLst>
              <a:ahLst/>
              <a:rect l="textAreaLeft" t="textAreaTop" r="textAreaRight" b="textAreaBottom"/>
              <a:pathLst>
                <a:path w="3170" h="3436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7520" bIns="47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9" name="Google Shape;365;p52"/>
            <p:cNvSpPr/>
            <p:nvPr/>
          </p:nvSpPr>
          <p:spPr>
            <a:xfrm flipH="1">
              <a:off x="6836400" y="1431720"/>
              <a:ext cx="457920" cy="714240"/>
            </a:xfrm>
            <a:custGeom>
              <a:avLst/>
              <a:gdLst>
                <a:gd name="textAreaLeft" fmla="*/ 360 w 457920"/>
                <a:gd name="textAreaRight" fmla="*/ 458640 w 457920"/>
                <a:gd name="textAreaTop" fmla="*/ 0 h 714240"/>
                <a:gd name="textAreaBottom" fmla="*/ 714600 h 714240"/>
              </a:gdLst>
              <a:ahLst/>
              <a:rect l="textAreaLeft" t="textAreaTop" r="textAreaRight" b="textAreaBottom"/>
              <a:pathLst>
                <a:path w="16579" h="25853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0" name="Google Shape;366;p52"/>
            <p:cNvSpPr/>
            <p:nvPr/>
          </p:nvSpPr>
          <p:spPr>
            <a:xfrm flipH="1">
              <a:off x="6698160" y="2961360"/>
              <a:ext cx="160200" cy="221040"/>
            </a:xfrm>
            <a:custGeom>
              <a:avLst/>
              <a:gdLst>
                <a:gd name="textAreaLeft" fmla="*/ -360 w 160200"/>
                <a:gd name="textAreaRight" fmla="*/ 160200 w 160200"/>
                <a:gd name="textAreaTop" fmla="*/ 0 h 221040"/>
                <a:gd name="textAreaBottom" fmla="*/ 221400 h 221040"/>
              </a:gdLst>
              <a:ahLst/>
              <a:rect l="textAreaLeft" t="textAreaTop" r="textAreaRight" b="textAreaBottom"/>
              <a:pathLst>
                <a:path w="5805" h="8006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1" name="Google Shape;367;p52"/>
            <p:cNvSpPr/>
            <p:nvPr/>
          </p:nvSpPr>
          <p:spPr>
            <a:xfrm flipH="1">
              <a:off x="6590160" y="3123360"/>
              <a:ext cx="299520" cy="149400"/>
            </a:xfrm>
            <a:custGeom>
              <a:avLst/>
              <a:gdLst>
                <a:gd name="textAreaLeft" fmla="*/ 360 w 299520"/>
                <a:gd name="textAreaRight" fmla="*/ 300240 w 299520"/>
                <a:gd name="textAreaTop" fmla="*/ 0 h 149400"/>
                <a:gd name="textAreaBottom" fmla="*/ 149760 h 149400"/>
              </a:gdLst>
              <a:ahLst/>
              <a:rect l="textAreaLeft" t="textAreaTop" r="textAreaRight" b="textAreaBottom"/>
              <a:pathLst>
                <a:path w="10843" h="5417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880" bIns="74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2" name="Google Shape;368;p52"/>
            <p:cNvSpPr/>
            <p:nvPr/>
          </p:nvSpPr>
          <p:spPr>
            <a:xfrm flipH="1">
              <a:off x="6698880" y="2961360"/>
              <a:ext cx="123120" cy="128880"/>
            </a:xfrm>
            <a:custGeom>
              <a:avLst/>
              <a:gdLst>
                <a:gd name="textAreaLeft" fmla="*/ 360 w 123120"/>
                <a:gd name="textAreaRight" fmla="*/ 123840 w 123120"/>
                <a:gd name="textAreaTop" fmla="*/ 0 h 128880"/>
                <a:gd name="textAreaBottom" fmla="*/ 129240 h 128880"/>
              </a:gdLst>
              <a:ahLst/>
              <a:rect l="textAreaLeft" t="textAreaTop" r="textAreaRight" b="textAreaBottom"/>
              <a:pathLst>
                <a:path w="4470" h="4671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4440" bIns="64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3" name="Google Shape;369;p52"/>
            <p:cNvSpPr/>
            <p:nvPr/>
          </p:nvSpPr>
          <p:spPr>
            <a:xfrm flipH="1">
              <a:off x="6483240" y="2292120"/>
              <a:ext cx="623880" cy="776160"/>
            </a:xfrm>
            <a:custGeom>
              <a:avLst/>
              <a:gdLst>
                <a:gd name="textAreaLeft" fmla="*/ -360 w 623880"/>
                <a:gd name="textAreaRight" fmla="*/ 623880 w 623880"/>
                <a:gd name="textAreaTop" fmla="*/ 0 h 776160"/>
                <a:gd name="textAreaBottom" fmla="*/ 776520 h 776160"/>
              </a:gdLst>
              <a:ahLst/>
              <a:rect l="textAreaLeft" t="textAreaTop" r="textAreaRight" b="textAreaBottom"/>
              <a:pathLst>
                <a:path w="22584" h="28088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4" name="Google Shape;370;p52"/>
            <p:cNvSpPr/>
            <p:nvPr/>
          </p:nvSpPr>
          <p:spPr>
            <a:xfrm flipH="1">
              <a:off x="6581880" y="2152800"/>
              <a:ext cx="697680" cy="335160"/>
            </a:xfrm>
            <a:custGeom>
              <a:avLst/>
              <a:gdLst>
                <a:gd name="textAreaLeft" fmla="*/ 360 w 697680"/>
                <a:gd name="textAreaRight" fmla="*/ 698400 w 697680"/>
                <a:gd name="textAreaTop" fmla="*/ 0 h 335160"/>
                <a:gd name="textAreaBottom" fmla="*/ 335520 h 335160"/>
              </a:gdLst>
              <a:ahLst/>
              <a:rect l="textAreaLeft" t="textAreaTop" r="textAreaRight" b="textAreaBottom"/>
              <a:pathLst>
                <a:path w="25253" h="12143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5" name="Google Shape;371;p52"/>
            <p:cNvSpPr/>
            <p:nvPr/>
          </p:nvSpPr>
          <p:spPr>
            <a:xfrm flipH="1">
              <a:off x="6176880" y="2752920"/>
              <a:ext cx="162720" cy="235800"/>
            </a:xfrm>
            <a:custGeom>
              <a:avLst/>
              <a:gdLst>
                <a:gd name="textAreaLeft" fmla="*/ 360 w 162720"/>
                <a:gd name="textAreaRight" fmla="*/ 163440 w 162720"/>
                <a:gd name="textAreaTop" fmla="*/ 0 h 235800"/>
                <a:gd name="textAreaBottom" fmla="*/ 236160 h 235800"/>
              </a:gdLst>
              <a:ahLst/>
              <a:rect l="textAreaLeft" t="textAreaTop" r="textAreaRight" b="textAreaBottom"/>
              <a:pathLst>
                <a:path w="5906" h="854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6" name="Google Shape;372;p52"/>
            <p:cNvSpPr/>
            <p:nvPr/>
          </p:nvSpPr>
          <p:spPr>
            <a:xfrm flipH="1">
              <a:off x="6018480" y="2941560"/>
              <a:ext cx="318600" cy="169560"/>
            </a:xfrm>
            <a:custGeom>
              <a:avLst/>
              <a:gdLst>
                <a:gd name="textAreaLeft" fmla="*/ -360 w 318600"/>
                <a:gd name="textAreaRight" fmla="*/ 318600 w 318600"/>
                <a:gd name="textAreaTop" fmla="*/ 0 h 169560"/>
                <a:gd name="textAreaBottom" fmla="*/ 169920 h 169560"/>
              </a:gdLst>
              <a:ahLst/>
              <a:rect l="textAreaLeft" t="textAreaTop" r="textAreaRight" b="textAreaBottom"/>
              <a:pathLst>
                <a:path w="11543" h="6152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4960" bIns="84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7" name="Google Shape;373;p52"/>
            <p:cNvSpPr/>
            <p:nvPr/>
          </p:nvSpPr>
          <p:spPr>
            <a:xfrm flipH="1">
              <a:off x="6234120" y="2752920"/>
              <a:ext cx="105840" cy="147240"/>
            </a:xfrm>
            <a:custGeom>
              <a:avLst/>
              <a:gdLst>
                <a:gd name="textAreaLeft" fmla="*/ 360 w 105840"/>
                <a:gd name="textAreaRight" fmla="*/ 106560 w 105840"/>
                <a:gd name="textAreaTop" fmla="*/ 0 h 147240"/>
                <a:gd name="textAreaBottom" fmla="*/ 147600 h 147240"/>
              </a:gdLst>
              <a:ahLst/>
              <a:rect l="textAreaLeft" t="textAreaTop" r="textAreaRight" b="textAreaBottom"/>
              <a:pathLst>
                <a:path w="3837" h="5338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3800" bIns="73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8" name="Google Shape;374;p52"/>
            <p:cNvSpPr/>
            <p:nvPr/>
          </p:nvSpPr>
          <p:spPr>
            <a:xfrm flipH="1">
              <a:off x="6232320" y="2097360"/>
              <a:ext cx="1092240" cy="782640"/>
            </a:xfrm>
            <a:custGeom>
              <a:avLst/>
              <a:gdLst>
                <a:gd name="textAreaLeft" fmla="*/ 360 w 1092240"/>
                <a:gd name="textAreaRight" fmla="*/ 1092960 w 1092240"/>
                <a:gd name="textAreaTop" fmla="*/ 0 h 782640"/>
                <a:gd name="textAreaBottom" fmla="*/ 783000 h 782640"/>
              </a:gdLst>
              <a:ahLst/>
              <a:rect l="textAreaLeft" t="textAreaTop" r="textAreaRight" b="textAreaBottom"/>
              <a:pathLst>
                <a:path w="39529" h="28328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9" name="Google Shape;375;p52"/>
            <p:cNvSpPr/>
            <p:nvPr/>
          </p:nvSpPr>
          <p:spPr>
            <a:xfrm flipH="1">
              <a:off x="6866640" y="2097360"/>
              <a:ext cx="412560" cy="63360"/>
            </a:xfrm>
            <a:custGeom>
              <a:avLst/>
              <a:gdLst>
                <a:gd name="textAreaLeft" fmla="*/ 360 w 412560"/>
                <a:gd name="textAreaRight" fmla="*/ 413280 w 412560"/>
                <a:gd name="textAreaTop" fmla="*/ 0 h 63360"/>
                <a:gd name="textAreaBottom" fmla="*/ 63720 h 63360"/>
              </a:gdLst>
              <a:ahLst/>
              <a:rect l="textAreaLeft" t="textAreaTop" r="textAreaRight" b="textAreaBottom"/>
              <a:pathLst>
                <a:path w="14945" h="2302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0" name="Google Shape;376;p52"/>
            <p:cNvSpPr/>
            <p:nvPr/>
          </p:nvSpPr>
          <p:spPr>
            <a:xfrm flipH="1">
              <a:off x="7149240" y="1476360"/>
              <a:ext cx="176400" cy="321480"/>
            </a:xfrm>
            <a:custGeom>
              <a:avLst/>
              <a:gdLst>
                <a:gd name="textAreaLeft" fmla="*/ 360 w 176400"/>
                <a:gd name="textAreaRight" fmla="*/ 177120 w 176400"/>
                <a:gd name="textAreaTop" fmla="*/ 0 h 321480"/>
                <a:gd name="textAreaBottom" fmla="*/ 321840 h 321480"/>
              </a:gdLst>
              <a:ahLst/>
              <a:rect l="textAreaLeft" t="textAreaTop" r="textAreaRight" b="textAreaBottom"/>
              <a:pathLst>
                <a:path w="6391" h="11638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1" name="Google Shape;377;p52"/>
            <p:cNvSpPr/>
            <p:nvPr/>
          </p:nvSpPr>
          <p:spPr>
            <a:xfrm flipH="1">
              <a:off x="6925680" y="1698840"/>
              <a:ext cx="457920" cy="337320"/>
            </a:xfrm>
            <a:custGeom>
              <a:avLst/>
              <a:gdLst>
                <a:gd name="textAreaLeft" fmla="*/ 360 w 457920"/>
                <a:gd name="textAreaRight" fmla="*/ 458640 w 457920"/>
                <a:gd name="textAreaTop" fmla="*/ 0 h 337320"/>
                <a:gd name="textAreaBottom" fmla="*/ 337680 h 337320"/>
              </a:gdLst>
              <a:ahLst/>
              <a:rect l="textAreaLeft" t="textAreaTop" r="textAreaRight" b="textAreaBottom"/>
              <a:pathLst>
                <a:path w="16580" h="12217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2" name="Google Shape;378;p52"/>
            <p:cNvSpPr/>
            <p:nvPr/>
          </p:nvSpPr>
          <p:spPr>
            <a:xfrm flipH="1">
              <a:off x="7149600" y="1440000"/>
              <a:ext cx="244440" cy="333360"/>
            </a:xfrm>
            <a:custGeom>
              <a:avLst/>
              <a:gdLst>
                <a:gd name="textAreaLeft" fmla="*/ -360 w 244440"/>
                <a:gd name="textAreaRight" fmla="*/ 244440 w 244440"/>
                <a:gd name="textAreaTop" fmla="*/ 0 h 333360"/>
                <a:gd name="textAreaBottom" fmla="*/ 333720 h 333360"/>
              </a:gdLst>
              <a:ahLst/>
              <a:rect l="textAreaLeft" t="textAreaTop" r="textAreaRight" b="textAreaBottom"/>
              <a:pathLst>
                <a:path w="8851" h="12077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3" name="Google Shape;379;p52"/>
            <p:cNvSpPr/>
            <p:nvPr/>
          </p:nvSpPr>
          <p:spPr>
            <a:xfrm flipH="1">
              <a:off x="6900840" y="1401840"/>
              <a:ext cx="241200" cy="163440"/>
            </a:xfrm>
            <a:custGeom>
              <a:avLst/>
              <a:gdLst>
                <a:gd name="textAreaLeft" fmla="*/ 360 w 241200"/>
                <a:gd name="textAreaRight" fmla="*/ 241920 w 241200"/>
                <a:gd name="textAreaTop" fmla="*/ 0 h 163440"/>
                <a:gd name="textAreaBottom" fmla="*/ 163800 h 163440"/>
              </a:gdLst>
              <a:ahLst/>
              <a:rect l="textAreaLeft" t="textAreaTop" r="textAreaRight" b="textAreaBottom"/>
              <a:pathLst>
                <a:path w="8740" h="5922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1720" bIns="81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4" name="Google Shape;380;p52"/>
            <p:cNvSpPr/>
            <p:nvPr/>
          </p:nvSpPr>
          <p:spPr>
            <a:xfrm flipH="1">
              <a:off x="6900840" y="1401840"/>
              <a:ext cx="241200" cy="163440"/>
            </a:xfrm>
            <a:custGeom>
              <a:avLst/>
              <a:gdLst>
                <a:gd name="textAreaLeft" fmla="*/ 360 w 241200"/>
                <a:gd name="textAreaRight" fmla="*/ 241920 w 241200"/>
                <a:gd name="textAreaTop" fmla="*/ 0 h 163440"/>
                <a:gd name="textAreaBottom" fmla="*/ 163800 h 163440"/>
              </a:gdLst>
              <a:ahLst/>
              <a:rect l="textAreaLeft" t="textAreaTop" r="textAreaRight" b="textAreaBottom"/>
              <a:pathLst>
                <a:path w="8740" h="5922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1720" bIns="81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5" name="Google Shape;381;p52"/>
            <p:cNvSpPr/>
            <p:nvPr/>
          </p:nvSpPr>
          <p:spPr>
            <a:xfrm flipH="1">
              <a:off x="6939000" y="1276920"/>
              <a:ext cx="159840" cy="239760"/>
            </a:xfrm>
            <a:custGeom>
              <a:avLst/>
              <a:gdLst>
                <a:gd name="textAreaLeft" fmla="*/ 360 w 159840"/>
                <a:gd name="textAreaRight" fmla="*/ 160560 w 159840"/>
                <a:gd name="textAreaTop" fmla="*/ 0 h 239760"/>
                <a:gd name="textAreaBottom" fmla="*/ 240120 h 239760"/>
              </a:gdLst>
              <a:ahLst/>
              <a:rect l="textAreaLeft" t="textAreaTop" r="textAreaRight" b="textAreaBottom"/>
              <a:pathLst>
                <a:path w="5790" h="8685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6" name="Google Shape;382;p52"/>
            <p:cNvSpPr/>
            <p:nvPr/>
          </p:nvSpPr>
          <p:spPr>
            <a:xfrm flipH="1">
              <a:off x="6955200" y="1329480"/>
              <a:ext cx="59760" cy="93600"/>
            </a:xfrm>
            <a:custGeom>
              <a:avLst/>
              <a:gdLst>
                <a:gd name="textAreaLeft" fmla="*/ 360 w 59760"/>
                <a:gd name="textAreaRight" fmla="*/ 60480 w 59760"/>
                <a:gd name="textAreaTop" fmla="*/ 0 h 93600"/>
                <a:gd name="textAreaBottom" fmla="*/ 93960 h 93600"/>
              </a:gdLst>
              <a:ahLst/>
              <a:rect l="textAreaLeft" t="textAreaTop" r="textAreaRight" b="textAreaBottom"/>
              <a:pathLst>
                <a:path w="2169" h="3404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7" name="Google Shape;383;p52"/>
            <p:cNvSpPr/>
            <p:nvPr/>
          </p:nvSpPr>
          <p:spPr>
            <a:xfrm flipH="1">
              <a:off x="6814440" y="1081440"/>
              <a:ext cx="252360" cy="316800"/>
            </a:xfrm>
            <a:custGeom>
              <a:avLst/>
              <a:gdLst>
                <a:gd name="textAreaLeft" fmla="*/ -360 w 252360"/>
                <a:gd name="textAreaRight" fmla="*/ 252360 w 252360"/>
                <a:gd name="textAreaTop" fmla="*/ 0 h 316800"/>
                <a:gd name="textAreaBottom" fmla="*/ 317160 h 316800"/>
              </a:gdLst>
              <a:ahLst/>
              <a:rect l="textAreaLeft" t="textAreaTop" r="textAreaRight" b="textAreaBottom"/>
              <a:pathLst>
                <a:path w="9140" h="11475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8" name="Google Shape;384;p52"/>
            <p:cNvSpPr/>
            <p:nvPr/>
          </p:nvSpPr>
          <p:spPr>
            <a:xfrm flipH="1">
              <a:off x="6933240" y="1096200"/>
              <a:ext cx="185760" cy="174960"/>
            </a:xfrm>
            <a:custGeom>
              <a:avLst/>
              <a:gdLst>
                <a:gd name="textAreaLeft" fmla="*/ 360 w 185760"/>
                <a:gd name="textAreaRight" fmla="*/ 186480 w 185760"/>
                <a:gd name="textAreaTop" fmla="*/ 0 h 174960"/>
                <a:gd name="textAreaBottom" fmla="*/ 175320 h 174960"/>
              </a:gdLst>
              <a:ahLst/>
              <a:rect l="textAreaLeft" t="textAreaTop" r="textAreaRight" b="textAreaBottom"/>
              <a:pathLst>
                <a:path w="6739" h="634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7480" bIns="87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9" name="Google Shape;385;p52"/>
            <p:cNvSpPr/>
            <p:nvPr/>
          </p:nvSpPr>
          <p:spPr>
            <a:xfrm flipH="1">
              <a:off x="7029360" y="1207080"/>
              <a:ext cx="66600" cy="87840"/>
            </a:xfrm>
            <a:custGeom>
              <a:avLst/>
              <a:gdLst>
                <a:gd name="textAreaLeft" fmla="*/ -360 w 66600"/>
                <a:gd name="textAreaRight" fmla="*/ 66600 w 66600"/>
                <a:gd name="textAreaTop" fmla="*/ 0 h 87840"/>
                <a:gd name="textAreaBottom" fmla="*/ 88200 h 87840"/>
              </a:gdLst>
              <a:ahLst/>
              <a:rect l="textAreaLeft" t="textAreaTop" r="textAreaRight" b="textAreaBottom"/>
              <a:pathLst>
                <a:path w="2426" h="3185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920" bIns="43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0" name="Google Shape;386;p52"/>
            <p:cNvSpPr/>
            <p:nvPr/>
          </p:nvSpPr>
          <p:spPr>
            <a:xfrm flipH="1">
              <a:off x="6916320" y="1224000"/>
              <a:ext cx="18000" cy="23400"/>
            </a:xfrm>
            <a:custGeom>
              <a:avLst/>
              <a:gdLst>
                <a:gd name="textAreaLeft" fmla="*/ 360 w 18000"/>
                <a:gd name="textAreaRight" fmla="*/ 18720 w 180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668" h="854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1" name="Google Shape;387;p52"/>
            <p:cNvSpPr/>
            <p:nvPr/>
          </p:nvSpPr>
          <p:spPr>
            <a:xfrm flipH="1">
              <a:off x="6842880" y="1239840"/>
              <a:ext cx="18000" cy="23760"/>
            </a:xfrm>
            <a:custGeom>
              <a:avLst/>
              <a:gdLst>
                <a:gd name="textAreaLeft" fmla="*/ 360 w 18000"/>
                <a:gd name="textAreaRight" fmla="*/ 18720 w 18000"/>
                <a:gd name="textAreaTop" fmla="*/ 0 h 23760"/>
                <a:gd name="textAreaBottom" fmla="*/ 24120 h 23760"/>
              </a:gdLst>
              <a:ahLst/>
              <a:rect l="textAreaLeft" t="textAreaTop" r="textAreaRight" b="textAreaBottom"/>
              <a:pathLst>
                <a:path w="668" h="877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2" name="Google Shape;388;p52"/>
            <p:cNvSpPr/>
            <p:nvPr/>
          </p:nvSpPr>
          <p:spPr>
            <a:xfrm flipH="1">
              <a:off x="6870240" y="1250280"/>
              <a:ext cx="27360" cy="56160"/>
            </a:xfrm>
            <a:custGeom>
              <a:avLst/>
              <a:gdLst>
                <a:gd name="textAreaLeft" fmla="*/ 360 w 27360"/>
                <a:gd name="textAreaRight" fmla="*/ 28080 w 27360"/>
                <a:gd name="textAreaTop" fmla="*/ 0 h 56160"/>
                <a:gd name="textAreaBottom" fmla="*/ 56520 h 56160"/>
              </a:gdLst>
              <a:ahLst/>
              <a:rect l="textAreaLeft" t="textAreaTop" r="textAreaRight" b="textAreaBottom"/>
              <a:pathLst>
                <a:path w="1002" h="2049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080" bIns="28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3" name="Google Shape;389;p52"/>
            <p:cNvSpPr/>
            <p:nvPr/>
          </p:nvSpPr>
          <p:spPr>
            <a:xfrm flipH="1">
              <a:off x="6906240" y="1306080"/>
              <a:ext cx="43920" cy="34920"/>
            </a:xfrm>
            <a:custGeom>
              <a:avLst/>
              <a:gdLst>
                <a:gd name="textAreaLeft" fmla="*/ 360 w 43920"/>
                <a:gd name="textAreaRight" fmla="*/ 44640 w 43920"/>
                <a:gd name="textAreaTop" fmla="*/ 0 h 34920"/>
                <a:gd name="textAreaBottom" fmla="*/ 35280 h 34920"/>
              </a:gdLst>
              <a:ahLst/>
              <a:rect l="textAreaLeft" t="textAreaTop" r="textAreaRight" b="textAreaBottom"/>
              <a:pathLst>
                <a:path w="1602" h="1282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4" name="Google Shape;390;p52"/>
            <p:cNvSpPr/>
            <p:nvPr/>
          </p:nvSpPr>
          <p:spPr>
            <a:xfrm flipH="1">
              <a:off x="6906600" y="1191240"/>
              <a:ext cx="39240" cy="15840"/>
            </a:xfrm>
            <a:custGeom>
              <a:avLst/>
              <a:gdLst>
                <a:gd name="textAreaLeft" fmla="*/ -360 w 39240"/>
                <a:gd name="textAreaRight" fmla="*/ 39240 w 39240"/>
                <a:gd name="textAreaTop" fmla="*/ 0 h 15840"/>
                <a:gd name="textAreaBottom" fmla="*/ 16200 h 15840"/>
              </a:gdLst>
              <a:ahLst/>
              <a:rect l="textAreaLeft" t="textAreaTop" r="textAreaRight" b="textAreaBottom"/>
              <a:pathLst>
                <a:path w="1436" h="592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20" bIns="7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5" name="Google Shape;391;p52"/>
            <p:cNvSpPr/>
            <p:nvPr/>
          </p:nvSpPr>
          <p:spPr>
            <a:xfrm flipH="1">
              <a:off x="6819120" y="1202760"/>
              <a:ext cx="32040" cy="28080"/>
            </a:xfrm>
            <a:custGeom>
              <a:avLst/>
              <a:gdLst>
                <a:gd name="textAreaLeft" fmla="*/ -360 w 32040"/>
                <a:gd name="textAreaRight" fmla="*/ 32040 w 32040"/>
                <a:gd name="textAreaTop" fmla="*/ 0 h 28080"/>
                <a:gd name="textAreaBottom" fmla="*/ 28440 h 28080"/>
              </a:gdLst>
              <a:ahLst/>
              <a:rect l="textAreaLeft" t="textAreaTop" r="textAreaRight" b="textAreaBottom"/>
              <a:pathLst>
                <a:path w="1169" h="1023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6" name="Google Shape;392;p52"/>
            <p:cNvSpPr/>
            <p:nvPr/>
          </p:nvSpPr>
          <p:spPr>
            <a:xfrm flipH="1">
              <a:off x="6260400" y="1794960"/>
              <a:ext cx="597240" cy="321480"/>
            </a:xfrm>
            <a:custGeom>
              <a:avLst/>
              <a:gdLst>
                <a:gd name="textAreaLeft" fmla="*/ -360 w 597240"/>
                <a:gd name="textAreaRight" fmla="*/ 597240 w 597240"/>
                <a:gd name="textAreaTop" fmla="*/ 0 h 321480"/>
                <a:gd name="textAreaBottom" fmla="*/ 321840 h 321480"/>
              </a:gdLst>
              <a:ahLst/>
              <a:rect l="textAreaLeft" t="textAreaTop" r="textAreaRight" b="textAreaBottom"/>
              <a:pathLst>
                <a:path w="21616" h="11642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7" name="Google Shape;393;p52"/>
            <p:cNvSpPr/>
            <p:nvPr/>
          </p:nvSpPr>
          <p:spPr>
            <a:xfrm flipH="1">
              <a:off x="6260400" y="1794960"/>
              <a:ext cx="597240" cy="321480"/>
            </a:xfrm>
            <a:custGeom>
              <a:avLst/>
              <a:gdLst>
                <a:gd name="textAreaLeft" fmla="*/ -360 w 597240"/>
                <a:gd name="textAreaRight" fmla="*/ 597240 w 597240"/>
                <a:gd name="textAreaTop" fmla="*/ 0 h 321480"/>
                <a:gd name="textAreaBottom" fmla="*/ 321840 h 321480"/>
              </a:gdLst>
              <a:ahLst/>
              <a:rect l="textAreaLeft" t="textAreaTop" r="textAreaRight" b="textAreaBottom"/>
              <a:pathLst>
                <a:path w="21616" h="11642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8" name="Google Shape;394;p52"/>
            <p:cNvSpPr/>
            <p:nvPr/>
          </p:nvSpPr>
          <p:spPr>
            <a:xfrm flipH="1">
              <a:off x="6245640" y="1794240"/>
              <a:ext cx="597240" cy="321480"/>
            </a:xfrm>
            <a:custGeom>
              <a:avLst/>
              <a:gdLst>
                <a:gd name="textAreaLeft" fmla="*/ -360 w 597240"/>
                <a:gd name="textAreaRight" fmla="*/ 597240 w 597240"/>
                <a:gd name="textAreaTop" fmla="*/ 0 h 321480"/>
                <a:gd name="textAreaBottom" fmla="*/ 321840 h 321480"/>
              </a:gdLst>
              <a:ahLst/>
              <a:rect l="textAreaLeft" t="textAreaTop" r="textAreaRight" b="textAreaBottom"/>
              <a:pathLst>
                <a:path w="21617" h="11643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9" name="Google Shape;395;p52"/>
            <p:cNvSpPr/>
            <p:nvPr/>
          </p:nvSpPr>
          <p:spPr>
            <a:xfrm flipH="1">
              <a:off x="6506280" y="1919160"/>
              <a:ext cx="84600" cy="71280"/>
            </a:xfrm>
            <a:custGeom>
              <a:avLst/>
              <a:gdLst>
                <a:gd name="textAreaLeft" fmla="*/ -360 w 84600"/>
                <a:gd name="textAreaRight" fmla="*/ 84600 w 84600"/>
                <a:gd name="textAreaTop" fmla="*/ 0 h 71280"/>
                <a:gd name="textAreaBottom" fmla="*/ 71640 h 71280"/>
              </a:gdLst>
              <a:ahLst/>
              <a:rect l="textAreaLeft" t="textAreaTop" r="textAreaRight" b="textAreaBottom"/>
              <a:pathLst>
                <a:path w="3069" h="2594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0" name="Google Shape;396;p52"/>
            <p:cNvSpPr/>
            <p:nvPr/>
          </p:nvSpPr>
          <p:spPr>
            <a:xfrm flipH="1">
              <a:off x="6298920" y="2113920"/>
              <a:ext cx="552960" cy="29160"/>
            </a:xfrm>
            <a:custGeom>
              <a:avLst/>
              <a:gdLst>
                <a:gd name="textAreaLeft" fmla="*/ 360 w 552960"/>
                <a:gd name="textAreaRight" fmla="*/ 553680 w 55296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20015" h="1069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1" name="Google Shape;397;p52"/>
            <p:cNvSpPr/>
            <p:nvPr/>
          </p:nvSpPr>
          <p:spPr>
            <a:xfrm flipH="1">
              <a:off x="6298920" y="2113920"/>
              <a:ext cx="552960" cy="29160"/>
            </a:xfrm>
            <a:custGeom>
              <a:avLst/>
              <a:gdLst>
                <a:gd name="textAreaLeft" fmla="*/ 360 w 552960"/>
                <a:gd name="textAreaRight" fmla="*/ 553680 w 55296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20015" h="1069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2" name="Google Shape;398;p52"/>
            <p:cNvSpPr/>
            <p:nvPr/>
          </p:nvSpPr>
          <p:spPr>
            <a:xfrm flipH="1">
              <a:off x="6829920" y="2113920"/>
              <a:ext cx="289080" cy="27720"/>
            </a:xfrm>
            <a:custGeom>
              <a:avLst/>
              <a:gdLst>
                <a:gd name="textAreaLeft" fmla="*/ -360 w 289080"/>
                <a:gd name="textAreaRight" fmla="*/ 289080 w 289080"/>
                <a:gd name="textAreaTop" fmla="*/ 0 h 27720"/>
                <a:gd name="textAreaBottom" fmla="*/ 28080 h 27720"/>
              </a:gdLst>
              <a:ahLst/>
              <a:rect l="textAreaLeft" t="textAreaTop" r="textAreaRight" b="textAreaBottom"/>
              <a:pathLst>
                <a:path w="10475" h="101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3" name="Google Shape;399;p52"/>
            <p:cNvSpPr/>
            <p:nvPr/>
          </p:nvSpPr>
          <p:spPr>
            <a:xfrm flipH="1">
              <a:off x="6938640" y="1935360"/>
              <a:ext cx="99360" cy="108360"/>
            </a:xfrm>
            <a:custGeom>
              <a:avLst/>
              <a:gdLst>
                <a:gd name="textAreaLeft" fmla="*/ 360 w 99360"/>
                <a:gd name="textAreaRight" fmla="*/ 100080 w 99360"/>
                <a:gd name="textAreaTop" fmla="*/ 0 h 108360"/>
                <a:gd name="textAreaBottom" fmla="*/ 108720 h 108360"/>
              </a:gdLst>
              <a:ahLst/>
              <a:rect l="textAreaLeft" t="textAreaTop" r="textAreaRight" b="textAreaBottom"/>
              <a:pathLst>
                <a:path w="3604" h="3933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4360" bIns="54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4" name="Google Shape;400;p52"/>
            <p:cNvSpPr/>
            <p:nvPr/>
          </p:nvSpPr>
          <p:spPr>
            <a:xfrm flipH="1">
              <a:off x="6875280" y="1935360"/>
              <a:ext cx="65880" cy="102960"/>
            </a:xfrm>
            <a:custGeom>
              <a:avLst/>
              <a:gdLst>
                <a:gd name="textAreaLeft" fmla="*/ -360 w 65880"/>
                <a:gd name="textAreaRight" fmla="*/ 65880 w 65880"/>
                <a:gd name="textAreaTop" fmla="*/ 0 h 102960"/>
                <a:gd name="textAreaBottom" fmla="*/ 103320 h 102960"/>
              </a:gdLst>
              <a:ahLst/>
              <a:rect l="textAreaLeft" t="textAreaTop" r="textAreaRight" b="textAreaBottom"/>
              <a:pathLst>
                <a:path w="2403" h="3737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480" bIns="51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5" name="Google Shape;401;p52"/>
            <p:cNvSpPr/>
            <p:nvPr/>
          </p:nvSpPr>
          <p:spPr>
            <a:xfrm flipH="1">
              <a:off x="6787440" y="1006920"/>
              <a:ext cx="334440" cy="188640"/>
            </a:xfrm>
            <a:custGeom>
              <a:avLst/>
              <a:gdLst>
                <a:gd name="textAreaLeft" fmla="*/ -360 w 334440"/>
                <a:gd name="textAreaRight" fmla="*/ 334440 w 33444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12110" h="6837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6" name="Google Shape;402;p52"/>
            <p:cNvSpPr/>
            <p:nvPr/>
          </p:nvSpPr>
          <p:spPr>
            <a:xfrm flipH="1">
              <a:off x="7639560" y="4455360"/>
              <a:ext cx="351000" cy="89280"/>
            </a:xfrm>
            <a:custGeom>
              <a:avLst/>
              <a:gdLst>
                <a:gd name="textAreaLeft" fmla="*/ -360 w 351000"/>
                <a:gd name="textAreaRight" fmla="*/ 351000 w 35100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12710" h="3249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7" name="Google Shape;403;p52"/>
            <p:cNvSpPr/>
            <p:nvPr/>
          </p:nvSpPr>
          <p:spPr>
            <a:xfrm flipH="1">
              <a:off x="7637760" y="4447800"/>
              <a:ext cx="351720" cy="5976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59760"/>
                <a:gd name="textAreaBottom" fmla="*/ 60120 h 59760"/>
              </a:gdLst>
              <a:ahLst/>
              <a:rect l="textAreaLeft" t="textAreaTop" r="textAreaRight" b="textAreaBottom"/>
              <a:pathLst>
                <a:path w="12743" h="217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880" bIns="29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8" name="Google Shape;404;p52"/>
            <p:cNvSpPr/>
            <p:nvPr/>
          </p:nvSpPr>
          <p:spPr>
            <a:xfrm flipH="1">
              <a:off x="7636680" y="4411080"/>
              <a:ext cx="351720" cy="892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12744" h="3249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9" name="Google Shape;405;p52"/>
            <p:cNvSpPr/>
            <p:nvPr/>
          </p:nvSpPr>
          <p:spPr>
            <a:xfrm flipH="1">
              <a:off x="7659720" y="4422960"/>
              <a:ext cx="305640" cy="4104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11076" h="1495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0" name="Google Shape;406;p52"/>
            <p:cNvSpPr/>
            <p:nvPr/>
          </p:nvSpPr>
          <p:spPr>
            <a:xfrm flipH="1">
              <a:off x="7676280" y="4388040"/>
              <a:ext cx="351720" cy="8964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640"/>
                <a:gd name="textAreaBottom" fmla="*/ 90000 h 89640"/>
              </a:gdLst>
              <a:ahLst/>
              <a:rect l="textAreaLeft" t="textAreaTop" r="textAreaRight" b="textAreaBottom"/>
              <a:pathLst>
                <a:path w="12743" h="3259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1" name="Google Shape;407;p52"/>
            <p:cNvSpPr/>
            <p:nvPr/>
          </p:nvSpPr>
          <p:spPr>
            <a:xfrm flipH="1">
              <a:off x="7674480" y="4381200"/>
              <a:ext cx="351720" cy="586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58680"/>
                <a:gd name="textAreaBottom" fmla="*/ 59040 h 58680"/>
              </a:gdLst>
              <a:ahLst/>
              <a:rect l="textAreaLeft" t="textAreaTop" r="textAreaRight" b="textAreaBottom"/>
              <a:pathLst>
                <a:path w="12743" h="2135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2" name="Google Shape;408;p52"/>
            <p:cNvSpPr/>
            <p:nvPr/>
          </p:nvSpPr>
          <p:spPr>
            <a:xfrm flipH="1">
              <a:off x="7673760" y="4343760"/>
              <a:ext cx="351720" cy="892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12744" h="3249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3" name="Google Shape;409;p52"/>
            <p:cNvSpPr/>
            <p:nvPr/>
          </p:nvSpPr>
          <p:spPr>
            <a:xfrm flipH="1">
              <a:off x="7696800" y="4355640"/>
              <a:ext cx="305640" cy="4176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11076" h="1528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4" name="Google Shape;410;p52"/>
            <p:cNvSpPr/>
            <p:nvPr/>
          </p:nvSpPr>
          <p:spPr>
            <a:xfrm flipH="1">
              <a:off x="7670880" y="4307040"/>
              <a:ext cx="351720" cy="892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12744" h="3249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5" name="Google Shape;411;p52"/>
            <p:cNvSpPr/>
            <p:nvPr/>
          </p:nvSpPr>
          <p:spPr>
            <a:xfrm flipH="1">
              <a:off x="7669800" y="4300200"/>
              <a:ext cx="351720" cy="586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58680"/>
                <a:gd name="textAreaBottom" fmla="*/ 59040 h 58680"/>
              </a:gdLst>
              <a:ahLst/>
              <a:rect l="textAreaLeft" t="textAreaTop" r="textAreaRight" b="textAreaBottom"/>
              <a:pathLst>
                <a:path w="12743" h="2136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6" name="Google Shape;412;p52"/>
            <p:cNvSpPr/>
            <p:nvPr/>
          </p:nvSpPr>
          <p:spPr>
            <a:xfrm flipH="1">
              <a:off x="7669080" y="4262400"/>
              <a:ext cx="351720" cy="8964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640"/>
                <a:gd name="textAreaBottom" fmla="*/ 90000 h 89640"/>
              </a:gdLst>
              <a:ahLst/>
              <a:rect l="textAreaLeft" t="textAreaTop" r="textAreaRight" b="textAreaBottom"/>
              <a:pathLst>
                <a:path w="12743" h="3259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7" name="Google Shape;413;p52"/>
            <p:cNvSpPr/>
            <p:nvPr/>
          </p:nvSpPr>
          <p:spPr>
            <a:xfrm flipH="1">
              <a:off x="7692120" y="4274640"/>
              <a:ext cx="305640" cy="4176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11075" h="1528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8" name="Google Shape;414;p52"/>
            <p:cNvSpPr/>
            <p:nvPr/>
          </p:nvSpPr>
          <p:spPr>
            <a:xfrm flipH="1">
              <a:off x="7707960" y="4239720"/>
              <a:ext cx="351720" cy="8964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640"/>
                <a:gd name="textAreaBottom" fmla="*/ 90000 h 89640"/>
              </a:gdLst>
              <a:ahLst/>
              <a:rect l="textAreaLeft" t="textAreaTop" r="textAreaRight" b="textAreaBottom"/>
              <a:pathLst>
                <a:path w="12743" h="325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9" name="Google Shape;415;p52"/>
            <p:cNvSpPr/>
            <p:nvPr/>
          </p:nvSpPr>
          <p:spPr>
            <a:xfrm flipH="1">
              <a:off x="7706880" y="4232880"/>
              <a:ext cx="351720" cy="586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58680"/>
                <a:gd name="textAreaBottom" fmla="*/ 59040 h 58680"/>
              </a:gdLst>
              <a:ahLst/>
              <a:rect l="textAreaLeft" t="textAreaTop" r="textAreaRight" b="textAreaBottom"/>
              <a:pathLst>
                <a:path w="12744" h="2136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0" name="Google Shape;416;p52"/>
            <p:cNvSpPr/>
            <p:nvPr/>
          </p:nvSpPr>
          <p:spPr>
            <a:xfrm flipH="1">
              <a:off x="7705800" y="4195440"/>
              <a:ext cx="351720" cy="8964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640"/>
                <a:gd name="textAreaBottom" fmla="*/ 90000 h 89640"/>
              </a:gdLst>
              <a:ahLst/>
              <a:rect l="textAreaLeft" t="textAreaTop" r="textAreaRight" b="textAreaBottom"/>
              <a:pathLst>
                <a:path w="12743" h="325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1" name="Google Shape;417;p52"/>
            <p:cNvSpPr/>
            <p:nvPr/>
          </p:nvSpPr>
          <p:spPr>
            <a:xfrm flipH="1">
              <a:off x="7728840" y="4207320"/>
              <a:ext cx="306720" cy="41760"/>
            </a:xfrm>
            <a:custGeom>
              <a:avLst/>
              <a:gdLst>
                <a:gd name="textAreaLeft" fmla="*/ 360 w 306720"/>
                <a:gd name="textAreaRight" fmla="*/ 307440 w 30672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11108" h="1528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2" name="Google Shape;418;p52"/>
            <p:cNvSpPr/>
            <p:nvPr/>
          </p:nvSpPr>
          <p:spPr>
            <a:xfrm flipH="1">
              <a:off x="7651440" y="4182480"/>
              <a:ext cx="351720" cy="9000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90000"/>
                <a:gd name="textAreaBottom" fmla="*/ 90360 h 90000"/>
              </a:gdLst>
              <a:ahLst/>
              <a:rect l="textAreaLeft" t="textAreaTop" r="textAreaRight" b="textAreaBottom"/>
              <a:pathLst>
                <a:path w="12743" h="3274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3" name="Google Shape;419;p52"/>
            <p:cNvSpPr/>
            <p:nvPr/>
          </p:nvSpPr>
          <p:spPr>
            <a:xfrm flipH="1">
              <a:off x="7650720" y="4175640"/>
              <a:ext cx="351720" cy="5976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59760"/>
                <a:gd name="textAreaBottom" fmla="*/ 60120 h 59760"/>
              </a:gdLst>
              <a:ahLst/>
              <a:rect l="textAreaLeft" t="textAreaTop" r="textAreaRight" b="textAreaBottom"/>
              <a:pathLst>
                <a:path w="12743" h="2169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880" bIns="29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4" name="Google Shape;420;p52"/>
            <p:cNvSpPr/>
            <p:nvPr/>
          </p:nvSpPr>
          <p:spPr>
            <a:xfrm flipH="1">
              <a:off x="7649640" y="4138200"/>
              <a:ext cx="351720" cy="9000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90000"/>
                <a:gd name="textAreaBottom" fmla="*/ 90360 h 90000"/>
              </a:gdLst>
              <a:ahLst/>
              <a:rect l="textAreaLeft" t="textAreaTop" r="textAreaRight" b="textAreaBottom"/>
              <a:pathLst>
                <a:path w="12744" h="3274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5" name="Google Shape;421;p52"/>
            <p:cNvSpPr/>
            <p:nvPr/>
          </p:nvSpPr>
          <p:spPr>
            <a:xfrm flipH="1">
              <a:off x="7672680" y="4151160"/>
              <a:ext cx="306720" cy="41040"/>
            </a:xfrm>
            <a:custGeom>
              <a:avLst/>
              <a:gdLst>
                <a:gd name="textAreaLeft" fmla="*/ 360 w 306720"/>
                <a:gd name="textAreaRight" fmla="*/ 307440 w 30672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11109" h="1494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6" name="Google Shape;422;p52"/>
            <p:cNvSpPr/>
            <p:nvPr/>
          </p:nvSpPr>
          <p:spPr>
            <a:xfrm flipH="1">
              <a:off x="7688520" y="4115880"/>
              <a:ext cx="351720" cy="8964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640"/>
                <a:gd name="textAreaBottom" fmla="*/ 90000 h 89640"/>
              </a:gdLst>
              <a:ahLst/>
              <a:rect l="textAreaLeft" t="textAreaTop" r="textAreaRight" b="textAreaBottom"/>
              <a:pathLst>
                <a:path w="12744" h="325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7" name="Google Shape;423;p52"/>
            <p:cNvSpPr/>
            <p:nvPr/>
          </p:nvSpPr>
          <p:spPr>
            <a:xfrm flipH="1">
              <a:off x="7687440" y="4108320"/>
              <a:ext cx="351720" cy="5976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59760"/>
                <a:gd name="textAreaBottom" fmla="*/ 60120 h 59760"/>
              </a:gdLst>
              <a:ahLst/>
              <a:rect l="textAreaLeft" t="textAreaTop" r="textAreaRight" b="textAreaBottom"/>
              <a:pathLst>
                <a:path w="12743" h="2169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880" bIns="29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8" name="Google Shape;424;p52"/>
            <p:cNvSpPr/>
            <p:nvPr/>
          </p:nvSpPr>
          <p:spPr>
            <a:xfrm flipH="1">
              <a:off x="7686720" y="4070880"/>
              <a:ext cx="351720" cy="9000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90000"/>
                <a:gd name="textAreaBottom" fmla="*/ 90360 h 90000"/>
              </a:gdLst>
              <a:ahLst/>
              <a:rect l="textAreaLeft" t="textAreaTop" r="textAreaRight" b="textAreaBottom"/>
              <a:pathLst>
                <a:path w="12744" h="3274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9" name="Google Shape;425;p52"/>
            <p:cNvSpPr/>
            <p:nvPr/>
          </p:nvSpPr>
          <p:spPr>
            <a:xfrm flipH="1">
              <a:off x="7709760" y="4083840"/>
              <a:ext cx="305640" cy="4104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11076" h="1494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0" name="Google Shape;426;p52"/>
            <p:cNvSpPr/>
            <p:nvPr/>
          </p:nvSpPr>
          <p:spPr>
            <a:xfrm flipH="1">
              <a:off x="8161560" y="4433400"/>
              <a:ext cx="351720" cy="9000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90000"/>
                <a:gd name="textAreaBottom" fmla="*/ 90360 h 90000"/>
              </a:gdLst>
              <a:ahLst/>
              <a:rect l="textAreaLeft" t="textAreaTop" r="textAreaRight" b="textAreaBottom"/>
              <a:pathLst>
                <a:path w="12744" h="3274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1" name="Google Shape;427;p52"/>
            <p:cNvSpPr/>
            <p:nvPr/>
          </p:nvSpPr>
          <p:spPr>
            <a:xfrm flipH="1">
              <a:off x="8159400" y="4389120"/>
              <a:ext cx="351720" cy="9000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90000"/>
                <a:gd name="textAreaBottom" fmla="*/ 90360 h 90000"/>
              </a:gdLst>
              <a:ahLst/>
              <a:rect l="textAreaLeft" t="textAreaTop" r="textAreaRight" b="textAreaBottom"/>
              <a:pathLst>
                <a:path w="12743" h="3274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2" name="Google Shape;428;p52"/>
            <p:cNvSpPr/>
            <p:nvPr/>
          </p:nvSpPr>
          <p:spPr>
            <a:xfrm flipH="1">
              <a:off x="8182440" y="4401720"/>
              <a:ext cx="306720" cy="41040"/>
            </a:xfrm>
            <a:custGeom>
              <a:avLst/>
              <a:gdLst>
                <a:gd name="textAreaLeft" fmla="*/ 360 w 306720"/>
                <a:gd name="textAreaRight" fmla="*/ 307440 w 30672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11109" h="1496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3" name="Google Shape;429;p52"/>
            <p:cNvSpPr/>
            <p:nvPr/>
          </p:nvSpPr>
          <p:spPr>
            <a:xfrm flipH="1">
              <a:off x="8013600" y="4409280"/>
              <a:ext cx="352800" cy="118080"/>
            </a:xfrm>
            <a:custGeom>
              <a:avLst/>
              <a:gdLst>
                <a:gd name="textAreaLeft" fmla="*/ 360 w 352800"/>
                <a:gd name="textAreaRight" fmla="*/ 353520 w 352800"/>
                <a:gd name="textAreaTop" fmla="*/ 0 h 118080"/>
                <a:gd name="textAreaBottom" fmla="*/ 118440 h 118080"/>
              </a:gdLst>
              <a:ahLst/>
              <a:rect l="textAreaLeft" t="textAreaTop" r="textAreaRight" b="textAreaBottom"/>
              <a:pathLst>
                <a:path w="12777" h="4282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9040" bIns="59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4" name="Google Shape;430;p52"/>
            <p:cNvSpPr/>
            <p:nvPr/>
          </p:nvSpPr>
          <p:spPr>
            <a:xfrm flipH="1">
              <a:off x="8008200" y="4385160"/>
              <a:ext cx="351000" cy="124200"/>
            </a:xfrm>
            <a:custGeom>
              <a:avLst/>
              <a:gdLst>
                <a:gd name="textAreaLeft" fmla="*/ -360 w 351000"/>
                <a:gd name="textAreaRight" fmla="*/ 351000 w 351000"/>
                <a:gd name="textAreaTop" fmla="*/ 0 h 124200"/>
                <a:gd name="textAreaBottom" fmla="*/ 124560 h 124200"/>
              </a:gdLst>
              <a:ahLst/>
              <a:rect l="textAreaLeft" t="textAreaTop" r="textAreaRight" b="textAreaBottom"/>
              <a:pathLst>
                <a:path w="12710" h="4504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2280" bIns="62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5" name="Google Shape;431;p52"/>
            <p:cNvSpPr/>
            <p:nvPr/>
          </p:nvSpPr>
          <p:spPr>
            <a:xfrm flipH="1">
              <a:off x="8003520" y="4366080"/>
              <a:ext cx="352800" cy="118080"/>
            </a:xfrm>
            <a:custGeom>
              <a:avLst/>
              <a:gdLst>
                <a:gd name="textAreaLeft" fmla="*/ 360 w 352800"/>
                <a:gd name="textAreaRight" fmla="*/ 353520 w 352800"/>
                <a:gd name="textAreaTop" fmla="*/ 0 h 118080"/>
                <a:gd name="textAreaBottom" fmla="*/ 118440 h 118080"/>
              </a:gdLst>
              <a:ahLst/>
              <a:rect l="textAreaLeft" t="textAreaTop" r="textAreaRight" b="textAreaBottom"/>
              <a:pathLst>
                <a:path w="12777" h="429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9040" bIns="59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6" name="Google Shape;432;p52"/>
            <p:cNvSpPr/>
            <p:nvPr/>
          </p:nvSpPr>
          <p:spPr>
            <a:xfrm flipH="1">
              <a:off x="8025840" y="4377600"/>
              <a:ext cx="302040" cy="84600"/>
            </a:xfrm>
            <a:custGeom>
              <a:avLst/>
              <a:gdLst>
                <a:gd name="textAreaLeft" fmla="*/ -360 w 302040"/>
                <a:gd name="textAreaRight" fmla="*/ 302040 w 302040"/>
                <a:gd name="textAreaTop" fmla="*/ 0 h 84600"/>
                <a:gd name="textAreaBottom" fmla="*/ 84960 h 84600"/>
              </a:gdLst>
              <a:ahLst/>
              <a:rect l="textAreaLeft" t="textAreaTop" r="textAreaRight" b="textAreaBottom"/>
              <a:pathLst>
                <a:path w="10942" h="307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7" name="Google Shape;433;p52"/>
            <p:cNvSpPr/>
            <p:nvPr/>
          </p:nvSpPr>
          <p:spPr>
            <a:xfrm flipH="1">
              <a:off x="7757640" y="3822480"/>
              <a:ext cx="315720" cy="316080"/>
            </a:xfrm>
            <a:custGeom>
              <a:avLst/>
              <a:gdLst>
                <a:gd name="textAreaLeft" fmla="*/ -360 w 315720"/>
                <a:gd name="textAreaRight" fmla="*/ 315720 w 315720"/>
                <a:gd name="textAreaTop" fmla="*/ 0 h 316080"/>
                <a:gd name="textAreaBottom" fmla="*/ 316440 h 316080"/>
              </a:gdLst>
              <a:ahLst/>
              <a:rect l="textAreaLeft" t="textAreaTop" r="textAreaRight" b="textAreaBottom"/>
              <a:pathLst>
                <a:path w="11442" h="11443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8" name="Google Shape;434;p52"/>
            <p:cNvSpPr/>
            <p:nvPr/>
          </p:nvSpPr>
          <p:spPr>
            <a:xfrm flipH="1">
              <a:off x="7739280" y="3822480"/>
              <a:ext cx="315000" cy="316080"/>
            </a:xfrm>
            <a:custGeom>
              <a:avLst/>
              <a:gdLst>
                <a:gd name="textAreaLeft" fmla="*/ -360 w 315000"/>
                <a:gd name="textAreaRight" fmla="*/ 315000 w 315000"/>
                <a:gd name="textAreaTop" fmla="*/ 0 h 316080"/>
                <a:gd name="textAreaBottom" fmla="*/ 316440 h 316080"/>
              </a:gdLst>
              <a:ahLst/>
              <a:rect l="textAreaLeft" t="textAreaTop" r="textAreaRight" b="textAreaBottom"/>
              <a:pathLst>
                <a:path w="11409" h="11443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9" name="Google Shape;435;p52"/>
            <p:cNvSpPr/>
            <p:nvPr/>
          </p:nvSpPr>
          <p:spPr>
            <a:xfrm flipH="1">
              <a:off x="7833960" y="3912840"/>
              <a:ext cx="143640" cy="138960"/>
            </a:xfrm>
            <a:custGeom>
              <a:avLst/>
              <a:gdLst>
                <a:gd name="textAreaLeft" fmla="*/ -360 w 143640"/>
                <a:gd name="textAreaRight" fmla="*/ 143640 w 143640"/>
                <a:gd name="textAreaTop" fmla="*/ 0 h 138960"/>
                <a:gd name="textAreaBottom" fmla="*/ 139320 h 138960"/>
              </a:gdLst>
              <a:ahLst/>
              <a:rect l="textAreaLeft" t="textAreaTop" r="textAreaRight" b="textAreaBottom"/>
              <a:pathLst>
                <a:path w="5204" h="5045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9480" bIns="69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0" name="Google Shape;436;p52"/>
            <p:cNvSpPr/>
            <p:nvPr/>
          </p:nvSpPr>
          <p:spPr>
            <a:xfrm flipH="1">
              <a:off x="5684040" y="4462920"/>
              <a:ext cx="351000" cy="89280"/>
            </a:xfrm>
            <a:custGeom>
              <a:avLst/>
              <a:gdLst>
                <a:gd name="textAreaLeft" fmla="*/ -360 w 351000"/>
                <a:gd name="textAreaRight" fmla="*/ 351000 w 35100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12710" h="3239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1" name="Google Shape;437;p52"/>
            <p:cNvSpPr/>
            <p:nvPr/>
          </p:nvSpPr>
          <p:spPr>
            <a:xfrm flipH="1">
              <a:off x="5682960" y="4456800"/>
              <a:ext cx="351720" cy="568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2744" h="2069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440" bIns="28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2" name="Google Shape;438;p52"/>
            <p:cNvSpPr/>
            <p:nvPr/>
          </p:nvSpPr>
          <p:spPr>
            <a:xfrm flipH="1">
              <a:off x="5682240" y="4418640"/>
              <a:ext cx="351720" cy="892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12743" h="3239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3" name="Google Shape;439;p52"/>
            <p:cNvSpPr/>
            <p:nvPr/>
          </p:nvSpPr>
          <p:spPr>
            <a:xfrm flipH="1">
              <a:off x="5704200" y="4430520"/>
              <a:ext cx="305640" cy="4068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0680"/>
                <a:gd name="textAreaBottom" fmla="*/ 41040 h 40680"/>
              </a:gdLst>
              <a:ahLst/>
              <a:rect l="textAreaLeft" t="textAreaTop" r="textAreaRight" b="textAreaBottom"/>
              <a:pathLst>
                <a:path w="11075" h="1484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4" name="Google Shape;440;p52"/>
            <p:cNvSpPr/>
            <p:nvPr/>
          </p:nvSpPr>
          <p:spPr>
            <a:xfrm flipH="1">
              <a:off x="5641560" y="4399200"/>
              <a:ext cx="351720" cy="892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12744" h="324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5" name="Google Shape;441;p52"/>
            <p:cNvSpPr/>
            <p:nvPr/>
          </p:nvSpPr>
          <p:spPr>
            <a:xfrm flipH="1">
              <a:off x="5640480" y="4393440"/>
              <a:ext cx="351720" cy="568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2743" h="2069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440" bIns="28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6" name="Google Shape;442;p52"/>
            <p:cNvSpPr/>
            <p:nvPr/>
          </p:nvSpPr>
          <p:spPr>
            <a:xfrm flipH="1">
              <a:off x="5639760" y="4354920"/>
              <a:ext cx="351720" cy="892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12743" h="324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7" name="Google Shape;443;p52"/>
            <p:cNvSpPr/>
            <p:nvPr/>
          </p:nvSpPr>
          <p:spPr>
            <a:xfrm flipH="1">
              <a:off x="5662800" y="4367160"/>
              <a:ext cx="305640" cy="3960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39600"/>
                <a:gd name="textAreaBottom" fmla="*/ 39960 h 39600"/>
              </a:gdLst>
              <a:ahLst/>
              <a:rect l="textAreaLeft" t="textAreaTop" r="textAreaRight" b="textAreaBottom"/>
              <a:pathLst>
                <a:path w="11075" h="1451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8" name="Google Shape;444;p52"/>
            <p:cNvSpPr/>
            <p:nvPr/>
          </p:nvSpPr>
          <p:spPr>
            <a:xfrm flipH="1">
              <a:off x="5639760" y="4318200"/>
              <a:ext cx="351720" cy="892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12743" h="3239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9" name="Google Shape;445;p52"/>
            <p:cNvSpPr/>
            <p:nvPr/>
          </p:nvSpPr>
          <p:spPr>
            <a:xfrm flipH="1">
              <a:off x="5639760" y="4312080"/>
              <a:ext cx="351000" cy="56880"/>
            </a:xfrm>
            <a:custGeom>
              <a:avLst/>
              <a:gdLst>
                <a:gd name="textAreaLeft" fmla="*/ -360 w 351000"/>
                <a:gd name="textAreaRight" fmla="*/ 351000 w 35100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2710" h="2069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440" bIns="28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0" name="Google Shape;446;p52"/>
            <p:cNvSpPr/>
            <p:nvPr/>
          </p:nvSpPr>
          <p:spPr>
            <a:xfrm flipH="1">
              <a:off x="5638680" y="4272840"/>
              <a:ext cx="351720" cy="892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12744" h="324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1" name="Google Shape;447;p52"/>
            <p:cNvSpPr/>
            <p:nvPr/>
          </p:nvSpPr>
          <p:spPr>
            <a:xfrm flipH="1">
              <a:off x="5661000" y="4285800"/>
              <a:ext cx="305640" cy="3960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39600"/>
                <a:gd name="textAreaBottom" fmla="*/ 39960 h 39600"/>
              </a:gdLst>
              <a:ahLst/>
              <a:rect l="textAreaLeft" t="textAreaTop" r="textAreaRight" b="textAreaBottom"/>
              <a:pathLst>
                <a:path w="11075" h="145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2" name="Google Shape;448;p52"/>
            <p:cNvSpPr/>
            <p:nvPr/>
          </p:nvSpPr>
          <p:spPr>
            <a:xfrm flipH="1">
              <a:off x="5598360" y="4253760"/>
              <a:ext cx="351720" cy="8964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640"/>
                <a:gd name="textAreaBottom" fmla="*/ 90000 h 89640"/>
              </a:gdLst>
              <a:ahLst/>
              <a:rect l="textAreaLeft" t="textAreaTop" r="textAreaRight" b="textAreaBottom"/>
              <a:pathLst>
                <a:path w="12743" h="3259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3" name="Google Shape;449;p52"/>
            <p:cNvSpPr/>
            <p:nvPr/>
          </p:nvSpPr>
          <p:spPr>
            <a:xfrm flipH="1">
              <a:off x="5597280" y="4247640"/>
              <a:ext cx="351720" cy="568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2744" h="2069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440" bIns="28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4" name="Google Shape;450;p52"/>
            <p:cNvSpPr/>
            <p:nvPr/>
          </p:nvSpPr>
          <p:spPr>
            <a:xfrm flipH="1">
              <a:off x="5596560" y="4209480"/>
              <a:ext cx="351720" cy="892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12743" h="324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5" name="Google Shape;451;p52"/>
            <p:cNvSpPr/>
            <p:nvPr/>
          </p:nvSpPr>
          <p:spPr>
            <a:xfrm flipH="1">
              <a:off x="5618520" y="4222080"/>
              <a:ext cx="305640" cy="3996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39960"/>
                <a:gd name="textAreaBottom" fmla="*/ 40320 h 39960"/>
              </a:gdLst>
              <a:ahLst/>
              <a:rect l="textAreaLeft" t="textAreaTop" r="textAreaRight" b="textAreaBottom"/>
              <a:pathLst>
                <a:path w="11076" h="1462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160" bIns="20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6" name="Google Shape;452;p52"/>
            <p:cNvSpPr/>
            <p:nvPr/>
          </p:nvSpPr>
          <p:spPr>
            <a:xfrm flipH="1">
              <a:off x="6639120" y="4427640"/>
              <a:ext cx="351720" cy="8964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640"/>
                <a:gd name="textAreaBottom" fmla="*/ 90000 h 89640"/>
              </a:gdLst>
              <a:ahLst/>
              <a:rect l="textAreaLeft" t="textAreaTop" r="textAreaRight" b="textAreaBottom"/>
              <a:pathLst>
                <a:path w="12743" h="325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7" name="Google Shape;453;p52"/>
            <p:cNvSpPr/>
            <p:nvPr/>
          </p:nvSpPr>
          <p:spPr>
            <a:xfrm flipH="1">
              <a:off x="6638400" y="4420080"/>
              <a:ext cx="351720" cy="5976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59760"/>
                <a:gd name="textAreaBottom" fmla="*/ 60120 h 59760"/>
              </a:gdLst>
              <a:ahLst/>
              <a:rect l="textAreaLeft" t="textAreaTop" r="textAreaRight" b="textAreaBottom"/>
              <a:pathLst>
                <a:path w="12744" h="2169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880" bIns="29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8" name="Google Shape;454;p52"/>
            <p:cNvSpPr/>
            <p:nvPr/>
          </p:nvSpPr>
          <p:spPr>
            <a:xfrm flipH="1">
              <a:off x="6637320" y="4383360"/>
              <a:ext cx="351720" cy="8964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640"/>
                <a:gd name="textAreaBottom" fmla="*/ 90000 h 89640"/>
              </a:gdLst>
              <a:ahLst/>
              <a:rect l="textAreaLeft" t="textAreaTop" r="textAreaRight" b="textAreaBottom"/>
              <a:pathLst>
                <a:path w="12743" h="325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9" name="Google Shape;455;p52"/>
            <p:cNvSpPr/>
            <p:nvPr/>
          </p:nvSpPr>
          <p:spPr>
            <a:xfrm flipH="1">
              <a:off x="6660360" y="4395240"/>
              <a:ext cx="305640" cy="4104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11076" h="1494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0" name="Google Shape;456;p52"/>
            <p:cNvSpPr/>
            <p:nvPr/>
          </p:nvSpPr>
          <p:spPr>
            <a:xfrm flipH="1">
              <a:off x="6660360" y="4395240"/>
              <a:ext cx="305640" cy="4104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11076" h="1494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1" name="Google Shape;457;p52"/>
            <p:cNvSpPr/>
            <p:nvPr/>
          </p:nvSpPr>
          <p:spPr>
            <a:xfrm flipH="1">
              <a:off x="6676200" y="4360320"/>
              <a:ext cx="351720" cy="8964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640"/>
                <a:gd name="textAreaBottom" fmla="*/ 90000 h 89640"/>
              </a:gdLst>
              <a:ahLst/>
              <a:rect l="textAreaLeft" t="textAreaTop" r="textAreaRight" b="textAreaBottom"/>
              <a:pathLst>
                <a:path w="12743" h="3259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2" name="Google Shape;458;p52"/>
            <p:cNvSpPr/>
            <p:nvPr/>
          </p:nvSpPr>
          <p:spPr>
            <a:xfrm flipH="1">
              <a:off x="6675120" y="4353480"/>
              <a:ext cx="351720" cy="586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58680"/>
                <a:gd name="textAreaBottom" fmla="*/ 59040 h 58680"/>
              </a:gdLst>
              <a:ahLst/>
              <a:rect l="textAreaLeft" t="textAreaTop" r="textAreaRight" b="textAreaBottom"/>
              <a:pathLst>
                <a:path w="12743" h="2136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3" name="Google Shape;459;p52"/>
            <p:cNvSpPr/>
            <p:nvPr/>
          </p:nvSpPr>
          <p:spPr>
            <a:xfrm flipH="1">
              <a:off x="6674040" y="4316040"/>
              <a:ext cx="351720" cy="892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12744" h="3249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4" name="Google Shape;460;p52"/>
            <p:cNvSpPr/>
            <p:nvPr/>
          </p:nvSpPr>
          <p:spPr>
            <a:xfrm flipH="1">
              <a:off x="6697080" y="4327920"/>
              <a:ext cx="306720" cy="41760"/>
            </a:xfrm>
            <a:custGeom>
              <a:avLst/>
              <a:gdLst>
                <a:gd name="textAreaLeft" fmla="*/ 360 w 306720"/>
                <a:gd name="textAreaRight" fmla="*/ 307440 w 30672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11109" h="1527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5" name="Google Shape;461;p52"/>
            <p:cNvSpPr/>
            <p:nvPr/>
          </p:nvSpPr>
          <p:spPr>
            <a:xfrm flipH="1">
              <a:off x="6697080" y="4327920"/>
              <a:ext cx="306720" cy="41760"/>
            </a:xfrm>
            <a:custGeom>
              <a:avLst/>
              <a:gdLst>
                <a:gd name="textAreaLeft" fmla="*/ 360 w 306720"/>
                <a:gd name="textAreaRight" fmla="*/ 307440 w 30672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11109" h="1527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6" name="Google Shape;462;p52"/>
            <p:cNvSpPr/>
            <p:nvPr/>
          </p:nvSpPr>
          <p:spPr>
            <a:xfrm flipH="1">
              <a:off x="6671520" y="4279320"/>
              <a:ext cx="351720" cy="892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12744" h="3249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7" name="Google Shape;463;p52"/>
            <p:cNvSpPr/>
            <p:nvPr/>
          </p:nvSpPr>
          <p:spPr>
            <a:xfrm flipH="1">
              <a:off x="6670440" y="4272480"/>
              <a:ext cx="351720" cy="586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58680"/>
                <a:gd name="textAreaBottom" fmla="*/ 59040 h 58680"/>
              </a:gdLst>
              <a:ahLst/>
              <a:rect l="textAreaLeft" t="textAreaTop" r="textAreaRight" b="textAreaBottom"/>
              <a:pathLst>
                <a:path w="12743" h="2136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8" name="Google Shape;464;p52"/>
            <p:cNvSpPr/>
            <p:nvPr/>
          </p:nvSpPr>
          <p:spPr>
            <a:xfrm flipH="1">
              <a:off x="6669720" y="4235040"/>
              <a:ext cx="351720" cy="8964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640"/>
                <a:gd name="textAreaBottom" fmla="*/ 90000 h 89640"/>
              </a:gdLst>
              <a:ahLst/>
              <a:rect l="textAreaLeft" t="textAreaTop" r="textAreaRight" b="textAreaBottom"/>
              <a:pathLst>
                <a:path w="12743" h="325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9" name="Google Shape;465;p52"/>
            <p:cNvSpPr/>
            <p:nvPr/>
          </p:nvSpPr>
          <p:spPr>
            <a:xfrm flipH="1">
              <a:off x="6691680" y="4246920"/>
              <a:ext cx="305640" cy="4176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11076" h="1528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0" name="Google Shape;466;p52"/>
            <p:cNvSpPr/>
            <p:nvPr/>
          </p:nvSpPr>
          <p:spPr>
            <a:xfrm flipH="1">
              <a:off x="6691680" y="4246920"/>
              <a:ext cx="305640" cy="4176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11076" h="1528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1" name="Google Shape;467;p52"/>
            <p:cNvSpPr/>
            <p:nvPr/>
          </p:nvSpPr>
          <p:spPr>
            <a:xfrm flipH="1">
              <a:off x="6708240" y="4212000"/>
              <a:ext cx="351720" cy="892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12743" h="3249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2" name="Google Shape;468;p52"/>
            <p:cNvSpPr/>
            <p:nvPr/>
          </p:nvSpPr>
          <p:spPr>
            <a:xfrm flipH="1">
              <a:off x="6707520" y="4205160"/>
              <a:ext cx="351720" cy="586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58680"/>
                <a:gd name="textAreaBottom" fmla="*/ 59040 h 58680"/>
              </a:gdLst>
              <a:ahLst/>
              <a:rect l="textAreaLeft" t="textAreaTop" r="textAreaRight" b="textAreaBottom"/>
              <a:pathLst>
                <a:path w="12744" h="2136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3" name="Google Shape;469;p52"/>
            <p:cNvSpPr/>
            <p:nvPr/>
          </p:nvSpPr>
          <p:spPr>
            <a:xfrm flipH="1">
              <a:off x="6706440" y="4167720"/>
              <a:ext cx="351720" cy="892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12743" h="3249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4" name="Google Shape;470;p52"/>
            <p:cNvSpPr/>
            <p:nvPr/>
          </p:nvSpPr>
          <p:spPr>
            <a:xfrm flipH="1">
              <a:off x="6728760" y="4179960"/>
              <a:ext cx="305640" cy="4176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11076" h="1519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5" name="Google Shape;471;p52"/>
            <p:cNvSpPr/>
            <p:nvPr/>
          </p:nvSpPr>
          <p:spPr>
            <a:xfrm flipH="1">
              <a:off x="6728760" y="4179960"/>
              <a:ext cx="305640" cy="4176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11076" h="1519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6" name="Google Shape;472;p52"/>
            <p:cNvSpPr/>
            <p:nvPr/>
          </p:nvSpPr>
          <p:spPr>
            <a:xfrm flipH="1">
              <a:off x="6652080" y="4154760"/>
              <a:ext cx="351720" cy="9000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90000"/>
                <a:gd name="textAreaBottom" fmla="*/ 90360 h 90000"/>
              </a:gdLst>
              <a:ahLst/>
              <a:rect l="textAreaLeft" t="textAreaTop" r="textAreaRight" b="textAreaBottom"/>
              <a:pathLst>
                <a:path w="12743" h="3273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7" name="Google Shape;473;p52"/>
            <p:cNvSpPr/>
            <p:nvPr/>
          </p:nvSpPr>
          <p:spPr>
            <a:xfrm flipH="1">
              <a:off x="6651000" y="4147920"/>
              <a:ext cx="351720" cy="5976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59760"/>
                <a:gd name="textAreaBottom" fmla="*/ 60120 h 59760"/>
              </a:gdLst>
              <a:ahLst/>
              <a:rect l="textAreaLeft" t="textAreaTop" r="textAreaRight" b="textAreaBottom"/>
              <a:pathLst>
                <a:path w="12744" h="2169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880" bIns="29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8" name="Google Shape;474;p52"/>
            <p:cNvSpPr/>
            <p:nvPr/>
          </p:nvSpPr>
          <p:spPr>
            <a:xfrm flipH="1">
              <a:off x="6650280" y="4110480"/>
              <a:ext cx="351720" cy="9000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90000"/>
                <a:gd name="textAreaBottom" fmla="*/ 90360 h 90000"/>
              </a:gdLst>
              <a:ahLst/>
              <a:rect l="textAreaLeft" t="textAreaTop" r="textAreaRight" b="textAreaBottom"/>
              <a:pathLst>
                <a:path w="12743" h="3274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9" name="Google Shape;475;p52"/>
            <p:cNvSpPr/>
            <p:nvPr/>
          </p:nvSpPr>
          <p:spPr>
            <a:xfrm flipH="1">
              <a:off x="6672240" y="4123440"/>
              <a:ext cx="305640" cy="4104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11075" h="1495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0" name="Google Shape;476;p52"/>
            <p:cNvSpPr/>
            <p:nvPr/>
          </p:nvSpPr>
          <p:spPr>
            <a:xfrm flipH="1">
              <a:off x="6672240" y="4123440"/>
              <a:ext cx="305640" cy="4104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11075" h="1495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1" name="Google Shape;477;p52"/>
            <p:cNvSpPr/>
            <p:nvPr/>
          </p:nvSpPr>
          <p:spPr>
            <a:xfrm flipH="1">
              <a:off x="6688800" y="4088160"/>
              <a:ext cx="351720" cy="892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12743" h="3249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2" name="Google Shape;478;p52"/>
            <p:cNvSpPr/>
            <p:nvPr/>
          </p:nvSpPr>
          <p:spPr>
            <a:xfrm flipH="1">
              <a:off x="6688080" y="4080600"/>
              <a:ext cx="351720" cy="5976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59760"/>
                <a:gd name="textAreaBottom" fmla="*/ 60120 h 59760"/>
              </a:gdLst>
              <a:ahLst/>
              <a:rect l="textAreaLeft" t="textAreaTop" r="textAreaRight" b="textAreaBottom"/>
              <a:pathLst>
                <a:path w="12743" h="2169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880" bIns="29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3" name="Google Shape;479;p52"/>
            <p:cNvSpPr/>
            <p:nvPr/>
          </p:nvSpPr>
          <p:spPr>
            <a:xfrm flipH="1">
              <a:off x="6687000" y="4043160"/>
              <a:ext cx="351720" cy="9000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90000"/>
                <a:gd name="textAreaBottom" fmla="*/ 90360 h 90000"/>
              </a:gdLst>
              <a:ahLst/>
              <a:rect l="textAreaLeft" t="textAreaTop" r="textAreaRight" b="textAreaBottom"/>
              <a:pathLst>
                <a:path w="12744" h="3274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4" name="Google Shape;480;p52"/>
            <p:cNvSpPr/>
            <p:nvPr/>
          </p:nvSpPr>
          <p:spPr>
            <a:xfrm flipH="1">
              <a:off x="6709320" y="4056120"/>
              <a:ext cx="305640" cy="4104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11075" h="1495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5" name="Google Shape;481;p52"/>
            <p:cNvSpPr/>
            <p:nvPr/>
          </p:nvSpPr>
          <p:spPr>
            <a:xfrm flipH="1">
              <a:off x="6709320" y="4056120"/>
              <a:ext cx="305640" cy="4104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11075" h="1495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6" name="Google Shape;482;p52"/>
            <p:cNvSpPr/>
            <p:nvPr/>
          </p:nvSpPr>
          <p:spPr>
            <a:xfrm flipH="1">
              <a:off x="6652080" y="4040280"/>
              <a:ext cx="351720" cy="8964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640"/>
                <a:gd name="textAreaBottom" fmla="*/ 90000 h 89640"/>
              </a:gdLst>
              <a:ahLst/>
              <a:rect l="textAreaLeft" t="textAreaTop" r="textAreaRight" b="textAreaBottom"/>
              <a:pathLst>
                <a:path w="12743" h="325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7" name="Google Shape;483;p52"/>
            <p:cNvSpPr/>
            <p:nvPr/>
          </p:nvSpPr>
          <p:spPr>
            <a:xfrm flipH="1">
              <a:off x="6653880" y="3996000"/>
              <a:ext cx="351720" cy="8964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640"/>
                <a:gd name="textAreaBottom" fmla="*/ 90000 h 89640"/>
              </a:gdLst>
              <a:ahLst/>
              <a:rect l="textAreaLeft" t="textAreaTop" r="textAreaRight" b="textAreaBottom"/>
              <a:pathLst>
                <a:path w="12744" h="325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8" name="Google Shape;484;p52"/>
            <p:cNvSpPr/>
            <p:nvPr/>
          </p:nvSpPr>
          <p:spPr>
            <a:xfrm flipH="1">
              <a:off x="6676920" y="4008240"/>
              <a:ext cx="305640" cy="4176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11076" h="1527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9" name="Google Shape;485;p52"/>
            <p:cNvSpPr/>
            <p:nvPr/>
          </p:nvSpPr>
          <p:spPr>
            <a:xfrm flipH="1">
              <a:off x="6676920" y="4008240"/>
              <a:ext cx="305640" cy="4176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11076" h="1527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0" name="Google Shape;486;p52"/>
            <p:cNvSpPr/>
            <p:nvPr/>
          </p:nvSpPr>
          <p:spPr>
            <a:xfrm flipH="1">
              <a:off x="6615360" y="3973320"/>
              <a:ext cx="351720" cy="8964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640"/>
                <a:gd name="textAreaBottom" fmla="*/ 90000 h 89640"/>
              </a:gdLst>
              <a:ahLst/>
              <a:rect l="textAreaLeft" t="textAreaTop" r="textAreaRight" b="textAreaBottom"/>
              <a:pathLst>
                <a:path w="12744" h="3251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1" name="Google Shape;487;p52"/>
            <p:cNvSpPr/>
            <p:nvPr/>
          </p:nvSpPr>
          <p:spPr>
            <a:xfrm flipH="1">
              <a:off x="6616080" y="3966480"/>
              <a:ext cx="351720" cy="586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58680"/>
                <a:gd name="textAreaBottom" fmla="*/ 59040 h 58680"/>
              </a:gdLst>
              <a:ahLst/>
              <a:rect l="textAreaLeft" t="textAreaTop" r="textAreaRight" b="textAreaBottom"/>
              <a:pathLst>
                <a:path w="12743" h="2136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2" name="Google Shape;488;p52"/>
            <p:cNvSpPr/>
            <p:nvPr/>
          </p:nvSpPr>
          <p:spPr>
            <a:xfrm flipH="1">
              <a:off x="6617160" y="3929760"/>
              <a:ext cx="351720" cy="8964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640"/>
                <a:gd name="textAreaBottom" fmla="*/ 90000 h 89640"/>
              </a:gdLst>
              <a:ahLst/>
              <a:rect l="textAreaLeft" t="textAreaTop" r="textAreaRight" b="textAreaBottom"/>
              <a:pathLst>
                <a:path w="12744" h="3251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3" name="Google Shape;489;p52"/>
            <p:cNvSpPr/>
            <p:nvPr/>
          </p:nvSpPr>
          <p:spPr>
            <a:xfrm flipH="1">
              <a:off x="6640200" y="3940920"/>
              <a:ext cx="305640" cy="4176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11076" h="1527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4" name="Google Shape;490;p52"/>
            <p:cNvSpPr/>
            <p:nvPr/>
          </p:nvSpPr>
          <p:spPr>
            <a:xfrm flipH="1">
              <a:off x="6640200" y="3940920"/>
              <a:ext cx="305640" cy="4176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11076" h="1527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5" name="Google Shape;491;p52"/>
            <p:cNvSpPr/>
            <p:nvPr/>
          </p:nvSpPr>
          <p:spPr>
            <a:xfrm flipH="1">
              <a:off x="6619680" y="3891960"/>
              <a:ext cx="351720" cy="892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12744" h="3249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6" name="Google Shape;492;p52"/>
            <p:cNvSpPr/>
            <p:nvPr/>
          </p:nvSpPr>
          <p:spPr>
            <a:xfrm flipH="1">
              <a:off x="6620760" y="3885120"/>
              <a:ext cx="351720" cy="586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58680"/>
                <a:gd name="textAreaBottom" fmla="*/ 59040 h 58680"/>
              </a:gdLst>
              <a:ahLst/>
              <a:rect l="textAreaLeft" t="textAreaTop" r="textAreaRight" b="textAreaBottom"/>
              <a:pathLst>
                <a:path w="12743" h="2136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7" name="Google Shape;493;p52"/>
            <p:cNvSpPr/>
            <p:nvPr/>
          </p:nvSpPr>
          <p:spPr>
            <a:xfrm flipH="1">
              <a:off x="6621840" y="3848040"/>
              <a:ext cx="351720" cy="892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12743" h="3249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8" name="Google Shape;494;p52"/>
            <p:cNvSpPr/>
            <p:nvPr/>
          </p:nvSpPr>
          <p:spPr>
            <a:xfrm flipH="1">
              <a:off x="6644880" y="3860640"/>
              <a:ext cx="305640" cy="4104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11075" h="1496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9" name="Google Shape;495;p52"/>
            <p:cNvSpPr/>
            <p:nvPr/>
          </p:nvSpPr>
          <p:spPr>
            <a:xfrm flipH="1">
              <a:off x="6644880" y="3860640"/>
              <a:ext cx="305640" cy="4104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11075" h="1496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0" name="Google Shape;496;p52"/>
            <p:cNvSpPr/>
            <p:nvPr/>
          </p:nvSpPr>
          <p:spPr>
            <a:xfrm flipH="1">
              <a:off x="6582960" y="3825720"/>
              <a:ext cx="351720" cy="8964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640"/>
                <a:gd name="textAreaBottom" fmla="*/ 90000 h 89640"/>
              </a:gdLst>
              <a:ahLst/>
              <a:rect l="textAreaLeft" t="textAreaTop" r="textAreaRight" b="textAreaBottom"/>
              <a:pathLst>
                <a:path w="12743" h="3251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1" name="Google Shape;497;p52"/>
            <p:cNvSpPr/>
            <p:nvPr/>
          </p:nvSpPr>
          <p:spPr>
            <a:xfrm flipH="1">
              <a:off x="6584760" y="3817800"/>
              <a:ext cx="351720" cy="5976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59760"/>
                <a:gd name="textAreaBottom" fmla="*/ 60120 h 59760"/>
              </a:gdLst>
              <a:ahLst/>
              <a:rect l="textAreaLeft" t="textAreaTop" r="textAreaRight" b="textAreaBottom"/>
              <a:pathLst>
                <a:path w="12743" h="217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880" bIns="29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2" name="Google Shape;498;p52"/>
            <p:cNvSpPr/>
            <p:nvPr/>
          </p:nvSpPr>
          <p:spPr>
            <a:xfrm flipH="1">
              <a:off x="6584760" y="3780720"/>
              <a:ext cx="351720" cy="9000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90000"/>
                <a:gd name="textAreaBottom" fmla="*/ 90360 h 90000"/>
              </a:gdLst>
              <a:ahLst/>
              <a:rect l="textAreaLeft" t="textAreaTop" r="textAreaRight" b="textAreaBottom"/>
              <a:pathLst>
                <a:path w="12743" h="3273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3" name="Google Shape;499;p52"/>
            <p:cNvSpPr/>
            <p:nvPr/>
          </p:nvSpPr>
          <p:spPr>
            <a:xfrm flipH="1">
              <a:off x="6608520" y="3792240"/>
              <a:ext cx="306720" cy="41760"/>
            </a:xfrm>
            <a:custGeom>
              <a:avLst/>
              <a:gdLst>
                <a:gd name="textAreaLeft" fmla="*/ 360 w 306720"/>
                <a:gd name="textAreaRight" fmla="*/ 307440 w 30672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11109" h="1527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4" name="Google Shape;500;p52"/>
            <p:cNvSpPr/>
            <p:nvPr/>
          </p:nvSpPr>
          <p:spPr>
            <a:xfrm flipH="1">
              <a:off x="6608520" y="3792240"/>
              <a:ext cx="306720" cy="41760"/>
            </a:xfrm>
            <a:custGeom>
              <a:avLst/>
              <a:gdLst>
                <a:gd name="textAreaLeft" fmla="*/ 360 w 306720"/>
                <a:gd name="textAreaRight" fmla="*/ 307440 w 30672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11109" h="1527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5" name="Google Shape;501;p52"/>
            <p:cNvSpPr/>
            <p:nvPr/>
          </p:nvSpPr>
          <p:spPr>
            <a:xfrm flipH="1">
              <a:off x="6639840" y="3768480"/>
              <a:ext cx="349920" cy="89280"/>
            </a:xfrm>
            <a:custGeom>
              <a:avLst/>
              <a:gdLst>
                <a:gd name="textAreaLeft" fmla="*/ 360 w 349920"/>
                <a:gd name="textAreaRight" fmla="*/ 350640 w 34992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12676" h="3249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6" name="Google Shape;502;p52"/>
            <p:cNvSpPr/>
            <p:nvPr/>
          </p:nvSpPr>
          <p:spPr>
            <a:xfrm flipH="1">
              <a:off x="6640200" y="3760920"/>
              <a:ext cx="351720" cy="5976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59760"/>
                <a:gd name="textAreaBottom" fmla="*/ 60120 h 59760"/>
              </a:gdLst>
              <a:ahLst/>
              <a:rect l="textAreaLeft" t="textAreaTop" r="textAreaRight" b="textAreaBottom"/>
              <a:pathLst>
                <a:path w="12744" h="2169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880" bIns="29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7" name="Google Shape;503;p52"/>
            <p:cNvSpPr/>
            <p:nvPr/>
          </p:nvSpPr>
          <p:spPr>
            <a:xfrm flipH="1">
              <a:off x="6640920" y="3724200"/>
              <a:ext cx="351720" cy="8964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640"/>
                <a:gd name="textAreaBottom" fmla="*/ 90000 h 89640"/>
              </a:gdLst>
              <a:ahLst/>
              <a:rect l="textAreaLeft" t="textAreaTop" r="textAreaRight" b="textAreaBottom"/>
              <a:pathLst>
                <a:path w="12744" h="325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8" name="Google Shape;504;p52"/>
            <p:cNvSpPr/>
            <p:nvPr/>
          </p:nvSpPr>
          <p:spPr>
            <a:xfrm flipH="1">
              <a:off x="6663960" y="3736080"/>
              <a:ext cx="305640" cy="4104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11076" h="1495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9" name="Google Shape;505;p52"/>
            <p:cNvSpPr/>
            <p:nvPr/>
          </p:nvSpPr>
          <p:spPr>
            <a:xfrm flipH="1">
              <a:off x="6663960" y="3736080"/>
              <a:ext cx="305640" cy="4104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11076" h="1495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0" name="Google Shape;506;p52"/>
            <p:cNvSpPr/>
            <p:nvPr/>
          </p:nvSpPr>
          <p:spPr>
            <a:xfrm flipH="1">
              <a:off x="6665760" y="3744720"/>
              <a:ext cx="302040" cy="53280"/>
            </a:xfrm>
            <a:custGeom>
              <a:avLst/>
              <a:gdLst>
                <a:gd name="textAreaLeft" fmla="*/ -360 w 302040"/>
                <a:gd name="textAreaRight" fmla="*/ 302040 w 302040"/>
                <a:gd name="textAreaTop" fmla="*/ 0 h 53280"/>
                <a:gd name="textAreaBottom" fmla="*/ 53640 h 53280"/>
              </a:gdLst>
              <a:ahLst/>
              <a:rect l="textAreaLeft" t="textAreaTop" r="textAreaRight" b="textAreaBottom"/>
              <a:pathLst>
                <a:path w="10942" h="1941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1" name="Google Shape;507;p52"/>
            <p:cNvSpPr/>
            <p:nvPr/>
          </p:nvSpPr>
          <p:spPr>
            <a:xfrm flipH="1">
              <a:off x="6602400" y="3701160"/>
              <a:ext cx="351720" cy="8964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640"/>
                <a:gd name="textAreaBottom" fmla="*/ 90000 h 89640"/>
              </a:gdLst>
              <a:ahLst/>
              <a:rect l="textAreaLeft" t="textAreaTop" r="textAreaRight" b="textAreaBottom"/>
              <a:pathLst>
                <a:path w="12744" h="3258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2" name="Google Shape;508;p52"/>
            <p:cNvSpPr/>
            <p:nvPr/>
          </p:nvSpPr>
          <p:spPr>
            <a:xfrm flipH="1">
              <a:off x="6603120" y="3694320"/>
              <a:ext cx="351720" cy="5868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58680"/>
                <a:gd name="textAreaBottom" fmla="*/ 59040 h 58680"/>
              </a:gdLst>
              <a:ahLst/>
              <a:rect l="textAreaLeft" t="textAreaTop" r="textAreaRight" b="textAreaBottom"/>
              <a:pathLst>
                <a:path w="12743" h="2135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3" name="Google Shape;509;p52"/>
            <p:cNvSpPr/>
            <p:nvPr/>
          </p:nvSpPr>
          <p:spPr>
            <a:xfrm flipH="1">
              <a:off x="6604200" y="3656880"/>
              <a:ext cx="351720" cy="89640"/>
            </a:xfrm>
            <a:custGeom>
              <a:avLst/>
              <a:gdLst>
                <a:gd name="textAreaLeft" fmla="*/ -360 w 351720"/>
                <a:gd name="textAreaRight" fmla="*/ 351720 w 351720"/>
                <a:gd name="textAreaTop" fmla="*/ 0 h 89640"/>
                <a:gd name="textAreaBottom" fmla="*/ 90000 h 89640"/>
              </a:gdLst>
              <a:ahLst/>
              <a:rect l="textAreaLeft" t="textAreaTop" r="textAreaRight" b="textAreaBottom"/>
              <a:pathLst>
                <a:path w="12744" h="325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4" name="Google Shape;510;p52"/>
            <p:cNvSpPr/>
            <p:nvPr/>
          </p:nvSpPr>
          <p:spPr>
            <a:xfrm flipH="1">
              <a:off x="6627960" y="3668760"/>
              <a:ext cx="305640" cy="41760"/>
            </a:xfrm>
            <a:custGeom>
              <a:avLst/>
              <a:gdLst>
                <a:gd name="textAreaLeft" fmla="*/ -360 w 305640"/>
                <a:gd name="textAreaRight" fmla="*/ 305640 w 30564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11076" h="1528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5" name="Google Shape;511;p52"/>
            <p:cNvSpPr/>
            <p:nvPr/>
          </p:nvSpPr>
          <p:spPr>
            <a:xfrm flipH="1">
              <a:off x="6626880" y="3382560"/>
              <a:ext cx="356400" cy="315360"/>
            </a:xfrm>
            <a:custGeom>
              <a:avLst/>
              <a:gdLst>
                <a:gd name="textAreaLeft" fmla="*/ 360 w 356400"/>
                <a:gd name="textAreaRight" fmla="*/ 357120 w 356400"/>
                <a:gd name="textAreaTop" fmla="*/ 0 h 315360"/>
                <a:gd name="textAreaBottom" fmla="*/ 315720 h 315360"/>
              </a:gdLst>
              <a:ahLst/>
              <a:rect l="textAreaLeft" t="textAreaTop" r="textAreaRight" b="textAreaBottom"/>
              <a:pathLst>
                <a:path w="12910" h="11419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6" name="Google Shape;512;p52"/>
            <p:cNvSpPr/>
            <p:nvPr/>
          </p:nvSpPr>
          <p:spPr>
            <a:xfrm flipH="1">
              <a:off x="6610680" y="3390120"/>
              <a:ext cx="353880" cy="315360"/>
            </a:xfrm>
            <a:custGeom>
              <a:avLst/>
              <a:gdLst>
                <a:gd name="textAreaLeft" fmla="*/ -360 w 353880"/>
                <a:gd name="textAreaRight" fmla="*/ 353880 w 353880"/>
                <a:gd name="textAreaTop" fmla="*/ 0 h 315360"/>
                <a:gd name="textAreaBottom" fmla="*/ 315720 h 315360"/>
              </a:gdLst>
              <a:ahLst/>
              <a:rect l="textAreaLeft" t="textAreaTop" r="textAreaRight" b="textAreaBottom"/>
              <a:pathLst>
                <a:path w="12810" h="11421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7" name="Google Shape;513;p52"/>
            <p:cNvSpPr/>
            <p:nvPr/>
          </p:nvSpPr>
          <p:spPr>
            <a:xfrm flipH="1">
              <a:off x="6711120" y="3465000"/>
              <a:ext cx="150840" cy="162720"/>
            </a:xfrm>
            <a:custGeom>
              <a:avLst/>
              <a:gdLst>
                <a:gd name="textAreaLeft" fmla="*/ -360 w 150840"/>
                <a:gd name="textAreaRight" fmla="*/ 150840 w 150840"/>
                <a:gd name="textAreaTop" fmla="*/ 0 h 162720"/>
                <a:gd name="textAreaBottom" fmla="*/ 163080 h 162720"/>
              </a:gdLst>
              <a:ahLst/>
              <a:rect l="textAreaLeft" t="textAreaTop" r="textAreaRight" b="textAreaBottom"/>
              <a:pathLst>
                <a:path w="5471" h="5905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1360" bIns="81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8" name="Google Shape;514;p52"/>
            <p:cNvSpPr/>
            <p:nvPr/>
          </p:nvSpPr>
          <p:spPr>
            <a:xfrm flipH="1">
              <a:off x="5296680" y="4379400"/>
              <a:ext cx="211680" cy="73080"/>
            </a:xfrm>
            <a:custGeom>
              <a:avLst/>
              <a:gdLst>
                <a:gd name="textAreaLeft" fmla="*/ 360 w 211680"/>
                <a:gd name="textAreaRight" fmla="*/ 212400 w 211680"/>
                <a:gd name="textAreaTop" fmla="*/ 0 h 73080"/>
                <a:gd name="textAreaBottom" fmla="*/ 73440 h 73080"/>
              </a:gdLst>
              <a:ahLst/>
              <a:rect l="textAreaLeft" t="textAreaTop" r="textAreaRight" b="textAreaBottom"/>
              <a:pathLst>
                <a:path w="7674" h="2657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720" bIns="36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9" name="Google Shape;515;p52"/>
            <p:cNvSpPr/>
            <p:nvPr/>
          </p:nvSpPr>
          <p:spPr>
            <a:xfrm flipH="1">
              <a:off x="5293800" y="4364640"/>
              <a:ext cx="210960" cy="77040"/>
            </a:xfrm>
            <a:custGeom>
              <a:avLst/>
              <a:gdLst>
                <a:gd name="textAreaLeft" fmla="*/ 360 w 210960"/>
                <a:gd name="textAreaRight" fmla="*/ 211680 w 210960"/>
                <a:gd name="textAreaTop" fmla="*/ 0 h 77040"/>
                <a:gd name="textAreaBottom" fmla="*/ 77400 h 77040"/>
              </a:gdLst>
              <a:ahLst/>
              <a:rect l="textAreaLeft" t="textAreaTop" r="textAreaRight" b="textAreaBottom"/>
              <a:pathLst>
                <a:path w="7640" h="2803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520" bIns="38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0" name="Google Shape;516;p52"/>
            <p:cNvSpPr/>
            <p:nvPr/>
          </p:nvSpPr>
          <p:spPr>
            <a:xfrm flipH="1">
              <a:off x="5290200" y="4353480"/>
              <a:ext cx="211680" cy="73440"/>
            </a:xfrm>
            <a:custGeom>
              <a:avLst/>
              <a:gdLst>
                <a:gd name="textAreaLeft" fmla="*/ 360 w 211680"/>
                <a:gd name="textAreaRight" fmla="*/ 212400 w 211680"/>
                <a:gd name="textAreaTop" fmla="*/ 0 h 73440"/>
                <a:gd name="textAreaBottom" fmla="*/ 73800 h 73440"/>
              </a:gdLst>
              <a:ahLst/>
              <a:rect l="textAreaLeft" t="textAreaTop" r="textAreaRight" b="textAreaBottom"/>
              <a:pathLst>
                <a:path w="7673" h="2669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720" bIns="36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1" name="Google Shape;517;p52"/>
            <p:cNvSpPr/>
            <p:nvPr/>
          </p:nvSpPr>
          <p:spPr>
            <a:xfrm flipH="1">
              <a:off x="5290200" y="4353480"/>
              <a:ext cx="211680" cy="73440"/>
            </a:xfrm>
            <a:custGeom>
              <a:avLst/>
              <a:gdLst>
                <a:gd name="textAreaLeft" fmla="*/ 360 w 211680"/>
                <a:gd name="textAreaRight" fmla="*/ 212400 w 211680"/>
                <a:gd name="textAreaTop" fmla="*/ 0 h 73440"/>
                <a:gd name="textAreaBottom" fmla="*/ 73800 h 73440"/>
              </a:gdLst>
              <a:ahLst/>
              <a:rect l="textAreaLeft" t="textAreaTop" r="textAreaRight" b="textAreaBottom"/>
              <a:pathLst>
                <a:path w="7673" h="2669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720" bIns="36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2" name="Google Shape;518;p52"/>
            <p:cNvSpPr/>
            <p:nvPr/>
          </p:nvSpPr>
          <p:spPr>
            <a:xfrm flipH="1">
              <a:off x="5303160" y="4360680"/>
              <a:ext cx="180360" cy="52560"/>
            </a:xfrm>
            <a:custGeom>
              <a:avLst/>
              <a:gdLst>
                <a:gd name="textAreaLeft" fmla="*/ -360 w 180360"/>
                <a:gd name="textAreaRight" fmla="*/ 180360 w 1803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6539" h="1913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3" name="Google Shape;519;p52"/>
            <p:cNvSpPr/>
            <p:nvPr/>
          </p:nvSpPr>
          <p:spPr>
            <a:xfrm flipH="1">
              <a:off x="5303160" y="4360680"/>
              <a:ext cx="180360" cy="52560"/>
            </a:xfrm>
            <a:custGeom>
              <a:avLst/>
              <a:gdLst>
                <a:gd name="textAreaLeft" fmla="*/ -360 w 180360"/>
                <a:gd name="textAreaRight" fmla="*/ 180360 w 1803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6539" h="1913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4" name="Google Shape;520;p52"/>
            <p:cNvSpPr/>
            <p:nvPr/>
          </p:nvSpPr>
          <p:spPr>
            <a:xfrm flipH="1">
              <a:off x="5306760" y="4365720"/>
              <a:ext cx="176760" cy="51480"/>
            </a:xfrm>
            <a:custGeom>
              <a:avLst/>
              <a:gdLst>
                <a:gd name="textAreaLeft" fmla="*/ -360 w 176760"/>
                <a:gd name="textAreaRight" fmla="*/ 176760 w 176760"/>
                <a:gd name="textAreaTop" fmla="*/ 0 h 51480"/>
                <a:gd name="textAreaBottom" fmla="*/ 51840 h 51480"/>
              </a:gdLst>
              <a:ahLst/>
              <a:rect l="textAreaLeft" t="textAreaTop" r="textAreaRight" b="textAreaBottom"/>
              <a:pathLst>
                <a:path w="6405" h="1875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5" name="Google Shape;521;p52"/>
            <p:cNvSpPr/>
            <p:nvPr/>
          </p:nvSpPr>
          <p:spPr>
            <a:xfrm flipH="1">
              <a:off x="5199840" y="4466520"/>
              <a:ext cx="212760" cy="54000"/>
            </a:xfrm>
            <a:custGeom>
              <a:avLst/>
              <a:gdLst>
                <a:gd name="textAreaLeft" fmla="*/ -360 w 212760"/>
                <a:gd name="textAreaRight" fmla="*/ 212760 w 212760"/>
                <a:gd name="textAreaTop" fmla="*/ 0 h 54000"/>
                <a:gd name="textAreaBottom" fmla="*/ 54360 h 54000"/>
              </a:gdLst>
              <a:ahLst/>
              <a:rect l="textAreaLeft" t="textAreaTop" r="textAreaRight" b="textAreaBottom"/>
              <a:pathLst>
                <a:path w="7707" h="1961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000" bIns="27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6" name="Google Shape;522;p52"/>
            <p:cNvSpPr/>
            <p:nvPr/>
          </p:nvSpPr>
          <p:spPr>
            <a:xfrm flipH="1">
              <a:off x="5200920" y="4462560"/>
              <a:ext cx="212760" cy="35640"/>
            </a:xfrm>
            <a:custGeom>
              <a:avLst/>
              <a:gdLst>
                <a:gd name="textAreaLeft" fmla="*/ -360 w 212760"/>
                <a:gd name="textAreaRight" fmla="*/ 212760 w 212760"/>
                <a:gd name="textAreaTop" fmla="*/ 0 h 35640"/>
                <a:gd name="textAreaBottom" fmla="*/ 36000 h 35640"/>
              </a:gdLst>
              <a:ahLst/>
              <a:rect l="textAreaLeft" t="textAreaTop" r="textAreaRight" b="textAreaBottom"/>
              <a:pathLst>
                <a:path w="7706" h="1302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7" name="Google Shape;523;p52"/>
            <p:cNvSpPr/>
            <p:nvPr/>
          </p:nvSpPr>
          <p:spPr>
            <a:xfrm flipH="1">
              <a:off x="5200920" y="4439880"/>
              <a:ext cx="212760" cy="54000"/>
            </a:xfrm>
            <a:custGeom>
              <a:avLst/>
              <a:gdLst>
                <a:gd name="textAreaLeft" fmla="*/ -360 w 212760"/>
                <a:gd name="textAreaRight" fmla="*/ 212760 w 212760"/>
                <a:gd name="textAreaTop" fmla="*/ 0 h 54000"/>
                <a:gd name="textAreaBottom" fmla="*/ 54360 h 54000"/>
              </a:gdLst>
              <a:ahLst/>
              <a:rect l="textAreaLeft" t="textAreaTop" r="textAreaRight" b="textAreaBottom"/>
              <a:pathLst>
                <a:path w="7706" h="1969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000" bIns="27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8" name="Google Shape;524;p52"/>
            <p:cNvSpPr/>
            <p:nvPr/>
          </p:nvSpPr>
          <p:spPr>
            <a:xfrm flipH="1">
              <a:off x="5215320" y="4447800"/>
              <a:ext cx="185040" cy="25200"/>
            </a:xfrm>
            <a:custGeom>
              <a:avLst/>
              <a:gdLst>
                <a:gd name="textAreaLeft" fmla="*/ 360 w 185040"/>
                <a:gd name="textAreaRight" fmla="*/ 185760 w 18504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6706" h="925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9" name="Google Shape;525;p52"/>
            <p:cNvSpPr/>
            <p:nvPr/>
          </p:nvSpPr>
          <p:spPr>
            <a:xfrm flipH="1">
              <a:off x="5265360" y="4192200"/>
              <a:ext cx="359280" cy="315360"/>
            </a:xfrm>
            <a:custGeom>
              <a:avLst/>
              <a:gdLst>
                <a:gd name="textAreaLeft" fmla="*/ 360 w 359280"/>
                <a:gd name="textAreaRight" fmla="*/ 360000 w 359280"/>
                <a:gd name="textAreaTop" fmla="*/ 0 h 315360"/>
                <a:gd name="textAreaBottom" fmla="*/ 315720 h 315360"/>
              </a:gdLst>
              <a:ahLst/>
              <a:rect l="textAreaLeft" t="textAreaTop" r="textAreaRight" b="textAreaBottom"/>
              <a:pathLst>
                <a:path w="13011" h="11422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0" name="Google Shape;526;p52"/>
            <p:cNvSpPr/>
            <p:nvPr/>
          </p:nvSpPr>
          <p:spPr>
            <a:xfrm flipH="1">
              <a:off x="5254200" y="4204800"/>
              <a:ext cx="339120" cy="316080"/>
            </a:xfrm>
            <a:custGeom>
              <a:avLst/>
              <a:gdLst>
                <a:gd name="textAreaLeft" fmla="*/ 360 w 339120"/>
                <a:gd name="textAreaRight" fmla="*/ 339840 w 339120"/>
                <a:gd name="textAreaTop" fmla="*/ 0 h 316080"/>
                <a:gd name="textAreaBottom" fmla="*/ 316440 h 316080"/>
              </a:gdLst>
              <a:ahLst/>
              <a:rect l="textAreaLeft" t="textAreaTop" r="textAreaRight" b="textAreaBottom"/>
              <a:pathLst>
                <a:path w="12287" h="11444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1" name="Google Shape;527;p52"/>
            <p:cNvSpPr/>
            <p:nvPr/>
          </p:nvSpPr>
          <p:spPr>
            <a:xfrm flipH="1">
              <a:off x="5354640" y="4288320"/>
              <a:ext cx="157320" cy="147960"/>
            </a:xfrm>
            <a:custGeom>
              <a:avLst/>
              <a:gdLst>
                <a:gd name="textAreaLeft" fmla="*/ -360 w 157320"/>
                <a:gd name="textAreaRight" fmla="*/ 157320 w 157320"/>
                <a:gd name="textAreaTop" fmla="*/ 0 h 147960"/>
                <a:gd name="textAreaBottom" fmla="*/ 148320 h 147960"/>
              </a:gdLst>
              <a:ahLst/>
              <a:rect l="textAreaLeft" t="textAreaTop" r="textAreaRight" b="textAreaBottom"/>
              <a:pathLst>
                <a:path w="5705" h="5371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160" bIns="74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2" name="Google Shape;528;p52"/>
            <p:cNvSpPr/>
            <p:nvPr/>
          </p:nvSpPr>
          <p:spPr>
            <a:xfrm flipH="1">
              <a:off x="7171920" y="4481280"/>
              <a:ext cx="212760" cy="54000"/>
            </a:xfrm>
            <a:custGeom>
              <a:avLst/>
              <a:gdLst>
                <a:gd name="textAreaLeft" fmla="*/ -360 w 212760"/>
                <a:gd name="textAreaRight" fmla="*/ 212760 w 212760"/>
                <a:gd name="textAreaTop" fmla="*/ 0 h 54000"/>
                <a:gd name="textAreaBottom" fmla="*/ 54360 h 54000"/>
              </a:gdLst>
              <a:ahLst/>
              <a:rect l="textAreaLeft" t="textAreaTop" r="textAreaRight" b="textAreaBottom"/>
              <a:pathLst>
                <a:path w="7707" h="1961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000" bIns="27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3" name="Google Shape;529;p52"/>
            <p:cNvSpPr/>
            <p:nvPr/>
          </p:nvSpPr>
          <p:spPr>
            <a:xfrm flipH="1">
              <a:off x="7172640" y="4477320"/>
              <a:ext cx="211680" cy="35640"/>
            </a:xfrm>
            <a:custGeom>
              <a:avLst/>
              <a:gdLst>
                <a:gd name="textAreaLeft" fmla="*/ 360 w 211680"/>
                <a:gd name="textAreaRight" fmla="*/ 212400 w 211680"/>
                <a:gd name="textAreaTop" fmla="*/ 0 h 35640"/>
                <a:gd name="textAreaBottom" fmla="*/ 36000 h 35640"/>
              </a:gdLst>
              <a:ahLst/>
              <a:rect l="textAreaLeft" t="textAreaTop" r="textAreaRight" b="textAreaBottom"/>
              <a:pathLst>
                <a:path w="7673" h="1302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4" name="Google Shape;530;p52"/>
            <p:cNvSpPr/>
            <p:nvPr/>
          </p:nvSpPr>
          <p:spPr>
            <a:xfrm flipH="1">
              <a:off x="7171200" y="4454640"/>
              <a:ext cx="212760" cy="54000"/>
            </a:xfrm>
            <a:custGeom>
              <a:avLst/>
              <a:gdLst>
                <a:gd name="textAreaLeft" fmla="*/ -360 w 212760"/>
                <a:gd name="textAreaRight" fmla="*/ 212760 w 212760"/>
                <a:gd name="textAreaTop" fmla="*/ 0 h 54000"/>
                <a:gd name="textAreaBottom" fmla="*/ 54360 h 54000"/>
              </a:gdLst>
              <a:ahLst/>
              <a:rect l="textAreaLeft" t="textAreaTop" r="textAreaRight" b="textAreaBottom"/>
              <a:pathLst>
                <a:path w="7706" h="1968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000" bIns="27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5" name="Google Shape;531;p52"/>
            <p:cNvSpPr/>
            <p:nvPr/>
          </p:nvSpPr>
          <p:spPr>
            <a:xfrm flipH="1">
              <a:off x="7184880" y="4462200"/>
              <a:ext cx="183960" cy="24840"/>
            </a:xfrm>
            <a:custGeom>
              <a:avLst/>
              <a:gdLst>
                <a:gd name="textAreaLeft" fmla="*/ -360 w 183960"/>
                <a:gd name="textAreaRight" fmla="*/ 183960 w 18396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6673" h="915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6" name="Google Shape;532;p52"/>
            <p:cNvSpPr/>
            <p:nvPr/>
          </p:nvSpPr>
          <p:spPr>
            <a:xfrm flipH="1">
              <a:off x="7194960" y="4440600"/>
              <a:ext cx="211680" cy="54000"/>
            </a:xfrm>
            <a:custGeom>
              <a:avLst/>
              <a:gdLst>
                <a:gd name="textAreaLeft" fmla="*/ 360 w 211680"/>
                <a:gd name="textAreaRight" fmla="*/ 212400 w 211680"/>
                <a:gd name="textAreaTop" fmla="*/ 0 h 54000"/>
                <a:gd name="textAreaBottom" fmla="*/ 54360 h 54000"/>
              </a:gdLst>
              <a:ahLst/>
              <a:rect l="textAreaLeft" t="textAreaTop" r="textAreaRight" b="textAreaBottom"/>
              <a:pathLst>
                <a:path w="7673" h="1961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000" bIns="27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7" name="Google Shape;533;p52"/>
            <p:cNvSpPr/>
            <p:nvPr/>
          </p:nvSpPr>
          <p:spPr>
            <a:xfrm flipH="1">
              <a:off x="7194240" y="4435560"/>
              <a:ext cx="212760" cy="35640"/>
            </a:xfrm>
            <a:custGeom>
              <a:avLst/>
              <a:gdLst>
                <a:gd name="textAreaLeft" fmla="*/ -360 w 212760"/>
                <a:gd name="textAreaRight" fmla="*/ 212760 w 212760"/>
                <a:gd name="textAreaTop" fmla="*/ 0 h 35640"/>
                <a:gd name="textAreaBottom" fmla="*/ 36000 h 35640"/>
              </a:gdLst>
              <a:ahLst/>
              <a:rect l="textAreaLeft" t="textAreaTop" r="textAreaRight" b="textAreaBottom"/>
              <a:pathLst>
                <a:path w="7706" h="1302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8" name="Google Shape;534;p52"/>
            <p:cNvSpPr/>
            <p:nvPr/>
          </p:nvSpPr>
          <p:spPr>
            <a:xfrm flipH="1">
              <a:off x="7193160" y="4413960"/>
              <a:ext cx="211680" cy="54000"/>
            </a:xfrm>
            <a:custGeom>
              <a:avLst/>
              <a:gdLst>
                <a:gd name="textAreaLeft" fmla="*/ 360 w 211680"/>
                <a:gd name="textAreaRight" fmla="*/ 212400 w 211680"/>
                <a:gd name="textAreaTop" fmla="*/ 0 h 54000"/>
                <a:gd name="textAreaBottom" fmla="*/ 54360 h 54000"/>
              </a:gdLst>
              <a:ahLst/>
              <a:rect l="textAreaLeft" t="textAreaTop" r="textAreaRight" b="textAreaBottom"/>
              <a:pathLst>
                <a:path w="7673" h="1969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000" bIns="27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9" name="Google Shape;535;p52"/>
            <p:cNvSpPr/>
            <p:nvPr/>
          </p:nvSpPr>
          <p:spPr>
            <a:xfrm flipH="1">
              <a:off x="7207200" y="4421520"/>
              <a:ext cx="183960" cy="24840"/>
            </a:xfrm>
            <a:custGeom>
              <a:avLst/>
              <a:gdLst>
                <a:gd name="textAreaLeft" fmla="*/ -360 w 183960"/>
                <a:gd name="textAreaRight" fmla="*/ 183960 w 18396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6672" h="914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0" name="Google Shape;536;p52"/>
            <p:cNvSpPr/>
            <p:nvPr/>
          </p:nvSpPr>
          <p:spPr>
            <a:xfrm flipH="1">
              <a:off x="7192080" y="4391280"/>
              <a:ext cx="211680" cy="54000"/>
            </a:xfrm>
            <a:custGeom>
              <a:avLst/>
              <a:gdLst>
                <a:gd name="textAreaLeft" fmla="*/ 360 w 211680"/>
                <a:gd name="textAreaRight" fmla="*/ 212400 w 211680"/>
                <a:gd name="textAreaTop" fmla="*/ 0 h 54000"/>
                <a:gd name="textAreaBottom" fmla="*/ 54360 h 54000"/>
              </a:gdLst>
              <a:ahLst/>
              <a:rect l="textAreaLeft" t="textAreaTop" r="textAreaRight" b="textAreaBottom"/>
              <a:pathLst>
                <a:path w="7673" h="1961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000" bIns="27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1" name="Google Shape;537;p52"/>
            <p:cNvSpPr/>
            <p:nvPr/>
          </p:nvSpPr>
          <p:spPr>
            <a:xfrm flipH="1">
              <a:off x="7192080" y="4386960"/>
              <a:ext cx="211680" cy="35640"/>
            </a:xfrm>
            <a:custGeom>
              <a:avLst/>
              <a:gdLst>
                <a:gd name="textAreaLeft" fmla="*/ 360 w 211680"/>
                <a:gd name="textAreaRight" fmla="*/ 212400 w 211680"/>
                <a:gd name="textAreaTop" fmla="*/ 0 h 35640"/>
                <a:gd name="textAreaBottom" fmla="*/ 36000 h 35640"/>
              </a:gdLst>
              <a:ahLst/>
              <a:rect l="textAreaLeft" t="textAreaTop" r="textAreaRight" b="textAreaBottom"/>
              <a:pathLst>
                <a:path w="7673" h="1302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2" name="Google Shape;538;p52"/>
            <p:cNvSpPr/>
            <p:nvPr/>
          </p:nvSpPr>
          <p:spPr>
            <a:xfrm flipH="1">
              <a:off x="7191360" y="4365000"/>
              <a:ext cx="211680" cy="54000"/>
            </a:xfrm>
            <a:custGeom>
              <a:avLst/>
              <a:gdLst>
                <a:gd name="textAreaLeft" fmla="*/ 360 w 211680"/>
                <a:gd name="textAreaRight" fmla="*/ 212400 w 211680"/>
                <a:gd name="textAreaTop" fmla="*/ 0 h 54000"/>
                <a:gd name="textAreaBottom" fmla="*/ 54360 h 54000"/>
              </a:gdLst>
              <a:ahLst/>
              <a:rect l="textAreaLeft" t="textAreaTop" r="textAreaRight" b="textAreaBottom"/>
              <a:pathLst>
                <a:path w="7673" h="1969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000" bIns="27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3" name="Google Shape;539;p52"/>
            <p:cNvSpPr/>
            <p:nvPr/>
          </p:nvSpPr>
          <p:spPr>
            <a:xfrm flipH="1">
              <a:off x="7204320" y="4372560"/>
              <a:ext cx="183960" cy="24840"/>
            </a:xfrm>
            <a:custGeom>
              <a:avLst/>
              <a:gdLst>
                <a:gd name="textAreaLeft" fmla="*/ -360 w 183960"/>
                <a:gd name="textAreaRight" fmla="*/ 183960 w 18396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6672" h="913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4" name="Google Shape;540;p52"/>
            <p:cNvSpPr/>
            <p:nvPr/>
          </p:nvSpPr>
          <p:spPr>
            <a:xfrm flipH="1">
              <a:off x="7214400" y="4351320"/>
              <a:ext cx="211680" cy="53640"/>
            </a:xfrm>
            <a:custGeom>
              <a:avLst/>
              <a:gdLst>
                <a:gd name="textAreaLeft" fmla="*/ 360 w 211680"/>
                <a:gd name="textAreaRight" fmla="*/ 212400 w 211680"/>
                <a:gd name="textAreaTop" fmla="*/ 0 h 53640"/>
                <a:gd name="textAreaBottom" fmla="*/ 54000 h 53640"/>
              </a:gdLst>
              <a:ahLst/>
              <a:rect l="textAreaLeft" t="textAreaTop" r="textAreaRight" b="textAreaBottom"/>
              <a:pathLst>
                <a:path w="7673" h="196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000" bIns="27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5" name="Google Shape;541;p52"/>
            <p:cNvSpPr/>
            <p:nvPr/>
          </p:nvSpPr>
          <p:spPr>
            <a:xfrm flipH="1">
              <a:off x="7214400" y="4347360"/>
              <a:ext cx="211680" cy="34560"/>
            </a:xfrm>
            <a:custGeom>
              <a:avLst/>
              <a:gdLst>
                <a:gd name="textAreaLeft" fmla="*/ 360 w 211680"/>
                <a:gd name="textAreaRight" fmla="*/ 212400 w 2116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7673" h="1269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6" name="Google Shape;542;p52"/>
            <p:cNvSpPr/>
            <p:nvPr/>
          </p:nvSpPr>
          <p:spPr>
            <a:xfrm flipH="1">
              <a:off x="7212600" y="4324680"/>
              <a:ext cx="212760" cy="54000"/>
            </a:xfrm>
            <a:custGeom>
              <a:avLst/>
              <a:gdLst>
                <a:gd name="textAreaLeft" fmla="*/ -360 w 212760"/>
                <a:gd name="textAreaRight" fmla="*/ 212760 w 212760"/>
                <a:gd name="textAreaTop" fmla="*/ 0 h 54000"/>
                <a:gd name="textAreaBottom" fmla="*/ 54360 h 54000"/>
              </a:gdLst>
              <a:ahLst/>
              <a:rect l="textAreaLeft" t="textAreaTop" r="textAreaRight" b="textAreaBottom"/>
              <a:pathLst>
                <a:path w="7706" h="1969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000" bIns="27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7" name="Google Shape;543;p52"/>
            <p:cNvSpPr/>
            <p:nvPr/>
          </p:nvSpPr>
          <p:spPr>
            <a:xfrm flipH="1">
              <a:off x="7226640" y="4332240"/>
              <a:ext cx="183960" cy="24840"/>
            </a:xfrm>
            <a:custGeom>
              <a:avLst/>
              <a:gdLst>
                <a:gd name="textAreaLeft" fmla="*/ -360 w 183960"/>
                <a:gd name="textAreaRight" fmla="*/ 183960 w 18396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6673" h="913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8" name="Google Shape;544;p52"/>
            <p:cNvSpPr/>
            <p:nvPr/>
          </p:nvSpPr>
          <p:spPr>
            <a:xfrm flipH="1">
              <a:off x="7179480" y="4316400"/>
              <a:ext cx="212760" cy="54360"/>
            </a:xfrm>
            <a:custGeom>
              <a:avLst/>
              <a:gdLst>
                <a:gd name="textAreaLeft" fmla="*/ -360 w 212760"/>
                <a:gd name="textAreaRight" fmla="*/ 212760 w 212760"/>
                <a:gd name="textAreaTop" fmla="*/ 0 h 54360"/>
                <a:gd name="textAreaBottom" fmla="*/ 54720 h 54360"/>
              </a:gdLst>
              <a:ahLst/>
              <a:rect l="textAreaLeft" t="textAreaTop" r="textAreaRight" b="textAreaBottom"/>
              <a:pathLst>
                <a:path w="7707" h="1986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9" name="Google Shape;545;p52"/>
            <p:cNvSpPr/>
            <p:nvPr/>
          </p:nvSpPr>
          <p:spPr>
            <a:xfrm flipH="1">
              <a:off x="7179480" y="4312080"/>
              <a:ext cx="212760" cy="35640"/>
            </a:xfrm>
            <a:custGeom>
              <a:avLst/>
              <a:gdLst>
                <a:gd name="textAreaLeft" fmla="*/ -360 w 212760"/>
                <a:gd name="textAreaRight" fmla="*/ 212760 w 212760"/>
                <a:gd name="textAreaTop" fmla="*/ 0 h 35640"/>
                <a:gd name="textAreaBottom" fmla="*/ 36000 h 35640"/>
              </a:gdLst>
              <a:ahLst/>
              <a:rect l="textAreaLeft" t="textAreaTop" r="textAreaRight" b="textAreaBottom"/>
              <a:pathLst>
                <a:path w="7707" h="1302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0" name="Google Shape;546;p52"/>
            <p:cNvSpPr/>
            <p:nvPr/>
          </p:nvSpPr>
          <p:spPr>
            <a:xfrm flipH="1">
              <a:off x="7178400" y="4289760"/>
              <a:ext cx="212760" cy="54360"/>
            </a:xfrm>
            <a:custGeom>
              <a:avLst/>
              <a:gdLst>
                <a:gd name="textAreaLeft" fmla="*/ -360 w 212760"/>
                <a:gd name="textAreaRight" fmla="*/ 212760 w 212760"/>
                <a:gd name="textAreaTop" fmla="*/ 0 h 54360"/>
                <a:gd name="textAreaBottom" fmla="*/ 54720 h 54360"/>
              </a:gdLst>
              <a:ahLst/>
              <a:rect l="textAreaLeft" t="textAreaTop" r="textAreaRight" b="textAreaBottom"/>
              <a:pathLst>
                <a:path w="7706" h="1985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1" name="Google Shape;547;p52"/>
            <p:cNvSpPr/>
            <p:nvPr/>
          </p:nvSpPr>
          <p:spPr>
            <a:xfrm flipH="1">
              <a:off x="7193160" y="4298040"/>
              <a:ext cx="185040" cy="24840"/>
            </a:xfrm>
            <a:custGeom>
              <a:avLst/>
              <a:gdLst>
                <a:gd name="textAreaLeft" fmla="*/ 360 w 185040"/>
                <a:gd name="textAreaRight" fmla="*/ 185760 w 18504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6706" h="914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2" name="Google Shape;548;p52"/>
            <p:cNvSpPr/>
            <p:nvPr/>
          </p:nvSpPr>
          <p:spPr>
            <a:xfrm flipH="1">
              <a:off x="7333200" y="4438800"/>
              <a:ext cx="211680" cy="73080"/>
            </a:xfrm>
            <a:custGeom>
              <a:avLst/>
              <a:gdLst>
                <a:gd name="textAreaLeft" fmla="*/ 360 w 211680"/>
                <a:gd name="textAreaRight" fmla="*/ 212400 w 211680"/>
                <a:gd name="textAreaTop" fmla="*/ 0 h 73080"/>
                <a:gd name="textAreaBottom" fmla="*/ 73440 h 73080"/>
              </a:gdLst>
              <a:ahLst/>
              <a:rect l="textAreaLeft" t="textAreaTop" r="textAreaRight" b="textAreaBottom"/>
              <a:pathLst>
                <a:path w="7673" h="2657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720" bIns="36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3" name="Google Shape;549;p52"/>
            <p:cNvSpPr/>
            <p:nvPr/>
          </p:nvSpPr>
          <p:spPr>
            <a:xfrm flipH="1">
              <a:off x="7336080" y="4423680"/>
              <a:ext cx="211680" cy="77040"/>
            </a:xfrm>
            <a:custGeom>
              <a:avLst/>
              <a:gdLst>
                <a:gd name="textAreaLeft" fmla="*/ 360 w 211680"/>
                <a:gd name="textAreaRight" fmla="*/ 212400 w 211680"/>
                <a:gd name="textAreaTop" fmla="*/ 0 h 77040"/>
                <a:gd name="textAreaBottom" fmla="*/ 77400 h 77040"/>
              </a:gdLst>
              <a:ahLst/>
              <a:rect l="textAreaLeft" t="textAreaTop" r="textAreaRight" b="textAreaBottom"/>
              <a:pathLst>
                <a:path w="7674" h="2803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520" bIns="38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4" name="Google Shape;550;p52"/>
            <p:cNvSpPr/>
            <p:nvPr/>
          </p:nvSpPr>
          <p:spPr>
            <a:xfrm flipH="1">
              <a:off x="7339680" y="4412880"/>
              <a:ext cx="211680" cy="73080"/>
            </a:xfrm>
            <a:custGeom>
              <a:avLst/>
              <a:gdLst>
                <a:gd name="textAreaLeft" fmla="*/ 360 w 211680"/>
                <a:gd name="textAreaRight" fmla="*/ 212400 w 211680"/>
                <a:gd name="textAreaTop" fmla="*/ 0 h 73080"/>
                <a:gd name="textAreaBottom" fmla="*/ 73440 h 73080"/>
              </a:gdLst>
              <a:ahLst/>
              <a:rect l="textAreaLeft" t="textAreaTop" r="textAreaRight" b="textAreaBottom"/>
              <a:pathLst>
                <a:path w="7673" h="2657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720" bIns="36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5" name="Google Shape;551;p52"/>
            <p:cNvSpPr/>
            <p:nvPr/>
          </p:nvSpPr>
          <p:spPr>
            <a:xfrm flipH="1">
              <a:off x="7356240" y="4420080"/>
              <a:ext cx="181440" cy="53280"/>
            </a:xfrm>
            <a:custGeom>
              <a:avLst/>
              <a:gdLst>
                <a:gd name="textAreaLeft" fmla="*/ 360 w 181440"/>
                <a:gd name="textAreaRight" fmla="*/ 182160 w 181440"/>
                <a:gd name="textAreaTop" fmla="*/ 0 h 53280"/>
                <a:gd name="textAreaBottom" fmla="*/ 53640 h 53280"/>
              </a:gdLst>
              <a:ahLst/>
              <a:rect l="textAreaLeft" t="textAreaTop" r="textAreaRight" b="textAreaBottom"/>
              <a:pathLst>
                <a:path w="6573" h="1937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6" name="Google Shape;552;p52"/>
            <p:cNvSpPr/>
            <p:nvPr/>
          </p:nvSpPr>
          <p:spPr>
            <a:xfrm flipH="1">
              <a:off x="7428240" y="4481280"/>
              <a:ext cx="211680" cy="54000"/>
            </a:xfrm>
            <a:custGeom>
              <a:avLst/>
              <a:gdLst>
                <a:gd name="textAreaLeft" fmla="*/ 360 w 211680"/>
                <a:gd name="textAreaRight" fmla="*/ 212400 w 211680"/>
                <a:gd name="textAreaTop" fmla="*/ 0 h 54000"/>
                <a:gd name="textAreaBottom" fmla="*/ 54360 h 54000"/>
              </a:gdLst>
              <a:ahLst/>
              <a:rect l="textAreaLeft" t="textAreaTop" r="textAreaRight" b="textAreaBottom"/>
              <a:pathLst>
                <a:path w="7673" h="1961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000" bIns="27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7" name="Google Shape;553;p52"/>
            <p:cNvSpPr/>
            <p:nvPr/>
          </p:nvSpPr>
          <p:spPr>
            <a:xfrm flipH="1">
              <a:off x="7426440" y="4477320"/>
              <a:ext cx="212760" cy="34560"/>
            </a:xfrm>
            <a:custGeom>
              <a:avLst/>
              <a:gdLst>
                <a:gd name="textAreaLeft" fmla="*/ -360 w 212760"/>
                <a:gd name="textAreaRight" fmla="*/ 212760 w 21276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7706" h="1268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8" name="Google Shape;554;p52"/>
            <p:cNvSpPr/>
            <p:nvPr/>
          </p:nvSpPr>
          <p:spPr>
            <a:xfrm flipH="1">
              <a:off x="7425720" y="4454640"/>
              <a:ext cx="212760" cy="54000"/>
            </a:xfrm>
            <a:custGeom>
              <a:avLst/>
              <a:gdLst>
                <a:gd name="textAreaLeft" fmla="*/ -360 w 212760"/>
                <a:gd name="textAreaRight" fmla="*/ 212760 w 212760"/>
                <a:gd name="textAreaTop" fmla="*/ 0 h 54000"/>
                <a:gd name="textAreaBottom" fmla="*/ 54360 h 54000"/>
              </a:gdLst>
              <a:ahLst/>
              <a:rect l="textAreaLeft" t="textAreaTop" r="textAreaRight" b="textAreaBottom"/>
              <a:pathLst>
                <a:path w="7707" h="1968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000" bIns="27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9" name="Google Shape;555;p52"/>
            <p:cNvSpPr/>
            <p:nvPr/>
          </p:nvSpPr>
          <p:spPr>
            <a:xfrm flipH="1">
              <a:off x="7440120" y="4462200"/>
              <a:ext cx="185040" cy="24840"/>
            </a:xfrm>
            <a:custGeom>
              <a:avLst/>
              <a:gdLst>
                <a:gd name="textAreaLeft" fmla="*/ 360 w 185040"/>
                <a:gd name="textAreaRight" fmla="*/ 185760 w 18504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6706" h="915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0" name="Google Shape;556;p52"/>
            <p:cNvSpPr/>
            <p:nvPr/>
          </p:nvSpPr>
          <p:spPr>
            <a:xfrm flipH="1">
              <a:off x="6328440" y="4479480"/>
              <a:ext cx="219240" cy="55080"/>
            </a:xfrm>
            <a:custGeom>
              <a:avLst/>
              <a:gdLst>
                <a:gd name="textAreaLeft" fmla="*/ -360 w 219240"/>
                <a:gd name="textAreaRight" fmla="*/ 219240 w 219240"/>
                <a:gd name="textAreaTop" fmla="*/ 0 h 55080"/>
                <a:gd name="textAreaBottom" fmla="*/ 55440 h 55080"/>
              </a:gdLst>
              <a:ahLst/>
              <a:rect l="textAreaLeft" t="textAreaTop" r="textAreaRight" b="textAreaBottom"/>
              <a:pathLst>
                <a:path w="7940" h="2002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720" bIns="27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1" name="Google Shape;557;p52"/>
            <p:cNvSpPr/>
            <p:nvPr/>
          </p:nvSpPr>
          <p:spPr>
            <a:xfrm flipH="1">
              <a:off x="6329160" y="4474440"/>
              <a:ext cx="218160" cy="36360"/>
            </a:xfrm>
            <a:custGeom>
              <a:avLst/>
              <a:gdLst>
                <a:gd name="textAreaLeft" fmla="*/ 360 w 218160"/>
                <a:gd name="textAreaRight" fmla="*/ 218880 w 218160"/>
                <a:gd name="textAreaTop" fmla="*/ 0 h 36360"/>
                <a:gd name="textAreaBottom" fmla="*/ 36720 h 36360"/>
              </a:gdLst>
              <a:ahLst/>
              <a:rect l="textAreaLeft" t="textAreaTop" r="textAreaRight" b="textAreaBottom"/>
              <a:pathLst>
                <a:path w="7907" h="1335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2" name="Google Shape;558;p52"/>
            <p:cNvSpPr/>
            <p:nvPr/>
          </p:nvSpPr>
          <p:spPr>
            <a:xfrm flipH="1">
              <a:off x="6328080" y="4451760"/>
              <a:ext cx="218160" cy="55800"/>
            </a:xfrm>
            <a:custGeom>
              <a:avLst/>
              <a:gdLst>
                <a:gd name="textAreaLeft" fmla="*/ 360 w 218160"/>
                <a:gd name="textAreaRight" fmla="*/ 218880 w 218160"/>
                <a:gd name="textAreaTop" fmla="*/ 0 h 55800"/>
                <a:gd name="textAreaBottom" fmla="*/ 56160 h 55800"/>
              </a:gdLst>
              <a:ahLst/>
              <a:rect l="textAreaLeft" t="textAreaTop" r="textAreaRight" b="textAreaBottom"/>
              <a:pathLst>
                <a:path w="7907" h="2026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080" bIns="28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3" name="Google Shape;559;p52"/>
            <p:cNvSpPr/>
            <p:nvPr/>
          </p:nvSpPr>
          <p:spPr>
            <a:xfrm flipH="1">
              <a:off x="6342840" y="4458960"/>
              <a:ext cx="188640" cy="25920"/>
            </a:xfrm>
            <a:custGeom>
              <a:avLst/>
              <a:gdLst>
                <a:gd name="textAreaLeft" fmla="*/ 360 w 188640"/>
                <a:gd name="textAreaRight" fmla="*/ 189360 w 1886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6839" h="956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4" name="Google Shape;560;p52"/>
            <p:cNvSpPr/>
            <p:nvPr/>
          </p:nvSpPr>
          <p:spPr>
            <a:xfrm flipH="1">
              <a:off x="6342840" y="4458960"/>
              <a:ext cx="188640" cy="25920"/>
            </a:xfrm>
            <a:custGeom>
              <a:avLst/>
              <a:gdLst>
                <a:gd name="textAreaLeft" fmla="*/ 360 w 188640"/>
                <a:gd name="textAreaRight" fmla="*/ 189360 w 1886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6839" h="956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5" name="Google Shape;561;p52"/>
            <p:cNvSpPr/>
            <p:nvPr/>
          </p:nvSpPr>
          <p:spPr>
            <a:xfrm flipH="1">
              <a:off x="6343920" y="4464720"/>
              <a:ext cx="187920" cy="32760"/>
            </a:xfrm>
            <a:custGeom>
              <a:avLst/>
              <a:gdLst>
                <a:gd name="textAreaLeft" fmla="*/ 360 w 187920"/>
                <a:gd name="textAreaRight" fmla="*/ 188640 w 18792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6806" h="1197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6" name="Google Shape;562;p52"/>
            <p:cNvSpPr/>
            <p:nvPr/>
          </p:nvSpPr>
          <p:spPr>
            <a:xfrm flipH="1">
              <a:off x="6352200" y="4437000"/>
              <a:ext cx="218160" cy="55800"/>
            </a:xfrm>
            <a:custGeom>
              <a:avLst/>
              <a:gdLst>
                <a:gd name="textAreaLeft" fmla="*/ 360 w 218160"/>
                <a:gd name="textAreaRight" fmla="*/ 218880 w 218160"/>
                <a:gd name="textAreaTop" fmla="*/ 0 h 55800"/>
                <a:gd name="textAreaBottom" fmla="*/ 56160 h 55800"/>
              </a:gdLst>
              <a:ahLst/>
              <a:rect l="textAreaLeft" t="textAreaTop" r="textAreaRight" b="textAreaBottom"/>
              <a:pathLst>
                <a:path w="7907" h="2034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080" bIns="28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7" name="Google Shape;563;p52"/>
            <p:cNvSpPr/>
            <p:nvPr/>
          </p:nvSpPr>
          <p:spPr>
            <a:xfrm flipH="1">
              <a:off x="6350760" y="4433040"/>
              <a:ext cx="219240" cy="36360"/>
            </a:xfrm>
            <a:custGeom>
              <a:avLst/>
              <a:gdLst>
                <a:gd name="textAreaLeft" fmla="*/ -360 w 219240"/>
                <a:gd name="textAreaRight" fmla="*/ 219240 w 219240"/>
                <a:gd name="textAreaTop" fmla="*/ 0 h 36360"/>
                <a:gd name="textAreaBottom" fmla="*/ 36720 h 36360"/>
              </a:gdLst>
              <a:ahLst/>
              <a:rect l="textAreaLeft" t="textAreaTop" r="textAreaRight" b="textAreaBottom"/>
              <a:pathLst>
                <a:path w="7940" h="1335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8" name="Google Shape;564;p52"/>
            <p:cNvSpPr/>
            <p:nvPr/>
          </p:nvSpPr>
          <p:spPr>
            <a:xfrm flipH="1">
              <a:off x="6351480" y="4409640"/>
              <a:ext cx="218160" cy="55800"/>
            </a:xfrm>
            <a:custGeom>
              <a:avLst/>
              <a:gdLst>
                <a:gd name="textAreaLeft" fmla="*/ 360 w 218160"/>
                <a:gd name="textAreaRight" fmla="*/ 218880 w 218160"/>
                <a:gd name="textAreaTop" fmla="*/ 0 h 55800"/>
                <a:gd name="textAreaBottom" fmla="*/ 56160 h 55800"/>
              </a:gdLst>
              <a:ahLst/>
              <a:rect l="textAreaLeft" t="textAreaTop" r="textAreaRight" b="textAreaBottom"/>
              <a:pathLst>
                <a:path w="7907" h="2027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080" bIns="28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9" name="Google Shape;565;p52"/>
            <p:cNvSpPr/>
            <p:nvPr/>
          </p:nvSpPr>
          <p:spPr>
            <a:xfrm flipH="1">
              <a:off x="6364440" y="4417560"/>
              <a:ext cx="189720" cy="25920"/>
            </a:xfrm>
            <a:custGeom>
              <a:avLst/>
              <a:gdLst>
                <a:gd name="textAreaLeft" fmla="*/ -360 w 189720"/>
                <a:gd name="textAreaRight" fmla="*/ 189720 w 18972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6873" h="956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0" name="Google Shape;566;p52"/>
            <p:cNvSpPr/>
            <p:nvPr/>
          </p:nvSpPr>
          <p:spPr>
            <a:xfrm flipH="1">
              <a:off x="6301800" y="4402440"/>
              <a:ext cx="219240" cy="36360"/>
            </a:xfrm>
            <a:custGeom>
              <a:avLst/>
              <a:gdLst>
                <a:gd name="textAreaLeft" fmla="*/ -360 w 219240"/>
                <a:gd name="textAreaRight" fmla="*/ 219240 w 219240"/>
                <a:gd name="textAreaTop" fmla="*/ 0 h 36360"/>
                <a:gd name="textAreaBottom" fmla="*/ 36720 h 36360"/>
              </a:gdLst>
              <a:ahLst/>
              <a:rect l="textAreaLeft" t="textAreaTop" r="textAreaRight" b="textAreaBottom"/>
              <a:pathLst>
                <a:path w="7940" h="1335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1" name="Google Shape;567;p52"/>
            <p:cNvSpPr/>
            <p:nvPr/>
          </p:nvSpPr>
          <p:spPr>
            <a:xfrm flipH="1">
              <a:off x="6300720" y="4379040"/>
              <a:ext cx="219240" cy="55800"/>
            </a:xfrm>
            <a:custGeom>
              <a:avLst/>
              <a:gdLst>
                <a:gd name="textAreaLeft" fmla="*/ -360 w 219240"/>
                <a:gd name="textAreaRight" fmla="*/ 219240 w 219240"/>
                <a:gd name="textAreaTop" fmla="*/ 0 h 55800"/>
                <a:gd name="textAreaBottom" fmla="*/ 56160 h 55800"/>
              </a:gdLst>
              <a:ahLst/>
              <a:rect l="textAreaLeft" t="textAreaTop" r="textAreaRight" b="textAreaBottom"/>
              <a:pathLst>
                <a:path w="7940" h="2034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080" bIns="28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2" name="Google Shape;568;p52"/>
            <p:cNvSpPr/>
            <p:nvPr/>
          </p:nvSpPr>
          <p:spPr>
            <a:xfrm flipH="1">
              <a:off x="6300720" y="4379040"/>
              <a:ext cx="219240" cy="55800"/>
            </a:xfrm>
            <a:custGeom>
              <a:avLst/>
              <a:gdLst>
                <a:gd name="textAreaLeft" fmla="*/ -360 w 219240"/>
                <a:gd name="textAreaRight" fmla="*/ 219240 w 219240"/>
                <a:gd name="textAreaTop" fmla="*/ 0 h 55800"/>
                <a:gd name="textAreaBottom" fmla="*/ 56160 h 55800"/>
              </a:gdLst>
              <a:ahLst/>
              <a:rect l="textAreaLeft" t="textAreaTop" r="textAreaRight" b="textAreaBottom"/>
              <a:pathLst>
                <a:path w="7940" h="2034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080" bIns="28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3" name="Google Shape;569;p52"/>
            <p:cNvSpPr/>
            <p:nvPr/>
          </p:nvSpPr>
          <p:spPr>
            <a:xfrm flipH="1">
              <a:off x="6317280" y="4386600"/>
              <a:ext cx="188640" cy="25920"/>
            </a:xfrm>
            <a:custGeom>
              <a:avLst/>
              <a:gdLst>
                <a:gd name="textAreaLeft" fmla="*/ 360 w 188640"/>
                <a:gd name="textAreaRight" fmla="*/ 189360 w 1886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6839" h="947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4" name="Google Shape;570;p52"/>
            <p:cNvSpPr/>
            <p:nvPr/>
          </p:nvSpPr>
          <p:spPr>
            <a:xfrm flipH="1">
              <a:off x="6317280" y="4386600"/>
              <a:ext cx="188640" cy="25920"/>
            </a:xfrm>
            <a:custGeom>
              <a:avLst/>
              <a:gdLst>
                <a:gd name="textAreaLeft" fmla="*/ 360 w 188640"/>
                <a:gd name="textAreaRight" fmla="*/ 189360 w 1886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6839" h="947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5" name="Google Shape;571;p52"/>
            <p:cNvSpPr/>
            <p:nvPr/>
          </p:nvSpPr>
          <p:spPr>
            <a:xfrm flipH="1">
              <a:off x="6317280" y="4392000"/>
              <a:ext cx="186840" cy="33120"/>
            </a:xfrm>
            <a:custGeom>
              <a:avLst/>
              <a:gdLst>
                <a:gd name="textAreaLeft" fmla="*/ -360 w 186840"/>
                <a:gd name="textAreaRight" fmla="*/ 186840 w 186840"/>
                <a:gd name="textAreaTop" fmla="*/ 0 h 33120"/>
                <a:gd name="textAreaBottom" fmla="*/ 33480 h 33120"/>
              </a:gdLst>
              <a:ahLst/>
              <a:rect l="textAreaLeft" t="textAreaTop" r="textAreaRight" b="textAreaBottom"/>
              <a:pathLst>
                <a:path w="6773" h="1207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6" name="Google Shape;572;p52"/>
            <p:cNvSpPr/>
            <p:nvPr/>
          </p:nvSpPr>
          <p:spPr>
            <a:xfrm flipH="1">
              <a:off x="6301800" y="4365000"/>
              <a:ext cx="219240" cy="55800"/>
            </a:xfrm>
            <a:custGeom>
              <a:avLst/>
              <a:gdLst>
                <a:gd name="textAreaLeft" fmla="*/ -360 w 219240"/>
                <a:gd name="textAreaRight" fmla="*/ 219240 w 219240"/>
                <a:gd name="textAreaTop" fmla="*/ 0 h 55800"/>
                <a:gd name="textAreaBottom" fmla="*/ 56160 h 55800"/>
              </a:gdLst>
              <a:ahLst/>
              <a:rect l="textAreaLeft" t="textAreaTop" r="textAreaRight" b="textAreaBottom"/>
              <a:pathLst>
                <a:path w="7940" h="2027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080" bIns="28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7" name="Google Shape;573;p52"/>
            <p:cNvSpPr/>
            <p:nvPr/>
          </p:nvSpPr>
          <p:spPr>
            <a:xfrm flipH="1">
              <a:off x="6301440" y="4337640"/>
              <a:ext cx="218160" cy="55800"/>
            </a:xfrm>
            <a:custGeom>
              <a:avLst/>
              <a:gdLst>
                <a:gd name="textAreaLeft" fmla="*/ 360 w 218160"/>
                <a:gd name="textAreaRight" fmla="*/ 218880 w 218160"/>
                <a:gd name="textAreaTop" fmla="*/ 0 h 55800"/>
                <a:gd name="textAreaBottom" fmla="*/ 56160 h 55800"/>
              </a:gdLst>
              <a:ahLst/>
              <a:rect l="textAreaLeft" t="textAreaTop" r="textAreaRight" b="textAreaBottom"/>
              <a:pathLst>
                <a:path w="7906" h="2027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080" bIns="28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8" name="Google Shape;574;p52"/>
            <p:cNvSpPr/>
            <p:nvPr/>
          </p:nvSpPr>
          <p:spPr>
            <a:xfrm flipH="1">
              <a:off x="6316200" y="4344840"/>
              <a:ext cx="188640" cy="25920"/>
            </a:xfrm>
            <a:custGeom>
              <a:avLst/>
              <a:gdLst>
                <a:gd name="textAreaLeft" fmla="*/ 360 w 188640"/>
                <a:gd name="textAreaRight" fmla="*/ 189360 w 1886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6840" h="956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9" name="Google Shape;575;p52"/>
            <p:cNvSpPr/>
            <p:nvPr/>
          </p:nvSpPr>
          <p:spPr>
            <a:xfrm flipH="1">
              <a:off x="6316200" y="4344840"/>
              <a:ext cx="188640" cy="25920"/>
            </a:xfrm>
            <a:custGeom>
              <a:avLst/>
              <a:gdLst>
                <a:gd name="textAreaLeft" fmla="*/ 360 w 188640"/>
                <a:gd name="textAreaRight" fmla="*/ 189360 w 1886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6840" h="956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0" name="Google Shape;576;p52"/>
            <p:cNvSpPr/>
            <p:nvPr/>
          </p:nvSpPr>
          <p:spPr>
            <a:xfrm flipH="1">
              <a:off x="6316560" y="4350600"/>
              <a:ext cx="186840" cy="32760"/>
            </a:xfrm>
            <a:custGeom>
              <a:avLst/>
              <a:gdLst>
                <a:gd name="textAreaLeft" fmla="*/ -360 w 186840"/>
                <a:gd name="textAreaRight" fmla="*/ 186840 w 18684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6772" h="1198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1" name="Google Shape;577;p52"/>
            <p:cNvSpPr/>
            <p:nvPr/>
          </p:nvSpPr>
          <p:spPr>
            <a:xfrm flipH="1">
              <a:off x="6086520" y="4431240"/>
              <a:ext cx="204480" cy="101880"/>
            </a:xfrm>
            <a:custGeom>
              <a:avLst/>
              <a:gdLst>
                <a:gd name="textAreaLeft" fmla="*/ 360 w 204480"/>
                <a:gd name="textAreaRight" fmla="*/ 205200 w 204480"/>
                <a:gd name="textAreaTop" fmla="*/ 0 h 101880"/>
                <a:gd name="textAreaBottom" fmla="*/ 102240 h 101880"/>
              </a:gdLst>
              <a:ahLst/>
              <a:rect l="textAreaLeft" t="textAreaTop" r="textAreaRight" b="textAreaBottom"/>
              <a:pathLst>
                <a:path w="7407" h="3696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120" bIns="51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2" name="Google Shape;578;p52"/>
            <p:cNvSpPr/>
            <p:nvPr/>
          </p:nvSpPr>
          <p:spPr>
            <a:xfrm flipH="1">
              <a:off x="6082200" y="4413600"/>
              <a:ext cx="202320" cy="114120"/>
            </a:xfrm>
            <a:custGeom>
              <a:avLst/>
              <a:gdLst>
                <a:gd name="textAreaLeft" fmla="*/ 360 w 202320"/>
                <a:gd name="textAreaRight" fmla="*/ 203040 w 202320"/>
                <a:gd name="textAreaTop" fmla="*/ 0 h 114120"/>
                <a:gd name="textAreaBottom" fmla="*/ 114480 h 114120"/>
              </a:gdLst>
              <a:ahLst/>
              <a:rect l="textAreaLeft" t="textAreaTop" r="textAreaRight" b="textAreaBottom"/>
              <a:pathLst>
                <a:path w="7339" h="4137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3" name="Google Shape;579;p52"/>
            <p:cNvSpPr/>
            <p:nvPr/>
          </p:nvSpPr>
          <p:spPr>
            <a:xfrm flipH="1">
              <a:off x="6075000" y="4406760"/>
              <a:ext cx="203400" cy="102240"/>
            </a:xfrm>
            <a:custGeom>
              <a:avLst/>
              <a:gdLst>
                <a:gd name="textAreaLeft" fmla="*/ -360 w 203400"/>
                <a:gd name="textAreaRight" fmla="*/ 203400 w 203400"/>
                <a:gd name="textAreaTop" fmla="*/ 0 h 102240"/>
                <a:gd name="textAreaBottom" fmla="*/ 102600 h 102240"/>
              </a:gdLst>
              <a:ahLst/>
              <a:rect l="textAreaLeft" t="textAreaTop" r="textAreaRight" b="textAreaBottom"/>
              <a:pathLst>
                <a:path w="7373" h="3706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120" bIns="51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4" name="Google Shape;580;p52"/>
            <p:cNvSpPr/>
            <p:nvPr/>
          </p:nvSpPr>
          <p:spPr>
            <a:xfrm flipH="1">
              <a:off x="6075000" y="4406760"/>
              <a:ext cx="203400" cy="102240"/>
            </a:xfrm>
            <a:custGeom>
              <a:avLst/>
              <a:gdLst>
                <a:gd name="textAreaLeft" fmla="*/ -360 w 203400"/>
                <a:gd name="textAreaRight" fmla="*/ 203400 w 203400"/>
                <a:gd name="textAreaTop" fmla="*/ 0 h 102240"/>
                <a:gd name="textAreaBottom" fmla="*/ 102600 h 102240"/>
              </a:gdLst>
              <a:ahLst/>
              <a:rect l="textAreaLeft" t="textAreaTop" r="textAreaRight" b="textAreaBottom"/>
              <a:pathLst>
                <a:path w="7373" h="3706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120" bIns="51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5" name="Google Shape;581;p52"/>
            <p:cNvSpPr/>
            <p:nvPr/>
          </p:nvSpPr>
          <p:spPr>
            <a:xfrm flipH="1">
              <a:off x="6088680" y="4414680"/>
              <a:ext cx="171000" cy="83160"/>
            </a:xfrm>
            <a:custGeom>
              <a:avLst/>
              <a:gdLst>
                <a:gd name="textAreaLeft" fmla="*/ -360 w 171000"/>
                <a:gd name="textAreaRight" fmla="*/ 171000 w 171000"/>
                <a:gd name="textAreaTop" fmla="*/ 0 h 83160"/>
                <a:gd name="textAreaBottom" fmla="*/ 83520 h 83160"/>
              </a:gdLst>
              <a:ahLst/>
              <a:rect l="textAreaLeft" t="textAreaTop" r="textAreaRight" b="textAreaBottom"/>
              <a:pathLst>
                <a:path w="6205" h="3027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6" name="Google Shape;582;p52"/>
            <p:cNvSpPr/>
            <p:nvPr/>
          </p:nvSpPr>
          <p:spPr>
            <a:xfrm flipH="1">
              <a:off x="6182640" y="4461840"/>
              <a:ext cx="212760" cy="54000"/>
            </a:xfrm>
            <a:custGeom>
              <a:avLst/>
              <a:gdLst>
                <a:gd name="textAreaLeft" fmla="*/ -360 w 212760"/>
                <a:gd name="textAreaRight" fmla="*/ 212760 w 212760"/>
                <a:gd name="textAreaTop" fmla="*/ 0 h 54000"/>
                <a:gd name="textAreaBottom" fmla="*/ 54360 h 54000"/>
              </a:gdLst>
              <a:ahLst/>
              <a:rect l="textAreaLeft" t="textAreaTop" r="textAreaRight" b="textAreaBottom"/>
              <a:pathLst>
                <a:path w="7706" h="1968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000" bIns="27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7" name="Google Shape;583;p52"/>
            <p:cNvSpPr/>
            <p:nvPr/>
          </p:nvSpPr>
          <p:spPr>
            <a:xfrm flipH="1">
              <a:off x="6182640" y="4457880"/>
              <a:ext cx="212760" cy="35640"/>
            </a:xfrm>
            <a:custGeom>
              <a:avLst/>
              <a:gdLst>
                <a:gd name="textAreaLeft" fmla="*/ -360 w 212760"/>
                <a:gd name="textAreaRight" fmla="*/ 212760 w 212760"/>
                <a:gd name="textAreaTop" fmla="*/ 0 h 35640"/>
                <a:gd name="textAreaBottom" fmla="*/ 36000 h 35640"/>
              </a:gdLst>
              <a:ahLst/>
              <a:rect l="textAreaLeft" t="textAreaTop" r="textAreaRight" b="textAreaBottom"/>
              <a:pathLst>
                <a:path w="7706" h="1302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8" name="Google Shape;584;p52"/>
            <p:cNvSpPr/>
            <p:nvPr/>
          </p:nvSpPr>
          <p:spPr>
            <a:xfrm flipH="1">
              <a:off x="6182640" y="4435200"/>
              <a:ext cx="211680" cy="54000"/>
            </a:xfrm>
            <a:custGeom>
              <a:avLst/>
              <a:gdLst>
                <a:gd name="textAreaLeft" fmla="*/ 360 w 211680"/>
                <a:gd name="textAreaRight" fmla="*/ 212400 w 211680"/>
                <a:gd name="textAreaTop" fmla="*/ 0 h 54000"/>
                <a:gd name="textAreaBottom" fmla="*/ 54360 h 54000"/>
              </a:gdLst>
              <a:ahLst/>
              <a:rect l="textAreaLeft" t="textAreaTop" r="textAreaRight" b="textAreaBottom"/>
              <a:pathLst>
                <a:path w="7673" h="1969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000" bIns="27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9" name="Google Shape;585;p52"/>
            <p:cNvSpPr/>
            <p:nvPr/>
          </p:nvSpPr>
          <p:spPr>
            <a:xfrm flipH="1">
              <a:off x="6195600" y="4442760"/>
              <a:ext cx="183960" cy="24840"/>
            </a:xfrm>
            <a:custGeom>
              <a:avLst/>
              <a:gdLst>
                <a:gd name="textAreaLeft" fmla="*/ -360 w 183960"/>
                <a:gd name="textAreaRight" fmla="*/ 183960 w 18396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6672" h="913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0" name="Google Shape;586;p52"/>
            <p:cNvSpPr/>
            <p:nvPr/>
          </p:nvSpPr>
          <p:spPr>
            <a:xfrm flipH="1">
              <a:off x="6195600" y="4442760"/>
              <a:ext cx="183960" cy="24840"/>
            </a:xfrm>
            <a:custGeom>
              <a:avLst/>
              <a:gdLst>
                <a:gd name="textAreaLeft" fmla="*/ -360 w 183960"/>
                <a:gd name="textAreaRight" fmla="*/ 183960 w 18396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6672" h="913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871" name="Google Shape;587;p52"/>
          <p:cNvGrpSpPr/>
          <p:nvPr/>
        </p:nvGrpSpPr>
        <p:grpSpPr>
          <a:xfrm>
            <a:off x="4073040" y="3712320"/>
            <a:ext cx="449280" cy="426240"/>
            <a:chOff x="4073040" y="3712320"/>
            <a:chExt cx="449280" cy="426240"/>
          </a:xfrm>
        </p:grpSpPr>
        <p:sp>
          <p:nvSpPr>
            <p:cNvPr id="872" name="Google Shape;588;p52">
              <a:hlinkClick r:id="" action="ppaction://hlinkshowjump?jump=nextslide"/>
            </p:cNvPr>
            <p:cNvSpPr/>
            <p:nvPr/>
          </p:nvSpPr>
          <p:spPr>
            <a:xfrm>
              <a:off x="4073040" y="3712320"/>
              <a:ext cx="449280" cy="426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873" name="Google Shape;589;p52"/>
            <p:cNvGrpSpPr/>
            <p:nvPr/>
          </p:nvGrpSpPr>
          <p:grpSpPr>
            <a:xfrm>
              <a:off x="4192920" y="3827880"/>
              <a:ext cx="209520" cy="194760"/>
              <a:chOff x="4192920" y="3827880"/>
              <a:chExt cx="209520" cy="194760"/>
            </a:xfrm>
          </p:grpSpPr>
          <p:sp>
            <p:nvSpPr>
              <p:cNvPr id="874" name="Google Shape;590;p52"/>
              <p:cNvSpPr/>
              <p:nvPr/>
            </p:nvSpPr>
            <p:spPr>
              <a:xfrm>
                <a:off x="4192920" y="3827880"/>
                <a:ext cx="119520" cy="194760"/>
              </a:xfrm>
              <a:custGeom>
                <a:avLst/>
                <a:gdLst>
                  <a:gd name="textAreaLeft" fmla="*/ 0 w 119520"/>
                  <a:gd name="textAreaRight" fmla="*/ 119880 w 119520"/>
                  <a:gd name="textAreaTop" fmla="*/ 0 h 194760"/>
                  <a:gd name="textAreaBottom" fmla="*/ 195120 h 194760"/>
                </a:gdLst>
                <a:ahLst/>
                <a:rect l="textAreaLeft" t="textAreaTop" r="textAreaRight" b="textAreaBottom"/>
                <a:pathLst>
                  <a:path w="14257" h="23207">
                    <a:moveTo>
                      <a:pt x="2654" y="1"/>
                    </a:moveTo>
                    <a:lnTo>
                      <a:pt x="2391" y="30"/>
                    </a:lnTo>
                    <a:lnTo>
                      <a:pt x="2158" y="59"/>
                    </a:lnTo>
                    <a:lnTo>
                      <a:pt x="1896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92" y="613"/>
                    </a:lnTo>
                    <a:lnTo>
                      <a:pt x="788" y="788"/>
                    </a:lnTo>
                    <a:lnTo>
                      <a:pt x="613" y="992"/>
                    </a:lnTo>
                    <a:lnTo>
                      <a:pt x="438" y="1196"/>
                    </a:lnTo>
                    <a:lnTo>
                      <a:pt x="321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30" y="2391"/>
                    </a:lnTo>
                    <a:lnTo>
                      <a:pt x="1" y="2654"/>
                    </a:lnTo>
                    <a:lnTo>
                      <a:pt x="30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321" y="3878"/>
                    </a:lnTo>
                    <a:lnTo>
                      <a:pt x="438" y="4111"/>
                    </a:lnTo>
                    <a:lnTo>
                      <a:pt x="613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613" y="18921"/>
                    </a:lnTo>
                    <a:lnTo>
                      <a:pt x="438" y="19125"/>
                    </a:lnTo>
                    <a:lnTo>
                      <a:pt x="321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30" y="20320"/>
                    </a:lnTo>
                    <a:lnTo>
                      <a:pt x="1" y="20582"/>
                    </a:lnTo>
                    <a:lnTo>
                      <a:pt x="30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321" y="21807"/>
                    </a:lnTo>
                    <a:lnTo>
                      <a:pt x="438" y="22040"/>
                    </a:lnTo>
                    <a:lnTo>
                      <a:pt x="613" y="22244"/>
                    </a:lnTo>
                    <a:lnTo>
                      <a:pt x="788" y="22448"/>
                    </a:lnTo>
                    <a:lnTo>
                      <a:pt x="992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6" y="23119"/>
                    </a:lnTo>
                    <a:lnTo>
                      <a:pt x="2158" y="23177"/>
                    </a:lnTo>
                    <a:lnTo>
                      <a:pt x="2391" y="23206"/>
                    </a:lnTo>
                    <a:lnTo>
                      <a:pt x="2916" y="23206"/>
                    </a:lnTo>
                    <a:lnTo>
                      <a:pt x="3149" y="23177"/>
                    </a:lnTo>
                    <a:lnTo>
                      <a:pt x="341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111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73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40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40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73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111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412" y="118"/>
                    </a:lnTo>
                    <a:lnTo>
                      <a:pt x="3149" y="59"/>
                    </a:lnTo>
                    <a:lnTo>
                      <a:pt x="2916" y="30"/>
                    </a:lnTo>
                    <a:lnTo>
                      <a:pt x="2654" y="1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75" name="Google Shape;591;p52"/>
              <p:cNvSpPr/>
              <p:nvPr/>
            </p:nvSpPr>
            <p:spPr>
              <a:xfrm>
                <a:off x="4282920" y="3827880"/>
                <a:ext cx="119520" cy="194760"/>
              </a:xfrm>
              <a:custGeom>
                <a:avLst/>
                <a:gdLst>
                  <a:gd name="textAreaLeft" fmla="*/ 0 w 119520"/>
                  <a:gd name="textAreaRight" fmla="*/ 119880 w 119520"/>
                  <a:gd name="textAreaTop" fmla="*/ 0 h 194760"/>
                  <a:gd name="textAreaBottom" fmla="*/ 195120 h 194760"/>
                </a:gdLst>
                <a:ahLst/>
                <a:rect l="textAreaLeft" t="textAreaTop" r="textAreaRight" b="textAreaBottom"/>
                <a:pathLst>
                  <a:path w="14256" h="23207">
                    <a:moveTo>
                      <a:pt x="2653" y="1"/>
                    </a:moveTo>
                    <a:lnTo>
                      <a:pt x="2391" y="30"/>
                    </a:lnTo>
                    <a:lnTo>
                      <a:pt x="2129" y="59"/>
                    </a:lnTo>
                    <a:lnTo>
                      <a:pt x="1895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63" y="613"/>
                    </a:lnTo>
                    <a:lnTo>
                      <a:pt x="788" y="788"/>
                    </a:lnTo>
                    <a:lnTo>
                      <a:pt x="584" y="992"/>
                    </a:lnTo>
                    <a:lnTo>
                      <a:pt x="438" y="1196"/>
                    </a:lnTo>
                    <a:lnTo>
                      <a:pt x="292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1" y="2391"/>
                    </a:lnTo>
                    <a:lnTo>
                      <a:pt x="1" y="2654"/>
                    </a:lnTo>
                    <a:lnTo>
                      <a:pt x="1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292" y="3878"/>
                    </a:lnTo>
                    <a:lnTo>
                      <a:pt x="438" y="4111"/>
                    </a:lnTo>
                    <a:lnTo>
                      <a:pt x="584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584" y="18921"/>
                    </a:lnTo>
                    <a:lnTo>
                      <a:pt x="438" y="19125"/>
                    </a:lnTo>
                    <a:lnTo>
                      <a:pt x="292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1" y="20320"/>
                    </a:lnTo>
                    <a:lnTo>
                      <a:pt x="1" y="20582"/>
                    </a:lnTo>
                    <a:lnTo>
                      <a:pt x="1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292" y="21807"/>
                    </a:lnTo>
                    <a:lnTo>
                      <a:pt x="438" y="22040"/>
                    </a:lnTo>
                    <a:lnTo>
                      <a:pt x="584" y="22244"/>
                    </a:lnTo>
                    <a:lnTo>
                      <a:pt x="788" y="22448"/>
                    </a:lnTo>
                    <a:lnTo>
                      <a:pt x="963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5" y="23119"/>
                    </a:lnTo>
                    <a:lnTo>
                      <a:pt x="2129" y="23177"/>
                    </a:lnTo>
                    <a:lnTo>
                      <a:pt x="2391" y="23206"/>
                    </a:lnTo>
                    <a:lnTo>
                      <a:pt x="2887" y="23206"/>
                    </a:lnTo>
                    <a:lnTo>
                      <a:pt x="3149" y="23177"/>
                    </a:lnTo>
                    <a:lnTo>
                      <a:pt x="338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082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44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39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39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44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082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382" y="118"/>
                    </a:lnTo>
                    <a:lnTo>
                      <a:pt x="3149" y="59"/>
                    </a:lnTo>
                    <a:lnTo>
                      <a:pt x="2887" y="30"/>
                    </a:lnTo>
                    <a:lnTo>
                      <a:pt x="2653" y="1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pic>
        <p:nvPicPr>
          <p:cNvPr id="876" name="Imagem 6" descr="Logotipo&#10;&#10;Descrição gerada automaticamente"/>
          <p:cNvPicPr/>
          <p:nvPr/>
        </p:nvPicPr>
        <p:blipFill>
          <a:blip r:embed="rId1"/>
          <a:stretch/>
        </p:blipFill>
        <p:spPr>
          <a:xfrm>
            <a:off x="711720" y="276840"/>
            <a:ext cx="558000" cy="704880"/>
          </a:xfrm>
          <a:prstGeom prst="rect">
            <a:avLst/>
          </a:prstGeom>
          <a:ln w="0">
            <a:noFill/>
          </a:ln>
        </p:spPr>
      </p:pic>
      <p:sp>
        <p:nvSpPr>
          <p:cNvPr id="877" name="CaixaDeTexto 1"/>
          <p:cNvSpPr/>
          <p:nvPr/>
        </p:nvSpPr>
        <p:spPr>
          <a:xfrm>
            <a:off x="1338480" y="369000"/>
            <a:ext cx="13320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Montserrat"/>
                <a:ea typeface="Arial"/>
              </a:rPr>
              <a:t>Universidade Estadual de Santa Cruz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2646;p64"/>
          <p:cNvSpPr/>
          <p:nvPr/>
        </p:nvSpPr>
        <p:spPr>
          <a:xfrm>
            <a:off x="4210560" y="159588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69" name="Google Shape;2647;p64"/>
          <p:cNvSpPr/>
          <p:nvPr/>
        </p:nvSpPr>
        <p:spPr>
          <a:xfrm>
            <a:off x="1570320" y="159588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70" name="PlaceHolder 1"/>
          <p:cNvSpPr>
            <a:spLocks noGrp="1"/>
          </p:cNvSpPr>
          <p:nvPr>
            <p:ph type="title"/>
          </p:nvPr>
        </p:nvSpPr>
        <p:spPr>
          <a:xfrm>
            <a:off x="720000" y="532800"/>
            <a:ext cx="770364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dk2"/>
                </a:solidFill>
                <a:latin typeface="Montserrat ExtraBold"/>
                <a:ea typeface="Montserrat ExtraBold"/>
              </a:rPr>
              <a:t>Justificando o projeto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1" name="PlaceHolder 2"/>
          <p:cNvSpPr>
            <a:spLocks noGrp="1"/>
          </p:cNvSpPr>
          <p:nvPr>
            <p:ph type="title"/>
          </p:nvPr>
        </p:nvSpPr>
        <p:spPr>
          <a:xfrm>
            <a:off x="5856840" y="2499840"/>
            <a:ext cx="2565360" cy="565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" sz="2700" spc="-1" strike="noStrike">
                <a:solidFill>
                  <a:schemeClr val="dk2"/>
                </a:solidFill>
                <a:latin typeface="Montserrat ExtraBold"/>
                <a:ea typeface="Poppins"/>
              </a:rPr>
              <a:t>Reducão de risco</a:t>
            </a:r>
            <a:endParaRPr b="0" lang="en-US" sz="2700" spc="-1" strike="noStrike">
              <a:solidFill>
                <a:srgbClr val="000000"/>
              </a:solidFill>
              <a:latin typeface="Montserrat ExtraBold"/>
            </a:endParaRPr>
          </a:p>
        </p:txBody>
      </p:sp>
      <p:sp>
        <p:nvSpPr>
          <p:cNvPr id="1572" name="PlaceHolder 3"/>
          <p:cNvSpPr>
            <a:spLocks noGrp="1"/>
          </p:cNvSpPr>
          <p:nvPr>
            <p:ph type="subTitle"/>
          </p:nvPr>
        </p:nvSpPr>
        <p:spPr>
          <a:xfrm>
            <a:off x="5856480" y="3189960"/>
            <a:ext cx="2565000" cy="98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191919"/>
                </a:solidFill>
                <a:latin typeface="Montserrat Medium"/>
                <a:ea typeface="Poppins"/>
              </a:rPr>
              <a:t>Melhoria do desempenho dos investimentos e contribuição para o crescimento econômico.</a:t>
            </a:r>
            <a:endParaRPr b="0" lang="en-US" sz="1400" spc="-1" strike="noStrike">
              <a:solidFill>
                <a:srgbClr val="ffffff"/>
              </a:solidFill>
              <a:latin typeface="Montserrat Medium"/>
            </a:endParaRPr>
          </a:p>
        </p:txBody>
      </p:sp>
      <p:sp>
        <p:nvSpPr>
          <p:cNvPr id="1573" name="PlaceHolder 4"/>
          <p:cNvSpPr>
            <a:spLocks noGrp="1"/>
          </p:cNvSpPr>
          <p:nvPr>
            <p:ph type="title"/>
          </p:nvPr>
        </p:nvSpPr>
        <p:spPr>
          <a:xfrm>
            <a:off x="722520" y="2370600"/>
            <a:ext cx="240696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dk2"/>
                </a:solidFill>
                <a:latin typeface="Montserrat ExtraBold"/>
                <a:ea typeface="Poppins"/>
              </a:rPr>
              <a:t>Precisão</a:t>
            </a:r>
            <a:endParaRPr b="0" lang="en-US" sz="2700" spc="-1" strike="noStrike">
              <a:solidFill>
                <a:srgbClr val="000000"/>
              </a:solidFill>
              <a:latin typeface="Montserrat ExtraBold"/>
            </a:endParaRPr>
          </a:p>
        </p:txBody>
      </p:sp>
      <p:sp>
        <p:nvSpPr>
          <p:cNvPr id="1574" name="PlaceHolder 5"/>
          <p:cNvSpPr>
            <a:spLocks noGrp="1"/>
          </p:cNvSpPr>
          <p:nvPr>
            <p:ph type="subTitle"/>
          </p:nvPr>
        </p:nvSpPr>
        <p:spPr>
          <a:xfrm>
            <a:off x="722520" y="2901240"/>
            <a:ext cx="2406960" cy="97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191919"/>
                </a:solidFill>
                <a:latin typeface="Montserrat Medium"/>
                <a:ea typeface="Poppins"/>
              </a:rPr>
              <a:t>Métodos mais precisos de previsão de preços de ações.</a:t>
            </a:r>
            <a:endParaRPr b="0" lang="en-US" sz="1400" spc="-1" strike="noStrike">
              <a:solidFill>
                <a:srgbClr val="ffffff"/>
              </a:solidFill>
              <a:latin typeface="Montserrat Medium"/>
            </a:endParaRPr>
          </a:p>
        </p:txBody>
      </p:sp>
      <p:sp>
        <p:nvSpPr>
          <p:cNvPr id="1575" name="PlaceHolder 6"/>
          <p:cNvSpPr>
            <a:spLocks noGrp="1"/>
          </p:cNvSpPr>
          <p:nvPr>
            <p:ph type="title"/>
          </p:nvPr>
        </p:nvSpPr>
        <p:spPr>
          <a:xfrm>
            <a:off x="3286440" y="2370600"/>
            <a:ext cx="2569320" cy="91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" sz="2700" spc="-1" strike="noStrike">
                <a:solidFill>
                  <a:schemeClr val="dk2"/>
                </a:solidFill>
                <a:latin typeface="Montserrat ExtraBold"/>
                <a:ea typeface="Poppins"/>
              </a:rPr>
              <a:t>Valor de Fechamento</a:t>
            </a:r>
            <a:endParaRPr b="0" lang="en-US" sz="2700" spc="-1" strike="noStrike">
              <a:solidFill>
                <a:srgbClr val="000000"/>
              </a:solidFill>
              <a:latin typeface="Montserrat ExtraBold"/>
            </a:endParaRPr>
          </a:p>
        </p:txBody>
      </p:sp>
      <p:sp>
        <p:nvSpPr>
          <p:cNvPr id="1576" name="PlaceHolder 7"/>
          <p:cNvSpPr>
            <a:spLocks noGrp="1"/>
          </p:cNvSpPr>
          <p:nvPr>
            <p:ph type="subTitle"/>
          </p:nvPr>
        </p:nvSpPr>
        <p:spPr>
          <a:xfrm>
            <a:off x="3284640" y="3285360"/>
            <a:ext cx="2575800" cy="102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191919"/>
                </a:solidFill>
                <a:latin typeface="Montserrat Medium"/>
                <a:ea typeface="Poppins"/>
              </a:rPr>
              <a:t>Introdução de CMTD e valor de fechamento das ações para prever lacunas na área.</a:t>
            </a:r>
            <a:endParaRPr b="0" lang="en-US" sz="1400" spc="-1" strike="noStrike">
              <a:solidFill>
                <a:srgbClr val="ffffff"/>
              </a:solidFill>
              <a:latin typeface="Montserrat Medium"/>
            </a:endParaRPr>
          </a:p>
        </p:txBody>
      </p:sp>
      <p:sp>
        <p:nvSpPr>
          <p:cNvPr id="1577" name="Google Shape;2655;p64"/>
          <p:cNvSpPr/>
          <p:nvPr/>
        </p:nvSpPr>
        <p:spPr>
          <a:xfrm>
            <a:off x="6784560" y="159588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578" name="Google Shape;2656;p64"/>
          <p:cNvGrpSpPr/>
          <p:nvPr/>
        </p:nvGrpSpPr>
        <p:grpSpPr>
          <a:xfrm>
            <a:off x="4384800" y="1751040"/>
            <a:ext cx="372600" cy="372960"/>
            <a:chOff x="4384800" y="1751040"/>
            <a:chExt cx="372600" cy="372960"/>
          </a:xfrm>
        </p:grpSpPr>
        <p:sp>
          <p:nvSpPr>
            <p:cNvPr id="1579" name="Google Shape;2657;p64"/>
            <p:cNvSpPr/>
            <p:nvPr/>
          </p:nvSpPr>
          <p:spPr>
            <a:xfrm>
              <a:off x="4384800" y="1751040"/>
              <a:ext cx="63000" cy="6372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63720"/>
                <a:gd name="textAreaBottom" fmla="*/ 64080 h 63720"/>
              </a:gdLst>
              <a:ahLst/>
              <a:rect l="textAreaLeft" t="textAreaTop" r="textAreaRight" b="textAreaBottom"/>
              <a:pathLst>
                <a:path w="10513" h="10635">
                  <a:moveTo>
                    <a:pt x="0" y="0"/>
                  </a:moveTo>
                  <a:lnTo>
                    <a:pt x="0" y="10634"/>
                  </a:lnTo>
                  <a:lnTo>
                    <a:pt x="514" y="10543"/>
                  </a:lnTo>
                  <a:lnTo>
                    <a:pt x="1027" y="10453"/>
                  </a:lnTo>
                  <a:lnTo>
                    <a:pt x="1510" y="10332"/>
                  </a:lnTo>
                  <a:lnTo>
                    <a:pt x="1994" y="10181"/>
                  </a:lnTo>
                  <a:lnTo>
                    <a:pt x="2447" y="10030"/>
                  </a:lnTo>
                  <a:lnTo>
                    <a:pt x="2930" y="9818"/>
                  </a:lnTo>
                  <a:lnTo>
                    <a:pt x="3383" y="9637"/>
                  </a:lnTo>
                  <a:lnTo>
                    <a:pt x="3837" y="9426"/>
                  </a:lnTo>
                  <a:lnTo>
                    <a:pt x="4260" y="9184"/>
                  </a:lnTo>
                  <a:lnTo>
                    <a:pt x="4682" y="8912"/>
                  </a:lnTo>
                  <a:lnTo>
                    <a:pt x="5105" y="8640"/>
                  </a:lnTo>
                  <a:lnTo>
                    <a:pt x="5498" y="8368"/>
                  </a:lnTo>
                  <a:lnTo>
                    <a:pt x="5891" y="8066"/>
                  </a:lnTo>
                  <a:lnTo>
                    <a:pt x="6284" y="7764"/>
                  </a:lnTo>
                  <a:lnTo>
                    <a:pt x="6646" y="7432"/>
                  </a:lnTo>
                  <a:lnTo>
                    <a:pt x="7009" y="7069"/>
                  </a:lnTo>
                  <a:lnTo>
                    <a:pt x="7341" y="6707"/>
                  </a:lnTo>
                  <a:lnTo>
                    <a:pt x="7673" y="6344"/>
                  </a:lnTo>
                  <a:lnTo>
                    <a:pt x="7975" y="5952"/>
                  </a:lnTo>
                  <a:lnTo>
                    <a:pt x="8277" y="5559"/>
                  </a:lnTo>
                  <a:lnTo>
                    <a:pt x="8549" y="5166"/>
                  </a:lnTo>
                  <a:lnTo>
                    <a:pt x="8821" y="4743"/>
                  </a:lnTo>
                  <a:lnTo>
                    <a:pt x="9093" y="4290"/>
                  </a:lnTo>
                  <a:lnTo>
                    <a:pt x="9305" y="3867"/>
                  </a:lnTo>
                  <a:lnTo>
                    <a:pt x="9516" y="3414"/>
                  </a:lnTo>
                  <a:lnTo>
                    <a:pt x="9727" y="2931"/>
                  </a:lnTo>
                  <a:lnTo>
                    <a:pt x="9909" y="2478"/>
                  </a:lnTo>
                  <a:lnTo>
                    <a:pt x="10060" y="1994"/>
                  </a:lnTo>
                  <a:lnTo>
                    <a:pt x="10211" y="1511"/>
                  </a:lnTo>
                  <a:lnTo>
                    <a:pt x="10332" y="997"/>
                  </a:lnTo>
                  <a:lnTo>
                    <a:pt x="10452" y="514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040" bIns="32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0" name="Google Shape;2658;p64"/>
            <p:cNvSpPr/>
            <p:nvPr/>
          </p:nvSpPr>
          <p:spPr>
            <a:xfrm>
              <a:off x="4384800" y="1913400"/>
              <a:ext cx="63000" cy="640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64080"/>
                <a:gd name="textAreaBottom" fmla="*/ 64440 h 64080"/>
              </a:gdLst>
              <a:ahLst/>
              <a:rect l="textAreaLeft" t="textAreaTop" r="textAreaRight" b="textAreaBottom"/>
              <a:pathLst>
                <a:path w="10513" h="10665">
                  <a:moveTo>
                    <a:pt x="0" y="1"/>
                  </a:moveTo>
                  <a:lnTo>
                    <a:pt x="0" y="10665"/>
                  </a:lnTo>
                  <a:lnTo>
                    <a:pt x="10513" y="10665"/>
                  </a:lnTo>
                  <a:lnTo>
                    <a:pt x="10452" y="10151"/>
                  </a:lnTo>
                  <a:lnTo>
                    <a:pt x="10332" y="9637"/>
                  </a:lnTo>
                  <a:lnTo>
                    <a:pt x="10211" y="9154"/>
                  </a:lnTo>
                  <a:lnTo>
                    <a:pt x="10060" y="8671"/>
                  </a:lnTo>
                  <a:lnTo>
                    <a:pt x="9909" y="8187"/>
                  </a:lnTo>
                  <a:lnTo>
                    <a:pt x="9727" y="7704"/>
                  </a:lnTo>
                  <a:lnTo>
                    <a:pt x="9516" y="7251"/>
                  </a:lnTo>
                  <a:lnTo>
                    <a:pt x="9305" y="6798"/>
                  </a:lnTo>
                  <a:lnTo>
                    <a:pt x="9093" y="6345"/>
                  </a:lnTo>
                  <a:lnTo>
                    <a:pt x="8821" y="5922"/>
                  </a:lnTo>
                  <a:lnTo>
                    <a:pt x="8549" y="5499"/>
                  </a:lnTo>
                  <a:lnTo>
                    <a:pt x="8277" y="5076"/>
                  </a:lnTo>
                  <a:lnTo>
                    <a:pt x="7975" y="4683"/>
                  </a:lnTo>
                  <a:lnTo>
                    <a:pt x="7673" y="4290"/>
                  </a:lnTo>
                  <a:lnTo>
                    <a:pt x="7341" y="3928"/>
                  </a:lnTo>
                  <a:lnTo>
                    <a:pt x="7009" y="3565"/>
                  </a:lnTo>
                  <a:lnTo>
                    <a:pt x="6646" y="3233"/>
                  </a:lnTo>
                  <a:lnTo>
                    <a:pt x="6284" y="2901"/>
                  </a:lnTo>
                  <a:lnTo>
                    <a:pt x="5891" y="2568"/>
                  </a:lnTo>
                  <a:lnTo>
                    <a:pt x="5498" y="2266"/>
                  </a:lnTo>
                  <a:lnTo>
                    <a:pt x="5105" y="1994"/>
                  </a:lnTo>
                  <a:lnTo>
                    <a:pt x="4682" y="1723"/>
                  </a:lnTo>
                  <a:lnTo>
                    <a:pt x="4260" y="1481"/>
                  </a:lnTo>
                  <a:lnTo>
                    <a:pt x="3837" y="1239"/>
                  </a:lnTo>
                  <a:lnTo>
                    <a:pt x="3383" y="1028"/>
                  </a:lnTo>
                  <a:lnTo>
                    <a:pt x="2930" y="816"/>
                  </a:lnTo>
                  <a:lnTo>
                    <a:pt x="2447" y="635"/>
                  </a:lnTo>
                  <a:lnTo>
                    <a:pt x="1994" y="454"/>
                  </a:lnTo>
                  <a:lnTo>
                    <a:pt x="1510" y="333"/>
                  </a:lnTo>
                  <a:lnTo>
                    <a:pt x="1027" y="182"/>
                  </a:lnTo>
                  <a:lnTo>
                    <a:pt x="514" y="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040" bIns="32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1" name="Google Shape;2659;p64"/>
            <p:cNvSpPr/>
            <p:nvPr/>
          </p:nvSpPr>
          <p:spPr>
            <a:xfrm>
              <a:off x="4525920" y="1999440"/>
              <a:ext cx="90000" cy="124560"/>
            </a:xfrm>
            <a:custGeom>
              <a:avLst/>
              <a:gdLst>
                <a:gd name="textAreaLeft" fmla="*/ 0 w 90000"/>
                <a:gd name="textAreaRight" fmla="*/ 90360 w 90000"/>
                <a:gd name="textAreaTop" fmla="*/ 0 h 124560"/>
                <a:gd name="textAreaBottom" fmla="*/ 124920 h 124560"/>
              </a:gdLst>
              <a:ahLst/>
              <a:rect l="textAreaLeft" t="textAreaTop" r="textAreaRight" b="textAreaBottom"/>
              <a:pathLst>
                <a:path w="15015" h="20694">
                  <a:moveTo>
                    <a:pt x="4018" y="1"/>
                  </a:moveTo>
                  <a:lnTo>
                    <a:pt x="4018" y="10816"/>
                  </a:lnTo>
                  <a:lnTo>
                    <a:pt x="0" y="10816"/>
                  </a:lnTo>
                  <a:lnTo>
                    <a:pt x="7492" y="20694"/>
                  </a:lnTo>
                  <a:lnTo>
                    <a:pt x="15015" y="10816"/>
                  </a:lnTo>
                  <a:lnTo>
                    <a:pt x="10966" y="10816"/>
                  </a:lnTo>
                  <a:lnTo>
                    <a:pt x="10966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2280" bIns="62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2" name="Google Shape;2660;p64"/>
            <p:cNvSpPr/>
            <p:nvPr/>
          </p:nvSpPr>
          <p:spPr>
            <a:xfrm>
              <a:off x="4384800" y="1751040"/>
              <a:ext cx="209880" cy="226080"/>
            </a:xfrm>
            <a:custGeom>
              <a:avLst/>
              <a:gdLst>
                <a:gd name="textAreaLeft" fmla="*/ 0 w 209880"/>
                <a:gd name="textAreaRight" fmla="*/ 210240 w 209880"/>
                <a:gd name="textAreaTop" fmla="*/ 0 h 226080"/>
                <a:gd name="textAreaBottom" fmla="*/ 226440 h 226080"/>
              </a:gdLst>
              <a:ahLst/>
              <a:rect l="textAreaLeft" t="textAreaTop" r="textAreaRight" b="textAreaBottom"/>
              <a:pathLst>
                <a:path w="34892" h="37551">
                  <a:moveTo>
                    <a:pt x="13111" y="16041"/>
                  </a:moveTo>
                  <a:lnTo>
                    <a:pt x="16011" y="18942"/>
                  </a:lnTo>
                  <a:lnTo>
                    <a:pt x="13443" y="21509"/>
                  </a:lnTo>
                  <a:lnTo>
                    <a:pt x="10543" y="18579"/>
                  </a:lnTo>
                  <a:lnTo>
                    <a:pt x="13111" y="16041"/>
                  </a:lnTo>
                  <a:close/>
                  <a:moveTo>
                    <a:pt x="14168" y="0"/>
                  </a:moveTo>
                  <a:lnTo>
                    <a:pt x="14078" y="695"/>
                  </a:lnTo>
                  <a:lnTo>
                    <a:pt x="13957" y="1390"/>
                  </a:lnTo>
                  <a:lnTo>
                    <a:pt x="13806" y="2055"/>
                  </a:lnTo>
                  <a:lnTo>
                    <a:pt x="13624" y="2719"/>
                  </a:lnTo>
                  <a:lnTo>
                    <a:pt x="13413" y="3384"/>
                  </a:lnTo>
                  <a:lnTo>
                    <a:pt x="13202" y="4018"/>
                  </a:lnTo>
                  <a:lnTo>
                    <a:pt x="12930" y="4653"/>
                  </a:lnTo>
                  <a:lnTo>
                    <a:pt x="12658" y="5257"/>
                  </a:lnTo>
                  <a:lnTo>
                    <a:pt x="12356" y="5861"/>
                  </a:lnTo>
                  <a:lnTo>
                    <a:pt x="12023" y="6465"/>
                  </a:lnTo>
                  <a:lnTo>
                    <a:pt x="11661" y="7039"/>
                  </a:lnTo>
                  <a:lnTo>
                    <a:pt x="11298" y="7583"/>
                  </a:lnTo>
                  <a:lnTo>
                    <a:pt x="10875" y="8127"/>
                  </a:lnTo>
                  <a:lnTo>
                    <a:pt x="10483" y="8640"/>
                  </a:lnTo>
                  <a:lnTo>
                    <a:pt x="10030" y="9154"/>
                  </a:lnTo>
                  <a:lnTo>
                    <a:pt x="9576" y="9637"/>
                  </a:lnTo>
                  <a:lnTo>
                    <a:pt x="9093" y="10090"/>
                  </a:lnTo>
                  <a:lnTo>
                    <a:pt x="8579" y="10543"/>
                  </a:lnTo>
                  <a:lnTo>
                    <a:pt x="8066" y="10966"/>
                  </a:lnTo>
                  <a:lnTo>
                    <a:pt x="7522" y="11389"/>
                  </a:lnTo>
                  <a:lnTo>
                    <a:pt x="6978" y="11752"/>
                  </a:lnTo>
                  <a:lnTo>
                    <a:pt x="6404" y="12114"/>
                  </a:lnTo>
                  <a:lnTo>
                    <a:pt x="5830" y="12447"/>
                  </a:lnTo>
                  <a:lnTo>
                    <a:pt x="5226" y="12749"/>
                  </a:lnTo>
                  <a:lnTo>
                    <a:pt x="4622" y="13051"/>
                  </a:lnTo>
                  <a:lnTo>
                    <a:pt x="4018" y="13292"/>
                  </a:lnTo>
                  <a:lnTo>
                    <a:pt x="3353" y="13534"/>
                  </a:lnTo>
                  <a:lnTo>
                    <a:pt x="2719" y="13746"/>
                  </a:lnTo>
                  <a:lnTo>
                    <a:pt x="2054" y="13927"/>
                  </a:lnTo>
                  <a:lnTo>
                    <a:pt x="1390" y="14078"/>
                  </a:lnTo>
                  <a:lnTo>
                    <a:pt x="695" y="14199"/>
                  </a:lnTo>
                  <a:lnTo>
                    <a:pt x="0" y="14289"/>
                  </a:lnTo>
                  <a:lnTo>
                    <a:pt x="0" y="23231"/>
                  </a:lnTo>
                  <a:lnTo>
                    <a:pt x="695" y="23322"/>
                  </a:lnTo>
                  <a:lnTo>
                    <a:pt x="1390" y="23443"/>
                  </a:lnTo>
                  <a:lnTo>
                    <a:pt x="2054" y="23594"/>
                  </a:lnTo>
                  <a:lnTo>
                    <a:pt x="2719" y="23775"/>
                  </a:lnTo>
                  <a:lnTo>
                    <a:pt x="3353" y="23987"/>
                  </a:lnTo>
                  <a:lnTo>
                    <a:pt x="4018" y="24228"/>
                  </a:lnTo>
                  <a:lnTo>
                    <a:pt x="4622" y="24500"/>
                  </a:lnTo>
                  <a:lnTo>
                    <a:pt x="5226" y="24772"/>
                  </a:lnTo>
                  <a:lnTo>
                    <a:pt x="5830" y="25074"/>
                  </a:lnTo>
                  <a:lnTo>
                    <a:pt x="6404" y="25406"/>
                  </a:lnTo>
                  <a:lnTo>
                    <a:pt x="6978" y="25769"/>
                  </a:lnTo>
                  <a:lnTo>
                    <a:pt x="7522" y="26162"/>
                  </a:lnTo>
                  <a:lnTo>
                    <a:pt x="8066" y="26554"/>
                  </a:lnTo>
                  <a:lnTo>
                    <a:pt x="8579" y="26977"/>
                  </a:lnTo>
                  <a:lnTo>
                    <a:pt x="9093" y="27430"/>
                  </a:lnTo>
                  <a:lnTo>
                    <a:pt x="9576" y="27884"/>
                  </a:lnTo>
                  <a:lnTo>
                    <a:pt x="10030" y="28367"/>
                  </a:lnTo>
                  <a:lnTo>
                    <a:pt x="10483" y="28880"/>
                  </a:lnTo>
                  <a:lnTo>
                    <a:pt x="10875" y="29394"/>
                  </a:lnTo>
                  <a:lnTo>
                    <a:pt x="11298" y="29938"/>
                  </a:lnTo>
                  <a:lnTo>
                    <a:pt x="11661" y="30512"/>
                  </a:lnTo>
                  <a:lnTo>
                    <a:pt x="12023" y="31086"/>
                  </a:lnTo>
                  <a:lnTo>
                    <a:pt x="12356" y="31660"/>
                  </a:lnTo>
                  <a:lnTo>
                    <a:pt x="12658" y="32264"/>
                  </a:lnTo>
                  <a:lnTo>
                    <a:pt x="12930" y="32868"/>
                  </a:lnTo>
                  <a:lnTo>
                    <a:pt x="13202" y="33502"/>
                  </a:lnTo>
                  <a:lnTo>
                    <a:pt x="13413" y="34167"/>
                  </a:lnTo>
                  <a:lnTo>
                    <a:pt x="13624" y="34801"/>
                  </a:lnTo>
                  <a:lnTo>
                    <a:pt x="13806" y="35466"/>
                  </a:lnTo>
                  <a:lnTo>
                    <a:pt x="13957" y="36161"/>
                  </a:lnTo>
                  <a:lnTo>
                    <a:pt x="14078" y="36856"/>
                  </a:lnTo>
                  <a:lnTo>
                    <a:pt x="14168" y="37551"/>
                  </a:lnTo>
                  <a:lnTo>
                    <a:pt x="29122" y="37551"/>
                  </a:lnTo>
                  <a:lnTo>
                    <a:pt x="29122" y="29273"/>
                  </a:lnTo>
                  <a:lnTo>
                    <a:pt x="28367" y="29062"/>
                  </a:lnTo>
                  <a:lnTo>
                    <a:pt x="27642" y="28820"/>
                  </a:lnTo>
                  <a:lnTo>
                    <a:pt x="26917" y="28518"/>
                  </a:lnTo>
                  <a:lnTo>
                    <a:pt x="26222" y="28155"/>
                  </a:lnTo>
                  <a:lnTo>
                    <a:pt x="25557" y="27732"/>
                  </a:lnTo>
                  <a:lnTo>
                    <a:pt x="24923" y="27279"/>
                  </a:lnTo>
                  <a:lnTo>
                    <a:pt x="24349" y="26796"/>
                  </a:lnTo>
                  <a:lnTo>
                    <a:pt x="23835" y="26252"/>
                  </a:lnTo>
                  <a:lnTo>
                    <a:pt x="22627" y="24893"/>
                  </a:lnTo>
                  <a:lnTo>
                    <a:pt x="25315" y="22476"/>
                  </a:lnTo>
                  <a:lnTo>
                    <a:pt x="26524" y="23835"/>
                  </a:lnTo>
                  <a:lnTo>
                    <a:pt x="26917" y="24228"/>
                  </a:lnTo>
                  <a:lnTo>
                    <a:pt x="27370" y="24591"/>
                  </a:lnTo>
                  <a:lnTo>
                    <a:pt x="27853" y="24893"/>
                  </a:lnTo>
                  <a:lnTo>
                    <a:pt x="28336" y="25195"/>
                  </a:lnTo>
                  <a:lnTo>
                    <a:pt x="28880" y="25406"/>
                  </a:lnTo>
                  <a:lnTo>
                    <a:pt x="29454" y="25618"/>
                  </a:lnTo>
                  <a:lnTo>
                    <a:pt x="30028" y="25739"/>
                  </a:lnTo>
                  <a:lnTo>
                    <a:pt x="30632" y="25829"/>
                  </a:lnTo>
                  <a:lnTo>
                    <a:pt x="31962" y="25829"/>
                  </a:lnTo>
                  <a:lnTo>
                    <a:pt x="32264" y="25799"/>
                  </a:lnTo>
                  <a:lnTo>
                    <a:pt x="32535" y="25708"/>
                  </a:lnTo>
                  <a:lnTo>
                    <a:pt x="32807" y="25618"/>
                  </a:lnTo>
                  <a:lnTo>
                    <a:pt x="33079" y="25527"/>
                  </a:lnTo>
                  <a:lnTo>
                    <a:pt x="33321" y="25406"/>
                  </a:lnTo>
                  <a:lnTo>
                    <a:pt x="33532" y="25286"/>
                  </a:lnTo>
                  <a:lnTo>
                    <a:pt x="33744" y="25134"/>
                  </a:lnTo>
                  <a:lnTo>
                    <a:pt x="33955" y="24983"/>
                  </a:lnTo>
                  <a:lnTo>
                    <a:pt x="34137" y="24802"/>
                  </a:lnTo>
                  <a:lnTo>
                    <a:pt x="34288" y="24651"/>
                  </a:lnTo>
                  <a:lnTo>
                    <a:pt x="34439" y="24470"/>
                  </a:lnTo>
                  <a:lnTo>
                    <a:pt x="34560" y="24258"/>
                  </a:lnTo>
                  <a:lnTo>
                    <a:pt x="34680" y="24077"/>
                  </a:lnTo>
                  <a:lnTo>
                    <a:pt x="34771" y="23896"/>
                  </a:lnTo>
                  <a:lnTo>
                    <a:pt x="34831" y="23684"/>
                  </a:lnTo>
                  <a:lnTo>
                    <a:pt x="34862" y="23503"/>
                  </a:lnTo>
                  <a:lnTo>
                    <a:pt x="34892" y="23262"/>
                  </a:lnTo>
                  <a:lnTo>
                    <a:pt x="34892" y="23050"/>
                  </a:lnTo>
                  <a:lnTo>
                    <a:pt x="34862" y="22839"/>
                  </a:lnTo>
                  <a:lnTo>
                    <a:pt x="34801" y="22627"/>
                  </a:lnTo>
                  <a:lnTo>
                    <a:pt x="34741" y="22446"/>
                  </a:lnTo>
                  <a:lnTo>
                    <a:pt x="34620" y="22234"/>
                  </a:lnTo>
                  <a:lnTo>
                    <a:pt x="34499" y="22023"/>
                  </a:lnTo>
                  <a:lnTo>
                    <a:pt x="34348" y="21842"/>
                  </a:lnTo>
                  <a:lnTo>
                    <a:pt x="34167" y="21660"/>
                  </a:lnTo>
                  <a:lnTo>
                    <a:pt x="33955" y="21479"/>
                  </a:lnTo>
                  <a:lnTo>
                    <a:pt x="33744" y="21298"/>
                  </a:lnTo>
                  <a:lnTo>
                    <a:pt x="33502" y="21147"/>
                  </a:lnTo>
                  <a:lnTo>
                    <a:pt x="32928" y="20845"/>
                  </a:lnTo>
                  <a:lnTo>
                    <a:pt x="32264" y="20573"/>
                  </a:lnTo>
                  <a:lnTo>
                    <a:pt x="30300" y="19787"/>
                  </a:lnTo>
                  <a:lnTo>
                    <a:pt x="28638" y="19123"/>
                  </a:lnTo>
                  <a:lnTo>
                    <a:pt x="27007" y="18398"/>
                  </a:lnTo>
                  <a:lnTo>
                    <a:pt x="26735" y="18247"/>
                  </a:lnTo>
                  <a:lnTo>
                    <a:pt x="26433" y="18035"/>
                  </a:lnTo>
                  <a:lnTo>
                    <a:pt x="26131" y="17794"/>
                  </a:lnTo>
                  <a:lnTo>
                    <a:pt x="25859" y="17522"/>
                  </a:lnTo>
                  <a:lnTo>
                    <a:pt x="25618" y="17250"/>
                  </a:lnTo>
                  <a:lnTo>
                    <a:pt x="25376" y="16948"/>
                  </a:lnTo>
                  <a:lnTo>
                    <a:pt x="25164" y="16646"/>
                  </a:lnTo>
                  <a:lnTo>
                    <a:pt x="24983" y="16313"/>
                  </a:lnTo>
                  <a:lnTo>
                    <a:pt x="24802" y="15981"/>
                  </a:lnTo>
                  <a:lnTo>
                    <a:pt x="24681" y="15649"/>
                  </a:lnTo>
                  <a:lnTo>
                    <a:pt x="24560" y="15286"/>
                  </a:lnTo>
                  <a:lnTo>
                    <a:pt x="24470" y="14924"/>
                  </a:lnTo>
                  <a:lnTo>
                    <a:pt x="24409" y="14561"/>
                  </a:lnTo>
                  <a:lnTo>
                    <a:pt x="24379" y="14199"/>
                  </a:lnTo>
                  <a:lnTo>
                    <a:pt x="24349" y="13806"/>
                  </a:lnTo>
                  <a:lnTo>
                    <a:pt x="24379" y="13413"/>
                  </a:lnTo>
                  <a:lnTo>
                    <a:pt x="24409" y="13021"/>
                  </a:lnTo>
                  <a:lnTo>
                    <a:pt x="24500" y="12628"/>
                  </a:lnTo>
                  <a:lnTo>
                    <a:pt x="24590" y="12205"/>
                  </a:lnTo>
                  <a:lnTo>
                    <a:pt x="24741" y="11812"/>
                  </a:lnTo>
                  <a:lnTo>
                    <a:pt x="24893" y="11450"/>
                  </a:lnTo>
                  <a:lnTo>
                    <a:pt x="25074" y="11087"/>
                  </a:lnTo>
                  <a:lnTo>
                    <a:pt x="25285" y="10725"/>
                  </a:lnTo>
                  <a:lnTo>
                    <a:pt x="25527" y="10392"/>
                  </a:lnTo>
                  <a:lnTo>
                    <a:pt x="25799" y="10090"/>
                  </a:lnTo>
                  <a:lnTo>
                    <a:pt x="26071" y="9788"/>
                  </a:lnTo>
                  <a:lnTo>
                    <a:pt x="26373" y="9516"/>
                  </a:lnTo>
                  <a:lnTo>
                    <a:pt x="26705" y="9244"/>
                  </a:lnTo>
                  <a:lnTo>
                    <a:pt x="27068" y="9003"/>
                  </a:lnTo>
                  <a:lnTo>
                    <a:pt x="27430" y="8791"/>
                  </a:lnTo>
                  <a:lnTo>
                    <a:pt x="27823" y="8610"/>
                  </a:lnTo>
                  <a:lnTo>
                    <a:pt x="28216" y="8429"/>
                  </a:lnTo>
                  <a:lnTo>
                    <a:pt x="28638" y="8278"/>
                  </a:lnTo>
                  <a:lnTo>
                    <a:pt x="29122" y="8157"/>
                  </a:lnTo>
                  <a:lnTo>
                    <a:pt x="2912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3" name="Google Shape;2661;p64"/>
            <p:cNvSpPr/>
            <p:nvPr/>
          </p:nvSpPr>
          <p:spPr>
            <a:xfrm>
              <a:off x="4694400" y="1751040"/>
              <a:ext cx="63000" cy="6372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63720"/>
                <a:gd name="textAreaBottom" fmla="*/ 64080 h 63720"/>
              </a:gdLst>
              <a:ahLst/>
              <a:rect l="textAreaLeft" t="textAreaTop" r="textAreaRight" b="textAreaBottom"/>
              <a:pathLst>
                <a:path w="10514" h="10635">
                  <a:moveTo>
                    <a:pt x="1" y="0"/>
                  </a:moveTo>
                  <a:lnTo>
                    <a:pt x="92" y="514"/>
                  </a:lnTo>
                  <a:lnTo>
                    <a:pt x="212" y="997"/>
                  </a:lnTo>
                  <a:lnTo>
                    <a:pt x="333" y="1511"/>
                  </a:lnTo>
                  <a:lnTo>
                    <a:pt x="454" y="1994"/>
                  </a:lnTo>
                  <a:lnTo>
                    <a:pt x="635" y="2478"/>
                  </a:lnTo>
                  <a:lnTo>
                    <a:pt x="817" y="2931"/>
                  </a:lnTo>
                  <a:lnTo>
                    <a:pt x="998" y="3414"/>
                  </a:lnTo>
                  <a:lnTo>
                    <a:pt x="1209" y="3867"/>
                  </a:lnTo>
                  <a:lnTo>
                    <a:pt x="1451" y="4290"/>
                  </a:lnTo>
                  <a:lnTo>
                    <a:pt x="1693" y="4743"/>
                  </a:lnTo>
                  <a:lnTo>
                    <a:pt x="1964" y="5166"/>
                  </a:lnTo>
                  <a:lnTo>
                    <a:pt x="2236" y="5559"/>
                  </a:lnTo>
                  <a:lnTo>
                    <a:pt x="2538" y="5952"/>
                  </a:lnTo>
                  <a:lnTo>
                    <a:pt x="2871" y="6344"/>
                  </a:lnTo>
                  <a:lnTo>
                    <a:pt x="3173" y="6707"/>
                  </a:lnTo>
                  <a:lnTo>
                    <a:pt x="3535" y="7069"/>
                  </a:lnTo>
                  <a:lnTo>
                    <a:pt x="3868" y="7432"/>
                  </a:lnTo>
                  <a:lnTo>
                    <a:pt x="4260" y="7764"/>
                  </a:lnTo>
                  <a:lnTo>
                    <a:pt x="4623" y="8066"/>
                  </a:lnTo>
                  <a:lnTo>
                    <a:pt x="5016" y="8368"/>
                  </a:lnTo>
                  <a:lnTo>
                    <a:pt x="5408" y="8640"/>
                  </a:lnTo>
                  <a:lnTo>
                    <a:pt x="5831" y="8912"/>
                  </a:lnTo>
                  <a:lnTo>
                    <a:pt x="6254" y="9184"/>
                  </a:lnTo>
                  <a:lnTo>
                    <a:pt x="6707" y="9426"/>
                  </a:lnTo>
                  <a:lnTo>
                    <a:pt x="7160" y="9637"/>
                  </a:lnTo>
                  <a:lnTo>
                    <a:pt x="7614" y="9818"/>
                  </a:lnTo>
                  <a:lnTo>
                    <a:pt x="8067" y="10030"/>
                  </a:lnTo>
                  <a:lnTo>
                    <a:pt x="8550" y="10181"/>
                  </a:lnTo>
                  <a:lnTo>
                    <a:pt x="9033" y="10332"/>
                  </a:lnTo>
                  <a:lnTo>
                    <a:pt x="9517" y="10453"/>
                  </a:lnTo>
                  <a:lnTo>
                    <a:pt x="10030" y="10543"/>
                  </a:lnTo>
                  <a:lnTo>
                    <a:pt x="10514" y="10634"/>
                  </a:lnTo>
                  <a:lnTo>
                    <a:pt x="10514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040" bIns="32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4" name="Google Shape;2662;p64"/>
            <p:cNvSpPr/>
            <p:nvPr/>
          </p:nvSpPr>
          <p:spPr>
            <a:xfrm>
              <a:off x="4694400" y="1913400"/>
              <a:ext cx="63000" cy="640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64080"/>
                <a:gd name="textAreaBottom" fmla="*/ 64440 h 64080"/>
              </a:gdLst>
              <a:ahLst/>
              <a:rect l="textAreaLeft" t="textAreaTop" r="textAreaRight" b="textAreaBottom"/>
              <a:pathLst>
                <a:path w="10514" h="10665">
                  <a:moveTo>
                    <a:pt x="10514" y="1"/>
                  </a:moveTo>
                  <a:lnTo>
                    <a:pt x="10030" y="91"/>
                  </a:lnTo>
                  <a:lnTo>
                    <a:pt x="9517" y="182"/>
                  </a:lnTo>
                  <a:lnTo>
                    <a:pt x="9033" y="333"/>
                  </a:lnTo>
                  <a:lnTo>
                    <a:pt x="8550" y="454"/>
                  </a:lnTo>
                  <a:lnTo>
                    <a:pt x="8067" y="635"/>
                  </a:lnTo>
                  <a:lnTo>
                    <a:pt x="7614" y="816"/>
                  </a:lnTo>
                  <a:lnTo>
                    <a:pt x="7160" y="1028"/>
                  </a:lnTo>
                  <a:lnTo>
                    <a:pt x="6707" y="1239"/>
                  </a:lnTo>
                  <a:lnTo>
                    <a:pt x="6254" y="1481"/>
                  </a:lnTo>
                  <a:lnTo>
                    <a:pt x="5831" y="1723"/>
                  </a:lnTo>
                  <a:lnTo>
                    <a:pt x="5408" y="1994"/>
                  </a:lnTo>
                  <a:lnTo>
                    <a:pt x="5016" y="2266"/>
                  </a:lnTo>
                  <a:lnTo>
                    <a:pt x="4623" y="2568"/>
                  </a:lnTo>
                  <a:lnTo>
                    <a:pt x="4260" y="2901"/>
                  </a:lnTo>
                  <a:lnTo>
                    <a:pt x="3868" y="3233"/>
                  </a:lnTo>
                  <a:lnTo>
                    <a:pt x="3535" y="3565"/>
                  </a:lnTo>
                  <a:lnTo>
                    <a:pt x="3173" y="3928"/>
                  </a:lnTo>
                  <a:lnTo>
                    <a:pt x="2871" y="4290"/>
                  </a:lnTo>
                  <a:lnTo>
                    <a:pt x="2538" y="4683"/>
                  </a:lnTo>
                  <a:lnTo>
                    <a:pt x="2236" y="5076"/>
                  </a:lnTo>
                  <a:lnTo>
                    <a:pt x="1964" y="5499"/>
                  </a:lnTo>
                  <a:lnTo>
                    <a:pt x="1693" y="5922"/>
                  </a:lnTo>
                  <a:lnTo>
                    <a:pt x="1451" y="6345"/>
                  </a:lnTo>
                  <a:lnTo>
                    <a:pt x="1209" y="6798"/>
                  </a:lnTo>
                  <a:lnTo>
                    <a:pt x="998" y="7251"/>
                  </a:lnTo>
                  <a:lnTo>
                    <a:pt x="817" y="7704"/>
                  </a:lnTo>
                  <a:lnTo>
                    <a:pt x="635" y="8187"/>
                  </a:lnTo>
                  <a:lnTo>
                    <a:pt x="454" y="8671"/>
                  </a:lnTo>
                  <a:lnTo>
                    <a:pt x="333" y="9154"/>
                  </a:lnTo>
                  <a:lnTo>
                    <a:pt x="212" y="9637"/>
                  </a:lnTo>
                  <a:lnTo>
                    <a:pt x="92" y="10151"/>
                  </a:lnTo>
                  <a:lnTo>
                    <a:pt x="1" y="10665"/>
                  </a:lnTo>
                  <a:lnTo>
                    <a:pt x="10514" y="10665"/>
                  </a:lnTo>
                  <a:lnTo>
                    <a:pt x="1051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040" bIns="32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5" name="Google Shape;2663;p64"/>
            <p:cNvSpPr/>
            <p:nvPr/>
          </p:nvSpPr>
          <p:spPr>
            <a:xfrm>
              <a:off x="4553280" y="1751040"/>
              <a:ext cx="204120" cy="226080"/>
            </a:xfrm>
            <a:custGeom>
              <a:avLst/>
              <a:gdLst>
                <a:gd name="textAreaLeft" fmla="*/ 0 w 204120"/>
                <a:gd name="textAreaRight" fmla="*/ 204480 w 204120"/>
                <a:gd name="textAreaTop" fmla="*/ 0 h 226080"/>
                <a:gd name="textAreaBottom" fmla="*/ 226440 h 226080"/>
              </a:gdLst>
              <a:ahLst/>
              <a:rect l="textAreaLeft" t="textAreaTop" r="textAreaRight" b="textAreaBottom"/>
              <a:pathLst>
                <a:path w="33896" h="37551">
                  <a:moveTo>
                    <a:pt x="20483" y="16041"/>
                  </a:moveTo>
                  <a:lnTo>
                    <a:pt x="23353" y="18942"/>
                  </a:lnTo>
                  <a:lnTo>
                    <a:pt x="20785" y="21509"/>
                  </a:lnTo>
                  <a:lnTo>
                    <a:pt x="17915" y="18579"/>
                  </a:lnTo>
                  <a:lnTo>
                    <a:pt x="20483" y="16041"/>
                  </a:lnTo>
                  <a:close/>
                  <a:moveTo>
                    <a:pt x="4774" y="0"/>
                  </a:moveTo>
                  <a:lnTo>
                    <a:pt x="4774" y="8096"/>
                  </a:lnTo>
                  <a:lnTo>
                    <a:pt x="5257" y="8217"/>
                  </a:lnTo>
                  <a:lnTo>
                    <a:pt x="5710" y="8338"/>
                  </a:lnTo>
                  <a:lnTo>
                    <a:pt x="6164" y="8459"/>
                  </a:lnTo>
                  <a:lnTo>
                    <a:pt x="6587" y="8640"/>
                  </a:lnTo>
                  <a:lnTo>
                    <a:pt x="7342" y="8973"/>
                  </a:lnTo>
                  <a:lnTo>
                    <a:pt x="8006" y="9305"/>
                  </a:lnTo>
                  <a:lnTo>
                    <a:pt x="8520" y="9637"/>
                  </a:lnTo>
                  <a:lnTo>
                    <a:pt x="8943" y="9909"/>
                  </a:lnTo>
                  <a:lnTo>
                    <a:pt x="9336" y="10211"/>
                  </a:lnTo>
                  <a:lnTo>
                    <a:pt x="10695" y="11389"/>
                  </a:lnTo>
                  <a:lnTo>
                    <a:pt x="8369" y="14138"/>
                  </a:lnTo>
                  <a:lnTo>
                    <a:pt x="6979" y="12990"/>
                  </a:lnTo>
                  <a:lnTo>
                    <a:pt x="6858" y="12870"/>
                  </a:lnTo>
                  <a:lnTo>
                    <a:pt x="6526" y="12658"/>
                  </a:lnTo>
                  <a:lnTo>
                    <a:pt x="6013" y="12356"/>
                  </a:lnTo>
                  <a:lnTo>
                    <a:pt x="5680" y="12175"/>
                  </a:lnTo>
                  <a:lnTo>
                    <a:pt x="5348" y="12024"/>
                  </a:lnTo>
                  <a:lnTo>
                    <a:pt x="4955" y="11903"/>
                  </a:lnTo>
                  <a:lnTo>
                    <a:pt x="4562" y="11752"/>
                  </a:lnTo>
                  <a:lnTo>
                    <a:pt x="4140" y="11661"/>
                  </a:lnTo>
                  <a:lnTo>
                    <a:pt x="3686" y="11601"/>
                  </a:lnTo>
                  <a:lnTo>
                    <a:pt x="3203" y="11571"/>
                  </a:lnTo>
                  <a:lnTo>
                    <a:pt x="2720" y="11571"/>
                  </a:lnTo>
                  <a:lnTo>
                    <a:pt x="2236" y="11631"/>
                  </a:lnTo>
                  <a:lnTo>
                    <a:pt x="1723" y="11752"/>
                  </a:lnTo>
                  <a:lnTo>
                    <a:pt x="1481" y="11842"/>
                  </a:lnTo>
                  <a:lnTo>
                    <a:pt x="1270" y="11933"/>
                  </a:lnTo>
                  <a:lnTo>
                    <a:pt x="1058" y="12054"/>
                  </a:lnTo>
                  <a:lnTo>
                    <a:pt x="907" y="12144"/>
                  </a:lnTo>
                  <a:lnTo>
                    <a:pt x="605" y="12416"/>
                  </a:lnTo>
                  <a:lnTo>
                    <a:pt x="394" y="12658"/>
                  </a:lnTo>
                  <a:lnTo>
                    <a:pt x="243" y="12900"/>
                  </a:lnTo>
                  <a:lnTo>
                    <a:pt x="122" y="13141"/>
                  </a:lnTo>
                  <a:lnTo>
                    <a:pt x="61" y="13383"/>
                  </a:lnTo>
                  <a:lnTo>
                    <a:pt x="31" y="13534"/>
                  </a:lnTo>
                  <a:lnTo>
                    <a:pt x="1" y="13776"/>
                  </a:lnTo>
                  <a:lnTo>
                    <a:pt x="31" y="14017"/>
                  </a:lnTo>
                  <a:lnTo>
                    <a:pt x="61" y="14229"/>
                  </a:lnTo>
                  <a:lnTo>
                    <a:pt x="122" y="14440"/>
                  </a:lnTo>
                  <a:lnTo>
                    <a:pt x="212" y="14652"/>
                  </a:lnTo>
                  <a:lnTo>
                    <a:pt x="333" y="14833"/>
                  </a:lnTo>
                  <a:lnTo>
                    <a:pt x="484" y="15014"/>
                  </a:lnTo>
                  <a:lnTo>
                    <a:pt x="665" y="15165"/>
                  </a:lnTo>
                  <a:lnTo>
                    <a:pt x="2478" y="15951"/>
                  </a:lnTo>
                  <a:lnTo>
                    <a:pt x="3928" y="16525"/>
                  </a:lnTo>
                  <a:lnTo>
                    <a:pt x="5559" y="17159"/>
                  </a:lnTo>
                  <a:lnTo>
                    <a:pt x="6315" y="17461"/>
                  </a:lnTo>
                  <a:lnTo>
                    <a:pt x="7009" y="17824"/>
                  </a:lnTo>
                  <a:lnTo>
                    <a:pt x="7644" y="18186"/>
                  </a:lnTo>
                  <a:lnTo>
                    <a:pt x="8188" y="18579"/>
                  </a:lnTo>
                  <a:lnTo>
                    <a:pt x="8671" y="19002"/>
                  </a:lnTo>
                  <a:lnTo>
                    <a:pt x="9094" y="19455"/>
                  </a:lnTo>
                  <a:lnTo>
                    <a:pt x="9456" y="19908"/>
                  </a:lnTo>
                  <a:lnTo>
                    <a:pt x="9758" y="20361"/>
                  </a:lnTo>
                  <a:lnTo>
                    <a:pt x="10030" y="20845"/>
                  </a:lnTo>
                  <a:lnTo>
                    <a:pt x="10212" y="21328"/>
                  </a:lnTo>
                  <a:lnTo>
                    <a:pt x="10363" y="21811"/>
                  </a:lnTo>
                  <a:lnTo>
                    <a:pt x="10484" y="22295"/>
                  </a:lnTo>
                  <a:lnTo>
                    <a:pt x="10544" y="22748"/>
                  </a:lnTo>
                  <a:lnTo>
                    <a:pt x="10544" y="23231"/>
                  </a:lnTo>
                  <a:lnTo>
                    <a:pt x="10514" y="23684"/>
                  </a:lnTo>
                  <a:lnTo>
                    <a:pt x="10453" y="24138"/>
                  </a:lnTo>
                  <a:lnTo>
                    <a:pt x="10332" y="24681"/>
                  </a:lnTo>
                  <a:lnTo>
                    <a:pt x="10151" y="25225"/>
                  </a:lnTo>
                  <a:lnTo>
                    <a:pt x="9910" y="25739"/>
                  </a:lnTo>
                  <a:lnTo>
                    <a:pt x="9638" y="26222"/>
                  </a:lnTo>
                  <a:lnTo>
                    <a:pt x="9305" y="26705"/>
                  </a:lnTo>
                  <a:lnTo>
                    <a:pt x="8943" y="27159"/>
                  </a:lnTo>
                  <a:lnTo>
                    <a:pt x="8520" y="27581"/>
                  </a:lnTo>
                  <a:lnTo>
                    <a:pt x="8067" y="27974"/>
                  </a:lnTo>
                  <a:lnTo>
                    <a:pt x="7704" y="28216"/>
                  </a:lnTo>
                  <a:lnTo>
                    <a:pt x="7312" y="28458"/>
                  </a:lnTo>
                  <a:lnTo>
                    <a:pt x="6919" y="28669"/>
                  </a:lnTo>
                  <a:lnTo>
                    <a:pt x="6526" y="28850"/>
                  </a:lnTo>
                  <a:lnTo>
                    <a:pt x="6103" y="29031"/>
                  </a:lnTo>
                  <a:lnTo>
                    <a:pt x="5680" y="29183"/>
                  </a:lnTo>
                  <a:lnTo>
                    <a:pt x="5227" y="29303"/>
                  </a:lnTo>
                  <a:lnTo>
                    <a:pt x="4774" y="29394"/>
                  </a:lnTo>
                  <a:lnTo>
                    <a:pt x="4774" y="37551"/>
                  </a:lnTo>
                  <a:lnTo>
                    <a:pt x="19728" y="37551"/>
                  </a:lnTo>
                  <a:lnTo>
                    <a:pt x="19818" y="36856"/>
                  </a:lnTo>
                  <a:lnTo>
                    <a:pt x="19939" y="36161"/>
                  </a:lnTo>
                  <a:lnTo>
                    <a:pt x="20090" y="35466"/>
                  </a:lnTo>
                  <a:lnTo>
                    <a:pt x="20271" y="34801"/>
                  </a:lnTo>
                  <a:lnTo>
                    <a:pt x="20483" y="34167"/>
                  </a:lnTo>
                  <a:lnTo>
                    <a:pt x="20724" y="33502"/>
                  </a:lnTo>
                  <a:lnTo>
                    <a:pt x="20966" y="32868"/>
                  </a:lnTo>
                  <a:lnTo>
                    <a:pt x="21268" y="32264"/>
                  </a:lnTo>
                  <a:lnTo>
                    <a:pt x="21570" y="31660"/>
                  </a:lnTo>
                  <a:lnTo>
                    <a:pt x="21903" y="31086"/>
                  </a:lnTo>
                  <a:lnTo>
                    <a:pt x="22265" y="30512"/>
                  </a:lnTo>
                  <a:lnTo>
                    <a:pt x="22628" y="29938"/>
                  </a:lnTo>
                  <a:lnTo>
                    <a:pt x="23020" y="29394"/>
                  </a:lnTo>
                  <a:lnTo>
                    <a:pt x="23443" y="28880"/>
                  </a:lnTo>
                  <a:lnTo>
                    <a:pt x="23896" y="28367"/>
                  </a:lnTo>
                  <a:lnTo>
                    <a:pt x="24350" y="27884"/>
                  </a:lnTo>
                  <a:lnTo>
                    <a:pt x="24833" y="27430"/>
                  </a:lnTo>
                  <a:lnTo>
                    <a:pt x="25316" y="26977"/>
                  </a:lnTo>
                  <a:lnTo>
                    <a:pt x="25830" y="26554"/>
                  </a:lnTo>
                  <a:lnTo>
                    <a:pt x="26374" y="26162"/>
                  </a:lnTo>
                  <a:lnTo>
                    <a:pt x="26917" y="25769"/>
                  </a:lnTo>
                  <a:lnTo>
                    <a:pt x="27491" y="25406"/>
                  </a:lnTo>
                  <a:lnTo>
                    <a:pt x="28065" y="25074"/>
                  </a:lnTo>
                  <a:lnTo>
                    <a:pt x="28670" y="24772"/>
                  </a:lnTo>
                  <a:lnTo>
                    <a:pt x="29274" y="24500"/>
                  </a:lnTo>
                  <a:lnTo>
                    <a:pt x="29908" y="24228"/>
                  </a:lnTo>
                  <a:lnTo>
                    <a:pt x="30542" y="23987"/>
                  </a:lnTo>
                  <a:lnTo>
                    <a:pt x="31207" y="23775"/>
                  </a:lnTo>
                  <a:lnTo>
                    <a:pt x="31872" y="23594"/>
                  </a:lnTo>
                  <a:lnTo>
                    <a:pt x="32536" y="23443"/>
                  </a:lnTo>
                  <a:lnTo>
                    <a:pt x="33201" y="23322"/>
                  </a:lnTo>
                  <a:lnTo>
                    <a:pt x="33896" y="23231"/>
                  </a:lnTo>
                  <a:lnTo>
                    <a:pt x="33896" y="14289"/>
                  </a:lnTo>
                  <a:lnTo>
                    <a:pt x="33201" y="14199"/>
                  </a:lnTo>
                  <a:lnTo>
                    <a:pt x="32536" y="14078"/>
                  </a:lnTo>
                  <a:lnTo>
                    <a:pt x="31872" y="13927"/>
                  </a:lnTo>
                  <a:lnTo>
                    <a:pt x="31207" y="13746"/>
                  </a:lnTo>
                  <a:lnTo>
                    <a:pt x="30542" y="13534"/>
                  </a:lnTo>
                  <a:lnTo>
                    <a:pt x="29908" y="13292"/>
                  </a:lnTo>
                  <a:lnTo>
                    <a:pt x="29274" y="13051"/>
                  </a:lnTo>
                  <a:lnTo>
                    <a:pt x="28670" y="12749"/>
                  </a:lnTo>
                  <a:lnTo>
                    <a:pt x="28065" y="12447"/>
                  </a:lnTo>
                  <a:lnTo>
                    <a:pt x="27491" y="12114"/>
                  </a:lnTo>
                  <a:lnTo>
                    <a:pt x="26917" y="11752"/>
                  </a:lnTo>
                  <a:lnTo>
                    <a:pt x="26374" y="11389"/>
                  </a:lnTo>
                  <a:lnTo>
                    <a:pt x="25830" y="10966"/>
                  </a:lnTo>
                  <a:lnTo>
                    <a:pt x="25316" y="10543"/>
                  </a:lnTo>
                  <a:lnTo>
                    <a:pt x="24833" y="10090"/>
                  </a:lnTo>
                  <a:lnTo>
                    <a:pt x="24350" y="9637"/>
                  </a:lnTo>
                  <a:lnTo>
                    <a:pt x="23896" y="9154"/>
                  </a:lnTo>
                  <a:lnTo>
                    <a:pt x="23443" y="8640"/>
                  </a:lnTo>
                  <a:lnTo>
                    <a:pt x="23020" y="8127"/>
                  </a:lnTo>
                  <a:lnTo>
                    <a:pt x="22628" y="7583"/>
                  </a:lnTo>
                  <a:lnTo>
                    <a:pt x="22265" y="7039"/>
                  </a:lnTo>
                  <a:lnTo>
                    <a:pt x="21903" y="6465"/>
                  </a:lnTo>
                  <a:lnTo>
                    <a:pt x="21570" y="5861"/>
                  </a:lnTo>
                  <a:lnTo>
                    <a:pt x="21268" y="5257"/>
                  </a:lnTo>
                  <a:lnTo>
                    <a:pt x="20966" y="4653"/>
                  </a:lnTo>
                  <a:lnTo>
                    <a:pt x="20724" y="4018"/>
                  </a:lnTo>
                  <a:lnTo>
                    <a:pt x="20483" y="3384"/>
                  </a:lnTo>
                  <a:lnTo>
                    <a:pt x="20271" y="2719"/>
                  </a:lnTo>
                  <a:lnTo>
                    <a:pt x="20090" y="2055"/>
                  </a:lnTo>
                  <a:lnTo>
                    <a:pt x="19939" y="1390"/>
                  </a:lnTo>
                  <a:lnTo>
                    <a:pt x="19818" y="695"/>
                  </a:lnTo>
                  <a:lnTo>
                    <a:pt x="1972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586" name="Google Shape;2664;p64"/>
          <p:cNvGrpSpPr/>
          <p:nvPr/>
        </p:nvGrpSpPr>
        <p:grpSpPr>
          <a:xfrm>
            <a:off x="6958800" y="1762200"/>
            <a:ext cx="372600" cy="350640"/>
            <a:chOff x="6958800" y="1762200"/>
            <a:chExt cx="372600" cy="350640"/>
          </a:xfrm>
        </p:grpSpPr>
        <p:sp>
          <p:nvSpPr>
            <p:cNvPr id="1587" name="Google Shape;2665;p64"/>
            <p:cNvSpPr/>
            <p:nvPr/>
          </p:nvSpPr>
          <p:spPr>
            <a:xfrm>
              <a:off x="6958800" y="1762200"/>
              <a:ext cx="372600" cy="350640"/>
            </a:xfrm>
            <a:custGeom>
              <a:avLst/>
              <a:gdLst>
                <a:gd name="textAreaLeft" fmla="*/ 0 w 372600"/>
                <a:gd name="textAreaRight" fmla="*/ 372960 w 372600"/>
                <a:gd name="textAreaTop" fmla="*/ 0 h 350640"/>
                <a:gd name="textAreaBottom" fmla="*/ 351000 h 350640"/>
              </a:gdLst>
              <a:ahLst/>
              <a:rect l="textAreaLeft" t="textAreaTop" r="textAreaRight" b="textAreaBottom"/>
              <a:pathLst>
                <a:path w="61869" h="58184">
                  <a:moveTo>
                    <a:pt x="0" y="0"/>
                  </a:moveTo>
                  <a:lnTo>
                    <a:pt x="0" y="3626"/>
                  </a:lnTo>
                  <a:lnTo>
                    <a:pt x="3595" y="3626"/>
                  </a:lnTo>
                  <a:lnTo>
                    <a:pt x="3595" y="8489"/>
                  </a:lnTo>
                  <a:lnTo>
                    <a:pt x="0" y="8489"/>
                  </a:lnTo>
                  <a:lnTo>
                    <a:pt x="0" y="12114"/>
                  </a:lnTo>
                  <a:lnTo>
                    <a:pt x="3595" y="12114"/>
                  </a:lnTo>
                  <a:lnTo>
                    <a:pt x="3595" y="16978"/>
                  </a:lnTo>
                  <a:lnTo>
                    <a:pt x="0" y="16978"/>
                  </a:lnTo>
                  <a:lnTo>
                    <a:pt x="0" y="20603"/>
                  </a:lnTo>
                  <a:lnTo>
                    <a:pt x="3595" y="20603"/>
                  </a:lnTo>
                  <a:lnTo>
                    <a:pt x="3595" y="25497"/>
                  </a:lnTo>
                  <a:lnTo>
                    <a:pt x="0" y="25497"/>
                  </a:lnTo>
                  <a:lnTo>
                    <a:pt x="0" y="29122"/>
                  </a:lnTo>
                  <a:lnTo>
                    <a:pt x="3595" y="29122"/>
                  </a:lnTo>
                  <a:lnTo>
                    <a:pt x="3595" y="33986"/>
                  </a:lnTo>
                  <a:lnTo>
                    <a:pt x="0" y="33986"/>
                  </a:lnTo>
                  <a:lnTo>
                    <a:pt x="0" y="37611"/>
                  </a:lnTo>
                  <a:lnTo>
                    <a:pt x="3595" y="37611"/>
                  </a:lnTo>
                  <a:lnTo>
                    <a:pt x="3595" y="42475"/>
                  </a:lnTo>
                  <a:lnTo>
                    <a:pt x="0" y="42475"/>
                  </a:lnTo>
                  <a:lnTo>
                    <a:pt x="0" y="46100"/>
                  </a:lnTo>
                  <a:lnTo>
                    <a:pt x="3595" y="46100"/>
                  </a:lnTo>
                  <a:lnTo>
                    <a:pt x="3595" y="50994"/>
                  </a:lnTo>
                  <a:lnTo>
                    <a:pt x="0" y="50994"/>
                  </a:lnTo>
                  <a:lnTo>
                    <a:pt x="0" y="54619"/>
                  </a:lnTo>
                  <a:lnTo>
                    <a:pt x="3595" y="54619"/>
                  </a:lnTo>
                  <a:lnTo>
                    <a:pt x="3595" y="58184"/>
                  </a:lnTo>
                  <a:lnTo>
                    <a:pt x="7220" y="58184"/>
                  </a:lnTo>
                  <a:lnTo>
                    <a:pt x="7220" y="54619"/>
                  </a:lnTo>
                  <a:lnTo>
                    <a:pt x="12718" y="54619"/>
                  </a:lnTo>
                  <a:lnTo>
                    <a:pt x="12718" y="58184"/>
                  </a:lnTo>
                  <a:lnTo>
                    <a:pt x="16344" y="58184"/>
                  </a:lnTo>
                  <a:lnTo>
                    <a:pt x="16344" y="54619"/>
                  </a:lnTo>
                  <a:lnTo>
                    <a:pt x="21811" y="54619"/>
                  </a:lnTo>
                  <a:lnTo>
                    <a:pt x="21811" y="58184"/>
                  </a:lnTo>
                  <a:lnTo>
                    <a:pt x="25437" y="58184"/>
                  </a:lnTo>
                  <a:lnTo>
                    <a:pt x="25437" y="54619"/>
                  </a:lnTo>
                  <a:lnTo>
                    <a:pt x="30904" y="54619"/>
                  </a:lnTo>
                  <a:lnTo>
                    <a:pt x="30904" y="58184"/>
                  </a:lnTo>
                  <a:lnTo>
                    <a:pt x="34530" y="58184"/>
                  </a:lnTo>
                  <a:lnTo>
                    <a:pt x="34530" y="54619"/>
                  </a:lnTo>
                  <a:lnTo>
                    <a:pt x="40028" y="54619"/>
                  </a:lnTo>
                  <a:lnTo>
                    <a:pt x="40028" y="58184"/>
                  </a:lnTo>
                  <a:lnTo>
                    <a:pt x="43653" y="58184"/>
                  </a:lnTo>
                  <a:lnTo>
                    <a:pt x="43653" y="54619"/>
                  </a:lnTo>
                  <a:lnTo>
                    <a:pt x="49121" y="54619"/>
                  </a:lnTo>
                  <a:lnTo>
                    <a:pt x="49121" y="58184"/>
                  </a:lnTo>
                  <a:lnTo>
                    <a:pt x="52746" y="58184"/>
                  </a:lnTo>
                  <a:lnTo>
                    <a:pt x="52746" y="54619"/>
                  </a:lnTo>
                  <a:lnTo>
                    <a:pt x="58244" y="54619"/>
                  </a:lnTo>
                  <a:lnTo>
                    <a:pt x="58244" y="58184"/>
                  </a:lnTo>
                  <a:lnTo>
                    <a:pt x="61869" y="58184"/>
                  </a:lnTo>
                  <a:lnTo>
                    <a:pt x="61869" y="50994"/>
                  </a:lnTo>
                  <a:lnTo>
                    <a:pt x="7220" y="50994"/>
                  </a:lnTo>
                  <a:lnTo>
                    <a:pt x="722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8" name="Google Shape;2666;p64"/>
            <p:cNvSpPr/>
            <p:nvPr/>
          </p:nvSpPr>
          <p:spPr>
            <a:xfrm>
              <a:off x="7024320" y="1821600"/>
              <a:ext cx="297000" cy="226080"/>
            </a:xfrm>
            <a:custGeom>
              <a:avLst/>
              <a:gdLst>
                <a:gd name="textAreaLeft" fmla="*/ 0 w 297000"/>
                <a:gd name="textAreaRight" fmla="*/ 297360 w 297000"/>
                <a:gd name="textAreaTop" fmla="*/ 0 h 226080"/>
                <a:gd name="textAreaBottom" fmla="*/ 226440 h 226080"/>
              </a:gdLst>
              <a:ahLst/>
              <a:rect l="textAreaLeft" t="textAreaTop" r="textAreaRight" b="textAreaBottom"/>
              <a:pathLst>
                <a:path w="49363" h="37551">
                  <a:moveTo>
                    <a:pt x="1" y="0"/>
                  </a:moveTo>
                  <a:lnTo>
                    <a:pt x="1" y="3626"/>
                  </a:lnTo>
                  <a:lnTo>
                    <a:pt x="3565" y="3626"/>
                  </a:lnTo>
                  <a:lnTo>
                    <a:pt x="3565" y="37551"/>
                  </a:lnTo>
                  <a:lnTo>
                    <a:pt x="8187" y="37551"/>
                  </a:lnTo>
                  <a:lnTo>
                    <a:pt x="8187" y="3626"/>
                  </a:lnTo>
                  <a:lnTo>
                    <a:pt x="9366" y="3626"/>
                  </a:lnTo>
                  <a:lnTo>
                    <a:pt x="12809" y="6979"/>
                  </a:lnTo>
                  <a:lnTo>
                    <a:pt x="12809" y="37551"/>
                  </a:lnTo>
                  <a:lnTo>
                    <a:pt x="17431" y="37551"/>
                  </a:lnTo>
                  <a:lnTo>
                    <a:pt x="17431" y="11510"/>
                  </a:lnTo>
                  <a:lnTo>
                    <a:pt x="22084" y="16042"/>
                  </a:lnTo>
                  <a:lnTo>
                    <a:pt x="22084" y="37551"/>
                  </a:lnTo>
                  <a:lnTo>
                    <a:pt x="26706" y="37551"/>
                  </a:lnTo>
                  <a:lnTo>
                    <a:pt x="26706" y="19788"/>
                  </a:lnTo>
                  <a:lnTo>
                    <a:pt x="31358" y="19788"/>
                  </a:lnTo>
                  <a:lnTo>
                    <a:pt x="31358" y="37551"/>
                  </a:lnTo>
                  <a:lnTo>
                    <a:pt x="35980" y="37551"/>
                  </a:lnTo>
                  <a:lnTo>
                    <a:pt x="35980" y="21600"/>
                  </a:lnTo>
                  <a:lnTo>
                    <a:pt x="43381" y="29394"/>
                  </a:lnTo>
                  <a:lnTo>
                    <a:pt x="40300" y="29394"/>
                  </a:lnTo>
                  <a:lnTo>
                    <a:pt x="40300" y="33019"/>
                  </a:lnTo>
                  <a:lnTo>
                    <a:pt x="49363" y="33019"/>
                  </a:lnTo>
                  <a:lnTo>
                    <a:pt x="49363" y="23956"/>
                  </a:lnTo>
                  <a:lnTo>
                    <a:pt x="45738" y="23956"/>
                  </a:lnTo>
                  <a:lnTo>
                    <a:pt x="45738" y="26615"/>
                  </a:lnTo>
                  <a:lnTo>
                    <a:pt x="35799" y="16162"/>
                  </a:lnTo>
                  <a:lnTo>
                    <a:pt x="27370" y="16162"/>
                  </a:lnTo>
                  <a:lnTo>
                    <a:pt x="10846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589" name="Google Shape;2667;p64"/>
          <p:cNvGrpSpPr/>
          <p:nvPr/>
        </p:nvGrpSpPr>
        <p:grpSpPr>
          <a:xfrm>
            <a:off x="1744200" y="1751040"/>
            <a:ext cx="372600" cy="372960"/>
            <a:chOff x="1744200" y="1751040"/>
            <a:chExt cx="372600" cy="372960"/>
          </a:xfrm>
        </p:grpSpPr>
        <p:sp>
          <p:nvSpPr>
            <p:cNvPr id="1590" name="Google Shape;2668;p64"/>
            <p:cNvSpPr/>
            <p:nvPr/>
          </p:nvSpPr>
          <p:spPr>
            <a:xfrm>
              <a:off x="1897920" y="1751040"/>
              <a:ext cx="65160" cy="65160"/>
            </a:xfrm>
            <a:custGeom>
              <a:avLst/>
              <a:gdLst>
                <a:gd name="textAreaLeft" fmla="*/ 0 w 65160"/>
                <a:gd name="textAreaRight" fmla="*/ 65520 w 6516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10877" h="10876">
                  <a:moveTo>
                    <a:pt x="5438" y="0"/>
                  </a:moveTo>
                  <a:lnTo>
                    <a:pt x="4895" y="30"/>
                  </a:lnTo>
                  <a:lnTo>
                    <a:pt x="4351" y="91"/>
                  </a:lnTo>
                  <a:lnTo>
                    <a:pt x="3807" y="242"/>
                  </a:lnTo>
                  <a:lnTo>
                    <a:pt x="3324" y="423"/>
                  </a:lnTo>
                  <a:lnTo>
                    <a:pt x="2840" y="634"/>
                  </a:lnTo>
                  <a:lnTo>
                    <a:pt x="2387" y="906"/>
                  </a:lnTo>
                  <a:lnTo>
                    <a:pt x="1964" y="1239"/>
                  </a:lnTo>
                  <a:lnTo>
                    <a:pt x="1602" y="1571"/>
                  </a:lnTo>
                  <a:lnTo>
                    <a:pt x="1239" y="1964"/>
                  </a:lnTo>
                  <a:lnTo>
                    <a:pt x="937" y="2387"/>
                  </a:lnTo>
                  <a:lnTo>
                    <a:pt x="665" y="2840"/>
                  </a:lnTo>
                  <a:lnTo>
                    <a:pt x="424" y="3323"/>
                  </a:lnTo>
                  <a:lnTo>
                    <a:pt x="242" y="3806"/>
                  </a:lnTo>
                  <a:lnTo>
                    <a:pt x="122" y="4320"/>
                  </a:lnTo>
                  <a:lnTo>
                    <a:pt x="31" y="4864"/>
                  </a:lnTo>
                  <a:lnTo>
                    <a:pt x="1" y="5438"/>
                  </a:lnTo>
                  <a:lnTo>
                    <a:pt x="31" y="5981"/>
                  </a:lnTo>
                  <a:lnTo>
                    <a:pt x="122" y="6525"/>
                  </a:lnTo>
                  <a:lnTo>
                    <a:pt x="242" y="7039"/>
                  </a:lnTo>
                  <a:lnTo>
                    <a:pt x="424" y="7552"/>
                  </a:lnTo>
                  <a:lnTo>
                    <a:pt x="665" y="8005"/>
                  </a:lnTo>
                  <a:lnTo>
                    <a:pt x="937" y="8459"/>
                  </a:lnTo>
                  <a:lnTo>
                    <a:pt x="1239" y="8882"/>
                  </a:lnTo>
                  <a:lnTo>
                    <a:pt x="1602" y="9274"/>
                  </a:lnTo>
                  <a:lnTo>
                    <a:pt x="1964" y="9607"/>
                  </a:lnTo>
                  <a:lnTo>
                    <a:pt x="2387" y="9939"/>
                  </a:lnTo>
                  <a:lnTo>
                    <a:pt x="2840" y="10211"/>
                  </a:lnTo>
                  <a:lnTo>
                    <a:pt x="3324" y="10422"/>
                  </a:lnTo>
                  <a:lnTo>
                    <a:pt x="3807" y="10634"/>
                  </a:lnTo>
                  <a:lnTo>
                    <a:pt x="4351" y="10755"/>
                  </a:lnTo>
                  <a:lnTo>
                    <a:pt x="4895" y="10845"/>
                  </a:lnTo>
                  <a:lnTo>
                    <a:pt x="5438" y="10875"/>
                  </a:lnTo>
                  <a:lnTo>
                    <a:pt x="5982" y="10845"/>
                  </a:lnTo>
                  <a:lnTo>
                    <a:pt x="6526" y="10755"/>
                  </a:lnTo>
                  <a:lnTo>
                    <a:pt x="7070" y="10634"/>
                  </a:lnTo>
                  <a:lnTo>
                    <a:pt x="7553" y="10422"/>
                  </a:lnTo>
                  <a:lnTo>
                    <a:pt x="8036" y="10211"/>
                  </a:lnTo>
                  <a:lnTo>
                    <a:pt x="8489" y="9939"/>
                  </a:lnTo>
                  <a:lnTo>
                    <a:pt x="8882" y="9607"/>
                  </a:lnTo>
                  <a:lnTo>
                    <a:pt x="9275" y="9274"/>
                  </a:lnTo>
                  <a:lnTo>
                    <a:pt x="9637" y="8882"/>
                  </a:lnTo>
                  <a:lnTo>
                    <a:pt x="9940" y="8459"/>
                  </a:lnTo>
                  <a:lnTo>
                    <a:pt x="10211" y="8005"/>
                  </a:lnTo>
                  <a:lnTo>
                    <a:pt x="10453" y="7552"/>
                  </a:lnTo>
                  <a:lnTo>
                    <a:pt x="10634" y="7039"/>
                  </a:lnTo>
                  <a:lnTo>
                    <a:pt x="10755" y="6525"/>
                  </a:lnTo>
                  <a:lnTo>
                    <a:pt x="10846" y="5981"/>
                  </a:lnTo>
                  <a:lnTo>
                    <a:pt x="10876" y="5438"/>
                  </a:lnTo>
                  <a:lnTo>
                    <a:pt x="10846" y="4864"/>
                  </a:lnTo>
                  <a:lnTo>
                    <a:pt x="10755" y="4320"/>
                  </a:lnTo>
                  <a:lnTo>
                    <a:pt x="10634" y="3806"/>
                  </a:lnTo>
                  <a:lnTo>
                    <a:pt x="10453" y="3323"/>
                  </a:lnTo>
                  <a:lnTo>
                    <a:pt x="10211" y="2840"/>
                  </a:lnTo>
                  <a:lnTo>
                    <a:pt x="9940" y="2387"/>
                  </a:lnTo>
                  <a:lnTo>
                    <a:pt x="9637" y="1964"/>
                  </a:lnTo>
                  <a:lnTo>
                    <a:pt x="9275" y="1571"/>
                  </a:lnTo>
                  <a:lnTo>
                    <a:pt x="8882" y="1239"/>
                  </a:lnTo>
                  <a:lnTo>
                    <a:pt x="8489" y="906"/>
                  </a:lnTo>
                  <a:lnTo>
                    <a:pt x="8036" y="634"/>
                  </a:lnTo>
                  <a:lnTo>
                    <a:pt x="7553" y="423"/>
                  </a:lnTo>
                  <a:lnTo>
                    <a:pt x="7070" y="242"/>
                  </a:lnTo>
                  <a:lnTo>
                    <a:pt x="6526" y="91"/>
                  </a:lnTo>
                  <a:lnTo>
                    <a:pt x="5982" y="30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760" bIns="32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1" name="Google Shape;2669;p64"/>
            <p:cNvSpPr/>
            <p:nvPr/>
          </p:nvSpPr>
          <p:spPr>
            <a:xfrm>
              <a:off x="1744200" y="1825200"/>
              <a:ext cx="372600" cy="298800"/>
            </a:xfrm>
            <a:custGeom>
              <a:avLst/>
              <a:gdLst>
                <a:gd name="textAreaLeft" fmla="*/ 0 w 372600"/>
                <a:gd name="textAreaRight" fmla="*/ 372960 w 372600"/>
                <a:gd name="textAreaTop" fmla="*/ 0 h 298800"/>
                <a:gd name="textAreaBottom" fmla="*/ 299160 h 298800"/>
              </a:gdLst>
              <a:ahLst/>
              <a:rect l="textAreaLeft" t="textAreaTop" r="textAreaRight" b="textAreaBottom"/>
              <a:pathLst>
                <a:path w="61869" h="49605">
                  <a:moveTo>
                    <a:pt x="37037" y="12900"/>
                  </a:moveTo>
                  <a:lnTo>
                    <a:pt x="37037" y="16525"/>
                  </a:lnTo>
                  <a:lnTo>
                    <a:pt x="24832" y="16525"/>
                  </a:lnTo>
                  <a:lnTo>
                    <a:pt x="24832" y="12900"/>
                  </a:lnTo>
                  <a:close/>
                  <a:moveTo>
                    <a:pt x="19938" y="21057"/>
                  </a:moveTo>
                  <a:lnTo>
                    <a:pt x="19938" y="24682"/>
                  </a:lnTo>
                  <a:lnTo>
                    <a:pt x="15860" y="24682"/>
                  </a:lnTo>
                  <a:lnTo>
                    <a:pt x="15860" y="21057"/>
                  </a:lnTo>
                  <a:close/>
                  <a:moveTo>
                    <a:pt x="14682" y="1"/>
                  </a:moveTo>
                  <a:lnTo>
                    <a:pt x="14682" y="10907"/>
                  </a:lnTo>
                  <a:lnTo>
                    <a:pt x="13926" y="11450"/>
                  </a:lnTo>
                  <a:lnTo>
                    <a:pt x="13383" y="11873"/>
                  </a:lnTo>
                  <a:lnTo>
                    <a:pt x="12839" y="12296"/>
                  </a:lnTo>
                  <a:lnTo>
                    <a:pt x="12325" y="12749"/>
                  </a:lnTo>
                  <a:lnTo>
                    <a:pt x="11842" y="13202"/>
                  </a:lnTo>
                  <a:lnTo>
                    <a:pt x="11208" y="13867"/>
                  </a:lnTo>
                  <a:lnTo>
                    <a:pt x="10603" y="14592"/>
                  </a:lnTo>
                  <a:lnTo>
                    <a:pt x="10060" y="15317"/>
                  </a:lnTo>
                  <a:lnTo>
                    <a:pt x="9546" y="16072"/>
                  </a:lnTo>
                  <a:lnTo>
                    <a:pt x="9063" y="16888"/>
                  </a:lnTo>
                  <a:lnTo>
                    <a:pt x="8640" y="17704"/>
                  </a:lnTo>
                  <a:lnTo>
                    <a:pt x="8277" y="18519"/>
                  </a:lnTo>
                  <a:lnTo>
                    <a:pt x="7945" y="19395"/>
                  </a:lnTo>
                  <a:lnTo>
                    <a:pt x="7522" y="20604"/>
                  </a:lnTo>
                  <a:lnTo>
                    <a:pt x="0" y="20604"/>
                  </a:lnTo>
                  <a:lnTo>
                    <a:pt x="0" y="28700"/>
                  </a:lnTo>
                  <a:lnTo>
                    <a:pt x="15165" y="39182"/>
                  </a:lnTo>
                  <a:lnTo>
                    <a:pt x="15165" y="49605"/>
                  </a:lnTo>
                  <a:lnTo>
                    <a:pt x="20210" y="49605"/>
                  </a:lnTo>
                  <a:lnTo>
                    <a:pt x="22929" y="41297"/>
                  </a:lnTo>
                  <a:lnTo>
                    <a:pt x="37792" y="41297"/>
                  </a:lnTo>
                  <a:lnTo>
                    <a:pt x="40511" y="49605"/>
                  </a:lnTo>
                  <a:lnTo>
                    <a:pt x="45556" y="49605"/>
                  </a:lnTo>
                  <a:lnTo>
                    <a:pt x="45556" y="39182"/>
                  </a:lnTo>
                  <a:lnTo>
                    <a:pt x="46341" y="38639"/>
                  </a:lnTo>
                  <a:lnTo>
                    <a:pt x="47006" y="38155"/>
                  </a:lnTo>
                  <a:lnTo>
                    <a:pt x="47640" y="37672"/>
                  </a:lnTo>
                  <a:lnTo>
                    <a:pt x="48275" y="37128"/>
                  </a:lnTo>
                  <a:lnTo>
                    <a:pt x="48848" y="36584"/>
                  </a:lnTo>
                  <a:lnTo>
                    <a:pt x="49422" y="35980"/>
                  </a:lnTo>
                  <a:lnTo>
                    <a:pt x="49966" y="35346"/>
                  </a:lnTo>
                  <a:lnTo>
                    <a:pt x="50480" y="34711"/>
                  </a:lnTo>
                  <a:lnTo>
                    <a:pt x="50933" y="34047"/>
                  </a:lnTo>
                  <a:lnTo>
                    <a:pt x="51356" y="33382"/>
                  </a:lnTo>
                  <a:lnTo>
                    <a:pt x="51779" y="32657"/>
                  </a:lnTo>
                  <a:lnTo>
                    <a:pt x="52141" y="31962"/>
                  </a:lnTo>
                  <a:lnTo>
                    <a:pt x="52443" y="31207"/>
                  </a:lnTo>
                  <a:lnTo>
                    <a:pt x="52745" y="30482"/>
                  </a:lnTo>
                  <a:lnTo>
                    <a:pt x="52987" y="29697"/>
                  </a:lnTo>
                  <a:lnTo>
                    <a:pt x="53199" y="28941"/>
                  </a:lnTo>
                  <a:lnTo>
                    <a:pt x="53380" y="28156"/>
                  </a:lnTo>
                  <a:lnTo>
                    <a:pt x="53531" y="27340"/>
                  </a:lnTo>
                  <a:lnTo>
                    <a:pt x="53622" y="26525"/>
                  </a:lnTo>
                  <a:lnTo>
                    <a:pt x="53682" y="25709"/>
                  </a:lnTo>
                  <a:lnTo>
                    <a:pt x="53712" y="24893"/>
                  </a:lnTo>
                  <a:lnTo>
                    <a:pt x="53712" y="20815"/>
                  </a:lnTo>
                  <a:lnTo>
                    <a:pt x="53712" y="20604"/>
                  </a:lnTo>
                  <a:lnTo>
                    <a:pt x="53742" y="20362"/>
                  </a:lnTo>
                  <a:lnTo>
                    <a:pt x="53803" y="20151"/>
                  </a:lnTo>
                  <a:lnTo>
                    <a:pt x="53893" y="19939"/>
                  </a:lnTo>
                  <a:lnTo>
                    <a:pt x="53984" y="19728"/>
                  </a:lnTo>
                  <a:lnTo>
                    <a:pt x="54105" y="19546"/>
                  </a:lnTo>
                  <a:lnTo>
                    <a:pt x="54226" y="19395"/>
                  </a:lnTo>
                  <a:lnTo>
                    <a:pt x="54377" y="19214"/>
                  </a:lnTo>
                  <a:lnTo>
                    <a:pt x="54528" y="19063"/>
                  </a:lnTo>
                  <a:lnTo>
                    <a:pt x="54709" y="18942"/>
                  </a:lnTo>
                  <a:lnTo>
                    <a:pt x="54890" y="18821"/>
                  </a:lnTo>
                  <a:lnTo>
                    <a:pt x="55102" y="18731"/>
                  </a:lnTo>
                  <a:lnTo>
                    <a:pt x="55313" y="18670"/>
                  </a:lnTo>
                  <a:lnTo>
                    <a:pt x="55525" y="18610"/>
                  </a:lnTo>
                  <a:lnTo>
                    <a:pt x="55736" y="18580"/>
                  </a:lnTo>
                  <a:lnTo>
                    <a:pt x="55978" y="18549"/>
                  </a:lnTo>
                  <a:lnTo>
                    <a:pt x="56310" y="18580"/>
                  </a:lnTo>
                  <a:lnTo>
                    <a:pt x="56522" y="18640"/>
                  </a:lnTo>
                  <a:lnTo>
                    <a:pt x="56703" y="18670"/>
                  </a:lnTo>
                  <a:lnTo>
                    <a:pt x="57065" y="18852"/>
                  </a:lnTo>
                  <a:lnTo>
                    <a:pt x="57398" y="19063"/>
                  </a:lnTo>
                  <a:lnTo>
                    <a:pt x="57700" y="19335"/>
                  </a:lnTo>
                  <a:lnTo>
                    <a:pt x="57911" y="19667"/>
                  </a:lnTo>
                  <a:lnTo>
                    <a:pt x="58093" y="20030"/>
                  </a:lnTo>
                  <a:lnTo>
                    <a:pt x="58153" y="20211"/>
                  </a:lnTo>
                  <a:lnTo>
                    <a:pt x="58213" y="20392"/>
                  </a:lnTo>
                  <a:lnTo>
                    <a:pt x="58244" y="20604"/>
                  </a:lnTo>
                  <a:lnTo>
                    <a:pt x="58244" y="20815"/>
                  </a:lnTo>
                  <a:lnTo>
                    <a:pt x="58244" y="24893"/>
                  </a:lnTo>
                  <a:lnTo>
                    <a:pt x="61869" y="24893"/>
                  </a:lnTo>
                  <a:lnTo>
                    <a:pt x="61869" y="20815"/>
                  </a:lnTo>
                  <a:lnTo>
                    <a:pt x="61838" y="20211"/>
                  </a:lnTo>
                  <a:lnTo>
                    <a:pt x="61748" y="19637"/>
                  </a:lnTo>
                  <a:lnTo>
                    <a:pt x="61597" y="19063"/>
                  </a:lnTo>
                  <a:lnTo>
                    <a:pt x="61416" y="18519"/>
                  </a:lnTo>
                  <a:lnTo>
                    <a:pt x="61144" y="18006"/>
                  </a:lnTo>
                  <a:lnTo>
                    <a:pt x="60872" y="17522"/>
                  </a:lnTo>
                  <a:lnTo>
                    <a:pt x="60509" y="17069"/>
                  </a:lnTo>
                  <a:lnTo>
                    <a:pt x="60147" y="16646"/>
                  </a:lnTo>
                  <a:lnTo>
                    <a:pt x="59724" y="16284"/>
                  </a:lnTo>
                  <a:lnTo>
                    <a:pt x="59271" y="15951"/>
                  </a:lnTo>
                  <a:lnTo>
                    <a:pt x="58787" y="15649"/>
                  </a:lnTo>
                  <a:lnTo>
                    <a:pt x="58274" y="15408"/>
                  </a:lnTo>
                  <a:lnTo>
                    <a:pt x="57730" y="15196"/>
                  </a:lnTo>
                  <a:lnTo>
                    <a:pt x="57156" y="15045"/>
                  </a:lnTo>
                  <a:lnTo>
                    <a:pt x="56582" y="14955"/>
                  </a:lnTo>
                  <a:lnTo>
                    <a:pt x="55978" y="14924"/>
                  </a:lnTo>
                  <a:lnTo>
                    <a:pt x="55343" y="14955"/>
                  </a:lnTo>
                  <a:lnTo>
                    <a:pt x="54770" y="15045"/>
                  </a:lnTo>
                  <a:lnTo>
                    <a:pt x="54316" y="15166"/>
                  </a:lnTo>
                  <a:lnTo>
                    <a:pt x="53863" y="15317"/>
                  </a:lnTo>
                  <a:lnTo>
                    <a:pt x="53440" y="15498"/>
                  </a:lnTo>
                  <a:lnTo>
                    <a:pt x="53017" y="15710"/>
                  </a:lnTo>
                  <a:lnTo>
                    <a:pt x="52655" y="15951"/>
                  </a:lnTo>
                  <a:lnTo>
                    <a:pt x="52292" y="16223"/>
                  </a:lnTo>
                  <a:lnTo>
                    <a:pt x="51930" y="16525"/>
                  </a:lnTo>
                  <a:lnTo>
                    <a:pt x="51628" y="16858"/>
                  </a:lnTo>
                  <a:lnTo>
                    <a:pt x="51054" y="15921"/>
                  </a:lnTo>
                  <a:lnTo>
                    <a:pt x="50450" y="15045"/>
                  </a:lnTo>
                  <a:lnTo>
                    <a:pt x="49755" y="14199"/>
                  </a:lnTo>
                  <a:lnTo>
                    <a:pt x="49030" y="13414"/>
                  </a:lnTo>
                  <a:lnTo>
                    <a:pt x="48244" y="12659"/>
                  </a:lnTo>
                  <a:lnTo>
                    <a:pt x="47429" y="11964"/>
                  </a:lnTo>
                  <a:lnTo>
                    <a:pt x="46553" y="11299"/>
                  </a:lnTo>
                  <a:lnTo>
                    <a:pt x="45646" y="10725"/>
                  </a:lnTo>
                  <a:lnTo>
                    <a:pt x="44710" y="10182"/>
                  </a:lnTo>
                  <a:lnTo>
                    <a:pt x="44196" y="9940"/>
                  </a:lnTo>
                  <a:lnTo>
                    <a:pt x="43713" y="9728"/>
                  </a:lnTo>
                  <a:lnTo>
                    <a:pt x="43199" y="9517"/>
                  </a:lnTo>
                  <a:lnTo>
                    <a:pt x="42686" y="9336"/>
                  </a:lnTo>
                  <a:lnTo>
                    <a:pt x="42172" y="9154"/>
                  </a:lnTo>
                  <a:lnTo>
                    <a:pt x="41628" y="8973"/>
                  </a:lnTo>
                  <a:lnTo>
                    <a:pt x="41085" y="8852"/>
                  </a:lnTo>
                  <a:lnTo>
                    <a:pt x="40541" y="8731"/>
                  </a:lnTo>
                  <a:lnTo>
                    <a:pt x="39997" y="8611"/>
                  </a:lnTo>
                  <a:lnTo>
                    <a:pt x="39453" y="8520"/>
                  </a:lnTo>
                  <a:lnTo>
                    <a:pt x="38879" y="8460"/>
                  </a:lnTo>
                  <a:lnTo>
                    <a:pt x="38305" y="8399"/>
                  </a:lnTo>
                  <a:lnTo>
                    <a:pt x="37731" y="8369"/>
                  </a:lnTo>
                  <a:lnTo>
                    <a:pt x="23201" y="8369"/>
                  </a:lnTo>
                  <a:lnTo>
                    <a:pt x="22778" y="7100"/>
                  </a:lnTo>
                  <a:lnTo>
                    <a:pt x="22597" y="6526"/>
                  </a:lnTo>
                  <a:lnTo>
                    <a:pt x="22355" y="5952"/>
                  </a:lnTo>
                  <a:lnTo>
                    <a:pt x="22083" y="5378"/>
                  </a:lnTo>
                  <a:lnTo>
                    <a:pt x="21751" y="4834"/>
                  </a:lnTo>
                  <a:lnTo>
                    <a:pt x="21418" y="4321"/>
                  </a:lnTo>
                  <a:lnTo>
                    <a:pt x="21056" y="3838"/>
                  </a:lnTo>
                  <a:lnTo>
                    <a:pt x="20663" y="3354"/>
                  </a:lnTo>
                  <a:lnTo>
                    <a:pt x="20210" y="2901"/>
                  </a:lnTo>
                  <a:lnTo>
                    <a:pt x="19636" y="2327"/>
                  </a:lnTo>
                  <a:lnTo>
                    <a:pt x="19002" y="1844"/>
                  </a:lnTo>
                  <a:lnTo>
                    <a:pt x="18337" y="1391"/>
                  </a:lnTo>
                  <a:lnTo>
                    <a:pt x="17642" y="998"/>
                  </a:lnTo>
                  <a:lnTo>
                    <a:pt x="16947" y="666"/>
                  </a:lnTo>
                  <a:lnTo>
                    <a:pt x="16192" y="394"/>
                  </a:lnTo>
                  <a:lnTo>
                    <a:pt x="15437" y="152"/>
                  </a:lnTo>
                  <a:lnTo>
                    <a:pt x="14682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592" name="Google Shape;2670;p64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93" name="Google Shape;2671;p64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94" name="Google Shape;2672;p64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595" name="Google Shape;2673;p64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1596" name="Google Shape;2674;p64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7" name="Google Shape;2675;p64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598" name="Google Shape;2676;p64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1599" name="Google Shape;2677;p64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0" name="Google Shape;2678;p64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601" name="CaixaDeTexto 1"/>
          <p:cNvSpPr/>
          <p:nvPr/>
        </p:nvSpPr>
        <p:spPr>
          <a:xfrm>
            <a:off x="5617440" y="4272480"/>
            <a:ext cx="306252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</a:pPr>
            <a:r>
              <a:rPr b="0" i="1" lang="pt-BR" sz="1400" spc="-1" strike="noStrike">
                <a:solidFill>
                  <a:srgbClr val="191919"/>
                </a:solidFill>
                <a:latin typeface="Montserrat Medium"/>
                <a:ea typeface="Arial"/>
              </a:rPr>
              <a:t>Chen et al., 2017</a:t>
            </a:r>
            <a:endParaRPr b="0" lang="en-US" sz="1400" spc="-1" strike="noStrike">
              <a:solidFill>
                <a:srgbClr val="ffffff"/>
              </a:solidFill>
              <a:latin typeface="Montserrat Mediu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6" dur="indefinite" restart="never" nodeType="tmRoot">
          <p:childTnLst>
            <p:seq>
              <p:cTn id="167" dur="indefinite" nodeType="mainSeq">
                <p:childTnLst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5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5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8" dur="500"/>
                                        <p:tgtEl>
                                          <p:spTgt spid="1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1" dur="5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6" dur="5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" dur="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2" dur="50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5" dur="500"/>
                                        <p:tgtEl>
                                          <p:spTgt spid="1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5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3" dur="5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5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500"/>
                                        <p:tgtEl>
                                          <p:spTgt spid="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2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PlaceHolder 1"/>
          <p:cNvSpPr>
            <a:spLocks noGrp="1"/>
          </p:cNvSpPr>
          <p:nvPr>
            <p:ph type="title"/>
          </p:nvPr>
        </p:nvSpPr>
        <p:spPr>
          <a:xfrm>
            <a:off x="2003040" y="1877400"/>
            <a:ext cx="5138640" cy="722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Finalidades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3" name="PlaceHolder 2"/>
          <p:cNvSpPr>
            <a:spLocks noGrp="1"/>
          </p:cNvSpPr>
          <p:nvPr>
            <p:ph type="subTitle"/>
          </p:nvPr>
        </p:nvSpPr>
        <p:spPr>
          <a:xfrm>
            <a:off x="2002680" y="2638800"/>
            <a:ext cx="5138640" cy="41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buNone/>
            </a:pPr>
            <a:endParaRPr b="0" lang="en-US" sz="1600" spc="-1" strike="noStrike">
              <a:solidFill>
                <a:schemeClr val="lt1"/>
              </a:solidFill>
              <a:latin typeface="Poppins"/>
              <a:ea typeface="Poppins"/>
            </a:endParaRPr>
          </a:p>
        </p:txBody>
      </p:sp>
      <p:sp>
        <p:nvSpPr>
          <p:cNvPr id="1604" name="Google Shape;2958;p68"/>
          <p:cNvSpPr/>
          <p:nvPr/>
        </p:nvSpPr>
        <p:spPr>
          <a:xfrm>
            <a:off x="3888360" y="564480"/>
            <a:ext cx="1366920" cy="9644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05" name="PlaceHolder 3"/>
          <p:cNvSpPr>
            <a:spLocks noGrp="1"/>
          </p:cNvSpPr>
          <p:nvPr>
            <p:ph type="title"/>
          </p:nvPr>
        </p:nvSpPr>
        <p:spPr>
          <a:xfrm>
            <a:off x="3849120" y="626040"/>
            <a:ext cx="1446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5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05</a:t>
            </a:r>
            <a:endParaRPr b="0" lang="en-US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6" name="Google Shape;2960;p68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07" name="Google Shape;2961;p68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08" name="Google Shape;2962;p68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609" name="Google Shape;2963;p68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1610" name="Google Shape;2964;p68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1" name="Google Shape;2965;p68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612" name="Google Shape;2966;p68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1613" name="Google Shape;2967;p68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4" name="Google Shape;2968;p68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615" name="Google Shape;2969;p68">
            <a:hlinkClick r:id="rId1" action="ppaction://hlinksldjump"/>
          </p:cNvPr>
          <p:cNvSpPr/>
          <p:nvPr/>
        </p:nvSpPr>
        <p:spPr>
          <a:xfrm>
            <a:off x="7759800" y="3937680"/>
            <a:ext cx="670320" cy="6703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616" name="Google Shape;2970;p68"/>
          <p:cNvGrpSpPr/>
          <p:nvPr/>
        </p:nvGrpSpPr>
        <p:grpSpPr>
          <a:xfrm>
            <a:off x="7955280" y="4149000"/>
            <a:ext cx="280080" cy="248040"/>
            <a:chOff x="7955280" y="4149000"/>
            <a:chExt cx="280080" cy="248040"/>
          </a:xfrm>
        </p:grpSpPr>
        <p:sp>
          <p:nvSpPr>
            <p:cNvPr id="1617" name="Google Shape;2971;p68"/>
            <p:cNvSpPr/>
            <p:nvPr/>
          </p:nvSpPr>
          <p:spPr>
            <a:xfrm>
              <a:off x="7993440" y="4190400"/>
              <a:ext cx="200520" cy="206640"/>
            </a:xfrm>
            <a:custGeom>
              <a:avLst/>
              <a:gdLst>
                <a:gd name="textAreaLeft" fmla="*/ 0 w 200520"/>
                <a:gd name="textAreaRight" fmla="*/ 200880 w 200520"/>
                <a:gd name="textAreaTop" fmla="*/ 0 h 206640"/>
                <a:gd name="textAreaBottom" fmla="*/ 207000 h 206640"/>
              </a:gdLst>
              <a:ahLst/>
              <a:rect l="textAreaLeft" t="textAreaTop" r="textAreaRight" b="textAreaBottom"/>
              <a:pathLst>
                <a:path w="169605" h="174724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8" name="Google Shape;2972;p68"/>
            <p:cNvSpPr/>
            <p:nvPr/>
          </p:nvSpPr>
          <p:spPr>
            <a:xfrm>
              <a:off x="7955280" y="4149000"/>
              <a:ext cx="280080" cy="132480"/>
            </a:xfrm>
            <a:custGeom>
              <a:avLst/>
              <a:gdLst>
                <a:gd name="textAreaLeft" fmla="*/ 0 w 280080"/>
                <a:gd name="textAreaRight" fmla="*/ 280440 w 280080"/>
                <a:gd name="textAreaTop" fmla="*/ 0 h 132480"/>
                <a:gd name="textAreaBottom" fmla="*/ 132840 h 132480"/>
              </a:gdLst>
              <a:ahLst/>
              <a:rect l="textAreaLeft" t="textAreaTop" r="textAreaRight" b="textAreaBottom"/>
              <a:pathLst>
                <a:path w="236560" h="111952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6240" bIns="66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9" dur="10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2" dur="10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5" dur="10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8" dur="10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4318;p97"/>
          <p:cNvSpPr/>
          <p:nvPr/>
        </p:nvSpPr>
        <p:spPr>
          <a:xfrm>
            <a:off x="4232880" y="93420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20" name="Google Shape;4319;p97"/>
          <p:cNvSpPr/>
          <p:nvPr/>
        </p:nvSpPr>
        <p:spPr>
          <a:xfrm>
            <a:off x="4232880" y="200412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21" name="Google Shape;4320;p97"/>
          <p:cNvSpPr/>
          <p:nvPr/>
        </p:nvSpPr>
        <p:spPr>
          <a:xfrm>
            <a:off x="4232880" y="307440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22" name="Google Shape;4322;p97"/>
          <p:cNvSpPr/>
          <p:nvPr/>
        </p:nvSpPr>
        <p:spPr>
          <a:xfrm>
            <a:off x="745920" y="3390480"/>
            <a:ext cx="3341160" cy="93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0" lang="en" sz="1600" spc="-1" strike="noStrike">
                <a:solidFill>
                  <a:schemeClr val="dk1"/>
                </a:solidFill>
                <a:latin typeface="Montserrat Medium"/>
                <a:ea typeface="Arial"/>
              </a:rPr>
              <a:t>Incluir mais variáveis, redes neurais e analisar mais ativos de outras bolsas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623" name="Google Shape;4323;p97"/>
          <p:cNvSpPr/>
          <p:nvPr/>
        </p:nvSpPr>
        <p:spPr>
          <a:xfrm>
            <a:off x="101160" y="2831760"/>
            <a:ext cx="406512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700" spc="-1" strike="noStrike">
                <a:solidFill>
                  <a:schemeClr val="dk2"/>
                </a:solidFill>
                <a:latin typeface="Montserrat ExtraBold"/>
                <a:ea typeface="Arial"/>
              </a:rPr>
              <a:t>Desdobramentos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4" name="Google Shape;4324;p97"/>
          <p:cNvSpPr/>
          <p:nvPr/>
        </p:nvSpPr>
        <p:spPr>
          <a:xfrm>
            <a:off x="746640" y="1282680"/>
            <a:ext cx="3359160" cy="14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0" lang="en" sz="1600" spc="-1" strike="noStrike">
                <a:solidFill>
                  <a:schemeClr val="dk1"/>
                </a:solidFill>
                <a:latin typeface="Montserrat Medium"/>
                <a:ea typeface="Arial"/>
              </a:rPr>
              <a:t>Aprimorar o conhecimento sobre cadeias de Markov e avaliar a precisão da previsão deste modelo 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625" name="Google Shape;4325;p97"/>
          <p:cNvSpPr/>
          <p:nvPr/>
        </p:nvSpPr>
        <p:spPr>
          <a:xfrm>
            <a:off x="5092920" y="2342160"/>
            <a:ext cx="3355560" cy="12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chemeClr val="dk1"/>
                </a:solidFill>
                <a:latin typeface="Montserrat Medium"/>
                <a:ea typeface="Arial"/>
              </a:rPr>
              <a:t>Oferecer um modelo avançado para prever preços no mercado financeiro bem como também prever demandas em empresas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626" name="Google Shape;4326;p97"/>
          <p:cNvSpPr/>
          <p:nvPr/>
        </p:nvSpPr>
        <p:spPr>
          <a:xfrm>
            <a:off x="1097640" y="821160"/>
            <a:ext cx="299772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700" spc="-1" strike="noStrike">
                <a:solidFill>
                  <a:schemeClr val="dk2"/>
                </a:solidFill>
                <a:latin typeface="Montserrat ExtraBold"/>
                <a:ea typeface="Poppins"/>
              </a:rPr>
              <a:t>Prática/Teórica</a:t>
            </a:r>
            <a:endParaRPr b="0" lang="en-US" sz="2700" spc="-1" strike="noStrike">
              <a:solidFill>
                <a:srgbClr val="000000"/>
              </a:solidFill>
              <a:latin typeface="Montserrat ExtraBold"/>
            </a:endParaRPr>
          </a:p>
        </p:txBody>
      </p:sp>
      <p:sp>
        <p:nvSpPr>
          <p:cNvPr id="1627" name="Google Shape;4327;p97"/>
          <p:cNvSpPr/>
          <p:nvPr/>
        </p:nvSpPr>
        <p:spPr>
          <a:xfrm>
            <a:off x="5093280" y="1858680"/>
            <a:ext cx="380628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700" spc="-1" strike="noStrike">
                <a:solidFill>
                  <a:schemeClr val="dk2"/>
                </a:solidFill>
                <a:latin typeface="Montserrat ExtraBold"/>
                <a:ea typeface="Poppins"/>
              </a:rPr>
              <a:t>Contribuição</a:t>
            </a:r>
            <a:endParaRPr b="0" lang="en-US" sz="2700" spc="-1" strike="noStrike">
              <a:solidFill>
                <a:srgbClr val="000000"/>
              </a:solidFill>
              <a:latin typeface="Montserrat ExtraBold"/>
            </a:endParaRPr>
          </a:p>
        </p:txBody>
      </p:sp>
      <p:cxnSp>
        <p:nvCxnSpPr>
          <p:cNvPr id="1628" name="Google Shape;4328;p97"/>
          <p:cNvCxnSpPr/>
          <p:nvPr/>
        </p:nvCxnSpPr>
        <p:spPr>
          <a:xfrm rot="16200000">
            <a:off x="4400640" y="1810440"/>
            <a:ext cx="386640" cy="360"/>
          </a:xfrm>
          <a:prstGeom prst="curvedConnector2">
            <a:avLst/>
          </a:prstGeom>
          <a:ln w="19050">
            <a:solidFill>
              <a:srgbClr val="0c2054"/>
            </a:solidFill>
            <a:round/>
          </a:ln>
        </p:spPr>
      </p:cxnSp>
      <p:cxnSp>
        <p:nvCxnSpPr>
          <p:cNvPr id="1629" name="Google Shape;4329;p97"/>
          <p:cNvCxnSpPr/>
          <p:nvPr/>
        </p:nvCxnSpPr>
        <p:spPr>
          <a:xfrm rot="16200000">
            <a:off x="4400280" y="2880720"/>
            <a:ext cx="387000" cy="360"/>
          </a:xfrm>
          <a:prstGeom prst="curvedConnector2">
            <a:avLst/>
          </a:prstGeom>
          <a:ln w="19050">
            <a:solidFill>
              <a:srgbClr val="0c2054"/>
            </a:solidFill>
            <a:round/>
          </a:ln>
        </p:spPr>
      </p:cxnSp>
      <p:sp>
        <p:nvSpPr>
          <p:cNvPr id="1630" name="Google Shape;4330;p97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31" name="Google Shape;4331;p97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32" name="Google Shape;4332;p97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633" name="Google Shape;4333;p97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1634" name="Google Shape;4334;p97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5" name="Google Shape;4335;p97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636" name="Google Shape;4336;p97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1637" name="Google Shape;4337;p97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8" name="Google Shape;4338;p97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639" name="Google Shape;4339;p97"/>
          <p:cNvGrpSpPr/>
          <p:nvPr/>
        </p:nvGrpSpPr>
        <p:grpSpPr>
          <a:xfrm>
            <a:off x="4424760" y="3228840"/>
            <a:ext cx="344880" cy="374400"/>
            <a:chOff x="4424760" y="3228840"/>
            <a:chExt cx="344880" cy="374400"/>
          </a:xfrm>
        </p:grpSpPr>
        <p:sp>
          <p:nvSpPr>
            <p:cNvPr id="1640" name="Google Shape;4340;p97"/>
            <p:cNvSpPr/>
            <p:nvPr/>
          </p:nvSpPr>
          <p:spPr>
            <a:xfrm>
              <a:off x="4664520" y="3243960"/>
              <a:ext cx="105120" cy="343440"/>
            </a:xfrm>
            <a:custGeom>
              <a:avLst/>
              <a:gdLst>
                <a:gd name="textAreaLeft" fmla="*/ 0 w 105120"/>
                <a:gd name="textAreaRight" fmla="*/ 105480 w 105120"/>
                <a:gd name="textAreaTop" fmla="*/ 0 h 343440"/>
                <a:gd name="textAreaBottom" fmla="*/ 343800 h 343440"/>
              </a:gdLst>
              <a:ahLst/>
              <a:rect l="textAreaLeft" t="textAreaTop" r="textAreaRight" b="textAreaBottom"/>
              <a:pathLst>
                <a:path w="5230" h="16978">
                  <a:moveTo>
                    <a:pt x="1567" y="1"/>
                  </a:moveTo>
                  <a:lnTo>
                    <a:pt x="1567" y="13137"/>
                  </a:lnTo>
                  <a:lnTo>
                    <a:pt x="0" y="13137"/>
                  </a:lnTo>
                  <a:lnTo>
                    <a:pt x="2602" y="16977"/>
                  </a:lnTo>
                  <a:lnTo>
                    <a:pt x="5230" y="13137"/>
                  </a:lnTo>
                  <a:lnTo>
                    <a:pt x="3663" y="13137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1" name="Google Shape;4341;p97"/>
            <p:cNvSpPr/>
            <p:nvPr/>
          </p:nvSpPr>
          <p:spPr>
            <a:xfrm>
              <a:off x="4499280" y="3228840"/>
              <a:ext cx="102240" cy="17568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75680"/>
                <a:gd name="textAreaBottom" fmla="*/ 176040 h 175680"/>
              </a:gdLst>
              <a:ahLst/>
              <a:rect l="textAreaLeft" t="textAreaTop" r="textAreaRight" b="textAreaBottom"/>
              <a:pathLst>
                <a:path w="5079" h="8692">
                  <a:moveTo>
                    <a:pt x="1239" y="1"/>
                  </a:moveTo>
                  <a:lnTo>
                    <a:pt x="1239" y="1516"/>
                  </a:lnTo>
                  <a:lnTo>
                    <a:pt x="1492" y="1592"/>
                  </a:lnTo>
                  <a:lnTo>
                    <a:pt x="1694" y="1668"/>
                  </a:lnTo>
                  <a:lnTo>
                    <a:pt x="2073" y="1845"/>
                  </a:lnTo>
                  <a:lnTo>
                    <a:pt x="2300" y="1996"/>
                  </a:lnTo>
                  <a:lnTo>
                    <a:pt x="2401" y="2072"/>
                  </a:lnTo>
                  <a:lnTo>
                    <a:pt x="1719" y="2906"/>
                  </a:lnTo>
                  <a:lnTo>
                    <a:pt x="1593" y="2830"/>
                  </a:lnTo>
                  <a:lnTo>
                    <a:pt x="1466" y="2754"/>
                  </a:lnTo>
                  <a:lnTo>
                    <a:pt x="1315" y="2679"/>
                  </a:lnTo>
                  <a:lnTo>
                    <a:pt x="1113" y="2603"/>
                  </a:lnTo>
                  <a:lnTo>
                    <a:pt x="885" y="2577"/>
                  </a:lnTo>
                  <a:lnTo>
                    <a:pt x="658" y="2552"/>
                  </a:lnTo>
                  <a:lnTo>
                    <a:pt x="405" y="2603"/>
                  </a:lnTo>
                  <a:lnTo>
                    <a:pt x="279" y="2653"/>
                  </a:lnTo>
                  <a:lnTo>
                    <a:pt x="203" y="2704"/>
                  </a:lnTo>
                  <a:lnTo>
                    <a:pt x="77" y="2805"/>
                  </a:lnTo>
                  <a:lnTo>
                    <a:pt x="26" y="2931"/>
                  </a:lnTo>
                  <a:lnTo>
                    <a:pt x="1" y="3007"/>
                  </a:lnTo>
                  <a:lnTo>
                    <a:pt x="1" y="3083"/>
                  </a:lnTo>
                  <a:lnTo>
                    <a:pt x="1" y="3159"/>
                  </a:lnTo>
                  <a:lnTo>
                    <a:pt x="52" y="3260"/>
                  </a:lnTo>
                  <a:lnTo>
                    <a:pt x="127" y="3361"/>
                  </a:lnTo>
                  <a:lnTo>
                    <a:pt x="607" y="3563"/>
                  </a:lnTo>
                  <a:lnTo>
                    <a:pt x="1416" y="3866"/>
                  </a:lnTo>
                  <a:lnTo>
                    <a:pt x="1618" y="3942"/>
                  </a:lnTo>
                  <a:lnTo>
                    <a:pt x="1795" y="4043"/>
                  </a:lnTo>
                  <a:lnTo>
                    <a:pt x="1972" y="4144"/>
                  </a:lnTo>
                  <a:lnTo>
                    <a:pt x="2123" y="4245"/>
                  </a:lnTo>
                  <a:lnTo>
                    <a:pt x="2249" y="4371"/>
                  </a:lnTo>
                  <a:lnTo>
                    <a:pt x="2350" y="4472"/>
                  </a:lnTo>
                  <a:lnTo>
                    <a:pt x="2553" y="4725"/>
                  </a:lnTo>
                  <a:lnTo>
                    <a:pt x="2654" y="4977"/>
                  </a:lnTo>
                  <a:lnTo>
                    <a:pt x="2729" y="5255"/>
                  </a:lnTo>
                  <a:lnTo>
                    <a:pt x="2755" y="5508"/>
                  </a:lnTo>
                  <a:lnTo>
                    <a:pt x="2729" y="5761"/>
                  </a:lnTo>
                  <a:lnTo>
                    <a:pt x="2704" y="5887"/>
                  </a:lnTo>
                  <a:lnTo>
                    <a:pt x="2654" y="6038"/>
                  </a:lnTo>
                  <a:lnTo>
                    <a:pt x="2502" y="6316"/>
                  </a:lnTo>
                  <a:lnTo>
                    <a:pt x="2325" y="6569"/>
                  </a:lnTo>
                  <a:lnTo>
                    <a:pt x="2073" y="6796"/>
                  </a:lnTo>
                  <a:lnTo>
                    <a:pt x="1896" y="6923"/>
                  </a:lnTo>
                  <a:lnTo>
                    <a:pt x="1694" y="7024"/>
                  </a:lnTo>
                  <a:lnTo>
                    <a:pt x="1466" y="7100"/>
                  </a:lnTo>
                  <a:lnTo>
                    <a:pt x="1239" y="7150"/>
                  </a:lnTo>
                  <a:lnTo>
                    <a:pt x="1239" y="8691"/>
                  </a:lnTo>
                  <a:lnTo>
                    <a:pt x="1643" y="8615"/>
                  </a:lnTo>
                  <a:lnTo>
                    <a:pt x="2022" y="8514"/>
                  </a:lnTo>
                  <a:lnTo>
                    <a:pt x="2401" y="8388"/>
                  </a:lnTo>
                  <a:lnTo>
                    <a:pt x="2755" y="8211"/>
                  </a:lnTo>
                  <a:lnTo>
                    <a:pt x="3083" y="8009"/>
                  </a:lnTo>
                  <a:lnTo>
                    <a:pt x="3411" y="7782"/>
                  </a:lnTo>
                  <a:lnTo>
                    <a:pt x="3715" y="7529"/>
                  </a:lnTo>
                  <a:lnTo>
                    <a:pt x="3967" y="7251"/>
                  </a:lnTo>
                  <a:lnTo>
                    <a:pt x="4220" y="6948"/>
                  </a:lnTo>
                  <a:lnTo>
                    <a:pt x="4447" y="6620"/>
                  </a:lnTo>
                  <a:lnTo>
                    <a:pt x="4624" y="6291"/>
                  </a:lnTo>
                  <a:lnTo>
                    <a:pt x="4776" y="5912"/>
                  </a:lnTo>
                  <a:lnTo>
                    <a:pt x="4927" y="5558"/>
                  </a:lnTo>
                  <a:lnTo>
                    <a:pt x="5003" y="5154"/>
                  </a:lnTo>
                  <a:lnTo>
                    <a:pt x="5054" y="4750"/>
                  </a:lnTo>
                  <a:lnTo>
                    <a:pt x="5079" y="4346"/>
                  </a:lnTo>
                  <a:lnTo>
                    <a:pt x="5054" y="3916"/>
                  </a:lnTo>
                  <a:lnTo>
                    <a:pt x="5003" y="3537"/>
                  </a:lnTo>
                  <a:lnTo>
                    <a:pt x="4927" y="3133"/>
                  </a:lnTo>
                  <a:lnTo>
                    <a:pt x="4776" y="2754"/>
                  </a:lnTo>
                  <a:lnTo>
                    <a:pt x="4624" y="2401"/>
                  </a:lnTo>
                  <a:lnTo>
                    <a:pt x="4447" y="2047"/>
                  </a:lnTo>
                  <a:lnTo>
                    <a:pt x="4220" y="1744"/>
                  </a:lnTo>
                  <a:lnTo>
                    <a:pt x="3967" y="1441"/>
                  </a:lnTo>
                  <a:lnTo>
                    <a:pt x="3715" y="1163"/>
                  </a:lnTo>
                  <a:lnTo>
                    <a:pt x="3411" y="910"/>
                  </a:lnTo>
                  <a:lnTo>
                    <a:pt x="3083" y="683"/>
                  </a:lnTo>
                  <a:lnTo>
                    <a:pt x="2755" y="481"/>
                  </a:lnTo>
                  <a:lnTo>
                    <a:pt x="2401" y="304"/>
                  </a:lnTo>
                  <a:lnTo>
                    <a:pt x="2022" y="178"/>
                  </a:lnTo>
                  <a:lnTo>
                    <a:pt x="1643" y="76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7840" bIns="87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2" name="Google Shape;4342;p97"/>
            <p:cNvSpPr/>
            <p:nvPr/>
          </p:nvSpPr>
          <p:spPr>
            <a:xfrm>
              <a:off x="4424760" y="3228840"/>
              <a:ext cx="107640" cy="17568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175680"/>
                <a:gd name="textAreaBottom" fmla="*/ 176040 h 175680"/>
              </a:gdLst>
              <a:ahLst/>
              <a:rect l="textAreaLeft" t="textAreaTop" r="textAreaRight" b="textAreaBottom"/>
              <a:pathLst>
                <a:path w="5357" h="8692">
                  <a:moveTo>
                    <a:pt x="3841" y="1"/>
                  </a:moveTo>
                  <a:lnTo>
                    <a:pt x="3436" y="76"/>
                  </a:lnTo>
                  <a:lnTo>
                    <a:pt x="3057" y="178"/>
                  </a:lnTo>
                  <a:lnTo>
                    <a:pt x="2678" y="304"/>
                  </a:lnTo>
                  <a:lnTo>
                    <a:pt x="2325" y="481"/>
                  </a:lnTo>
                  <a:lnTo>
                    <a:pt x="1996" y="683"/>
                  </a:lnTo>
                  <a:lnTo>
                    <a:pt x="1693" y="910"/>
                  </a:lnTo>
                  <a:lnTo>
                    <a:pt x="1390" y="1163"/>
                  </a:lnTo>
                  <a:lnTo>
                    <a:pt x="1112" y="1441"/>
                  </a:lnTo>
                  <a:lnTo>
                    <a:pt x="860" y="1744"/>
                  </a:lnTo>
                  <a:lnTo>
                    <a:pt x="657" y="2047"/>
                  </a:lnTo>
                  <a:lnTo>
                    <a:pt x="455" y="2401"/>
                  </a:lnTo>
                  <a:lnTo>
                    <a:pt x="304" y="2754"/>
                  </a:lnTo>
                  <a:lnTo>
                    <a:pt x="177" y="3133"/>
                  </a:lnTo>
                  <a:lnTo>
                    <a:pt x="76" y="3537"/>
                  </a:lnTo>
                  <a:lnTo>
                    <a:pt x="26" y="3916"/>
                  </a:lnTo>
                  <a:lnTo>
                    <a:pt x="1" y="4346"/>
                  </a:lnTo>
                  <a:lnTo>
                    <a:pt x="26" y="4750"/>
                  </a:lnTo>
                  <a:lnTo>
                    <a:pt x="76" y="5154"/>
                  </a:lnTo>
                  <a:lnTo>
                    <a:pt x="177" y="5558"/>
                  </a:lnTo>
                  <a:lnTo>
                    <a:pt x="304" y="5912"/>
                  </a:lnTo>
                  <a:lnTo>
                    <a:pt x="455" y="6291"/>
                  </a:lnTo>
                  <a:lnTo>
                    <a:pt x="657" y="6620"/>
                  </a:lnTo>
                  <a:lnTo>
                    <a:pt x="860" y="6948"/>
                  </a:lnTo>
                  <a:lnTo>
                    <a:pt x="1112" y="7251"/>
                  </a:lnTo>
                  <a:lnTo>
                    <a:pt x="1390" y="7529"/>
                  </a:lnTo>
                  <a:lnTo>
                    <a:pt x="1693" y="7782"/>
                  </a:lnTo>
                  <a:lnTo>
                    <a:pt x="1996" y="8009"/>
                  </a:lnTo>
                  <a:lnTo>
                    <a:pt x="2325" y="8211"/>
                  </a:lnTo>
                  <a:lnTo>
                    <a:pt x="2678" y="8388"/>
                  </a:lnTo>
                  <a:lnTo>
                    <a:pt x="3057" y="8514"/>
                  </a:lnTo>
                  <a:lnTo>
                    <a:pt x="3436" y="8615"/>
                  </a:lnTo>
                  <a:lnTo>
                    <a:pt x="3841" y="8691"/>
                  </a:lnTo>
                  <a:lnTo>
                    <a:pt x="3841" y="7125"/>
                  </a:lnTo>
                  <a:lnTo>
                    <a:pt x="3462" y="6998"/>
                  </a:lnTo>
                  <a:lnTo>
                    <a:pt x="3083" y="6822"/>
                  </a:lnTo>
                  <a:lnTo>
                    <a:pt x="2931" y="6721"/>
                  </a:lnTo>
                  <a:lnTo>
                    <a:pt x="2754" y="6594"/>
                  </a:lnTo>
                  <a:lnTo>
                    <a:pt x="2603" y="6468"/>
                  </a:lnTo>
                  <a:lnTo>
                    <a:pt x="2476" y="6342"/>
                  </a:lnTo>
                  <a:lnTo>
                    <a:pt x="2123" y="5937"/>
                  </a:lnTo>
                  <a:lnTo>
                    <a:pt x="2906" y="5205"/>
                  </a:lnTo>
                  <a:lnTo>
                    <a:pt x="3285" y="5609"/>
                  </a:lnTo>
                  <a:lnTo>
                    <a:pt x="3386" y="5710"/>
                  </a:lnTo>
                  <a:lnTo>
                    <a:pt x="3512" y="5811"/>
                  </a:lnTo>
                  <a:lnTo>
                    <a:pt x="3638" y="5887"/>
                  </a:lnTo>
                  <a:lnTo>
                    <a:pt x="3790" y="5963"/>
                  </a:lnTo>
                  <a:lnTo>
                    <a:pt x="4068" y="6064"/>
                  </a:lnTo>
                  <a:lnTo>
                    <a:pt x="4396" y="6114"/>
                  </a:lnTo>
                  <a:lnTo>
                    <a:pt x="4573" y="6114"/>
                  </a:lnTo>
                  <a:lnTo>
                    <a:pt x="4725" y="6089"/>
                  </a:lnTo>
                  <a:lnTo>
                    <a:pt x="4876" y="6064"/>
                  </a:lnTo>
                  <a:lnTo>
                    <a:pt x="5003" y="5988"/>
                  </a:lnTo>
                  <a:lnTo>
                    <a:pt x="5104" y="5912"/>
                  </a:lnTo>
                  <a:lnTo>
                    <a:pt x="5205" y="5836"/>
                  </a:lnTo>
                  <a:lnTo>
                    <a:pt x="5281" y="5761"/>
                  </a:lnTo>
                  <a:lnTo>
                    <a:pt x="5331" y="5660"/>
                  </a:lnTo>
                  <a:lnTo>
                    <a:pt x="5356" y="5558"/>
                  </a:lnTo>
                  <a:lnTo>
                    <a:pt x="5356" y="5432"/>
                  </a:lnTo>
                  <a:lnTo>
                    <a:pt x="5306" y="5306"/>
                  </a:lnTo>
                  <a:lnTo>
                    <a:pt x="5230" y="5205"/>
                  </a:lnTo>
                  <a:lnTo>
                    <a:pt x="5129" y="5104"/>
                  </a:lnTo>
                  <a:lnTo>
                    <a:pt x="4927" y="4977"/>
                  </a:lnTo>
                  <a:lnTo>
                    <a:pt x="4725" y="4876"/>
                  </a:lnTo>
                  <a:lnTo>
                    <a:pt x="3765" y="4497"/>
                  </a:lnTo>
                  <a:lnTo>
                    <a:pt x="3335" y="4321"/>
                  </a:lnTo>
                  <a:lnTo>
                    <a:pt x="3260" y="4270"/>
                  </a:lnTo>
                  <a:lnTo>
                    <a:pt x="3083" y="4144"/>
                  </a:lnTo>
                  <a:lnTo>
                    <a:pt x="2931" y="4017"/>
                  </a:lnTo>
                  <a:lnTo>
                    <a:pt x="2830" y="3841"/>
                  </a:lnTo>
                  <a:lnTo>
                    <a:pt x="2729" y="3664"/>
                  </a:lnTo>
                  <a:lnTo>
                    <a:pt x="2653" y="3462"/>
                  </a:lnTo>
                  <a:lnTo>
                    <a:pt x="2603" y="3285"/>
                  </a:lnTo>
                  <a:lnTo>
                    <a:pt x="2603" y="3057"/>
                  </a:lnTo>
                  <a:lnTo>
                    <a:pt x="2603" y="2855"/>
                  </a:lnTo>
                  <a:lnTo>
                    <a:pt x="2653" y="2628"/>
                  </a:lnTo>
                  <a:lnTo>
                    <a:pt x="2729" y="2426"/>
                  </a:lnTo>
                  <a:lnTo>
                    <a:pt x="2855" y="2224"/>
                  </a:lnTo>
                  <a:lnTo>
                    <a:pt x="2982" y="2047"/>
                  </a:lnTo>
                  <a:lnTo>
                    <a:pt x="3158" y="1895"/>
                  </a:lnTo>
                  <a:lnTo>
                    <a:pt x="3335" y="1769"/>
                  </a:lnTo>
                  <a:lnTo>
                    <a:pt x="3537" y="1643"/>
                  </a:lnTo>
                  <a:lnTo>
                    <a:pt x="3765" y="1567"/>
                  </a:lnTo>
                  <a:lnTo>
                    <a:pt x="3841" y="1542"/>
                  </a:lnTo>
                  <a:lnTo>
                    <a:pt x="384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7840" bIns="87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3" name="Google Shape;4343;p97"/>
            <p:cNvSpPr/>
            <p:nvPr/>
          </p:nvSpPr>
          <p:spPr>
            <a:xfrm>
              <a:off x="4437720" y="3526200"/>
              <a:ext cx="151200" cy="27360"/>
            </a:xfrm>
            <a:custGeom>
              <a:avLst/>
              <a:gdLst>
                <a:gd name="textAreaLeft" fmla="*/ 0 w 151200"/>
                <a:gd name="textAreaRight" fmla="*/ 151560 w 151200"/>
                <a:gd name="textAreaTop" fmla="*/ 0 h 27360"/>
                <a:gd name="textAreaBottom" fmla="*/ 27720 h 27360"/>
              </a:gdLst>
              <a:ahLst/>
              <a:rect l="textAreaLeft" t="textAreaTop" r="textAreaRight" b="textAreaBottom"/>
              <a:pathLst>
                <a:path w="7504" h="1365">
                  <a:moveTo>
                    <a:pt x="0" y="1"/>
                  </a:moveTo>
                  <a:lnTo>
                    <a:pt x="0" y="1365"/>
                  </a:lnTo>
                  <a:lnTo>
                    <a:pt x="7503" y="1365"/>
                  </a:lnTo>
                  <a:lnTo>
                    <a:pt x="750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680" bIns="13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4" name="Google Shape;4344;p97"/>
            <p:cNvSpPr/>
            <p:nvPr/>
          </p:nvSpPr>
          <p:spPr>
            <a:xfrm>
              <a:off x="4437720" y="3427200"/>
              <a:ext cx="151200" cy="27360"/>
            </a:xfrm>
            <a:custGeom>
              <a:avLst/>
              <a:gdLst>
                <a:gd name="textAreaLeft" fmla="*/ 0 w 151200"/>
                <a:gd name="textAreaRight" fmla="*/ 151560 w 151200"/>
                <a:gd name="textAreaTop" fmla="*/ 0 h 27360"/>
                <a:gd name="textAreaBottom" fmla="*/ 27720 h 27360"/>
              </a:gdLst>
              <a:ahLst/>
              <a:rect l="textAreaLeft" t="textAreaTop" r="textAreaRight" b="textAreaBottom"/>
              <a:pathLst>
                <a:path w="7504" h="1365">
                  <a:moveTo>
                    <a:pt x="0" y="1"/>
                  </a:moveTo>
                  <a:lnTo>
                    <a:pt x="0" y="1365"/>
                  </a:lnTo>
                  <a:lnTo>
                    <a:pt x="7503" y="1365"/>
                  </a:lnTo>
                  <a:lnTo>
                    <a:pt x="750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680" bIns="13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5" name="Google Shape;4345;p97"/>
            <p:cNvSpPr/>
            <p:nvPr/>
          </p:nvSpPr>
          <p:spPr>
            <a:xfrm>
              <a:off x="4437720" y="3476880"/>
              <a:ext cx="151200" cy="27360"/>
            </a:xfrm>
            <a:custGeom>
              <a:avLst/>
              <a:gdLst>
                <a:gd name="textAreaLeft" fmla="*/ 0 w 151200"/>
                <a:gd name="textAreaRight" fmla="*/ 151560 w 151200"/>
                <a:gd name="textAreaTop" fmla="*/ 0 h 27360"/>
                <a:gd name="textAreaBottom" fmla="*/ 27720 h 27360"/>
              </a:gdLst>
              <a:ahLst/>
              <a:rect l="textAreaLeft" t="textAreaTop" r="textAreaRight" b="textAreaBottom"/>
              <a:pathLst>
                <a:path w="7504" h="1365">
                  <a:moveTo>
                    <a:pt x="0" y="0"/>
                  </a:moveTo>
                  <a:lnTo>
                    <a:pt x="0" y="1364"/>
                  </a:lnTo>
                  <a:lnTo>
                    <a:pt x="7503" y="1364"/>
                  </a:lnTo>
                  <a:lnTo>
                    <a:pt x="750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680" bIns="13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6" name="Google Shape;4346;p97"/>
            <p:cNvSpPr/>
            <p:nvPr/>
          </p:nvSpPr>
          <p:spPr>
            <a:xfrm>
              <a:off x="4437720" y="3575880"/>
              <a:ext cx="151200" cy="27360"/>
            </a:xfrm>
            <a:custGeom>
              <a:avLst/>
              <a:gdLst>
                <a:gd name="textAreaLeft" fmla="*/ 0 w 151200"/>
                <a:gd name="textAreaRight" fmla="*/ 151560 w 151200"/>
                <a:gd name="textAreaTop" fmla="*/ 0 h 27360"/>
                <a:gd name="textAreaBottom" fmla="*/ 27720 h 27360"/>
              </a:gdLst>
              <a:ahLst/>
              <a:rect l="textAreaLeft" t="textAreaTop" r="textAreaRight" b="textAreaBottom"/>
              <a:pathLst>
                <a:path w="7504" h="1365">
                  <a:moveTo>
                    <a:pt x="0" y="0"/>
                  </a:moveTo>
                  <a:lnTo>
                    <a:pt x="0" y="1364"/>
                  </a:lnTo>
                  <a:lnTo>
                    <a:pt x="7503" y="1364"/>
                  </a:lnTo>
                  <a:lnTo>
                    <a:pt x="750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680" bIns="13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647" name="Google Shape;4347;p97"/>
          <p:cNvGrpSpPr/>
          <p:nvPr/>
        </p:nvGrpSpPr>
        <p:grpSpPr>
          <a:xfrm>
            <a:off x="4406400" y="1095480"/>
            <a:ext cx="373680" cy="360720"/>
            <a:chOff x="4406400" y="1095480"/>
            <a:chExt cx="373680" cy="360720"/>
          </a:xfrm>
        </p:grpSpPr>
        <p:sp>
          <p:nvSpPr>
            <p:cNvPr id="1648" name="Google Shape;4348;p97"/>
            <p:cNvSpPr/>
            <p:nvPr/>
          </p:nvSpPr>
          <p:spPr>
            <a:xfrm>
              <a:off x="4406400" y="1319040"/>
              <a:ext cx="373680" cy="32400"/>
            </a:xfrm>
            <a:custGeom>
              <a:avLst/>
              <a:gdLst>
                <a:gd name="textAreaLeft" fmla="*/ 0 w 373680"/>
                <a:gd name="textAreaRight" fmla="*/ 374040 w 373680"/>
                <a:gd name="textAreaTop" fmla="*/ 0 h 32400"/>
                <a:gd name="textAreaBottom" fmla="*/ 32760 h 32400"/>
              </a:gdLst>
              <a:ahLst/>
              <a:rect l="textAreaLeft" t="textAreaTop" r="textAreaRight" b="textAreaBottom"/>
              <a:pathLst>
                <a:path w="18518" h="1618">
                  <a:moveTo>
                    <a:pt x="0" y="1"/>
                  </a:moveTo>
                  <a:lnTo>
                    <a:pt x="0" y="1618"/>
                  </a:lnTo>
                  <a:lnTo>
                    <a:pt x="18518" y="1618"/>
                  </a:lnTo>
                  <a:lnTo>
                    <a:pt x="1851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9" name="Google Shape;4349;p97"/>
            <p:cNvSpPr/>
            <p:nvPr/>
          </p:nvSpPr>
          <p:spPr>
            <a:xfrm>
              <a:off x="4406400" y="1095480"/>
              <a:ext cx="373680" cy="201240"/>
            </a:xfrm>
            <a:custGeom>
              <a:avLst/>
              <a:gdLst>
                <a:gd name="textAreaLeft" fmla="*/ 0 w 373680"/>
                <a:gd name="textAreaRight" fmla="*/ 374040 w 373680"/>
                <a:gd name="textAreaTop" fmla="*/ 0 h 201240"/>
                <a:gd name="textAreaBottom" fmla="*/ 201600 h 201240"/>
              </a:gdLst>
              <a:ahLst/>
              <a:rect l="textAreaLeft" t="textAreaTop" r="textAreaRight" b="textAreaBottom"/>
              <a:pathLst>
                <a:path w="18518" h="9954">
                  <a:moveTo>
                    <a:pt x="10737" y="2451"/>
                  </a:moveTo>
                  <a:lnTo>
                    <a:pt x="14072" y="5937"/>
                  </a:lnTo>
                  <a:lnTo>
                    <a:pt x="14072" y="4851"/>
                  </a:lnTo>
                  <a:lnTo>
                    <a:pt x="15158" y="4851"/>
                  </a:lnTo>
                  <a:lnTo>
                    <a:pt x="15158" y="7832"/>
                  </a:lnTo>
                  <a:lnTo>
                    <a:pt x="12177" y="7832"/>
                  </a:lnTo>
                  <a:lnTo>
                    <a:pt x="12177" y="6745"/>
                  </a:lnTo>
                  <a:lnTo>
                    <a:pt x="13339" y="6745"/>
                  </a:lnTo>
                  <a:lnTo>
                    <a:pt x="9954" y="3208"/>
                  </a:lnTo>
                  <a:lnTo>
                    <a:pt x="10737" y="2451"/>
                  </a:lnTo>
                  <a:close/>
                  <a:moveTo>
                    <a:pt x="4851" y="1415"/>
                  </a:moveTo>
                  <a:lnTo>
                    <a:pt x="5937" y="1440"/>
                  </a:lnTo>
                  <a:lnTo>
                    <a:pt x="5937" y="2173"/>
                  </a:lnTo>
                  <a:lnTo>
                    <a:pt x="6164" y="2248"/>
                  </a:lnTo>
                  <a:lnTo>
                    <a:pt x="6392" y="2324"/>
                  </a:lnTo>
                  <a:lnTo>
                    <a:pt x="6745" y="2501"/>
                  </a:lnTo>
                  <a:lnTo>
                    <a:pt x="6998" y="2653"/>
                  </a:lnTo>
                  <a:lnTo>
                    <a:pt x="7099" y="2728"/>
                  </a:lnTo>
                  <a:lnTo>
                    <a:pt x="6392" y="3562"/>
                  </a:lnTo>
                  <a:lnTo>
                    <a:pt x="6290" y="3486"/>
                  </a:lnTo>
                  <a:lnTo>
                    <a:pt x="6164" y="3411"/>
                  </a:lnTo>
                  <a:lnTo>
                    <a:pt x="5987" y="3335"/>
                  </a:lnTo>
                  <a:lnTo>
                    <a:pt x="5785" y="3259"/>
                  </a:lnTo>
                  <a:lnTo>
                    <a:pt x="5583" y="3208"/>
                  </a:lnTo>
                  <a:lnTo>
                    <a:pt x="5330" y="3208"/>
                  </a:lnTo>
                  <a:lnTo>
                    <a:pt x="5078" y="3259"/>
                  </a:lnTo>
                  <a:lnTo>
                    <a:pt x="4977" y="3284"/>
                  </a:lnTo>
                  <a:lnTo>
                    <a:pt x="4901" y="3335"/>
                  </a:lnTo>
                  <a:lnTo>
                    <a:pt x="4775" y="3461"/>
                  </a:lnTo>
                  <a:lnTo>
                    <a:pt x="4699" y="3562"/>
                  </a:lnTo>
                  <a:lnTo>
                    <a:pt x="4699" y="3663"/>
                  </a:lnTo>
                  <a:lnTo>
                    <a:pt x="4674" y="3714"/>
                  </a:lnTo>
                  <a:lnTo>
                    <a:pt x="4699" y="3815"/>
                  </a:lnTo>
                  <a:lnTo>
                    <a:pt x="4724" y="3891"/>
                  </a:lnTo>
                  <a:lnTo>
                    <a:pt x="4825" y="3992"/>
                  </a:lnTo>
                  <a:lnTo>
                    <a:pt x="5305" y="4194"/>
                  </a:lnTo>
                  <a:lnTo>
                    <a:pt x="6088" y="4497"/>
                  </a:lnTo>
                  <a:lnTo>
                    <a:pt x="6290" y="4598"/>
                  </a:lnTo>
                  <a:lnTo>
                    <a:pt x="6467" y="4674"/>
                  </a:lnTo>
                  <a:lnTo>
                    <a:pt x="6644" y="4775"/>
                  </a:lnTo>
                  <a:lnTo>
                    <a:pt x="6796" y="4901"/>
                  </a:lnTo>
                  <a:lnTo>
                    <a:pt x="6922" y="5002"/>
                  </a:lnTo>
                  <a:lnTo>
                    <a:pt x="7048" y="5128"/>
                  </a:lnTo>
                  <a:lnTo>
                    <a:pt x="7225" y="5381"/>
                  </a:lnTo>
                  <a:lnTo>
                    <a:pt x="7352" y="5634"/>
                  </a:lnTo>
                  <a:lnTo>
                    <a:pt x="7402" y="5886"/>
                  </a:lnTo>
                  <a:lnTo>
                    <a:pt x="7427" y="6139"/>
                  </a:lnTo>
                  <a:lnTo>
                    <a:pt x="7402" y="6392"/>
                  </a:lnTo>
                  <a:lnTo>
                    <a:pt x="7377" y="6543"/>
                  </a:lnTo>
                  <a:lnTo>
                    <a:pt x="7326" y="6669"/>
                  </a:lnTo>
                  <a:lnTo>
                    <a:pt x="7175" y="6947"/>
                  </a:lnTo>
                  <a:lnTo>
                    <a:pt x="6998" y="7200"/>
                  </a:lnTo>
                  <a:lnTo>
                    <a:pt x="6745" y="7427"/>
                  </a:lnTo>
                  <a:lnTo>
                    <a:pt x="6568" y="7554"/>
                  </a:lnTo>
                  <a:lnTo>
                    <a:pt x="6366" y="7655"/>
                  </a:lnTo>
                  <a:lnTo>
                    <a:pt x="6139" y="7730"/>
                  </a:lnTo>
                  <a:lnTo>
                    <a:pt x="5937" y="7806"/>
                  </a:lnTo>
                  <a:lnTo>
                    <a:pt x="5937" y="8539"/>
                  </a:lnTo>
                  <a:lnTo>
                    <a:pt x="4851" y="8539"/>
                  </a:lnTo>
                  <a:lnTo>
                    <a:pt x="4851" y="7756"/>
                  </a:lnTo>
                  <a:lnTo>
                    <a:pt x="4446" y="7629"/>
                  </a:lnTo>
                  <a:lnTo>
                    <a:pt x="4093" y="7453"/>
                  </a:lnTo>
                  <a:lnTo>
                    <a:pt x="3764" y="7250"/>
                  </a:lnTo>
                  <a:lnTo>
                    <a:pt x="3613" y="7124"/>
                  </a:lnTo>
                  <a:lnTo>
                    <a:pt x="3486" y="6973"/>
                  </a:lnTo>
                  <a:lnTo>
                    <a:pt x="3107" y="6568"/>
                  </a:lnTo>
                  <a:lnTo>
                    <a:pt x="3916" y="5836"/>
                  </a:lnTo>
                  <a:lnTo>
                    <a:pt x="4269" y="6240"/>
                  </a:lnTo>
                  <a:lnTo>
                    <a:pt x="4396" y="6341"/>
                  </a:lnTo>
                  <a:lnTo>
                    <a:pt x="4497" y="6442"/>
                  </a:lnTo>
                  <a:lnTo>
                    <a:pt x="4648" y="6518"/>
                  </a:lnTo>
                  <a:lnTo>
                    <a:pt x="4775" y="6594"/>
                  </a:lnTo>
                  <a:lnTo>
                    <a:pt x="5078" y="6695"/>
                  </a:lnTo>
                  <a:lnTo>
                    <a:pt x="5406" y="6745"/>
                  </a:lnTo>
                  <a:lnTo>
                    <a:pt x="5558" y="6745"/>
                  </a:lnTo>
                  <a:lnTo>
                    <a:pt x="5709" y="6720"/>
                  </a:lnTo>
                  <a:lnTo>
                    <a:pt x="5861" y="6695"/>
                  </a:lnTo>
                  <a:lnTo>
                    <a:pt x="5987" y="6644"/>
                  </a:lnTo>
                  <a:lnTo>
                    <a:pt x="6088" y="6568"/>
                  </a:lnTo>
                  <a:lnTo>
                    <a:pt x="6189" y="6467"/>
                  </a:lnTo>
                  <a:lnTo>
                    <a:pt x="6265" y="6392"/>
                  </a:lnTo>
                  <a:lnTo>
                    <a:pt x="6316" y="6291"/>
                  </a:lnTo>
                  <a:lnTo>
                    <a:pt x="6341" y="6189"/>
                  </a:lnTo>
                  <a:lnTo>
                    <a:pt x="6341" y="6063"/>
                  </a:lnTo>
                  <a:lnTo>
                    <a:pt x="6290" y="5937"/>
                  </a:lnTo>
                  <a:lnTo>
                    <a:pt x="6240" y="5836"/>
                  </a:lnTo>
                  <a:lnTo>
                    <a:pt x="6139" y="5760"/>
                  </a:lnTo>
                  <a:lnTo>
                    <a:pt x="5912" y="5608"/>
                  </a:lnTo>
                  <a:lnTo>
                    <a:pt x="5709" y="5533"/>
                  </a:lnTo>
                  <a:lnTo>
                    <a:pt x="4749" y="5154"/>
                  </a:lnTo>
                  <a:lnTo>
                    <a:pt x="4320" y="4952"/>
                  </a:lnTo>
                  <a:lnTo>
                    <a:pt x="4244" y="4926"/>
                  </a:lnTo>
                  <a:lnTo>
                    <a:pt x="4093" y="4800"/>
                  </a:lnTo>
                  <a:lnTo>
                    <a:pt x="3941" y="4648"/>
                  </a:lnTo>
                  <a:lnTo>
                    <a:pt x="3815" y="4497"/>
                  </a:lnTo>
                  <a:lnTo>
                    <a:pt x="3714" y="4320"/>
                  </a:lnTo>
                  <a:lnTo>
                    <a:pt x="3663" y="4118"/>
                  </a:lnTo>
                  <a:lnTo>
                    <a:pt x="3613" y="3916"/>
                  </a:lnTo>
                  <a:lnTo>
                    <a:pt x="3587" y="3714"/>
                  </a:lnTo>
                  <a:lnTo>
                    <a:pt x="3613" y="3512"/>
                  </a:lnTo>
                  <a:lnTo>
                    <a:pt x="3663" y="3284"/>
                  </a:lnTo>
                  <a:lnTo>
                    <a:pt x="3739" y="3082"/>
                  </a:lnTo>
                  <a:lnTo>
                    <a:pt x="3865" y="2880"/>
                  </a:lnTo>
                  <a:lnTo>
                    <a:pt x="3992" y="2703"/>
                  </a:lnTo>
                  <a:lnTo>
                    <a:pt x="4143" y="2552"/>
                  </a:lnTo>
                  <a:lnTo>
                    <a:pt x="4345" y="2400"/>
                  </a:lnTo>
                  <a:lnTo>
                    <a:pt x="4547" y="2299"/>
                  </a:lnTo>
                  <a:lnTo>
                    <a:pt x="4775" y="2223"/>
                  </a:lnTo>
                  <a:lnTo>
                    <a:pt x="4851" y="2198"/>
                  </a:lnTo>
                  <a:lnTo>
                    <a:pt x="4851" y="1415"/>
                  </a:lnTo>
                  <a:close/>
                  <a:moveTo>
                    <a:pt x="0" y="0"/>
                  </a:moveTo>
                  <a:lnTo>
                    <a:pt x="0" y="9954"/>
                  </a:lnTo>
                  <a:lnTo>
                    <a:pt x="18518" y="9954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0" name="Google Shape;4350;p97"/>
            <p:cNvSpPr/>
            <p:nvPr/>
          </p:nvSpPr>
          <p:spPr>
            <a:xfrm>
              <a:off x="4506840" y="1373760"/>
              <a:ext cx="172080" cy="82440"/>
            </a:xfrm>
            <a:custGeom>
              <a:avLst/>
              <a:gdLst>
                <a:gd name="textAreaLeft" fmla="*/ 0 w 172080"/>
                <a:gd name="textAreaRight" fmla="*/ 172440 w 172080"/>
                <a:gd name="textAreaTop" fmla="*/ 0 h 82440"/>
                <a:gd name="textAreaBottom" fmla="*/ 82800 h 82440"/>
              </a:gdLst>
              <a:ahLst/>
              <a:rect l="textAreaLeft" t="textAreaTop" r="textAreaRight" b="textAreaBottom"/>
              <a:pathLst>
                <a:path w="8540" h="4093">
                  <a:moveTo>
                    <a:pt x="3386" y="0"/>
                  </a:moveTo>
                  <a:lnTo>
                    <a:pt x="3386" y="3006"/>
                  </a:lnTo>
                  <a:lnTo>
                    <a:pt x="1" y="3006"/>
                  </a:lnTo>
                  <a:lnTo>
                    <a:pt x="1" y="4093"/>
                  </a:lnTo>
                  <a:lnTo>
                    <a:pt x="8540" y="4093"/>
                  </a:lnTo>
                  <a:lnTo>
                    <a:pt x="8540" y="3006"/>
                  </a:lnTo>
                  <a:lnTo>
                    <a:pt x="5154" y="3006"/>
                  </a:lnTo>
                  <a:lnTo>
                    <a:pt x="5154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400" bIns="41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651" name="Google Shape;4351;p97"/>
          <p:cNvGrpSpPr/>
          <p:nvPr/>
        </p:nvGrpSpPr>
        <p:grpSpPr>
          <a:xfrm>
            <a:off x="4410720" y="2158560"/>
            <a:ext cx="373680" cy="374760"/>
            <a:chOff x="4410720" y="2158560"/>
            <a:chExt cx="373680" cy="374760"/>
          </a:xfrm>
        </p:grpSpPr>
        <p:sp>
          <p:nvSpPr>
            <p:cNvPr id="1652" name="Google Shape;4352;p97"/>
            <p:cNvSpPr/>
            <p:nvPr/>
          </p:nvSpPr>
          <p:spPr>
            <a:xfrm>
              <a:off x="4682160" y="2480760"/>
              <a:ext cx="77760" cy="273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27360"/>
                <a:gd name="textAreaBottom" fmla="*/ 27720 h 27360"/>
              </a:gdLst>
              <a:ahLst/>
              <a:rect l="textAreaLeft" t="textAreaTop" r="textAreaRight" b="textAreaBottom"/>
              <a:pathLst>
                <a:path w="3867" h="1366">
                  <a:moveTo>
                    <a:pt x="1" y="1"/>
                  </a:moveTo>
                  <a:lnTo>
                    <a:pt x="1" y="1365"/>
                  </a:lnTo>
                  <a:lnTo>
                    <a:pt x="3866" y="1365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680" bIns="13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3" name="Google Shape;4353;p97"/>
            <p:cNvSpPr/>
            <p:nvPr/>
          </p:nvSpPr>
          <p:spPr>
            <a:xfrm>
              <a:off x="4435200" y="2480760"/>
              <a:ext cx="77040" cy="2736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27360"/>
                <a:gd name="textAreaBottom" fmla="*/ 27720 h 27360"/>
              </a:gdLst>
              <a:ahLst/>
              <a:rect l="textAreaLeft" t="textAreaTop" r="textAreaRight" b="textAreaBottom"/>
              <a:pathLst>
                <a:path w="3841" h="1366">
                  <a:moveTo>
                    <a:pt x="1" y="1"/>
                  </a:moveTo>
                  <a:lnTo>
                    <a:pt x="1" y="1365"/>
                  </a:lnTo>
                  <a:lnTo>
                    <a:pt x="3841" y="1365"/>
                  </a:lnTo>
                  <a:lnTo>
                    <a:pt x="384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680" bIns="13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4" name="Google Shape;4354;p97"/>
            <p:cNvSpPr/>
            <p:nvPr/>
          </p:nvSpPr>
          <p:spPr>
            <a:xfrm>
              <a:off x="4732560" y="2320200"/>
              <a:ext cx="27360" cy="13824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138240"/>
                <a:gd name="textAreaBottom" fmla="*/ 138600 h 138240"/>
              </a:gdLst>
              <a:ahLst/>
              <a:rect l="textAreaLeft" t="textAreaTop" r="textAreaRight" b="textAreaBottom"/>
              <a:pathLst>
                <a:path w="1365" h="6847">
                  <a:moveTo>
                    <a:pt x="0" y="0"/>
                  </a:moveTo>
                  <a:lnTo>
                    <a:pt x="0" y="6847"/>
                  </a:lnTo>
                  <a:lnTo>
                    <a:pt x="1364" y="6847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9120" bIns="69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5" name="Google Shape;4355;p97"/>
            <p:cNvSpPr/>
            <p:nvPr/>
          </p:nvSpPr>
          <p:spPr>
            <a:xfrm>
              <a:off x="4435200" y="2270520"/>
              <a:ext cx="324720" cy="27360"/>
            </a:xfrm>
            <a:custGeom>
              <a:avLst/>
              <a:gdLst>
                <a:gd name="textAreaLeft" fmla="*/ 0 w 324720"/>
                <a:gd name="textAreaRight" fmla="*/ 325080 w 324720"/>
                <a:gd name="textAreaTop" fmla="*/ 0 h 27360"/>
                <a:gd name="textAreaBottom" fmla="*/ 27720 h 27360"/>
              </a:gdLst>
              <a:ahLst/>
              <a:rect l="textAreaLeft" t="textAreaTop" r="textAreaRight" b="textAreaBottom"/>
              <a:pathLst>
                <a:path w="16094" h="1366">
                  <a:moveTo>
                    <a:pt x="1" y="1"/>
                  </a:moveTo>
                  <a:lnTo>
                    <a:pt x="1" y="1365"/>
                  </a:lnTo>
                  <a:lnTo>
                    <a:pt x="16093" y="1365"/>
                  </a:lnTo>
                  <a:lnTo>
                    <a:pt x="1609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680" bIns="13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6" name="Google Shape;4356;p97"/>
            <p:cNvSpPr/>
            <p:nvPr/>
          </p:nvSpPr>
          <p:spPr>
            <a:xfrm>
              <a:off x="4410720" y="2158560"/>
              <a:ext cx="373680" cy="89640"/>
            </a:xfrm>
            <a:custGeom>
              <a:avLst/>
              <a:gdLst>
                <a:gd name="textAreaLeft" fmla="*/ 0 w 373680"/>
                <a:gd name="textAreaRight" fmla="*/ 374040 w 373680"/>
                <a:gd name="textAreaTop" fmla="*/ 0 h 89640"/>
                <a:gd name="textAreaBottom" fmla="*/ 90000 h 89640"/>
              </a:gdLst>
              <a:ahLst/>
              <a:rect l="textAreaLeft" t="textAreaTop" r="textAreaRight" b="textAreaBottom"/>
              <a:pathLst>
                <a:path w="18518" h="4447">
                  <a:moveTo>
                    <a:pt x="9246" y="1466"/>
                  </a:moveTo>
                  <a:lnTo>
                    <a:pt x="10029" y="2224"/>
                  </a:lnTo>
                  <a:lnTo>
                    <a:pt x="9246" y="3007"/>
                  </a:lnTo>
                  <a:lnTo>
                    <a:pt x="8488" y="2224"/>
                  </a:lnTo>
                  <a:lnTo>
                    <a:pt x="9246" y="1466"/>
                  </a:lnTo>
                  <a:close/>
                  <a:moveTo>
                    <a:pt x="9246" y="0"/>
                  </a:moveTo>
                  <a:lnTo>
                    <a:pt x="0" y="2906"/>
                  </a:lnTo>
                  <a:lnTo>
                    <a:pt x="0" y="4447"/>
                  </a:lnTo>
                  <a:lnTo>
                    <a:pt x="18518" y="4447"/>
                  </a:lnTo>
                  <a:lnTo>
                    <a:pt x="18518" y="2956"/>
                  </a:lnTo>
                  <a:lnTo>
                    <a:pt x="9246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7" name="Google Shape;4357;p97"/>
            <p:cNvSpPr/>
            <p:nvPr/>
          </p:nvSpPr>
          <p:spPr>
            <a:xfrm>
              <a:off x="4563000" y="2369520"/>
              <a:ext cx="68040" cy="64440"/>
            </a:xfrm>
            <a:custGeom>
              <a:avLst/>
              <a:gdLst>
                <a:gd name="textAreaLeft" fmla="*/ 0 w 68040"/>
                <a:gd name="textAreaRight" fmla="*/ 68400 w 68040"/>
                <a:gd name="textAreaTop" fmla="*/ 0 h 64440"/>
                <a:gd name="textAreaBottom" fmla="*/ 64800 h 64440"/>
              </a:gdLst>
              <a:ahLst/>
              <a:rect l="textAreaLeft" t="textAreaTop" r="textAreaRight" b="textAreaBottom"/>
              <a:pathLst>
                <a:path w="3386" h="3210">
                  <a:moveTo>
                    <a:pt x="1693" y="1"/>
                  </a:moveTo>
                  <a:lnTo>
                    <a:pt x="1516" y="26"/>
                  </a:lnTo>
                  <a:lnTo>
                    <a:pt x="1365" y="51"/>
                  </a:lnTo>
                  <a:lnTo>
                    <a:pt x="1188" y="76"/>
                  </a:lnTo>
                  <a:lnTo>
                    <a:pt x="1036" y="127"/>
                  </a:lnTo>
                  <a:lnTo>
                    <a:pt x="885" y="203"/>
                  </a:lnTo>
                  <a:lnTo>
                    <a:pt x="759" y="304"/>
                  </a:lnTo>
                  <a:lnTo>
                    <a:pt x="607" y="405"/>
                  </a:lnTo>
                  <a:lnTo>
                    <a:pt x="506" y="506"/>
                  </a:lnTo>
                  <a:lnTo>
                    <a:pt x="380" y="632"/>
                  </a:lnTo>
                  <a:lnTo>
                    <a:pt x="279" y="759"/>
                  </a:lnTo>
                  <a:lnTo>
                    <a:pt x="203" y="885"/>
                  </a:lnTo>
                  <a:lnTo>
                    <a:pt x="127" y="1036"/>
                  </a:lnTo>
                  <a:lnTo>
                    <a:pt x="76" y="1188"/>
                  </a:lnTo>
                  <a:lnTo>
                    <a:pt x="26" y="1365"/>
                  </a:lnTo>
                  <a:lnTo>
                    <a:pt x="1" y="1516"/>
                  </a:lnTo>
                  <a:lnTo>
                    <a:pt x="1" y="1693"/>
                  </a:lnTo>
                  <a:lnTo>
                    <a:pt x="1" y="3209"/>
                  </a:lnTo>
                  <a:lnTo>
                    <a:pt x="3386" y="3209"/>
                  </a:lnTo>
                  <a:lnTo>
                    <a:pt x="3386" y="1693"/>
                  </a:lnTo>
                  <a:lnTo>
                    <a:pt x="3386" y="1516"/>
                  </a:lnTo>
                  <a:lnTo>
                    <a:pt x="3361" y="1365"/>
                  </a:lnTo>
                  <a:lnTo>
                    <a:pt x="3310" y="1188"/>
                  </a:lnTo>
                  <a:lnTo>
                    <a:pt x="3260" y="1036"/>
                  </a:lnTo>
                  <a:lnTo>
                    <a:pt x="3184" y="885"/>
                  </a:lnTo>
                  <a:lnTo>
                    <a:pt x="3108" y="759"/>
                  </a:lnTo>
                  <a:lnTo>
                    <a:pt x="3007" y="632"/>
                  </a:lnTo>
                  <a:lnTo>
                    <a:pt x="2881" y="506"/>
                  </a:lnTo>
                  <a:lnTo>
                    <a:pt x="2780" y="405"/>
                  </a:lnTo>
                  <a:lnTo>
                    <a:pt x="2653" y="304"/>
                  </a:lnTo>
                  <a:lnTo>
                    <a:pt x="2502" y="203"/>
                  </a:lnTo>
                  <a:lnTo>
                    <a:pt x="2350" y="127"/>
                  </a:lnTo>
                  <a:lnTo>
                    <a:pt x="2199" y="76"/>
                  </a:lnTo>
                  <a:lnTo>
                    <a:pt x="2047" y="51"/>
                  </a:lnTo>
                  <a:lnTo>
                    <a:pt x="1870" y="26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400" bIns="32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8" name="Google Shape;4358;p97"/>
            <p:cNvSpPr/>
            <p:nvPr/>
          </p:nvSpPr>
          <p:spPr>
            <a:xfrm>
              <a:off x="4484520" y="2320200"/>
              <a:ext cx="225720" cy="138240"/>
            </a:xfrm>
            <a:custGeom>
              <a:avLst/>
              <a:gdLst>
                <a:gd name="textAreaLeft" fmla="*/ 0 w 225720"/>
                <a:gd name="textAreaRight" fmla="*/ 226080 w 225720"/>
                <a:gd name="textAreaTop" fmla="*/ 0 h 138240"/>
                <a:gd name="textAreaBottom" fmla="*/ 138600 h 138240"/>
              </a:gdLst>
              <a:ahLst/>
              <a:rect l="textAreaLeft" t="textAreaTop" r="textAreaRight" b="textAreaBottom"/>
              <a:pathLst>
                <a:path w="11192" h="6847">
                  <a:moveTo>
                    <a:pt x="0" y="0"/>
                  </a:moveTo>
                  <a:lnTo>
                    <a:pt x="0" y="6847"/>
                  </a:lnTo>
                  <a:lnTo>
                    <a:pt x="1390" y="6847"/>
                  </a:lnTo>
                  <a:lnTo>
                    <a:pt x="1390" y="5634"/>
                  </a:lnTo>
                  <a:lnTo>
                    <a:pt x="2804" y="5634"/>
                  </a:lnTo>
                  <a:lnTo>
                    <a:pt x="2804" y="4118"/>
                  </a:lnTo>
                  <a:lnTo>
                    <a:pt x="2830" y="3840"/>
                  </a:lnTo>
                  <a:lnTo>
                    <a:pt x="2855" y="3562"/>
                  </a:lnTo>
                  <a:lnTo>
                    <a:pt x="2931" y="3310"/>
                  </a:lnTo>
                  <a:lnTo>
                    <a:pt x="3032" y="3057"/>
                  </a:lnTo>
                  <a:lnTo>
                    <a:pt x="3133" y="2805"/>
                  </a:lnTo>
                  <a:lnTo>
                    <a:pt x="3284" y="2577"/>
                  </a:lnTo>
                  <a:lnTo>
                    <a:pt x="3436" y="2350"/>
                  </a:lnTo>
                  <a:lnTo>
                    <a:pt x="3613" y="2173"/>
                  </a:lnTo>
                  <a:lnTo>
                    <a:pt x="3815" y="1971"/>
                  </a:lnTo>
                  <a:lnTo>
                    <a:pt x="4042" y="1819"/>
                  </a:lnTo>
                  <a:lnTo>
                    <a:pt x="4270" y="1693"/>
                  </a:lnTo>
                  <a:lnTo>
                    <a:pt x="4497" y="1567"/>
                  </a:lnTo>
                  <a:lnTo>
                    <a:pt x="4750" y="1466"/>
                  </a:lnTo>
                  <a:lnTo>
                    <a:pt x="5028" y="1390"/>
                  </a:lnTo>
                  <a:lnTo>
                    <a:pt x="5305" y="1365"/>
                  </a:lnTo>
                  <a:lnTo>
                    <a:pt x="5583" y="1339"/>
                  </a:lnTo>
                  <a:lnTo>
                    <a:pt x="5861" y="1365"/>
                  </a:lnTo>
                  <a:lnTo>
                    <a:pt x="6139" y="1390"/>
                  </a:lnTo>
                  <a:lnTo>
                    <a:pt x="6417" y="1466"/>
                  </a:lnTo>
                  <a:lnTo>
                    <a:pt x="6670" y="1567"/>
                  </a:lnTo>
                  <a:lnTo>
                    <a:pt x="6897" y="1693"/>
                  </a:lnTo>
                  <a:lnTo>
                    <a:pt x="7150" y="1819"/>
                  </a:lnTo>
                  <a:lnTo>
                    <a:pt x="7352" y="1971"/>
                  </a:lnTo>
                  <a:lnTo>
                    <a:pt x="7554" y="2173"/>
                  </a:lnTo>
                  <a:lnTo>
                    <a:pt x="7731" y="2350"/>
                  </a:lnTo>
                  <a:lnTo>
                    <a:pt x="7882" y="2577"/>
                  </a:lnTo>
                  <a:lnTo>
                    <a:pt x="8034" y="2805"/>
                  </a:lnTo>
                  <a:lnTo>
                    <a:pt x="8135" y="3057"/>
                  </a:lnTo>
                  <a:lnTo>
                    <a:pt x="8236" y="3310"/>
                  </a:lnTo>
                  <a:lnTo>
                    <a:pt x="8312" y="3562"/>
                  </a:lnTo>
                  <a:lnTo>
                    <a:pt x="8362" y="3840"/>
                  </a:lnTo>
                  <a:lnTo>
                    <a:pt x="8362" y="4118"/>
                  </a:lnTo>
                  <a:lnTo>
                    <a:pt x="8362" y="5634"/>
                  </a:lnTo>
                  <a:lnTo>
                    <a:pt x="9777" y="5634"/>
                  </a:lnTo>
                  <a:lnTo>
                    <a:pt x="9777" y="6847"/>
                  </a:lnTo>
                  <a:lnTo>
                    <a:pt x="11192" y="6847"/>
                  </a:lnTo>
                  <a:lnTo>
                    <a:pt x="1119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9120" bIns="69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9" name="Google Shape;4359;p97"/>
            <p:cNvSpPr/>
            <p:nvPr/>
          </p:nvSpPr>
          <p:spPr>
            <a:xfrm>
              <a:off x="4435200" y="2320200"/>
              <a:ext cx="27360" cy="13824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138240"/>
                <a:gd name="textAreaBottom" fmla="*/ 138600 h 138240"/>
              </a:gdLst>
              <a:ahLst/>
              <a:rect l="textAreaLeft" t="textAreaTop" r="textAreaRight" b="textAreaBottom"/>
              <a:pathLst>
                <a:path w="1365" h="6847">
                  <a:moveTo>
                    <a:pt x="1" y="0"/>
                  </a:moveTo>
                  <a:lnTo>
                    <a:pt x="1" y="6847"/>
                  </a:lnTo>
                  <a:lnTo>
                    <a:pt x="1365" y="6847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9120" bIns="69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0" name="Google Shape;4360;p97"/>
            <p:cNvSpPr/>
            <p:nvPr/>
          </p:nvSpPr>
          <p:spPr>
            <a:xfrm>
              <a:off x="4534560" y="2456280"/>
              <a:ext cx="125280" cy="77040"/>
            </a:xfrm>
            <a:custGeom>
              <a:avLst/>
              <a:gdLst>
                <a:gd name="textAreaLeft" fmla="*/ 0 w 125280"/>
                <a:gd name="textAreaRight" fmla="*/ 125640 w 125280"/>
                <a:gd name="textAreaTop" fmla="*/ 0 h 77040"/>
                <a:gd name="textAreaBottom" fmla="*/ 77400 h 77040"/>
              </a:gdLst>
              <a:ahLst/>
              <a:rect l="textAreaLeft" t="textAreaTop" r="textAreaRight" b="textAreaBottom"/>
              <a:pathLst>
                <a:path w="6216" h="3816">
                  <a:moveTo>
                    <a:pt x="4321" y="1365"/>
                  </a:moveTo>
                  <a:lnTo>
                    <a:pt x="4321" y="2451"/>
                  </a:lnTo>
                  <a:lnTo>
                    <a:pt x="1896" y="2451"/>
                  </a:lnTo>
                  <a:lnTo>
                    <a:pt x="1896" y="1365"/>
                  </a:lnTo>
                  <a:close/>
                  <a:moveTo>
                    <a:pt x="1" y="0"/>
                  </a:moveTo>
                  <a:lnTo>
                    <a:pt x="1" y="3815"/>
                  </a:lnTo>
                  <a:lnTo>
                    <a:pt x="6216" y="3815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520" bIns="38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9" dur="indefinite" restart="never" nodeType="tmRoot">
          <p:childTnLst>
            <p:seq>
              <p:cTn id="230" dur="indefinite" nodeType="mainSeq"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5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8"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4"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7" dur="5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2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5"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8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9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" dur="5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8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PlaceHolder 1"/>
          <p:cNvSpPr>
            <a:spLocks noGrp="1"/>
          </p:cNvSpPr>
          <p:nvPr>
            <p:ph type="title"/>
          </p:nvPr>
        </p:nvSpPr>
        <p:spPr>
          <a:xfrm>
            <a:off x="2003040" y="1877400"/>
            <a:ext cx="5138640" cy="1365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" sz="45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Referencial Teórico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2" name="Google Shape;2958;p68"/>
          <p:cNvSpPr/>
          <p:nvPr/>
        </p:nvSpPr>
        <p:spPr>
          <a:xfrm>
            <a:off x="3888360" y="564480"/>
            <a:ext cx="1366920" cy="9644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63" name="PlaceHolder 2"/>
          <p:cNvSpPr>
            <a:spLocks noGrp="1"/>
          </p:cNvSpPr>
          <p:nvPr>
            <p:ph type="title"/>
          </p:nvPr>
        </p:nvSpPr>
        <p:spPr>
          <a:xfrm>
            <a:off x="3849120" y="626040"/>
            <a:ext cx="1446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5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06</a:t>
            </a:r>
            <a:endParaRPr b="0" lang="en-US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4" name="Google Shape;2960;p68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65" name="Google Shape;2961;p68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66" name="Google Shape;2962;p68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667" name="Google Shape;2963;p68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1668" name="Google Shape;2964;p68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9" name="Google Shape;2965;p68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670" name="Google Shape;2966;p68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1671" name="Google Shape;2967;p68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2" name="Google Shape;2968;p68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673" name="Google Shape;2969;p68">
            <a:hlinkClick r:id="rId1" action="ppaction://hlinksldjump"/>
          </p:cNvPr>
          <p:cNvSpPr/>
          <p:nvPr/>
        </p:nvSpPr>
        <p:spPr>
          <a:xfrm>
            <a:off x="7759800" y="3937680"/>
            <a:ext cx="670320" cy="6703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674" name="Google Shape;2970;p68"/>
          <p:cNvGrpSpPr/>
          <p:nvPr/>
        </p:nvGrpSpPr>
        <p:grpSpPr>
          <a:xfrm>
            <a:off x="7955280" y="4149000"/>
            <a:ext cx="280080" cy="248040"/>
            <a:chOff x="7955280" y="4149000"/>
            <a:chExt cx="280080" cy="248040"/>
          </a:xfrm>
        </p:grpSpPr>
        <p:sp>
          <p:nvSpPr>
            <p:cNvPr id="1675" name="Google Shape;2971;p68"/>
            <p:cNvSpPr/>
            <p:nvPr/>
          </p:nvSpPr>
          <p:spPr>
            <a:xfrm>
              <a:off x="7993440" y="4190400"/>
              <a:ext cx="200520" cy="206640"/>
            </a:xfrm>
            <a:custGeom>
              <a:avLst/>
              <a:gdLst>
                <a:gd name="textAreaLeft" fmla="*/ 0 w 200520"/>
                <a:gd name="textAreaRight" fmla="*/ 200880 w 200520"/>
                <a:gd name="textAreaTop" fmla="*/ 0 h 206640"/>
                <a:gd name="textAreaBottom" fmla="*/ 207000 h 206640"/>
              </a:gdLst>
              <a:ahLst/>
              <a:rect l="textAreaLeft" t="textAreaTop" r="textAreaRight" b="textAreaBottom"/>
              <a:pathLst>
                <a:path w="169605" h="174724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6" name="Google Shape;2972;p68"/>
            <p:cNvSpPr/>
            <p:nvPr/>
          </p:nvSpPr>
          <p:spPr>
            <a:xfrm>
              <a:off x="7955280" y="4149000"/>
              <a:ext cx="280080" cy="132480"/>
            </a:xfrm>
            <a:custGeom>
              <a:avLst/>
              <a:gdLst>
                <a:gd name="textAreaLeft" fmla="*/ 0 w 280080"/>
                <a:gd name="textAreaRight" fmla="*/ 280440 w 280080"/>
                <a:gd name="textAreaTop" fmla="*/ 0 h 132480"/>
                <a:gd name="textAreaBottom" fmla="*/ 132840 h 132480"/>
              </a:gdLst>
              <a:ahLst/>
              <a:rect l="textAreaLeft" t="textAreaTop" r="textAreaRight" b="textAreaBottom"/>
              <a:pathLst>
                <a:path w="236560" h="111952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6240" bIns="66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9" dur="indefinite" restart="never" nodeType="tmRoot">
          <p:childTnLst>
            <p:seq>
              <p:cTn id="280" dur="indefinite" nodeType="mainSeq">
                <p:childTnLst>
                  <p:par>
                    <p:cTn id="281" fill="hold">
                      <p:stCondLst>
                        <p:cond delay="0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5" dur="10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8" dur="10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1" dur="1000"/>
                                        <p:tgtEl>
                                          <p:spTgt spid="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4094;p92"/>
          <p:cNvSpPr/>
          <p:nvPr/>
        </p:nvSpPr>
        <p:spPr>
          <a:xfrm>
            <a:off x="1237680" y="143100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Montserrat Medium"/>
              <a:ea typeface="Arial"/>
            </a:endParaRPr>
          </a:p>
        </p:txBody>
      </p:sp>
      <p:sp>
        <p:nvSpPr>
          <p:cNvPr id="1678" name="Google Shape;4095;p92"/>
          <p:cNvSpPr/>
          <p:nvPr/>
        </p:nvSpPr>
        <p:spPr>
          <a:xfrm>
            <a:off x="5468760" y="140220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Montserrat Medium"/>
              <a:ea typeface="Arial"/>
            </a:endParaRPr>
          </a:p>
        </p:txBody>
      </p:sp>
      <p:sp>
        <p:nvSpPr>
          <p:cNvPr id="1679" name="Google Shape;4096;p92"/>
          <p:cNvSpPr/>
          <p:nvPr/>
        </p:nvSpPr>
        <p:spPr>
          <a:xfrm>
            <a:off x="7491600" y="202824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Montserrat Medium"/>
              <a:ea typeface="Arial"/>
            </a:endParaRPr>
          </a:p>
        </p:txBody>
      </p:sp>
      <p:sp>
        <p:nvSpPr>
          <p:cNvPr id="1680" name="Google Shape;4097;p92"/>
          <p:cNvSpPr/>
          <p:nvPr/>
        </p:nvSpPr>
        <p:spPr>
          <a:xfrm>
            <a:off x="3274560" y="221400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Montserrat Medium"/>
              <a:ea typeface="Arial"/>
            </a:endParaRPr>
          </a:p>
        </p:txBody>
      </p:sp>
      <p:sp>
        <p:nvSpPr>
          <p:cNvPr id="1681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48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dk2"/>
                </a:solidFill>
                <a:latin typeface="Montserrat ExtraBold"/>
                <a:ea typeface="Montserrat ExtraBold"/>
              </a:rPr>
              <a:t>Estudos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2" name="Google Shape;4099;p92"/>
          <p:cNvSpPr/>
          <p:nvPr/>
        </p:nvSpPr>
        <p:spPr>
          <a:xfrm>
            <a:off x="2756880" y="3416760"/>
            <a:ext cx="175572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CMTD Variável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683" name="Google Shape;4100;p92"/>
          <p:cNvSpPr/>
          <p:nvPr/>
        </p:nvSpPr>
        <p:spPr>
          <a:xfrm>
            <a:off x="2980080" y="2954880"/>
            <a:ext cx="130968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700" spc="-1" strike="noStrike">
                <a:solidFill>
                  <a:schemeClr val="dk2"/>
                </a:solidFill>
                <a:latin typeface="Montserrat ExtraBold"/>
                <a:ea typeface="Poppins"/>
              </a:rPr>
              <a:t>2011</a:t>
            </a:r>
            <a:endParaRPr b="0" lang="en-US" sz="2700" spc="-1" strike="noStrike">
              <a:solidFill>
                <a:srgbClr val="000000"/>
              </a:solidFill>
              <a:latin typeface="Montserrat ExtraBold"/>
            </a:endParaRPr>
          </a:p>
        </p:txBody>
      </p:sp>
      <p:sp>
        <p:nvSpPr>
          <p:cNvPr id="1684" name="Google Shape;4101;p92"/>
          <p:cNvSpPr/>
          <p:nvPr/>
        </p:nvSpPr>
        <p:spPr>
          <a:xfrm>
            <a:off x="7197120" y="2769120"/>
            <a:ext cx="130968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700" spc="-1" strike="noStrike">
                <a:solidFill>
                  <a:schemeClr val="dk2"/>
                </a:solidFill>
                <a:latin typeface="Montserrat ExtraBold"/>
                <a:ea typeface="Poppins"/>
              </a:rPr>
              <a:t>2012</a:t>
            </a:r>
            <a:endParaRPr b="0" lang="en-US" sz="2700" spc="-1" strike="noStrike">
              <a:solidFill>
                <a:srgbClr val="000000"/>
              </a:solidFill>
              <a:latin typeface="Montserrat ExtraBold"/>
            </a:endParaRPr>
          </a:p>
        </p:txBody>
      </p:sp>
      <p:sp>
        <p:nvSpPr>
          <p:cNvPr id="1685" name="Google Shape;4102;p92"/>
          <p:cNvSpPr/>
          <p:nvPr/>
        </p:nvSpPr>
        <p:spPr>
          <a:xfrm>
            <a:off x="720000" y="2604240"/>
            <a:ext cx="175572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CMTD x Linear x Medias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686" name="Google Shape;4103;p92"/>
          <p:cNvSpPr/>
          <p:nvPr/>
        </p:nvSpPr>
        <p:spPr>
          <a:xfrm>
            <a:off x="4951080" y="2575440"/>
            <a:ext cx="175572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Mercado indiano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687" name="Google Shape;4104;p92"/>
          <p:cNvSpPr/>
          <p:nvPr/>
        </p:nvSpPr>
        <p:spPr>
          <a:xfrm>
            <a:off x="943200" y="2142360"/>
            <a:ext cx="130968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700" spc="-1" strike="noStrike">
                <a:solidFill>
                  <a:schemeClr val="dk2"/>
                </a:solidFill>
                <a:latin typeface="Montserrat ExtraBold"/>
                <a:ea typeface="Arial"/>
              </a:rPr>
              <a:t>2009</a:t>
            </a:r>
            <a:endParaRPr b="0" lang="en-US" sz="2700" spc="-1" strike="noStrike">
              <a:solidFill>
                <a:srgbClr val="000000"/>
              </a:solidFill>
              <a:latin typeface="Montserrat ExtraBold"/>
            </a:endParaRPr>
          </a:p>
        </p:txBody>
      </p:sp>
      <p:sp>
        <p:nvSpPr>
          <p:cNvPr id="1688" name="Google Shape;4105;p92"/>
          <p:cNvSpPr/>
          <p:nvPr/>
        </p:nvSpPr>
        <p:spPr>
          <a:xfrm>
            <a:off x="5174280" y="2113560"/>
            <a:ext cx="130968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700" spc="-1" strike="noStrike">
                <a:solidFill>
                  <a:schemeClr val="dk2"/>
                </a:solidFill>
                <a:latin typeface="Montserrat ExtraBold"/>
                <a:ea typeface="Poppins"/>
              </a:rPr>
              <a:t>2011</a:t>
            </a:r>
            <a:endParaRPr b="0" lang="en-US" sz="2700" spc="-1" strike="noStrike">
              <a:solidFill>
                <a:srgbClr val="000000"/>
              </a:solidFill>
              <a:latin typeface="Montserrat ExtraBold"/>
            </a:endParaRPr>
          </a:p>
        </p:txBody>
      </p:sp>
      <p:grpSp>
        <p:nvGrpSpPr>
          <p:cNvPr id="1689" name="Google Shape;4106;p92"/>
          <p:cNvGrpSpPr/>
          <p:nvPr/>
        </p:nvGrpSpPr>
        <p:grpSpPr>
          <a:xfrm>
            <a:off x="5608800" y="1523880"/>
            <a:ext cx="441000" cy="440280"/>
            <a:chOff x="5608800" y="1523880"/>
            <a:chExt cx="441000" cy="440280"/>
          </a:xfrm>
        </p:grpSpPr>
        <p:sp>
          <p:nvSpPr>
            <p:cNvPr id="1690" name="Google Shape;4107;p92"/>
            <p:cNvSpPr/>
            <p:nvPr/>
          </p:nvSpPr>
          <p:spPr>
            <a:xfrm>
              <a:off x="5903280" y="1593360"/>
              <a:ext cx="146520" cy="94680"/>
            </a:xfrm>
            <a:custGeom>
              <a:avLst/>
              <a:gdLst>
                <a:gd name="textAreaLeft" fmla="*/ 0 w 146520"/>
                <a:gd name="textAreaRight" fmla="*/ 146880 w 146520"/>
                <a:gd name="textAreaTop" fmla="*/ 0 h 94680"/>
                <a:gd name="textAreaBottom" fmla="*/ 95040 h 94680"/>
              </a:gdLst>
              <a:ahLst/>
              <a:rect l="textAreaLeft" t="textAreaTop" r="textAreaRight" b="textAreaBottom"/>
              <a:pathLst>
                <a:path w="5871" h="3808">
                  <a:moveTo>
                    <a:pt x="0" y="0"/>
                  </a:moveTo>
                  <a:lnTo>
                    <a:pt x="0" y="3807"/>
                  </a:lnTo>
                  <a:lnTo>
                    <a:pt x="4661" y="3807"/>
                  </a:lnTo>
                  <a:cubicBezTo>
                    <a:pt x="5302" y="3807"/>
                    <a:pt x="5871" y="3238"/>
                    <a:pt x="5871" y="2598"/>
                  </a:cubicBezTo>
                  <a:lnTo>
                    <a:pt x="5871" y="1210"/>
                  </a:lnTo>
                  <a:cubicBezTo>
                    <a:pt x="5835" y="534"/>
                    <a:pt x="5302" y="0"/>
                    <a:pt x="466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7520" bIns="47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1691" name="Google Shape;4108;p92"/>
            <p:cNvSpPr/>
            <p:nvPr/>
          </p:nvSpPr>
          <p:spPr>
            <a:xfrm>
              <a:off x="5648760" y="1783800"/>
              <a:ext cx="360000" cy="78120"/>
            </a:xfrm>
            <a:custGeom>
              <a:avLst/>
              <a:gdLst>
                <a:gd name="textAreaLeft" fmla="*/ 0 w 360000"/>
                <a:gd name="textAreaRight" fmla="*/ 360360 w 360000"/>
                <a:gd name="textAreaTop" fmla="*/ 0 h 78120"/>
                <a:gd name="textAreaBottom" fmla="*/ 78480 h 78120"/>
              </a:gdLst>
              <a:ahLst/>
              <a:rect l="textAreaLeft" t="textAreaTop" r="textAreaRight" b="textAreaBottom"/>
              <a:pathLst>
                <a:path w="14411" h="3132">
                  <a:moveTo>
                    <a:pt x="3273" y="0"/>
                  </a:moveTo>
                  <a:cubicBezTo>
                    <a:pt x="1530" y="0"/>
                    <a:pt x="107" y="1388"/>
                    <a:pt x="0" y="3132"/>
                  </a:cubicBezTo>
                  <a:lnTo>
                    <a:pt x="14410" y="3132"/>
                  </a:lnTo>
                  <a:cubicBezTo>
                    <a:pt x="14304" y="1388"/>
                    <a:pt x="12880" y="0"/>
                    <a:pt x="1113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240" bIns="39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1692" name="Google Shape;4109;p92"/>
            <p:cNvSpPr/>
            <p:nvPr/>
          </p:nvSpPr>
          <p:spPr>
            <a:xfrm>
              <a:off x="5608800" y="1887120"/>
              <a:ext cx="441000" cy="77040"/>
            </a:xfrm>
            <a:custGeom>
              <a:avLst/>
              <a:gdLst>
                <a:gd name="textAreaLeft" fmla="*/ 0 w 441000"/>
                <a:gd name="textAreaRight" fmla="*/ 441360 w 441000"/>
                <a:gd name="textAreaTop" fmla="*/ 0 h 77040"/>
                <a:gd name="textAreaBottom" fmla="*/ 77400 h 77040"/>
              </a:gdLst>
              <a:ahLst/>
              <a:rect l="textAreaLeft" t="textAreaTop" r="textAreaRight" b="textAreaBottom"/>
              <a:pathLst>
                <a:path w="17649" h="3098">
                  <a:moveTo>
                    <a:pt x="1175" y="1"/>
                  </a:moveTo>
                  <a:cubicBezTo>
                    <a:pt x="535" y="1"/>
                    <a:pt x="1" y="570"/>
                    <a:pt x="1" y="1211"/>
                  </a:cubicBezTo>
                  <a:lnTo>
                    <a:pt x="1" y="1922"/>
                  </a:lnTo>
                  <a:cubicBezTo>
                    <a:pt x="1" y="2563"/>
                    <a:pt x="535" y="3096"/>
                    <a:pt x="1175" y="3096"/>
                  </a:cubicBezTo>
                  <a:lnTo>
                    <a:pt x="16439" y="3096"/>
                  </a:lnTo>
                  <a:cubicBezTo>
                    <a:pt x="16458" y="3097"/>
                    <a:pt x="16477" y="3098"/>
                    <a:pt x="16496" y="3098"/>
                  </a:cubicBezTo>
                  <a:cubicBezTo>
                    <a:pt x="17113" y="3098"/>
                    <a:pt x="17649" y="2544"/>
                    <a:pt x="17649" y="1922"/>
                  </a:cubicBezTo>
                  <a:lnTo>
                    <a:pt x="17649" y="1211"/>
                  </a:lnTo>
                  <a:cubicBezTo>
                    <a:pt x="17649" y="535"/>
                    <a:pt x="17080" y="1"/>
                    <a:pt x="1643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520" bIns="38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1693" name="Google Shape;4110;p92"/>
            <p:cNvSpPr/>
            <p:nvPr/>
          </p:nvSpPr>
          <p:spPr>
            <a:xfrm>
              <a:off x="5713560" y="1575720"/>
              <a:ext cx="163440" cy="13032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30320"/>
                <a:gd name="textAreaBottom" fmla="*/ 130680 h 130320"/>
              </a:gdLst>
              <a:ahLst/>
              <a:rect l="textAreaLeft" t="textAreaTop" r="textAreaRight" b="textAreaBottom"/>
              <a:pathLst>
                <a:path w="6548" h="5231">
                  <a:moveTo>
                    <a:pt x="0" y="1"/>
                  </a:moveTo>
                  <a:lnTo>
                    <a:pt x="0" y="5231"/>
                  </a:lnTo>
                  <a:lnTo>
                    <a:pt x="6547" y="5231"/>
                  </a:lnTo>
                  <a:lnTo>
                    <a:pt x="6547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5160" bIns="65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1694" name="Google Shape;4111;p92"/>
            <p:cNvSpPr/>
            <p:nvPr/>
          </p:nvSpPr>
          <p:spPr>
            <a:xfrm>
              <a:off x="5691240" y="1523880"/>
              <a:ext cx="208440" cy="25560"/>
            </a:xfrm>
            <a:custGeom>
              <a:avLst/>
              <a:gdLst>
                <a:gd name="textAreaLeft" fmla="*/ 0 w 208440"/>
                <a:gd name="textAreaRight" fmla="*/ 208800 w 20844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8356" h="1039">
                  <a:moveTo>
                    <a:pt x="662" y="1"/>
                  </a:moveTo>
                  <a:cubicBezTo>
                    <a:pt x="1" y="1"/>
                    <a:pt x="1" y="1039"/>
                    <a:pt x="662" y="1039"/>
                  </a:cubicBezTo>
                  <a:cubicBezTo>
                    <a:pt x="683" y="1039"/>
                    <a:pt x="705" y="1038"/>
                    <a:pt x="727" y="1036"/>
                  </a:cubicBezTo>
                  <a:lnTo>
                    <a:pt x="7629" y="1036"/>
                  </a:lnTo>
                  <a:cubicBezTo>
                    <a:pt x="7651" y="1038"/>
                    <a:pt x="7673" y="1039"/>
                    <a:pt x="7693" y="1039"/>
                  </a:cubicBezTo>
                  <a:cubicBezTo>
                    <a:pt x="8355" y="1039"/>
                    <a:pt x="8355" y="1"/>
                    <a:pt x="7693" y="1"/>
                  </a:cubicBezTo>
                  <a:cubicBezTo>
                    <a:pt x="7673" y="1"/>
                    <a:pt x="7651" y="2"/>
                    <a:pt x="7629" y="4"/>
                  </a:cubicBezTo>
                  <a:lnTo>
                    <a:pt x="727" y="4"/>
                  </a:lnTo>
                  <a:cubicBezTo>
                    <a:pt x="705" y="2"/>
                    <a:pt x="683" y="1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1695" name="Google Shape;4112;p92"/>
            <p:cNvSpPr/>
            <p:nvPr/>
          </p:nvSpPr>
          <p:spPr>
            <a:xfrm>
              <a:off x="5692320" y="1732320"/>
              <a:ext cx="205920" cy="25560"/>
            </a:xfrm>
            <a:custGeom>
              <a:avLst/>
              <a:gdLst>
                <a:gd name="textAreaLeft" fmla="*/ 0 w 205920"/>
                <a:gd name="textAreaRight" fmla="*/ 206280 w 20592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8256" h="1033">
                  <a:moveTo>
                    <a:pt x="677" y="1"/>
                  </a:moveTo>
                  <a:cubicBezTo>
                    <a:pt x="0" y="1"/>
                    <a:pt x="0" y="1033"/>
                    <a:pt x="677" y="1033"/>
                  </a:cubicBezTo>
                  <a:lnTo>
                    <a:pt x="7579" y="1033"/>
                  </a:lnTo>
                  <a:cubicBezTo>
                    <a:pt x="8255" y="1033"/>
                    <a:pt x="8255" y="1"/>
                    <a:pt x="757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</p:grpSp>
      <p:grpSp>
        <p:nvGrpSpPr>
          <p:cNvPr id="1696" name="Google Shape;4113;p92"/>
          <p:cNvGrpSpPr/>
          <p:nvPr/>
        </p:nvGrpSpPr>
        <p:grpSpPr>
          <a:xfrm>
            <a:off x="3411360" y="2334960"/>
            <a:ext cx="449640" cy="441720"/>
            <a:chOff x="3411360" y="2334960"/>
            <a:chExt cx="449640" cy="441720"/>
          </a:xfrm>
        </p:grpSpPr>
        <p:sp>
          <p:nvSpPr>
            <p:cNvPr id="1697" name="Google Shape;4114;p92"/>
            <p:cNvSpPr/>
            <p:nvPr/>
          </p:nvSpPr>
          <p:spPr>
            <a:xfrm>
              <a:off x="3434760" y="2524320"/>
              <a:ext cx="93960" cy="19980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199800"/>
                <a:gd name="textAreaBottom" fmla="*/ 200160 h 199800"/>
              </a:gdLst>
              <a:ahLst/>
              <a:rect l="textAreaLeft" t="textAreaTop" r="textAreaRight" b="textAreaBottom"/>
              <a:pathLst>
                <a:path w="3773" h="8006">
                  <a:moveTo>
                    <a:pt x="1" y="0"/>
                  </a:moveTo>
                  <a:lnTo>
                    <a:pt x="1" y="8006"/>
                  </a:lnTo>
                  <a:lnTo>
                    <a:pt x="3772" y="8006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1698" name="Google Shape;4115;p92"/>
            <p:cNvSpPr/>
            <p:nvPr/>
          </p:nvSpPr>
          <p:spPr>
            <a:xfrm>
              <a:off x="3744360" y="2524320"/>
              <a:ext cx="95040" cy="199800"/>
            </a:xfrm>
            <a:custGeom>
              <a:avLst/>
              <a:gdLst>
                <a:gd name="textAreaLeft" fmla="*/ 0 w 95040"/>
                <a:gd name="textAreaRight" fmla="*/ 95400 w 95040"/>
                <a:gd name="textAreaTop" fmla="*/ 0 h 199800"/>
                <a:gd name="textAreaBottom" fmla="*/ 200160 h 199800"/>
              </a:gdLst>
              <a:ahLst/>
              <a:rect l="textAreaLeft" t="textAreaTop" r="textAreaRight" b="textAreaBottom"/>
              <a:pathLst>
                <a:path w="3809" h="8006">
                  <a:moveTo>
                    <a:pt x="1" y="0"/>
                  </a:moveTo>
                  <a:lnTo>
                    <a:pt x="1" y="8006"/>
                  </a:lnTo>
                  <a:lnTo>
                    <a:pt x="3808" y="8006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1699" name="Google Shape;4116;p92"/>
            <p:cNvSpPr/>
            <p:nvPr/>
          </p:nvSpPr>
          <p:spPr>
            <a:xfrm>
              <a:off x="3411720" y="2334960"/>
              <a:ext cx="446040" cy="163440"/>
            </a:xfrm>
            <a:custGeom>
              <a:avLst/>
              <a:gdLst>
                <a:gd name="textAreaLeft" fmla="*/ 0 w 446040"/>
                <a:gd name="textAreaRight" fmla="*/ 446400 w 446040"/>
                <a:gd name="textAreaTop" fmla="*/ 0 h 163440"/>
                <a:gd name="textAreaBottom" fmla="*/ 163800 h 163440"/>
              </a:gdLst>
              <a:ahLst/>
              <a:rect l="textAreaLeft" t="textAreaTop" r="textAreaRight" b="textAreaBottom"/>
              <a:pathLst>
                <a:path w="17852" h="6549">
                  <a:moveTo>
                    <a:pt x="8992" y="1"/>
                  </a:moveTo>
                  <a:cubicBezTo>
                    <a:pt x="8894" y="1"/>
                    <a:pt x="8796" y="36"/>
                    <a:pt x="8707" y="107"/>
                  </a:cubicBezTo>
                  <a:lnTo>
                    <a:pt x="417" y="5622"/>
                  </a:lnTo>
                  <a:cubicBezTo>
                    <a:pt x="1" y="5900"/>
                    <a:pt x="159" y="6549"/>
                    <a:pt x="661" y="6549"/>
                  </a:cubicBezTo>
                  <a:cubicBezTo>
                    <a:pt x="674" y="6549"/>
                    <a:pt x="688" y="6548"/>
                    <a:pt x="701" y="6547"/>
                  </a:cubicBezTo>
                  <a:lnTo>
                    <a:pt x="17318" y="6547"/>
                  </a:lnTo>
                  <a:cubicBezTo>
                    <a:pt x="17531" y="6547"/>
                    <a:pt x="17745" y="6405"/>
                    <a:pt x="17816" y="6192"/>
                  </a:cubicBezTo>
                  <a:cubicBezTo>
                    <a:pt x="17851" y="5978"/>
                    <a:pt x="17780" y="5729"/>
                    <a:pt x="17602" y="5622"/>
                  </a:cubicBezTo>
                  <a:lnTo>
                    <a:pt x="9276" y="107"/>
                  </a:lnTo>
                  <a:cubicBezTo>
                    <a:pt x="9187" y="36"/>
                    <a:pt x="9089" y="1"/>
                    <a:pt x="899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1720" bIns="81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1700" name="Google Shape;4117;p92"/>
            <p:cNvSpPr/>
            <p:nvPr/>
          </p:nvSpPr>
          <p:spPr>
            <a:xfrm>
              <a:off x="3411360" y="2751120"/>
              <a:ext cx="449640" cy="25560"/>
            </a:xfrm>
            <a:custGeom>
              <a:avLst/>
              <a:gdLst>
                <a:gd name="textAreaLeft" fmla="*/ 0 w 449640"/>
                <a:gd name="textAreaRight" fmla="*/ 450000 w 44964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18005" h="1033">
                  <a:moveTo>
                    <a:pt x="712" y="0"/>
                  </a:moveTo>
                  <a:cubicBezTo>
                    <a:pt x="1" y="0"/>
                    <a:pt x="1" y="1032"/>
                    <a:pt x="712" y="1032"/>
                  </a:cubicBezTo>
                  <a:lnTo>
                    <a:pt x="17329" y="1032"/>
                  </a:lnTo>
                  <a:cubicBezTo>
                    <a:pt x="18005" y="1032"/>
                    <a:pt x="18005" y="0"/>
                    <a:pt x="173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1701" name="Google Shape;4118;p92"/>
            <p:cNvSpPr/>
            <p:nvPr/>
          </p:nvSpPr>
          <p:spPr>
            <a:xfrm>
              <a:off x="3582360" y="2542680"/>
              <a:ext cx="108000" cy="162720"/>
            </a:xfrm>
            <a:custGeom>
              <a:avLst/>
              <a:gdLst>
                <a:gd name="textAreaLeft" fmla="*/ 0 w 108000"/>
                <a:gd name="textAreaRight" fmla="*/ 108360 w 108000"/>
                <a:gd name="textAreaTop" fmla="*/ 0 h 162720"/>
                <a:gd name="textAreaBottom" fmla="*/ 163080 h 162720"/>
              </a:gdLst>
              <a:ahLst/>
              <a:rect l="textAreaLeft" t="textAreaTop" r="textAreaRight" b="textAreaBottom"/>
              <a:pathLst>
                <a:path w="4330" h="6530">
                  <a:moveTo>
                    <a:pt x="2188" y="1"/>
                  </a:moveTo>
                  <a:cubicBezTo>
                    <a:pt x="1930" y="1"/>
                    <a:pt x="1672" y="170"/>
                    <a:pt x="1672" y="508"/>
                  </a:cubicBezTo>
                  <a:lnTo>
                    <a:pt x="1672" y="757"/>
                  </a:lnTo>
                  <a:cubicBezTo>
                    <a:pt x="0" y="1326"/>
                    <a:pt x="427" y="3781"/>
                    <a:pt x="2171" y="3781"/>
                  </a:cubicBezTo>
                  <a:cubicBezTo>
                    <a:pt x="2847" y="3781"/>
                    <a:pt x="2847" y="4813"/>
                    <a:pt x="2171" y="4813"/>
                  </a:cubicBezTo>
                  <a:lnTo>
                    <a:pt x="1139" y="4813"/>
                  </a:lnTo>
                  <a:cubicBezTo>
                    <a:pt x="463" y="4813"/>
                    <a:pt x="463" y="5845"/>
                    <a:pt x="1139" y="5845"/>
                  </a:cubicBezTo>
                  <a:lnTo>
                    <a:pt x="1672" y="5845"/>
                  </a:lnTo>
                  <a:lnTo>
                    <a:pt x="1672" y="6023"/>
                  </a:lnTo>
                  <a:cubicBezTo>
                    <a:pt x="1655" y="6361"/>
                    <a:pt x="1904" y="6530"/>
                    <a:pt x="2162" y="6530"/>
                  </a:cubicBezTo>
                  <a:cubicBezTo>
                    <a:pt x="2420" y="6530"/>
                    <a:pt x="2687" y="6361"/>
                    <a:pt x="2704" y="6023"/>
                  </a:cubicBezTo>
                  <a:lnTo>
                    <a:pt x="2704" y="5738"/>
                  </a:lnTo>
                  <a:cubicBezTo>
                    <a:pt x="4329" y="5173"/>
                    <a:pt x="3920" y="2749"/>
                    <a:pt x="2208" y="2749"/>
                  </a:cubicBezTo>
                  <a:cubicBezTo>
                    <a:pt x="2196" y="2749"/>
                    <a:pt x="2183" y="2749"/>
                    <a:pt x="2171" y="2749"/>
                  </a:cubicBezTo>
                  <a:cubicBezTo>
                    <a:pt x="1495" y="2749"/>
                    <a:pt x="1495" y="1717"/>
                    <a:pt x="2171" y="1717"/>
                  </a:cubicBezTo>
                  <a:lnTo>
                    <a:pt x="3202" y="1717"/>
                  </a:lnTo>
                  <a:cubicBezTo>
                    <a:pt x="3843" y="1682"/>
                    <a:pt x="3843" y="757"/>
                    <a:pt x="3202" y="686"/>
                  </a:cubicBezTo>
                  <a:lnTo>
                    <a:pt x="2704" y="686"/>
                  </a:lnTo>
                  <a:lnTo>
                    <a:pt x="2704" y="508"/>
                  </a:lnTo>
                  <a:cubicBezTo>
                    <a:pt x="2704" y="170"/>
                    <a:pt x="2446" y="1"/>
                    <a:pt x="218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1360" bIns="81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</p:grpSp>
      <p:grpSp>
        <p:nvGrpSpPr>
          <p:cNvPr id="1702" name="Google Shape;4119;p92"/>
          <p:cNvGrpSpPr/>
          <p:nvPr/>
        </p:nvGrpSpPr>
        <p:grpSpPr>
          <a:xfrm>
            <a:off x="7631280" y="2149200"/>
            <a:ext cx="441000" cy="442080"/>
            <a:chOff x="7631280" y="2149200"/>
            <a:chExt cx="441000" cy="442080"/>
          </a:xfrm>
        </p:grpSpPr>
        <p:sp>
          <p:nvSpPr>
            <p:cNvPr id="1703" name="Google Shape;4120;p92"/>
            <p:cNvSpPr/>
            <p:nvPr/>
          </p:nvSpPr>
          <p:spPr>
            <a:xfrm>
              <a:off x="7631280" y="2306880"/>
              <a:ext cx="441000" cy="284400"/>
            </a:xfrm>
            <a:custGeom>
              <a:avLst/>
              <a:gdLst>
                <a:gd name="textAreaLeft" fmla="*/ 0 w 441000"/>
                <a:gd name="textAreaRight" fmla="*/ 441360 w 441000"/>
                <a:gd name="textAreaTop" fmla="*/ 0 h 284400"/>
                <a:gd name="textAreaBottom" fmla="*/ 284760 h 284400"/>
              </a:gdLst>
              <a:ahLst/>
              <a:rect l="textAreaLeft" t="textAreaTop" r="textAreaRight" b="textAreaBottom"/>
              <a:pathLst>
                <a:path w="17649" h="11387">
                  <a:moveTo>
                    <a:pt x="15087" y="6192"/>
                  </a:moveTo>
                  <a:cubicBezTo>
                    <a:pt x="15692" y="6263"/>
                    <a:pt x="15692" y="7188"/>
                    <a:pt x="15087" y="7224"/>
                  </a:cubicBezTo>
                  <a:lnTo>
                    <a:pt x="10604" y="7224"/>
                  </a:lnTo>
                  <a:cubicBezTo>
                    <a:pt x="9963" y="7188"/>
                    <a:pt x="9963" y="6263"/>
                    <a:pt x="10604" y="6192"/>
                  </a:cubicBezTo>
                  <a:close/>
                  <a:moveTo>
                    <a:pt x="3612" y="2411"/>
                  </a:moveTo>
                  <a:cubicBezTo>
                    <a:pt x="3870" y="2411"/>
                    <a:pt x="4128" y="2580"/>
                    <a:pt x="4128" y="2918"/>
                  </a:cubicBezTo>
                  <a:lnTo>
                    <a:pt x="4128" y="3096"/>
                  </a:lnTo>
                  <a:lnTo>
                    <a:pt x="4662" y="3096"/>
                  </a:lnTo>
                  <a:cubicBezTo>
                    <a:pt x="5338" y="3096"/>
                    <a:pt x="5338" y="4128"/>
                    <a:pt x="4662" y="4128"/>
                  </a:cubicBezTo>
                  <a:lnTo>
                    <a:pt x="3630" y="4128"/>
                  </a:lnTo>
                  <a:cubicBezTo>
                    <a:pt x="2989" y="4199"/>
                    <a:pt x="2989" y="5089"/>
                    <a:pt x="3630" y="5160"/>
                  </a:cubicBezTo>
                  <a:cubicBezTo>
                    <a:pt x="5373" y="5160"/>
                    <a:pt x="5800" y="7615"/>
                    <a:pt x="4128" y="8184"/>
                  </a:cubicBezTo>
                  <a:lnTo>
                    <a:pt x="4128" y="8433"/>
                  </a:lnTo>
                  <a:cubicBezTo>
                    <a:pt x="4128" y="8771"/>
                    <a:pt x="3870" y="8940"/>
                    <a:pt x="3612" y="8940"/>
                  </a:cubicBezTo>
                  <a:cubicBezTo>
                    <a:pt x="3354" y="8940"/>
                    <a:pt x="3096" y="8771"/>
                    <a:pt x="3096" y="8433"/>
                  </a:cubicBezTo>
                  <a:lnTo>
                    <a:pt x="3096" y="8255"/>
                  </a:lnTo>
                  <a:lnTo>
                    <a:pt x="2598" y="8255"/>
                  </a:lnTo>
                  <a:cubicBezTo>
                    <a:pt x="1922" y="8255"/>
                    <a:pt x="1922" y="7224"/>
                    <a:pt x="2598" y="7224"/>
                  </a:cubicBezTo>
                  <a:lnTo>
                    <a:pt x="3630" y="7224"/>
                  </a:lnTo>
                  <a:cubicBezTo>
                    <a:pt x="4270" y="7188"/>
                    <a:pt x="4270" y="6263"/>
                    <a:pt x="3630" y="6192"/>
                  </a:cubicBezTo>
                  <a:cubicBezTo>
                    <a:pt x="1886" y="6192"/>
                    <a:pt x="1459" y="3772"/>
                    <a:pt x="3096" y="3203"/>
                  </a:cubicBezTo>
                  <a:lnTo>
                    <a:pt x="3096" y="2918"/>
                  </a:lnTo>
                  <a:cubicBezTo>
                    <a:pt x="3096" y="2580"/>
                    <a:pt x="3354" y="2411"/>
                    <a:pt x="3612" y="2411"/>
                  </a:cubicBezTo>
                  <a:close/>
                  <a:moveTo>
                    <a:pt x="15087" y="8255"/>
                  </a:moveTo>
                  <a:cubicBezTo>
                    <a:pt x="15692" y="8327"/>
                    <a:pt x="15692" y="9252"/>
                    <a:pt x="15087" y="9287"/>
                  </a:cubicBezTo>
                  <a:lnTo>
                    <a:pt x="7508" y="9287"/>
                  </a:lnTo>
                  <a:cubicBezTo>
                    <a:pt x="6868" y="9252"/>
                    <a:pt x="6868" y="8327"/>
                    <a:pt x="7508" y="8255"/>
                  </a:cubicBezTo>
                  <a:close/>
                  <a:moveTo>
                    <a:pt x="534" y="1"/>
                  </a:moveTo>
                  <a:cubicBezTo>
                    <a:pt x="250" y="1"/>
                    <a:pt x="1" y="214"/>
                    <a:pt x="1" y="499"/>
                  </a:cubicBezTo>
                  <a:lnTo>
                    <a:pt x="1" y="10853"/>
                  </a:lnTo>
                  <a:cubicBezTo>
                    <a:pt x="1" y="11137"/>
                    <a:pt x="250" y="11351"/>
                    <a:pt x="534" y="11386"/>
                  </a:cubicBezTo>
                  <a:lnTo>
                    <a:pt x="17151" y="11386"/>
                  </a:lnTo>
                  <a:cubicBezTo>
                    <a:pt x="17435" y="11351"/>
                    <a:pt x="17649" y="11137"/>
                    <a:pt x="17649" y="10853"/>
                  </a:cubicBezTo>
                  <a:lnTo>
                    <a:pt x="17649" y="499"/>
                  </a:lnTo>
                  <a:cubicBezTo>
                    <a:pt x="17649" y="214"/>
                    <a:pt x="17435" y="1"/>
                    <a:pt x="17151" y="1"/>
                  </a:cubicBezTo>
                  <a:lnTo>
                    <a:pt x="16617" y="1"/>
                  </a:lnTo>
                  <a:lnTo>
                    <a:pt x="16617" y="2207"/>
                  </a:lnTo>
                  <a:cubicBezTo>
                    <a:pt x="16617" y="2562"/>
                    <a:pt x="16510" y="2883"/>
                    <a:pt x="16297" y="3132"/>
                  </a:cubicBezTo>
                  <a:lnTo>
                    <a:pt x="15265" y="4519"/>
                  </a:lnTo>
                  <a:cubicBezTo>
                    <a:pt x="14962" y="4929"/>
                    <a:pt x="14500" y="5133"/>
                    <a:pt x="14033" y="5133"/>
                  </a:cubicBezTo>
                  <a:cubicBezTo>
                    <a:pt x="13566" y="5133"/>
                    <a:pt x="13094" y="4929"/>
                    <a:pt x="12774" y="4519"/>
                  </a:cubicBezTo>
                  <a:lnTo>
                    <a:pt x="11778" y="3132"/>
                  </a:lnTo>
                  <a:cubicBezTo>
                    <a:pt x="11564" y="2883"/>
                    <a:pt x="11458" y="2562"/>
                    <a:pt x="11458" y="2207"/>
                  </a:cubicBezTo>
                  <a:lnTo>
                    <a:pt x="1145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1704" name="Google Shape;4121;p92"/>
            <p:cNvSpPr/>
            <p:nvPr/>
          </p:nvSpPr>
          <p:spPr>
            <a:xfrm>
              <a:off x="7942680" y="2149200"/>
              <a:ext cx="129600" cy="260640"/>
            </a:xfrm>
            <a:custGeom>
              <a:avLst/>
              <a:gdLst>
                <a:gd name="textAreaLeft" fmla="*/ 0 w 129600"/>
                <a:gd name="textAreaRight" fmla="*/ 129960 w 129600"/>
                <a:gd name="textAreaTop" fmla="*/ 0 h 260640"/>
                <a:gd name="textAreaBottom" fmla="*/ 261000 h 260640"/>
              </a:gdLst>
              <a:ahLst/>
              <a:rect l="textAreaLeft" t="textAreaTop" r="textAreaRight" b="textAreaBottom"/>
              <a:pathLst>
                <a:path w="5196" h="10435">
                  <a:moveTo>
                    <a:pt x="1566" y="0"/>
                  </a:moveTo>
                  <a:cubicBezTo>
                    <a:pt x="784" y="0"/>
                    <a:pt x="1" y="525"/>
                    <a:pt x="1" y="1574"/>
                  </a:cubicBezTo>
                  <a:lnTo>
                    <a:pt x="1" y="2073"/>
                  </a:lnTo>
                  <a:lnTo>
                    <a:pt x="890" y="2073"/>
                  </a:lnTo>
                  <a:cubicBezTo>
                    <a:pt x="1566" y="2073"/>
                    <a:pt x="1566" y="3104"/>
                    <a:pt x="890" y="3104"/>
                  </a:cubicBezTo>
                  <a:lnTo>
                    <a:pt x="1" y="3104"/>
                  </a:lnTo>
                  <a:lnTo>
                    <a:pt x="1" y="8513"/>
                  </a:lnTo>
                  <a:cubicBezTo>
                    <a:pt x="1" y="8619"/>
                    <a:pt x="36" y="8726"/>
                    <a:pt x="108" y="8833"/>
                  </a:cubicBezTo>
                  <a:lnTo>
                    <a:pt x="1139" y="10221"/>
                  </a:lnTo>
                  <a:cubicBezTo>
                    <a:pt x="1246" y="10327"/>
                    <a:pt x="1389" y="10434"/>
                    <a:pt x="1566" y="10434"/>
                  </a:cubicBezTo>
                  <a:cubicBezTo>
                    <a:pt x="1744" y="10434"/>
                    <a:pt x="1887" y="10327"/>
                    <a:pt x="1993" y="10221"/>
                  </a:cubicBezTo>
                  <a:lnTo>
                    <a:pt x="3025" y="8833"/>
                  </a:lnTo>
                  <a:cubicBezTo>
                    <a:pt x="3096" y="8726"/>
                    <a:pt x="3132" y="8619"/>
                    <a:pt x="3132" y="8513"/>
                  </a:cubicBezTo>
                  <a:lnTo>
                    <a:pt x="3132" y="3140"/>
                  </a:lnTo>
                  <a:lnTo>
                    <a:pt x="4164" y="3140"/>
                  </a:lnTo>
                  <a:lnTo>
                    <a:pt x="4164" y="4741"/>
                  </a:lnTo>
                  <a:cubicBezTo>
                    <a:pt x="4164" y="5079"/>
                    <a:pt x="4422" y="5248"/>
                    <a:pt x="4680" y="5248"/>
                  </a:cubicBezTo>
                  <a:cubicBezTo>
                    <a:pt x="4938" y="5248"/>
                    <a:pt x="5196" y="5079"/>
                    <a:pt x="5196" y="4741"/>
                  </a:cubicBezTo>
                  <a:lnTo>
                    <a:pt x="5196" y="2606"/>
                  </a:lnTo>
                  <a:cubicBezTo>
                    <a:pt x="5196" y="2322"/>
                    <a:pt x="4947" y="2108"/>
                    <a:pt x="4662" y="2108"/>
                  </a:cubicBezTo>
                  <a:lnTo>
                    <a:pt x="4698" y="2073"/>
                  </a:lnTo>
                  <a:lnTo>
                    <a:pt x="3132" y="2073"/>
                  </a:lnTo>
                  <a:lnTo>
                    <a:pt x="3132" y="1574"/>
                  </a:lnTo>
                  <a:cubicBezTo>
                    <a:pt x="3132" y="525"/>
                    <a:pt x="2349" y="0"/>
                    <a:pt x="156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</p:grpSp>
      <p:grpSp>
        <p:nvGrpSpPr>
          <p:cNvPr id="1705" name="Google Shape;4122;p92"/>
          <p:cNvGrpSpPr/>
          <p:nvPr/>
        </p:nvGrpSpPr>
        <p:grpSpPr>
          <a:xfrm>
            <a:off x="1377360" y="1552320"/>
            <a:ext cx="441000" cy="441000"/>
            <a:chOff x="1377360" y="1552320"/>
            <a:chExt cx="441000" cy="441000"/>
          </a:xfrm>
        </p:grpSpPr>
        <p:sp>
          <p:nvSpPr>
            <p:cNvPr id="1706" name="Google Shape;4123;p92"/>
            <p:cNvSpPr/>
            <p:nvPr/>
          </p:nvSpPr>
          <p:spPr>
            <a:xfrm>
              <a:off x="1377360" y="1552320"/>
              <a:ext cx="441000" cy="51120"/>
            </a:xfrm>
            <a:custGeom>
              <a:avLst/>
              <a:gdLst>
                <a:gd name="textAreaLeft" fmla="*/ 0 w 441000"/>
                <a:gd name="textAreaRight" fmla="*/ 441360 w 44100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17649" h="2064">
                  <a:moveTo>
                    <a:pt x="534" y="0"/>
                  </a:moveTo>
                  <a:cubicBezTo>
                    <a:pt x="250" y="0"/>
                    <a:pt x="1" y="213"/>
                    <a:pt x="1" y="498"/>
                  </a:cubicBezTo>
                  <a:lnTo>
                    <a:pt x="1" y="1566"/>
                  </a:lnTo>
                  <a:cubicBezTo>
                    <a:pt x="36" y="1815"/>
                    <a:pt x="250" y="2064"/>
                    <a:pt x="534" y="2064"/>
                  </a:cubicBezTo>
                  <a:lnTo>
                    <a:pt x="17151" y="2064"/>
                  </a:lnTo>
                  <a:cubicBezTo>
                    <a:pt x="17435" y="2064"/>
                    <a:pt x="17649" y="1815"/>
                    <a:pt x="17649" y="1530"/>
                  </a:cubicBezTo>
                  <a:lnTo>
                    <a:pt x="17649" y="498"/>
                  </a:lnTo>
                  <a:cubicBezTo>
                    <a:pt x="17649" y="213"/>
                    <a:pt x="17435" y="0"/>
                    <a:pt x="1715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560" bIns="25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1707" name="Google Shape;4124;p92"/>
            <p:cNvSpPr/>
            <p:nvPr/>
          </p:nvSpPr>
          <p:spPr>
            <a:xfrm>
              <a:off x="1390680" y="1629720"/>
              <a:ext cx="415080" cy="363600"/>
            </a:xfrm>
            <a:custGeom>
              <a:avLst/>
              <a:gdLst>
                <a:gd name="textAreaLeft" fmla="*/ 0 w 415080"/>
                <a:gd name="textAreaRight" fmla="*/ 415440 w 415080"/>
                <a:gd name="textAreaTop" fmla="*/ 0 h 363600"/>
                <a:gd name="textAreaBottom" fmla="*/ 363960 h 363600"/>
              </a:gdLst>
              <a:ahLst/>
              <a:rect l="textAreaLeft" t="textAreaTop" r="textAreaRight" b="textAreaBottom"/>
              <a:pathLst>
                <a:path w="16617" h="14553">
                  <a:moveTo>
                    <a:pt x="13009" y="1007"/>
                  </a:moveTo>
                  <a:cubicBezTo>
                    <a:pt x="13256" y="1007"/>
                    <a:pt x="13514" y="1069"/>
                    <a:pt x="13770" y="1210"/>
                  </a:cubicBezTo>
                  <a:cubicBezTo>
                    <a:pt x="15158" y="1993"/>
                    <a:pt x="14624" y="4128"/>
                    <a:pt x="13023" y="4128"/>
                  </a:cubicBezTo>
                  <a:cubicBezTo>
                    <a:pt x="12845" y="4128"/>
                    <a:pt x="12667" y="4092"/>
                    <a:pt x="12525" y="4057"/>
                  </a:cubicBezTo>
                  <a:lnTo>
                    <a:pt x="11564" y="5302"/>
                  </a:lnTo>
                  <a:cubicBezTo>
                    <a:pt x="11706" y="5551"/>
                    <a:pt x="11813" y="5836"/>
                    <a:pt x="11813" y="6120"/>
                  </a:cubicBezTo>
                  <a:cubicBezTo>
                    <a:pt x="11813" y="7152"/>
                    <a:pt x="11030" y="7668"/>
                    <a:pt x="10248" y="7668"/>
                  </a:cubicBezTo>
                  <a:cubicBezTo>
                    <a:pt x="9465" y="7668"/>
                    <a:pt x="8682" y="7152"/>
                    <a:pt x="8682" y="6120"/>
                  </a:cubicBezTo>
                  <a:cubicBezTo>
                    <a:pt x="8682" y="6049"/>
                    <a:pt x="8682" y="5978"/>
                    <a:pt x="8682" y="5907"/>
                  </a:cubicBezTo>
                  <a:lnTo>
                    <a:pt x="7437" y="5302"/>
                  </a:lnTo>
                  <a:cubicBezTo>
                    <a:pt x="7152" y="5551"/>
                    <a:pt x="6761" y="5729"/>
                    <a:pt x="6369" y="5729"/>
                  </a:cubicBezTo>
                  <a:cubicBezTo>
                    <a:pt x="6191" y="5729"/>
                    <a:pt x="5978" y="5693"/>
                    <a:pt x="5800" y="5622"/>
                  </a:cubicBezTo>
                  <a:lnTo>
                    <a:pt x="4946" y="6654"/>
                  </a:lnTo>
                  <a:cubicBezTo>
                    <a:pt x="5088" y="6868"/>
                    <a:pt x="5159" y="7152"/>
                    <a:pt x="5159" y="7437"/>
                  </a:cubicBezTo>
                  <a:cubicBezTo>
                    <a:pt x="5159" y="8350"/>
                    <a:pt x="4397" y="8971"/>
                    <a:pt x="3605" y="8971"/>
                  </a:cubicBezTo>
                  <a:cubicBezTo>
                    <a:pt x="3225" y="8971"/>
                    <a:pt x="2838" y="8828"/>
                    <a:pt x="2527" y="8504"/>
                  </a:cubicBezTo>
                  <a:cubicBezTo>
                    <a:pt x="1530" y="7544"/>
                    <a:pt x="2242" y="5871"/>
                    <a:pt x="3594" y="5871"/>
                  </a:cubicBezTo>
                  <a:cubicBezTo>
                    <a:pt x="3807" y="5871"/>
                    <a:pt x="3985" y="5907"/>
                    <a:pt x="4163" y="5978"/>
                  </a:cubicBezTo>
                  <a:lnTo>
                    <a:pt x="5017" y="4946"/>
                  </a:lnTo>
                  <a:cubicBezTo>
                    <a:pt x="4875" y="4733"/>
                    <a:pt x="4804" y="4448"/>
                    <a:pt x="4804" y="4163"/>
                  </a:cubicBezTo>
                  <a:cubicBezTo>
                    <a:pt x="4804" y="3132"/>
                    <a:pt x="5586" y="2616"/>
                    <a:pt x="6369" y="2616"/>
                  </a:cubicBezTo>
                  <a:cubicBezTo>
                    <a:pt x="7152" y="2616"/>
                    <a:pt x="7935" y="3132"/>
                    <a:pt x="7935" y="4163"/>
                  </a:cubicBezTo>
                  <a:cubicBezTo>
                    <a:pt x="7935" y="4235"/>
                    <a:pt x="7935" y="4306"/>
                    <a:pt x="7935" y="4377"/>
                  </a:cubicBezTo>
                  <a:lnTo>
                    <a:pt x="9180" y="5017"/>
                  </a:lnTo>
                  <a:cubicBezTo>
                    <a:pt x="9465" y="4733"/>
                    <a:pt x="9856" y="4590"/>
                    <a:pt x="10248" y="4590"/>
                  </a:cubicBezTo>
                  <a:cubicBezTo>
                    <a:pt x="10295" y="4581"/>
                    <a:pt x="10340" y="4576"/>
                    <a:pt x="10384" y="4576"/>
                  </a:cubicBezTo>
                  <a:cubicBezTo>
                    <a:pt x="10504" y="4576"/>
                    <a:pt x="10615" y="4609"/>
                    <a:pt x="10746" y="4662"/>
                  </a:cubicBezTo>
                  <a:lnTo>
                    <a:pt x="11706" y="3416"/>
                  </a:lnTo>
                  <a:cubicBezTo>
                    <a:pt x="11006" y="2307"/>
                    <a:pt x="11885" y="1007"/>
                    <a:pt x="13009" y="1007"/>
                  </a:cubicBezTo>
                  <a:close/>
                  <a:moveTo>
                    <a:pt x="0" y="1"/>
                  </a:moveTo>
                  <a:lnTo>
                    <a:pt x="0" y="10532"/>
                  </a:lnTo>
                  <a:cubicBezTo>
                    <a:pt x="0" y="10817"/>
                    <a:pt x="214" y="11031"/>
                    <a:pt x="498" y="11031"/>
                  </a:cubicBezTo>
                  <a:lnTo>
                    <a:pt x="13236" y="11031"/>
                  </a:lnTo>
                  <a:lnTo>
                    <a:pt x="13236" y="12632"/>
                  </a:lnTo>
                  <a:cubicBezTo>
                    <a:pt x="12311" y="13165"/>
                    <a:pt x="12667" y="14553"/>
                    <a:pt x="13734" y="14553"/>
                  </a:cubicBezTo>
                  <a:cubicBezTo>
                    <a:pt x="14802" y="14553"/>
                    <a:pt x="15193" y="13165"/>
                    <a:pt x="14268" y="12632"/>
                  </a:cubicBezTo>
                  <a:lnTo>
                    <a:pt x="14268" y="11031"/>
                  </a:lnTo>
                  <a:lnTo>
                    <a:pt x="16083" y="11031"/>
                  </a:lnTo>
                  <a:cubicBezTo>
                    <a:pt x="16367" y="11031"/>
                    <a:pt x="16617" y="10817"/>
                    <a:pt x="16617" y="10532"/>
                  </a:cubicBezTo>
                  <a:lnTo>
                    <a:pt x="16617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1708" name="Google Shape;4125;p92"/>
            <p:cNvSpPr/>
            <p:nvPr/>
          </p:nvSpPr>
          <p:spPr>
            <a:xfrm>
              <a:off x="1702080" y="1681200"/>
              <a:ext cx="30960" cy="2556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1246" h="1035">
                  <a:moveTo>
                    <a:pt x="543" y="0"/>
                  </a:moveTo>
                  <a:cubicBezTo>
                    <a:pt x="270" y="0"/>
                    <a:pt x="1" y="217"/>
                    <a:pt x="1" y="536"/>
                  </a:cubicBezTo>
                  <a:cubicBezTo>
                    <a:pt x="1" y="821"/>
                    <a:pt x="250" y="1034"/>
                    <a:pt x="534" y="1034"/>
                  </a:cubicBezTo>
                  <a:cubicBezTo>
                    <a:pt x="997" y="1034"/>
                    <a:pt x="1246" y="500"/>
                    <a:pt x="890" y="145"/>
                  </a:cubicBezTo>
                  <a:cubicBezTo>
                    <a:pt x="790" y="45"/>
                    <a:pt x="666" y="0"/>
                    <a:pt x="54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1709" name="Google Shape;4126;p92"/>
            <p:cNvSpPr/>
            <p:nvPr/>
          </p:nvSpPr>
          <p:spPr>
            <a:xfrm>
              <a:off x="1633680" y="1770120"/>
              <a:ext cx="29880" cy="2556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1211" h="1035">
                  <a:moveTo>
                    <a:pt x="527" y="0"/>
                  </a:moveTo>
                  <a:cubicBezTo>
                    <a:pt x="254" y="0"/>
                    <a:pt x="1" y="218"/>
                    <a:pt x="1" y="536"/>
                  </a:cubicBezTo>
                  <a:cubicBezTo>
                    <a:pt x="1" y="821"/>
                    <a:pt x="214" y="1034"/>
                    <a:pt x="499" y="1034"/>
                  </a:cubicBezTo>
                  <a:cubicBezTo>
                    <a:pt x="962" y="1034"/>
                    <a:pt x="1211" y="500"/>
                    <a:pt x="890" y="145"/>
                  </a:cubicBezTo>
                  <a:cubicBezTo>
                    <a:pt x="780" y="45"/>
                    <a:pt x="651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1710" name="Google Shape;4127;p92"/>
            <p:cNvSpPr/>
            <p:nvPr/>
          </p:nvSpPr>
          <p:spPr>
            <a:xfrm>
              <a:off x="1468080" y="1801800"/>
              <a:ext cx="29880" cy="2556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1211" h="1042">
                  <a:moveTo>
                    <a:pt x="528" y="1"/>
                  </a:moveTo>
                  <a:cubicBezTo>
                    <a:pt x="261" y="1"/>
                    <a:pt x="1" y="207"/>
                    <a:pt x="1" y="544"/>
                  </a:cubicBezTo>
                  <a:cubicBezTo>
                    <a:pt x="1" y="793"/>
                    <a:pt x="214" y="1042"/>
                    <a:pt x="499" y="1042"/>
                  </a:cubicBezTo>
                  <a:cubicBezTo>
                    <a:pt x="961" y="1042"/>
                    <a:pt x="1211" y="473"/>
                    <a:pt x="890" y="152"/>
                  </a:cubicBezTo>
                  <a:cubicBezTo>
                    <a:pt x="786" y="49"/>
                    <a:pt x="65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1711" name="Google Shape;4128;p92"/>
            <p:cNvSpPr/>
            <p:nvPr/>
          </p:nvSpPr>
          <p:spPr>
            <a:xfrm>
              <a:off x="1536840" y="1720800"/>
              <a:ext cx="29880" cy="2592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1211" h="1044">
                  <a:moveTo>
                    <a:pt x="522" y="1"/>
                  </a:moveTo>
                  <a:cubicBezTo>
                    <a:pt x="257" y="1"/>
                    <a:pt x="1" y="199"/>
                    <a:pt x="1" y="509"/>
                  </a:cubicBezTo>
                  <a:cubicBezTo>
                    <a:pt x="1" y="794"/>
                    <a:pt x="250" y="1043"/>
                    <a:pt x="534" y="1043"/>
                  </a:cubicBezTo>
                  <a:cubicBezTo>
                    <a:pt x="997" y="1043"/>
                    <a:pt x="1210" y="474"/>
                    <a:pt x="890" y="154"/>
                  </a:cubicBezTo>
                  <a:cubicBezTo>
                    <a:pt x="785" y="48"/>
                    <a:pt x="653" y="1"/>
                    <a:pt x="52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</p:grpSp>
      <p:sp>
        <p:nvSpPr>
          <p:cNvPr id="1712" name="Google Shape;4129;p92"/>
          <p:cNvSpPr/>
          <p:nvPr/>
        </p:nvSpPr>
        <p:spPr>
          <a:xfrm>
            <a:off x="6973920" y="3231000"/>
            <a:ext cx="175572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Mercado de Hong Kong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  <p:cxnSp>
        <p:nvCxnSpPr>
          <p:cNvPr id="1713" name="Google Shape;4136;p92"/>
          <p:cNvCxnSpPr>
            <a:stCxn id="1677" idx="3"/>
            <a:endCxn id="1680" idx="0"/>
          </p:cNvCxnSpPr>
          <p:nvPr/>
        </p:nvCxnSpPr>
        <p:spPr>
          <a:xfrm>
            <a:off x="1958400" y="1772640"/>
            <a:ext cx="1676880" cy="441720"/>
          </a:xfrm>
          <a:prstGeom prst="curvedConnector2">
            <a:avLst/>
          </a:prstGeom>
          <a:ln w="19050">
            <a:solidFill>
              <a:srgbClr val="0c2054"/>
            </a:solidFill>
            <a:round/>
          </a:ln>
        </p:spPr>
      </p:cxnSp>
      <p:cxnSp>
        <p:nvCxnSpPr>
          <p:cNvPr id="1714" name="Google Shape;4137;p92"/>
          <p:cNvCxnSpPr>
            <a:stCxn id="1680" idx="0"/>
            <a:endCxn id="1678" idx="1"/>
          </p:cNvCxnSpPr>
          <p:nvPr/>
        </p:nvCxnSpPr>
        <p:spPr>
          <a:xfrm flipH="1" flipV="1" rot="5400000">
            <a:off x="4316760" y="1062000"/>
            <a:ext cx="470520" cy="1834200"/>
          </a:xfrm>
          <a:prstGeom prst="curvedConnector2">
            <a:avLst/>
          </a:prstGeom>
          <a:ln w="19050">
            <a:solidFill>
              <a:srgbClr val="0c2054"/>
            </a:solidFill>
            <a:round/>
          </a:ln>
        </p:spPr>
      </p:cxnSp>
      <p:cxnSp>
        <p:nvCxnSpPr>
          <p:cNvPr id="1715" name="Google Shape;4138;p92"/>
          <p:cNvCxnSpPr>
            <a:stCxn id="1678" idx="3"/>
            <a:endCxn id="1679" idx="0"/>
          </p:cNvCxnSpPr>
          <p:nvPr/>
        </p:nvCxnSpPr>
        <p:spPr>
          <a:xfrm>
            <a:off x="6189480" y="1743840"/>
            <a:ext cx="1662840" cy="284760"/>
          </a:xfrm>
          <a:prstGeom prst="curvedConnector2">
            <a:avLst/>
          </a:prstGeom>
          <a:ln w="19050">
            <a:solidFill>
              <a:srgbClr val="0c2054"/>
            </a:solidFill>
            <a:round/>
          </a:ln>
        </p:spPr>
      </p:cxnSp>
      <p:sp>
        <p:nvSpPr>
          <p:cNvPr id="1716" name="Google Shape;4140;p92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717" name="Google Shape;4141;p92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718" name="Google Shape;4142;p92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719" name="Google Shape;4143;p92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1720" name="Google Shape;4144;p92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1" name="Google Shape;4145;p92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722" name="Google Shape;4146;p92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1723" name="Google Shape;4147;p92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4" name="Google Shape;4148;p92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725" name="Google Shape;4102;p92"/>
          <p:cNvSpPr/>
          <p:nvPr/>
        </p:nvSpPr>
        <p:spPr>
          <a:xfrm>
            <a:off x="720000" y="3218400"/>
            <a:ext cx="175572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Zhang and Zhang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726" name="Google Shape;4099;p92"/>
          <p:cNvSpPr/>
          <p:nvPr/>
        </p:nvSpPr>
        <p:spPr>
          <a:xfrm>
            <a:off x="2756880" y="3873960"/>
            <a:ext cx="175572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Mitra e riggieri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727" name="Google Shape;4129;p92"/>
          <p:cNvSpPr/>
          <p:nvPr/>
        </p:nvSpPr>
        <p:spPr>
          <a:xfrm>
            <a:off x="6973920" y="3873960"/>
            <a:ext cx="175572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Chen et al.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728" name="Google Shape;4103;p92"/>
          <p:cNvSpPr/>
          <p:nvPr/>
        </p:nvSpPr>
        <p:spPr>
          <a:xfrm>
            <a:off x="4951080" y="3211200"/>
            <a:ext cx="175572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Vasanthi et al.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2" dur="indefinite" restart="never" nodeType="tmRoot">
          <p:childTnLst>
            <p:seq>
              <p:cTn id="293" dur="indefinite" nodeType="mainSeq">
                <p:childTnLst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8"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1" dur="5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4" dur="5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7" dur="5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0" dur="5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3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8" dur="5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1"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4"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" dur="5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0" dur="500"/>
                                        <p:tgtEl>
                                          <p:spTgt spid="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3" dur="5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8" dur="5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1" dur="5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4" dur="500"/>
                                        <p:tgtEl>
                                          <p:spTgt spid="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7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0" dur="5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3" dur="5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8"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1" dur="5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4" dur="500"/>
                                        <p:tgtEl>
                                          <p:spTgt spid="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7" dur="5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0" dur="500"/>
                                        <p:tgtEl>
                                          <p:spTgt spid="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PlaceHolder 1"/>
          <p:cNvSpPr>
            <a:spLocks noGrp="1"/>
          </p:cNvSpPr>
          <p:nvPr>
            <p:ph type="title"/>
          </p:nvPr>
        </p:nvSpPr>
        <p:spPr>
          <a:xfrm>
            <a:off x="2003040" y="1877400"/>
            <a:ext cx="5138640" cy="722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Metodologia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0" name="PlaceHolder 2"/>
          <p:cNvSpPr>
            <a:spLocks noGrp="1"/>
          </p:cNvSpPr>
          <p:nvPr>
            <p:ph type="subTitle"/>
          </p:nvPr>
        </p:nvSpPr>
        <p:spPr>
          <a:xfrm>
            <a:off x="2002680" y="2638800"/>
            <a:ext cx="5138640" cy="41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buNone/>
            </a:pPr>
            <a:endParaRPr b="0" lang="en-US" sz="1600" spc="-1" strike="noStrike">
              <a:solidFill>
                <a:schemeClr val="lt1"/>
              </a:solidFill>
              <a:latin typeface="Poppins"/>
              <a:ea typeface="Poppins"/>
            </a:endParaRPr>
          </a:p>
        </p:txBody>
      </p:sp>
      <p:sp>
        <p:nvSpPr>
          <p:cNvPr id="1731" name="Google Shape;2958;p68"/>
          <p:cNvSpPr/>
          <p:nvPr/>
        </p:nvSpPr>
        <p:spPr>
          <a:xfrm>
            <a:off x="3888360" y="564480"/>
            <a:ext cx="1366920" cy="9644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732" name="PlaceHolder 3"/>
          <p:cNvSpPr>
            <a:spLocks noGrp="1"/>
          </p:cNvSpPr>
          <p:nvPr>
            <p:ph type="title"/>
          </p:nvPr>
        </p:nvSpPr>
        <p:spPr>
          <a:xfrm>
            <a:off x="3849120" y="626040"/>
            <a:ext cx="1446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5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07</a:t>
            </a:r>
            <a:endParaRPr b="0" lang="en-US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3" name="Google Shape;2960;p68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734" name="Google Shape;2961;p68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735" name="Google Shape;2962;p68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736" name="Google Shape;2963;p68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1737" name="Google Shape;2964;p68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8" name="Google Shape;2965;p68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739" name="Google Shape;2966;p68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1740" name="Google Shape;2967;p68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1" name="Google Shape;2968;p68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742" name="Google Shape;2969;p68">
            <a:hlinkClick r:id="rId1" action="ppaction://hlinksldjump"/>
          </p:cNvPr>
          <p:cNvSpPr/>
          <p:nvPr/>
        </p:nvSpPr>
        <p:spPr>
          <a:xfrm>
            <a:off x="7759800" y="3937680"/>
            <a:ext cx="670320" cy="6703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743" name="Google Shape;2970;p68"/>
          <p:cNvGrpSpPr/>
          <p:nvPr/>
        </p:nvGrpSpPr>
        <p:grpSpPr>
          <a:xfrm>
            <a:off x="7955280" y="4149000"/>
            <a:ext cx="280080" cy="248040"/>
            <a:chOff x="7955280" y="4149000"/>
            <a:chExt cx="280080" cy="248040"/>
          </a:xfrm>
        </p:grpSpPr>
        <p:sp>
          <p:nvSpPr>
            <p:cNvPr id="1744" name="Google Shape;2971;p68"/>
            <p:cNvSpPr/>
            <p:nvPr/>
          </p:nvSpPr>
          <p:spPr>
            <a:xfrm>
              <a:off x="7993440" y="4190400"/>
              <a:ext cx="200520" cy="206640"/>
            </a:xfrm>
            <a:custGeom>
              <a:avLst/>
              <a:gdLst>
                <a:gd name="textAreaLeft" fmla="*/ 0 w 200520"/>
                <a:gd name="textAreaRight" fmla="*/ 200880 w 200520"/>
                <a:gd name="textAreaTop" fmla="*/ 0 h 206640"/>
                <a:gd name="textAreaBottom" fmla="*/ 207000 h 206640"/>
              </a:gdLst>
              <a:ahLst/>
              <a:rect l="textAreaLeft" t="textAreaTop" r="textAreaRight" b="textAreaBottom"/>
              <a:pathLst>
                <a:path w="169605" h="174724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5" name="Google Shape;2972;p68"/>
            <p:cNvSpPr/>
            <p:nvPr/>
          </p:nvSpPr>
          <p:spPr>
            <a:xfrm>
              <a:off x="7955280" y="4149000"/>
              <a:ext cx="280080" cy="132480"/>
            </a:xfrm>
            <a:custGeom>
              <a:avLst/>
              <a:gdLst>
                <a:gd name="textAreaLeft" fmla="*/ 0 w 280080"/>
                <a:gd name="textAreaRight" fmla="*/ 280440 w 280080"/>
                <a:gd name="textAreaTop" fmla="*/ 0 h 132480"/>
                <a:gd name="textAreaBottom" fmla="*/ 132840 h 132480"/>
              </a:gdLst>
              <a:ahLst/>
              <a:rect l="textAreaLeft" t="textAreaTop" r="textAreaRight" b="textAreaBottom"/>
              <a:pathLst>
                <a:path w="236560" h="111952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6240" bIns="66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1" dur="indefinite" restart="never" nodeType="tmRoot">
          <p:childTnLst>
            <p:seq>
              <p:cTn id="372" dur="indefinite" nodeType="mainSeq">
                <p:childTnLst>
                  <p:par>
                    <p:cTn id="373" fill="hold">
                      <p:stCondLst>
                        <p:cond delay="0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7" dur="10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0" dur="10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3" dur="1000"/>
                                        <p:tgtEl>
                                          <p:spTgt spid="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6" dur="1000"/>
                                        <p:tgtEl>
                                          <p:spTgt spid="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PlaceHolder 1"/>
          <p:cNvSpPr>
            <a:spLocks noGrp="1"/>
          </p:cNvSpPr>
          <p:nvPr>
            <p:ph type="title"/>
          </p:nvPr>
        </p:nvSpPr>
        <p:spPr>
          <a:xfrm>
            <a:off x="720000" y="532800"/>
            <a:ext cx="770364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dk2"/>
                </a:solidFill>
                <a:latin typeface="Montserrat ExtraBold"/>
                <a:ea typeface="Montserrat ExtraBold"/>
              </a:rPr>
              <a:t>Conceitos importantes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7" name="PlaceHolder 2"/>
          <p:cNvSpPr>
            <a:spLocks noGrp="1"/>
          </p:cNvSpPr>
          <p:nvPr>
            <p:ph type="title"/>
          </p:nvPr>
        </p:nvSpPr>
        <p:spPr>
          <a:xfrm>
            <a:off x="769320" y="3075840"/>
            <a:ext cx="2305080" cy="996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" sz="2700" spc="-1" strike="noStrike">
                <a:solidFill>
                  <a:schemeClr val="dk2"/>
                </a:solidFill>
                <a:latin typeface="Montserrat Medium"/>
                <a:ea typeface="Poppins"/>
              </a:rPr>
              <a:t>Matriz de transição</a:t>
            </a:r>
            <a:endParaRPr b="0" lang="en-US" sz="27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748" name="PlaceHolder 3"/>
          <p:cNvSpPr>
            <a:spLocks noGrp="1"/>
          </p:cNvSpPr>
          <p:nvPr>
            <p:ph type="title"/>
          </p:nvPr>
        </p:nvSpPr>
        <p:spPr>
          <a:xfrm>
            <a:off x="3368520" y="3755160"/>
            <a:ext cx="230508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dk2"/>
                </a:solidFill>
                <a:latin typeface="Montserrat Medium"/>
                <a:ea typeface="Poppins"/>
              </a:rPr>
              <a:t>Resultados</a:t>
            </a:r>
            <a:endParaRPr b="0" lang="en-US" sz="27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749" name="PlaceHolder 4"/>
          <p:cNvSpPr>
            <a:spLocks noGrp="1"/>
          </p:cNvSpPr>
          <p:nvPr>
            <p:ph type="title"/>
          </p:nvPr>
        </p:nvSpPr>
        <p:spPr>
          <a:xfrm>
            <a:off x="6159240" y="3700440"/>
            <a:ext cx="230508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dk2"/>
                </a:solidFill>
                <a:latin typeface="Montserrat Medium"/>
                <a:ea typeface="Poppins"/>
              </a:rPr>
              <a:t>Estratégias</a:t>
            </a:r>
            <a:endParaRPr b="0" lang="en-US" sz="27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750" name="PlaceHolder 5"/>
          <p:cNvSpPr>
            <a:spLocks noGrp="1"/>
          </p:cNvSpPr>
          <p:nvPr>
            <p:ph type="title"/>
          </p:nvPr>
        </p:nvSpPr>
        <p:spPr>
          <a:xfrm>
            <a:off x="5580360" y="1926360"/>
            <a:ext cx="323244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" sz="2700" spc="-1" strike="noStrike">
                <a:solidFill>
                  <a:schemeClr val="dk2"/>
                </a:solidFill>
                <a:latin typeface="Montserrat Medium"/>
                <a:ea typeface="Poppins"/>
              </a:rPr>
              <a:t>Armazenamento</a:t>
            </a:r>
            <a:endParaRPr b="0" lang="en-US" sz="27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751" name="PlaceHolder 6"/>
          <p:cNvSpPr>
            <a:spLocks noGrp="1"/>
          </p:cNvSpPr>
          <p:nvPr>
            <p:ph type="title"/>
          </p:nvPr>
        </p:nvSpPr>
        <p:spPr>
          <a:xfrm>
            <a:off x="3154320" y="1616760"/>
            <a:ext cx="2305080" cy="868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" sz="2700" spc="-1" strike="noStrike">
                <a:solidFill>
                  <a:schemeClr val="dk2"/>
                </a:solidFill>
                <a:latin typeface="Montserrat Medium"/>
                <a:ea typeface="Poppins"/>
              </a:rPr>
              <a:t>Coleta de dados</a:t>
            </a:r>
            <a:endParaRPr b="0" lang="en-US" sz="27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752" name="Google Shape;3076;p71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753" name="Google Shape;3077;p71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754" name="Google Shape;3078;p71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755" name="Google Shape;3079;p71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1756" name="Google Shape;3080;p71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7" name="Google Shape;3081;p71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758" name="Google Shape;3082;p71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1759" name="Google Shape;3083;p71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0" name="Google Shape;3084;p71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761" name="PlaceHolder 7"/>
          <p:cNvSpPr>
            <a:spLocks noGrp="1"/>
          </p:cNvSpPr>
          <p:nvPr>
            <p:ph type="title"/>
          </p:nvPr>
        </p:nvSpPr>
        <p:spPr>
          <a:xfrm>
            <a:off x="770040" y="2125800"/>
            <a:ext cx="230508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pt-BR" sz="2700" spc="-1" strike="noStrike">
                <a:solidFill>
                  <a:schemeClr val="dk2"/>
                </a:solidFill>
                <a:latin typeface="Montserrat Medium"/>
                <a:ea typeface="Poppins"/>
              </a:rPr>
              <a:t>Introdução</a:t>
            </a:r>
            <a:endParaRPr b="0" lang="en-US" sz="2700" spc="-1" strike="noStrike">
              <a:solidFill>
                <a:srgbClr val="000000"/>
              </a:solidFill>
              <a:latin typeface="Montserrat Mediu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7" dur="indefinite" restart="never" nodeType="tmRoot">
          <p:childTnLst>
            <p:seq>
              <p:cTn id="388" dur="indefinite" nodeType="mainSeq">
                <p:childTnLst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3" dur="500"/>
                                        <p:tgtEl>
                                          <p:spTgt spid="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8" dur="500"/>
                                        <p:tgtEl>
                                          <p:spTgt spid="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3" dur="5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8" dur="5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3" dur="5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8" dur="5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PlaceHolder 1"/>
          <p:cNvSpPr>
            <a:spLocks noGrp="1"/>
          </p:cNvSpPr>
          <p:nvPr>
            <p:ph type="title"/>
          </p:nvPr>
        </p:nvSpPr>
        <p:spPr>
          <a:xfrm>
            <a:off x="3530880" y="1060560"/>
            <a:ext cx="4077720" cy="365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en" sz="2700" spc="-1" strike="noStrike">
                <a:solidFill>
                  <a:srgbClr val="0c2054"/>
                </a:solidFill>
                <a:latin typeface="Montserrat Medium"/>
                <a:ea typeface="Poppins"/>
              </a:rPr>
              <a:t>Objetivo do projeto</a:t>
            </a:r>
            <a:endParaRPr b="0" lang="en-US" sz="27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763" name="PlaceHolder 2"/>
          <p:cNvSpPr>
            <a:spLocks noGrp="1"/>
          </p:cNvSpPr>
          <p:nvPr>
            <p:ph type="subTitle"/>
          </p:nvPr>
        </p:nvSpPr>
        <p:spPr>
          <a:xfrm>
            <a:off x="2573640" y="1509480"/>
            <a:ext cx="5031360" cy="64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191919"/>
                </a:solidFill>
                <a:latin typeface="Montserrat Medium"/>
                <a:ea typeface="Poppins"/>
              </a:rPr>
              <a:t>Estudo e desenvolvimento de modelos de previsão de preços de ações na Bovespa utilizando Cadeias de Markov no Tempo Discreto.</a:t>
            </a:r>
            <a:endParaRPr b="0" lang="en-US" sz="1200" spc="-1" strike="noStrike">
              <a:solidFill>
                <a:srgbClr val="ffffff"/>
              </a:solidFill>
              <a:latin typeface="Montserrat Medium"/>
            </a:endParaRPr>
          </a:p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200" spc="-1" strike="noStrike">
                <a:solidFill>
                  <a:srgbClr val="191919"/>
                </a:solidFill>
                <a:latin typeface="Montserrat Medium"/>
                <a:ea typeface="Poppins"/>
              </a:rPr>
              <a:t>Brigo, D., &amp; Mercurio, F. (2006).</a:t>
            </a:r>
            <a:endParaRPr b="0" lang="en-US" sz="1200" spc="-1" strike="noStrike">
              <a:solidFill>
                <a:srgbClr val="ffffff"/>
              </a:solidFill>
              <a:latin typeface="Montserrat Medium"/>
            </a:endParaRPr>
          </a:p>
        </p:txBody>
      </p:sp>
      <p:sp>
        <p:nvSpPr>
          <p:cNvPr id="1764" name="PlaceHolder 3"/>
          <p:cNvSpPr>
            <a:spLocks noGrp="1"/>
          </p:cNvSpPr>
          <p:nvPr>
            <p:ph type="title"/>
          </p:nvPr>
        </p:nvSpPr>
        <p:spPr>
          <a:xfrm>
            <a:off x="3541680" y="3697560"/>
            <a:ext cx="4075200" cy="365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en" sz="2700" spc="-1" strike="noStrike">
                <a:solidFill>
                  <a:schemeClr val="dk2"/>
                </a:solidFill>
                <a:latin typeface="Montserrat Medium"/>
                <a:ea typeface="Poppins"/>
              </a:rPr>
              <a:t>Limitações do estudo</a:t>
            </a:r>
            <a:endParaRPr b="0" lang="en-US" sz="27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765" name="PlaceHolder 4"/>
          <p:cNvSpPr>
            <a:spLocks noGrp="1"/>
          </p:cNvSpPr>
          <p:nvPr>
            <p:ph type="subTitle"/>
          </p:nvPr>
        </p:nvSpPr>
        <p:spPr>
          <a:xfrm>
            <a:off x="2648520" y="4064760"/>
            <a:ext cx="4956480" cy="56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191919"/>
                </a:solidFill>
                <a:latin typeface="Montserrat Medium"/>
                <a:ea typeface="Poppins"/>
              </a:rPr>
              <a:t>Horizonte de previsão limitado, tamanho variável dos intervalos utilizados e foco restrito nas ações da Bovespa.</a:t>
            </a:r>
            <a:endParaRPr b="0" lang="en-US" sz="1200" spc="-1" strike="noStrike">
              <a:solidFill>
                <a:srgbClr val="ffffff"/>
              </a:solidFill>
              <a:latin typeface="Montserrat Medium"/>
            </a:endParaRPr>
          </a:p>
        </p:txBody>
      </p:sp>
      <p:sp>
        <p:nvSpPr>
          <p:cNvPr id="1766" name="PlaceHolder 5"/>
          <p:cNvSpPr>
            <a:spLocks noGrp="1"/>
          </p:cNvSpPr>
          <p:nvPr>
            <p:ph type="title"/>
          </p:nvPr>
        </p:nvSpPr>
        <p:spPr>
          <a:xfrm>
            <a:off x="633600" y="231120"/>
            <a:ext cx="770364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dk2"/>
                </a:solidFill>
                <a:latin typeface="Montserrat ExtraBold"/>
                <a:ea typeface="Montserrat ExtraBold"/>
              </a:rPr>
              <a:t>Introdução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7" name="PlaceHolder 6"/>
          <p:cNvSpPr>
            <a:spLocks noGrp="1"/>
          </p:cNvSpPr>
          <p:nvPr>
            <p:ph type="title"/>
          </p:nvPr>
        </p:nvSpPr>
        <p:spPr>
          <a:xfrm>
            <a:off x="3024000" y="2464200"/>
            <a:ext cx="4603680" cy="354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en" sz="2700" spc="-1" strike="noStrike">
                <a:solidFill>
                  <a:schemeClr val="dk2"/>
                </a:solidFill>
                <a:latin typeface="Montserrat Medium"/>
                <a:ea typeface="Poppins"/>
              </a:rPr>
              <a:t>Justificativa e relevância</a:t>
            </a:r>
            <a:endParaRPr b="0" lang="en-US" sz="27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768" name="PlaceHolder 7"/>
          <p:cNvSpPr>
            <a:spLocks noGrp="1"/>
          </p:cNvSpPr>
          <p:nvPr>
            <p:ph type="subTitle"/>
          </p:nvPr>
        </p:nvSpPr>
        <p:spPr>
          <a:xfrm>
            <a:off x="2341440" y="2991960"/>
            <a:ext cx="5267160" cy="64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191919"/>
                </a:solidFill>
                <a:latin typeface="Montserrat Medium"/>
                <a:ea typeface="Poppins"/>
              </a:rPr>
              <a:t>Apoio à tomada de decisões informadas de investimento, avaliação do desempenho das ações e avanço do conhecimento em computação aplicada e finanças.</a:t>
            </a:r>
            <a:endParaRPr b="0" lang="en-US" sz="1200" spc="-1" strike="noStrike">
              <a:solidFill>
                <a:srgbClr val="ffffff"/>
              </a:solidFill>
              <a:latin typeface="Montserrat Medium"/>
            </a:endParaRPr>
          </a:p>
        </p:txBody>
      </p:sp>
      <p:sp>
        <p:nvSpPr>
          <p:cNvPr id="1769" name="Google Shape;2804;p67"/>
          <p:cNvSpPr/>
          <p:nvPr/>
        </p:nvSpPr>
        <p:spPr>
          <a:xfrm>
            <a:off x="7662960" y="117324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770" name="Google Shape;2805;p67"/>
          <p:cNvSpPr/>
          <p:nvPr/>
        </p:nvSpPr>
        <p:spPr>
          <a:xfrm>
            <a:off x="7659360" y="268128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771" name="Google Shape;2806;p67"/>
          <p:cNvSpPr/>
          <p:nvPr/>
        </p:nvSpPr>
        <p:spPr>
          <a:xfrm>
            <a:off x="7688160" y="378468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772" name="Google Shape;2807;p67"/>
          <p:cNvGrpSpPr/>
          <p:nvPr/>
        </p:nvGrpSpPr>
        <p:grpSpPr>
          <a:xfrm>
            <a:off x="362520" y="1768320"/>
            <a:ext cx="2109240" cy="1721520"/>
            <a:chOff x="362520" y="1768320"/>
            <a:chExt cx="2109240" cy="1721520"/>
          </a:xfrm>
        </p:grpSpPr>
        <p:sp>
          <p:nvSpPr>
            <p:cNvPr id="1773" name="Google Shape;2808;p67"/>
            <p:cNvSpPr/>
            <p:nvPr/>
          </p:nvSpPr>
          <p:spPr>
            <a:xfrm>
              <a:off x="2006640" y="3334680"/>
              <a:ext cx="465120" cy="720"/>
            </a:xfrm>
            <a:custGeom>
              <a:avLst/>
              <a:gdLst>
                <a:gd name="textAreaLeft" fmla="*/ 0 w 465120"/>
                <a:gd name="textAreaRight" fmla="*/ 465480 w 465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9650" h="125">
                  <a:moveTo>
                    <a:pt x="0" y="1"/>
                  </a:moveTo>
                  <a:lnTo>
                    <a:pt x="0" y="125"/>
                  </a:lnTo>
                  <a:lnTo>
                    <a:pt x="49649" y="125"/>
                  </a:lnTo>
                  <a:lnTo>
                    <a:pt x="4964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" bIns="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4" name="Google Shape;2809;p67"/>
            <p:cNvSpPr/>
            <p:nvPr/>
          </p:nvSpPr>
          <p:spPr>
            <a:xfrm>
              <a:off x="2006640" y="3334680"/>
              <a:ext cx="465120" cy="720"/>
            </a:xfrm>
            <a:custGeom>
              <a:avLst/>
              <a:gdLst>
                <a:gd name="textAreaLeft" fmla="*/ 0 w 465120"/>
                <a:gd name="textAreaRight" fmla="*/ 465480 w 4651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fill="none" w="49650" h="125">
                  <a:moveTo>
                    <a:pt x="0" y="1"/>
                  </a:moveTo>
                  <a:lnTo>
                    <a:pt x="49649" y="1"/>
                  </a:lnTo>
                  <a:lnTo>
                    <a:pt x="49649" y="125"/>
                  </a:lnTo>
                  <a:lnTo>
                    <a:pt x="0" y="125"/>
                  </a:lnTo>
                  <a:lnTo>
                    <a:pt x="0" y="1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" bIns="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5" name="Google Shape;2810;p67"/>
            <p:cNvSpPr/>
            <p:nvPr/>
          </p:nvSpPr>
          <p:spPr>
            <a:xfrm>
              <a:off x="1977840" y="3285000"/>
              <a:ext cx="46440" cy="7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4978" h="126">
                  <a:moveTo>
                    <a:pt x="0" y="1"/>
                  </a:moveTo>
                  <a:lnTo>
                    <a:pt x="0" y="125"/>
                  </a:lnTo>
                  <a:lnTo>
                    <a:pt x="4977" y="125"/>
                  </a:lnTo>
                  <a:lnTo>
                    <a:pt x="497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" bIns="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6" name="Google Shape;2811;p67"/>
            <p:cNvSpPr/>
            <p:nvPr/>
          </p:nvSpPr>
          <p:spPr>
            <a:xfrm>
              <a:off x="1789560" y="3349080"/>
              <a:ext cx="102600" cy="108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10976" h="150">
                  <a:moveTo>
                    <a:pt x="0" y="1"/>
                  </a:moveTo>
                  <a:lnTo>
                    <a:pt x="0" y="150"/>
                  </a:lnTo>
                  <a:lnTo>
                    <a:pt x="10976" y="150"/>
                  </a:lnTo>
                  <a:lnTo>
                    <a:pt x="1097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" bIns="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7" name="Google Shape;2812;p67"/>
            <p:cNvSpPr/>
            <p:nvPr/>
          </p:nvSpPr>
          <p:spPr>
            <a:xfrm>
              <a:off x="1174680" y="3315600"/>
              <a:ext cx="250560" cy="1080"/>
            </a:xfrm>
            <a:custGeom>
              <a:avLst/>
              <a:gdLst>
                <a:gd name="textAreaLeft" fmla="*/ 0 w 250560"/>
                <a:gd name="textAreaRight" fmla="*/ 250920 w 25056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26754" h="151">
                  <a:moveTo>
                    <a:pt x="0" y="1"/>
                  </a:moveTo>
                  <a:lnTo>
                    <a:pt x="0" y="150"/>
                  </a:lnTo>
                  <a:lnTo>
                    <a:pt x="26753" y="150"/>
                  </a:lnTo>
                  <a:lnTo>
                    <a:pt x="2675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" bIns="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8" name="Google Shape;2813;p67"/>
            <p:cNvSpPr/>
            <p:nvPr/>
          </p:nvSpPr>
          <p:spPr>
            <a:xfrm>
              <a:off x="1174680" y="3315600"/>
              <a:ext cx="250560" cy="1080"/>
            </a:xfrm>
            <a:custGeom>
              <a:avLst/>
              <a:gdLst>
                <a:gd name="textAreaLeft" fmla="*/ 0 w 250560"/>
                <a:gd name="textAreaRight" fmla="*/ 250920 w 25056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fill="none" w="26754" h="151">
                  <a:moveTo>
                    <a:pt x="0" y="1"/>
                  </a:moveTo>
                  <a:lnTo>
                    <a:pt x="26753" y="1"/>
                  </a:lnTo>
                  <a:lnTo>
                    <a:pt x="26753" y="150"/>
                  </a:lnTo>
                  <a:lnTo>
                    <a:pt x="0" y="150"/>
                  </a:lnTo>
                  <a:lnTo>
                    <a:pt x="0" y="1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" bIns="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9" name="Google Shape;2814;p67"/>
            <p:cNvSpPr/>
            <p:nvPr/>
          </p:nvSpPr>
          <p:spPr>
            <a:xfrm>
              <a:off x="992520" y="2651040"/>
              <a:ext cx="543600" cy="578520"/>
            </a:xfrm>
            <a:custGeom>
              <a:avLst/>
              <a:gdLst>
                <a:gd name="textAreaLeft" fmla="*/ 0 w 543600"/>
                <a:gd name="textAreaRight" fmla="*/ 543960 w 543600"/>
                <a:gd name="textAreaTop" fmla="*/ 0 h 578520"/>
                <a:gd name="textAreaBottom" fmla="*/ 578880 h 578520"/>
              </a:gdLst>
              <a:ahLst/>
              <a:rect l="textAreaLeft" t="textAreaTop" r="textAreaRight" b="textAreaBottom"/>
              <a:pathLst>
                <a:path w="58012" h="61671">
                  <a:moveTo>
                    <a:pt x="8213" y="1"/>
                  </a:moveTo>
                  <a:lnTo>
                    <a:pt x="7790" y="51"/>
                  </a:lnTo>
                  <a:lnTo>
                    <a:pt x="7342" y="100"/>
                  </a:lnTo>
                  <a:lnTo>
                    <a:pt x="6919" y="175"/>
                  </a:lnTo>
                  <a:lnTo>
                    <a:pt x="6496" y="275"/>
                  </a:lnTo>
                  <a:lnTo>
                    <a:pt x="6098" y="374"/>
                  </a:lnTo>
                  <a:lnTo>
                    <a:pt x="5700" y="524"/>
                  </a:lnTo>
                  <a:lnTo>
                    <a:pt x="5301" y="673"/>
                  </a:lnTo>
                  <a:lnTo>
                    <a:pt x="4903" y="847"/>
                  </a:lnTo>
                  <a:lnTo>
                    <a:pt x="4530" y="1046"/>
                  </a:lnTo>
                  <a:lnTo>
                    <a:pt x="4181" y="1245"/>
                  </a:lnTo>
                  <a:lnTo>
                    <a:pt x="3833" y="1469"/>
                  </a:lnTo>
                  <a:lnTo>
                    <a:pt x="3485" y="1718"/>
                  </a:lnTo>
                  <a:lnTo>
                    <a:pt x="3161" y="1967"/>
                  </a:lnTo>
                  <a:lnTo>
                    <a:pt x="2838" y="2241"/>
                  </a:lnTo>
                  <a:lnTo>
                    <a:pt x="2539" y="2539"/>
                  </a:lnTo>
                  <a:lnTo>
                    <a:pt x="2240" y="2838"/>
                  </a:lnTo>
                  <a:lnTo>
                    <a:pt x="1991" y="3162"/>
                  </a:lnTo>
                  <a:lnTo>
                    <a:pt x="1718" y="3485"/>
                  </a:lnTo>
                  <a:lnTo>
                    <a:pt x="1469" y="3833"/>
                  </a:lnTo>
                  <a:lnTo>
                    <a:pt x="1245" y="4182"/>
                  </a:lnTo>
                  <a:lnTo>
                    <a:pt x="1046" y="4530"/>
                  </a:lnTo>
                  <a:lnTo>
                    <a:pt x="847" y="4904"/>
                  </a:lnTo>
                  <a:lnTo>
                    <a:pt x="672" y="5302"/>
                  </a:lnTo>
                  <a:lnTo>
                    <a:pt x="523" y="5700"/>
                  </a:lnTo>
                  <a:lnTo>
                    <a:pt x="399" y="6098"/>
                  </a:lnTo>
                  <a:lnTo>
                    <a:pt x="274" y="6496"/>
                  </a:lnTo>
                  <a:lnTo>
                    <a:pt x="175" y="6919"/>
                  </a:lnTo>
                  <a:lnTo>
                    <a:pt x="100" y="7343"/>
                  </a:lnTo>
                  <a:lnTo>
                    <a:pt x="50" y="7790"/>
                  </a:lnTo>
                  <a:lnTo>
                    <a:pt x="0" y="8238"/>
                  </a:lnTo>
                  <a:lnTo>
                    <a:pt x="0" y="8686"/>
                  </a:lnTo>
                  <a:lnTo>
                    <a:pt x="0" y="52985"/>
                  </a:lnTo>
                  <a:lnTo>
                    <a:pt x="25" y="53433"/>
                  </a:lnTo>
                  <a:lnTo>
                    <a:pt x="50" y="53881"/>
                  </a:lnTo>
                  <a:lnTo>
                    <a:pt x="100" y="54304"/>
                  </a:lnTo>
                  <a:lnTo>
                    <a:pt x="175" y="54752"/>
                  </a:lnTo>
                  <a:lnTo>
                    <a:pt x="274" y="55150"/>
                  </a:lnTo>
                  <a:lnTo>
                    <a:pt x="399" y="55573"/>
                  </a:lnTo>
                  <a:lnTo>
                    <a:pt x="523" y="55971"/>
                  </a:lnTo>
                  <a:lnTo>
                    <a:pt x="672" y="56369"/>
                  </a:lnTo>
                  <a:lnTo>
                    <a:pt x="847" y="56743"/>
                  </a:lnTo>
                  <a:lnTo>
                    <a:pt x="1046" y="57141"/>
                  </a:lnTo>
                  <a:lnTo>
                    <a:pt x="1270" y="57489"/>
                  </a:lnTo>
                  <a:lnTo>
                    <a:pt x="1494" y="57838"/>
                  </a:lnTo>
                  <a:lnTo>
                    <a:pt x="1718" y="58186"/>
                  </a:lnTo>
                  <a:lnTo>
                    <a:pt x="1991" y="58510"/>
                  </a:lnTo>
                  <a:lnTo>
                    <a:pt x="2265" y="58833"/>
                  </a:lnTo>
                  <a:lnTo>
                    <a:pt x="2539" y="59132"/>
                  </a:lnTo>
                  <a:lnTo>
                    <a:pt x="2838" y="59406"/>
                  </a:lnTo>
                  <a:lnTo>
                    <a:pt x="3161" y="59679"/>
                  </a:lnTo>
                  <a:lnTo>
                    <a:pt x="3485" y="59953"/>
                  </a:lnTo>
                  <a:lnTo>
                    <a:pt x="3833" y="60177"/>
                  </a:lnTo>
                  <a:lnTo>
                    <a:pt x="4181" y="60401"/>
                  </a:lnTo>
                  <a:lnTo>
                    <a:pt x="4530" y="60625"/>
                  </a:lnTo>
                  <a:lnTo>
                    <a:pt x="4928" y="60824"/>
                  </a:lnTo>
                  <a:lnTo>
                    <a:pt x="5301" y="60998"/>
                  </a:lnTo>
                  <a:lnTo>
                    <a:pt x="5700" y="61148"/>
                  </a:lnTo>
                  <a:lnTo>
                    <a:pt x="6098" y="61272"/>
                  </a:lnTo>
                  <a:lnTo>
                    <a:pt x="6521" y="61397"/>
                  </a:lnTo>
                  <a:lnTo>
                    <a:pt x="6919" y="61496"/>
                  </a:lnTo>
                  <a:lnTo>
                    <a:pt x="7367" y="61571"/>
                  </a:lnTo>
                  <a:lnTo>
                    <a:pt x="7790" y="61621"/>
                  </a:lnTo>
                  <a:lnTo>
                    <a:pt x="8238" y="61645"/>
                  </a:lnTo>
                  <a:lnTo>
                    <a:pt x="8686" y="61670"/>
                  </a:lnTo>
                  <a:lnTo>
                    <a:pt x="58012" y="61670"/>
                  </a:lnTo>
                  <a:lnTo>
                    <a:pt x="5801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0" name="Google Shape;2815;p67"/>
            <p:cNvSpPr/>
            <p:nvPr/>
          </p:nvSpPr>
          <p:spPr>
            <a:xfrm>
              <a:off x="992520" y="2651040"/>
              <a:ext cx="543600" cy="578520"/>
            </a:xfrm>
            <a:custGeom>
              <a:avLst/>
              <a:gdLst>
                <a:gd name="textAreaLeft" fmla="*/ 0 w 543600"/>
                <a:gd name="textAreaRight" fmla="*/ 543960 w 543600"/>
                <a:gd name="textAreaTop" fmla="*/ 0 h 578520"/>
                <a:gd name="textAreaBottom" fmla="*/ 578880 h 578520"/>
              </a:gdLst>
              <a:ahLst/>
              <a:rect l="textAreaLeft" t="textAreaTop" r="textAreaRight" b="textAreaBottom"/>
              <a:pathLst>
                <a:path fill="none" w="58012" h="61671">
                  <a:moveTo>
                    <a:pt x="58012" y="61670"/>
                  </a:moveTo>
                  <a:lnTo>
                    <a:pt x="8686" y="61670"/>
                  </a:lnTo>
                  <a:lnTo>
                    <a:pt x="8686" y="61670"/>
                  </a:lnTo>
                  <a:lnTo>
                    <a:pt x="8238" y="61645"/>
                  </a:lnTo>
                  <a:lnTo>
                    <a:pt x="7790" y="61621"/>
                  </a:lnTo>
                  <a:lnTo>
                    <a:pt x="7367" y="61571"/>
                  </a:lnTo>
                  <a:lnTo>
                    <a:pt x="6919" y="61496"/>
                  </a:lnTo>
                  <a:lnTo>
                    <a:pt x="6521" y="61397"/>
                  </a:lnTo>
                  <a:lnTo>
                    <a:pt x="6098" y="61272"/>
                  </a:lnTo>
                  <a:lnTo>
                    <a:pt x="5700" y="61148"/>
                  </a:lnTo>
                  <a:lnTo>
                    <a:pt x="5301" y="60998"/>
                  </a:lnTo>
                  <a:lnTo>
                    <a:pt x="4928" y="60824"/>
                  </a:lnTo>
                  <a:lnTo>
                    <a:pt x="4530" y="60625"/>
                  </a:lnTo>
                  <a:lnTo>
                    <a:pt x="4181" y="60401"/>
                  </a:lnTo>
                  <a:lnTo>
                    <a:pt x="3833" y="60177"/>
                  </a:lnTo>
                  <a:lnTo>
                    <a:pt x="3485" y="59953"/>
                  </a:lnTo>
                  <a:lnTo>
                    <a:pt x="3161" y="59679"/>
                  </a:lnTo>
                  <a:lnTo>
                    <a:pt x="2838" y="59406"/>
                  </a:lnTo>
                  <a:lnTo>
                    <a:pt x="2539" y="59132"/>
                  </a:lnTo>
                  <a:lnTo>
                    <a:pt x="2265" y="58833"/>
                  </a:lnTo>
                  <a:lnTo>
                    <a:pt x="1991" y="58510"/>
                  </a:lnTo>
                  <a:lnTo>
                    <a:pt x="1718" y="58186"/>
                  </a:lnTo>
                  <a:lnTo>
                    <a:pt x="1494" y="57838"/>
                  </a:lnTo>
                  <a:lnTo>
                    <a:pt x="1270" y="57489"/>
                  </a:lnTo>
                  <a:lnTo>
                    <a:pt x="1046" y="57141"/>
                  </a:lnTo>
                  <a:lnTo>
                    <a:pt x="847" y="56743"/>
                  </a:lnTo>
                  <a:lnTo>
                    <a:pt x="672" y="56369"/>
                  </a:lnTo>
                  <a:lnTo>
                    <a:pt x="523" y="55971"/>
                  </a:lnTo>
                  <a:lnTo>
                    <a:pt x="399" y="55573"/>
                  </a:lnTo>
                  <a:lnTo>
                    <a:pt x="274" y="55150"/>
                  </a:lnTo>
                  <a:lnTo>
                    <a:pt x="175" y="54752"/>
                  </a:lnTo>
                  <a:lnTo>
                    <a:pt x="100" y="54304"/>
                  </a:lnTo>
                  <a:lnTo>
                    <a:pt x="50" y="53881"/>
                  </a:lnTo>
                  <a:lnTo>
                    <a:pt x="25" y="53433"/>
                  </a:lnTo>
                  <a:lnTo>
                    <a:pt x="0" y="52985"/>
                  </a:lnTo>
                  <a:lnTo>
                    <a:pt x="0" y="8686"/>
                  </a:lnTo>
                  <a:lnTo>
                    <a:pt x="0" y="8686"/>
                  </a:lnTo>
                  <a:lnTo>
                    <a:pt x="0" y="8238"/>
                  </a:lnTo>
                  <a:lnTo>
                    <a:pt x="50" y="7790"/>
                  </a:lnTo>
                  <a:lnTo>
                    <a:pt x="100" y="7343"/>
                  </a:lnTo>
                  <a:lnTo>
                    <a:pt x="175" y="6919"/>
                  </a:lnTo>
                  <a:lnTo>
                    <a:pt x="274" y="6496"/>
                  </a:lnTo>
                  <a:lnTo>
                    <a:pt x="399" y="6098"/>
                  </a:lnTo>
                  <a:lnTo>
                    <a:pt x="523" y="5700"/>
                  </a:lnTo>
                  <a:lnTo>
                    <a:pt x="672" y="5302"/>
                  </a:lnTo>
                  <a:lnTo>
                    <a:pt x="847" y="4904"/>
                  </a:lnTo>
                  <a:lnTo>
                    <a:pt x="1046" y="4530"/>
                  </a:lnTo>
                  <a:lnTo>
                    <a:pt x="1245" y="4182"/>
                  </a:lnTo>
                  <a:lnTo>
                    <a:pt x="1469" y="3833"/>
                  </a:lnTo>
                  <a:lnTo>
                    <a:pt x="1718" y="3485"/>
                  </a:lnTo>
                  <a:lnTo>
                    <a:pt x="1991" y="3162"/>
                  </a:lnTo>
                  <a:lnTo>
                    <a:pt x="2240" y="2838"/>
                  </a:lnTo>
                  <a:lnTo>
                    <a:pt x="2539" y="2539"/>
                  </a:lnTo>
                  <a:lnTo>
                    <a:pt x="2838" y="2241"/>
                  </a:lnTo>
                  <a:lnTo>
                    <a:pt x="3161" y="1967"/>
                  </a:lnTo>
                  <a:lnTo>
                    <a:pt x="3485" y="1718"/>
                  </a:lnTo>
                  <a:lnTo>
                    <a:pt x="3833" y="1469"/>
                  </a:lnTo>
                  <a:lnTo>
                    <a:pt x="4181" y="1245"/>
                  </a:lnTo>
                  <a:lnTo>
                    <a:pt x="4530" y="1046"/>
                  </a:lnTo>
                  <a:lnTo>
                    <a:pt x="4903" y="847"/>
                  </a:lnTo>
                  <a:lnTo>
                    <a:pt x="5301" y="673"/>
                  </a:lnTo>
                  <a:lnTo>
                    <a:pt x="5700" y="524"/>
                  </a:lnTo>
                  <a:lnTo>
                    <a:pt x="6098" y="374"/>
                  </a:lnTo>
                  <a:lnTo>
                    <a:pt x="6496" y="275"/>
                  </a:lnTo>
                  <a:lnTo>
                    <a:pt x="6919" y="175"/>
                  </a:lnTo>
                  <a:lnTo>
                    <a:pt x="7342" y="100"/>
                  </a:lnTo>
                  <a:lnTo>
                    <a:pt x="7790" y="51"/>
                  </a:lnTo>
                  <a:lnTo>
                    <a:pt x="8213" y="1"/>
                  </a:lnTo>
                  <a:lnTo>
                    <a:pt x="8661" y="1"/>
                  </a:lnTo>
                  <a:lnTo>
                    <a:pt x="8686" y="1"/>
                  </a:lnTo>
                  <a:lnTo>
                    <a:pt x="58012" y="1"/>
                  </a:lnTo>
                  <a:lnTo>
                    <a:pt x="58012" y="61670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1" name="Google Shape;2816;p67"/>
            <p:cNvSpPr/>
            <p:nvPr/>
          </p:nvSpPr>
          <p:spPr>
            <a:xfrm>
              <a:off x="1450800" y="2651040"/>
              <a:ext cx="169920" cy="578520"/>
            </a:xfrm>
            <a:custGeom>
              <a:avLst/>
              <a:gdLst>
                <a:gd name="textAreaLeft" fmla="*/ 0 w 169920"/>
                <a:gd name="textAreaRight" fmla="*/ 170280 w 169920"/>
                <a:gd name="textAreaTop" fmla="*/ 0 h 578520"/>
                <a:gd name="textAreaBottom" fmla="*/ 578880 h 578520"/>
              </a:gdLst>
              <a:ahLst/>
              <a:rect l="textAreaLeft" t="textAreaTop" r="textAreaRight" b="textAreaBottom"/>
              <a:pathLst>
                <a:path w="18169" h="61671">
                  <a:moveTo>
                    <a:pt x="8238" y="1"/>
                  </a:moveTo>
                  <a:lnTo>
                    <a:pt x="7790" y="51"/>
                  </a:lnTo>
                  <a:lnTo>
                    <a:pt x="7367" y="100"/>
                  </a:lnTo>
                  <a:lnTo>
                    <a:pt x="6944" y="175"/>
                  </a:lnTo>
                  <a:lnTo>
                    <a:pt x="6521" y="275"/>
                  </a:lnTo>
                  <a:lnTo>
                    <a:pt x="6098" y="399"/>
                  </a:lnTo>
                  <a:lnTo>
                    <a:pt x="5700" y="524"/>
                  </a:lnTo>
                  <a:lnTo>
                    <a:pt x="5302" y="673"/>
                  </a:lnTo>
                  <a:lnTo>
                    <a:pt x="4928" y="847"/>
                  </a:lnTo>
                  <a:lnTo>
                    <a:pt x="4555" y="1046"/>
                  </a:lnTo>
                  <a:lnTo>
                    <a:pt x="4182" y="1245"/>
                  </a:lnTo>
                  <a:lnTo>
                    <a:pt x="3833" y="1469"/>
                  </a:lnTo>
                  <a:lnTo>
                    <a:pt x="3485" y="1718"/>
                  </a:lnTo>
                  <a:lnTo>
                    <a:pt x="3162" y="1992"/>
                  </a:lnTo>
                  <a:lnTo>
                    <a:pt x="2838" y="2266"/>
                  </a:lnTo>
                  <a:lnTo>
                    <a:pt x="2539" y="2539"/>
                  </a:lnTo>
                  <a:lnTo>
                    <a:pt x="2266" y="2838"/>
                  </a:lnTo>
                  <a:lnTo>
                    <a:pt x="1992" y="3162"/>
                  </a:lnTo>
                  <a:lnTo>
                    <a:pt x="1718" y="3485"/>
                  </a:lnTo>
                  <a:lnTo>
                    <a:pt x="1494" y="3833"/>
                  </a:lnTo>
                  <a:lnTo>
                    <a:pt x="1270" y="4182"/>
                  </a:lnTo>
                  <a:lnTo>
                    <a:pt x="1046" y="4530"/>
                  </a:lnTo>
                  <a:lnTo>
                    <a:pt x="872" y="4904"/>
                  </a:lnTo>
                  <a:lnTo>
                    <a:pt x="698" y="5302"/>
                  </a:lnTo>
                  <a:lnTo>
                    <a:pt x="524" y="5700"/>
                  </a:lnTo>
                  <a:lnTo>
                    <a:pt x="399" y="6098"/>
                  </a:lnTo>
                  <a:lnTo>
                    <a:pt x="275" y="6496"/>
                  </a:lnTo>
                  <a:lnTo>
                    <a:pt x="175" y="6919"/>
                  </a:lnTo>
                  <a:lnTo>
                    <a:pt x="100" y="7343"/>
                  </a:lnTo>
                  <a:lnTo>
                    <a:pt x="51" y="7790"/>
                  </a:lnTo>
                  <a:lnTo>
                    <a:pt x="26" y="8238"/>
                  </a:lnTo>
                  <a:lnTo>
                    <a:pt x="1" y="8686"/>
                  </a:lnTo>
                  <a:lnTo>
                    <a:pt x="1" y="52985"/>
                  </a:lnTo>
                  <a:lnTo>
                    <a:pt x="26" y="53433"/>
                  </a:lnTo>
                  <a:lnTo>
                    <a:pt x="51" y="53881"/>
                  </a:lnTo>
                  <a:lnTo>
                    <a:pt x="100" y="54304"/>
                  </a:lnTo>
                  <a:lnTo>
                    <a:pt x="175" y="54752"/>
                  </a:lnTo>
                  <a:lnTo>
                    <a:pt x="275" y="55150"/>
                  </a:lnTo>
                  <a:lnTo>
                    <a:pt x="399" y="55573"/>
                  </a:lnTo>
                  <a:lnTo>
                    <a:pt x="524" y="55971"/>
                  </a:lnTo>
                  <a:lnTo>
                    <a:pt x="698" y="56369"/>
                  </a:lnTo>
                  <a:lnTo>
                    <a:pt x="872" y="56743"/>
                  </a:lnTo>
                  <a:lnTo>
                    <a:pt x="1046" y="57141"/>
                  </a:lnTo>
                  <a:lnTo>
                    <a:pt x="1270" y="57489"/>
                  </a:lnTo>
                  <a:lnTo>
                    <a:pt x="1494" y="57838"/>
                  </a:lnTo>
                  <a:lnTo>
                    <a:pt x="1718" y="58186"/>
                  </a:lnTo>
                  <a:lnTo>
                    <a:pt x="1992" y="58510"/>
                  </a:lnTo>
                  <a:lnTo>
                    <a:pt x="2266" y="58833"/>
                  </a:lnTo>
                  <a:lnTo>
                    <a:pt x="2539" y="59132"/>
                  </a:lnTo>
                  <a:lnTo>
                    <a:pt x="2838" y="59406"/>
                  </a:lnTo>
                  <a:lnTo>
                    <a:pt x="3162" y="59679"/>
                  </a:lnTo>
                  <a:lnTo>
                    <a:pt x="3485" y="59953"/>
                  </a:lnTo>
                  <a:lnTo>
                    <a:pt x="3833" y="60177"/>
                  </a:lnTo>
                  <a:lnTo>
                    <a:pt x="4182" y="60401"/>
                  </a:lnTo>
                  <a:lnTo>
                    <a:pt x="4555" y="60625"/>
                  </a:lnTo>
                  <a:lnTo>
                    <a:pt x="4928" y="60824"/>
                  </a:lnTo>
                  <a:lnTo>
                    <a:pt x="5302" y="60998"/>
                  </a:lnTo>
                  <a:lnTo>
                    <a:pt x="5700" y="61148"/>
                  </a:lnTo>
                  <a:lnTo>
                    <a:pt x="6098" y="61272"/>
                  </a:lnTo>
                  <a:lnTo>
                    <a:pt x="6521" y="61397"/>
                  </a:lnTo>
                  <a:lnTo>
                    <a:pt x="6944" y="61496"/>
                  </a:lnTo>
                  <a:lnTo>
                    <a:pt x="7367" y="61571"/>
                  </a:lnTo>
                  <a:lnTo>
                    <a:pt x="7790" y="61621"/>
                  </a:lnTo>
                  <a:lnTo>
                    <a:pt x="8238" y="61645"/>
                  </a:lnTo>
                  <a:lnTo>
                    <a:pt x="8686" y="61670"/>
                  </a:lnTo>
                  <a:lnTo>
                    <a:pt x="9508" y="61670"/>
                  </a:lnTo>
                  <a:lnTo>
                    <a:pt x="9956" y="61645"/>
                  </a:lnTo>
                  <a:lnTo>
                    <a:pt x="10379" y="61621"/>
                  </a:lnTo>
                  <a:lnTo>
                    <a:pt x="10827" y="61571"/>
                  </a:lnTo>
                  <a:lnTo>
                    <a:pt x="11250" y="61496"/>
                  </a:lnTo>
                  <a:lnTo>
                    <a:pt x="11673" y="61397"/>
                  </a:lnTo>
                  <a:lnTo>
                    <a:pt x="12071" y="61272"/>
                  </a:lnTo>
                  <a:lnTo>
                    <a:pt x="12469" y="61148"/>
                  </a:lnTo>
                  <a:lnTo>
                    <a:pt x="12867" y="60998"/>
                  </a:lnTo>
                  <a:lnTo>
                    <a:pt x="13266" y="60824"/>
                  </a:lnTo>
                  <a:lnTo>
                    <a:pt x="13639" y="60625"/>
                  </a:lnTo>
                  <a:lnTo>
                    <a:pt x="13987" y="60401"/>
                  </a:lnTo>
                  <a:lnTo>
                    <a:pt x="14336" y="60177"/>
                  </a:lnTo>
                  <a:lnTo>
                    <a:pt x="14684" y="59953"/>
                  </a:lnTo>
                  <a:lnTo>
                    <a:pt x="15008" y="59679"/>
                  </a:lnTo>
                  <a:lnTo>
                    <a:pt x="15331" y="59406"/>
                  </a:lnTo>
                  <a:lnTo>
                    <a:pt x="15630" y="59132"/>
                  </a:lnTo>
                  <a:lnTo>
                    <a:pt x="15928" y="58833"/>
                  </a:lnTo>
                  <a:lnTo>
                    <a:pt x="16202" y="58510"/>
                  </a:lnTo>
                  <a:lnTo>
                    <a:pt x="16451" y="58186"/>
                  </a:lnTo>
                  <a:lnTo>
                    <a:pt x="16700" y="57838"/>
                  </a:lnTo>
                  <a:lnTo>
                    <a:pt x="16924" y="57489"/>
                  </a:lnTo>
                  <a:lnTo>
                    <a:pt x="17123" y="57141"/>
                  </a:lnTo>
                  <a:lnTo>
                    <a:pt x="17322" y="56743"/>
                  </a:lnTo>
                  <a:lnTo>
                    <a:pt x="17496" y="56369"/>
                  </a:lnTo>
                  <a:lnTo>
                    <a:pt x="17646" y="55971"/>
                  </a:lnTo>
                  <a:lnTo>
                    <a:pt x="17795" y="55573"/>
                  </a:lnTo>
                  <a:lnTo>
                    <a:pt x="17894" y="55150"/>
                  </a:lnTo>
                  <a:lnTo>
                    <a:pt x="17994" y="54752"/>
                  </a:lnTo>
                  <a:lnTo>
                    <a:pt x="18069" y="54304"/>
                  </a:lnTo>
                  <a:lnTo>
                    <a:pt x="18118" y="53881"/>
                  </a:lnTo>
                  <a:lnTo>
                    <a:pt x="18168" y="53433"/>
                  </a:lnTo>
                  <a:lnTo>
                    <a:pt x="18168" y="52985"/>
                  </a:lnTo>
                  <a:lnTo>
                    <a:pt x="18168" y="8686"/>
                  </a:lnTo>
                  <a:lnTo>
                    <a:pt x="18168" y="8238"/>
                  </a:lnTo>
                  <a:lnTo>
                    <a:pt x="18118" y="7790"/>
                  </a:lnTo>
                  <a:lnTo>
                    <a:pt x="18069" y="7343"/>
                  </a:lnTo>
                  <a:lnTo>
                    <a:pt x="17994" y="6919"/>
                  </a:lnTo>
                  <a:lnTo>
                    <a:pt x="17894" y="6496"/>
                  </a:lnTo>
                  <a:lnTo>
                    <a:pt x="17795" y="6098"/>
                  </a:lnTo>
                  <a:lnTo>
                    <a:pt x="17646" y="5700"/>
                  </a:lnTo>
                  <a:lnTo>
                    <a:pt x="17496" y="5302"/>
                  </a:lnTo>
                  <a:lnTo>
                    <a:pt x="17322" y="4904"/>
                  </a:lnTo>
                  <a:lnTo>
                    <a:pt x="17123" y="4530"/>
                  </a:lnTo>
                  <a:lnTo>
                    <a:pt x="16924" y="4182"/>
                  </a:lnTo>
                  <a:lnTo>
                    <a:pt x="16700" y="3833"/>
                  </a:lnTo>
                  <a:lnTo>
                    <a:pt x="16451" y="3485"/>
                  </a:lnTo>
                  <a:lnTo>
                    <a:pt x="16202" y="3162"/>
                  </a:lnTo>
                  <a:lnTo>
                    <a:pt x="15928" y="2838"/>
                  </a:lnTo>
                  <a:lnTo>
                    <a:pt x="15630" y="2539"/>
                  </a:lnTo>
                  <a:lnTo>
                    <a:pt x="15331" y="2266"/>
                  </a:lnTo>
                  <a:lnTo>
                    <a:pt x="15008" y="1992"/>
                  </a:lnTo>
                  <a:lnTo>
                    <a:pt x="14684" y="1718"/>
                  </a:lnTo>
                  <a:lnTo>
                    <a:pt x="14336" y="1469"/>
                  </a:lnTo>
                  <a:lnTo>
                    <a:pt x="13987" y="1245"/>
                  </a:lnTo>
                  <a:lnTo>
                    <a:pt x="13639" y="1046"/>
                  </a:lnTo>
                  <a:lnTo>
                    <a:pt x="13266" y="847"/>
                  </a:lnTo>
                  <a:lnTo>
                    <a:pt x="12867" y="673"/>
                  </a:lnTo>
                  <a:lnTo>
                    <a:pt x="12469" y="524"/>
                  </a:lnTo>
                  <a:lnTo>
                    <a:pt x="12071" y="399"/>
                  </a:lnTo>
                  <a:lnTo>
                    <a:pt x="11673" y="275"/>
                  </a:lnTo>
                  <a:lnTo>
                    <a:pt x="11250" y="175"/>
                  </a:lnTo>
                  <a:lnTo>
                    <a:pt x="10827" y="100"/>
                  </a:lnTo>
                  <a:lnTo>
                    <a:pt x="10379" y="51"/>
                  </a:lnTo>
                  <a:lnTo>
                    <a:pt x="9956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2" name="Google Shape;2817;p67"/>
            <p:cNvSpPr/>
            <p:nvPr/>
          </p:nvSpPr>
          <p:spPr>
            <a:xfrm>
              <a:off x="1450800" y="2651040"/>
              <a:ext cx="169920" cy="578520"/>
            </a:xfrm>
            <a:custGeom>
              <a:avLst/>
              <a:gdLst>
                <a:gd name="textAreaLeft" fmla="*/ 0 w 169920"/>
                <a:gd name="textAreaRight" fmla="*/ 170280 w 169920"/>
                <a:gd name="textAreaTop" fmla="*/ 0 h 578520"/>
                <a:gd name="textAreaBottom" fmla="*/ 578880 h 578520"/>
              </a:gdLst>
              <a:ahLst/>
              <a:rect l="textAreaLeft" t="textAreaTop" r="textAreaRight" b="textAreaBottom"/>
              <a:pathLst>
                <a:path fill="none" w="18169" h="61671">
                  <a:moveTo>
                    <a:pt x="9508" y="61670"/>
                  </a:moveTo>
                  <a:lnTo>
                    <a:pt x="8686" y="61670"/>
                  </a:lnTo>
                  <a:lnTo>
                    <a:pt x="8686" y="61670"/>
                  </a:lnTo>
                  <a:lnTo>
                    <a:pt x="8238" y="61645"/>
                  </a:lnTo>
                  <a:lnTo>
                    <a:pt x="7790" y="61621"/>
                  </a:lnTo>
                  <a:lnTo>
                    <a:pt x="7367" y="61571"/>
                  </a:lnTo>
                  <a:lnTo>
                    <a:pt x="6944" y="61496"/>
                  </a:lnTo>
                  <a:lnTo>
                    <a:pt x="6521" y="61397"/>
                  </a:lnTo>
                  <a:lnTo>
                    <a:pt x="6098" y="61272"/>
                  </a:lnTo>
                  <a:lnTo>
                    <a:pt x="5700" y="61148"/>
                  </a:lnTo>
                  <a:lnTo>
                    <a:pt x="5302" y="60998"/>
                  </a:lnTo>
                  <a:lnTo>
                    <a:pt x="4928" y="60824"/>
                  </a:lnTo>
                  <a:lnTo>
                    <a:pt x="4555" y="60625"/>
                  </a:lnTo>
                  <a:lnTo>
                    <a:pt x="4182" y="60401"/>
                  </a:lnTo>
                  <a:lnTo>
                    <a:pt x="3833" y="60177"/>
                  </a:lnTo>
                  <a:lnTo>
                    <a:pt x="3485" y="59953"/>
                  </a:lnTo>
                  <a:lnTo>
                    <a:pt x="3162" y="59679"/>
                  </a:lnTo>
                  <a:lnTo>
                    <a:pt x="2838" y="59406"/>
                  </a:lnTo>
                  <a:lnTo>
                    <a:pt x="2539" y="59132"/>
                  </a:lnTo>
                  <a:lnTo>
                    <a:pt x="2266" y="58833"/>
                  </a:lnTo>
                  <a:lnTo>
                    <a:pt x="1992" y="58510"/>
                  </a:lnTo>
                  <a:lnTo>
                    <a:pt x="1718" y="58186"/>
                  </a:lnTo>
                  <a:lnTo>
                    <a:pt x="1494" y="57838"/>
                  </a:lnTo>
                  <a:lnTo>
                    <a:pt x="1270" y="57489"/>
                  </a:lnTo>
                  <a:lnTo>
                    <a:pt x="1046" y="57141"/>
                  </a:lnTo>
                  <a:lnTo>
                    <a:pt x="872" y="56743"/>
                  </a:lnTo>
                  <a:lnTo>
                    <a:pt x="698" y="56369"/>
                  </a:lnTo>
                  <a:lnTo>
                    <a:pt x="524" y="55971"/>
                  </a:lnTo>
                  <a:lnTo>
                    <a:pt x="399" y="55573"/>
                  </a:lnTo>
                  <a:lnTo>
                    <a:pt x="275" y="55150"/>
                  </a:lnTo>
                  <a:lnTo>
                    <a:pt x="175" y="54752"/>
                  </a:lnTo>
                  <a:lnTo>
                    <a:pt x="100" y="54304"/>
                  </a:lnTo>
                  <a:lnTo>
                    <a:pt x="51" y="53881"/>
                  </a:lnTo>
                  <a:lnTo>
                    <a:pt x="26" y="53433"/>
                  </a:lnTo>
                  <a:lnTo>
                    <a:pt x="1" y="52985"/>
                  </a:lnTo>
                  <a:lnTo>
                    <a:pt x="1" y="8686"/>
                  </a:lnTo>
                  <a:lnTo>
                    <a:pt x="1" y="8686"/>
                  </a:lnTo>
                  <a:lnTo>
                    <a:pt x="26" y="8238"/>
                  </a:lnTo>
                  <a:lnTo>
                    <a:pt x="51" y="7790"/>
                  </a:lnTo>
                  <a:lnTo>
                    <a:pt x="100" y="7343"/>
                  </a:lnTo>
                  <a:lnTo>
                    <a:pt x="175" y="6919"/>
                  </a:lnTo>
                  <a:lnTo>
                    <a:pt x="275" y="6496"/>
                  </a:lnTo>
                  <a:lnTo>
                    <a:pt x="399" y="6098"/>
                  </a:lnTo>
                  <a:lnTo>
                    <a:pt x="524" y="5700"/>
                  </a:lnTo>
                  <a:lnTo>
                    <a:pt x="698" y="5302"/>
                  </a:lnTo>
                  <a:lnTo>
                    <a:pt x="872" y="4904"/>
                  </a:lnTo>
                  <a:lnTo>
                    <a:pt x="1046" y="4530"/>
                  </a:lnTo>
                  <a:lnTo>
                    <a:pt x="1270" y="4182"/>
                  </a:lnTo>
                  <a:lnTo>
                    <a:pt x="1494" y="3833"/>
                  </a:lnTo>
                  <a:lnTo>
                    <a:pt x="1718" y="3485"/>
                  </a:lnTo>
                  <a:lnTo>
                    <a:pt x="1992" y="3162"/>
                  </a:lnTo>
                  <a:lnTo>
                    <a:pt x="2266" y="2838"/>
                  </a:lnTo>
                  <a:lnTo>
                    <a:pt x="2539" y="2539"/>
                  </a:lnTo>
                  <a:lnTo>
                    <a:pt x="2838" y="2266"/>
                  </a:lnTo>
                  <a:lnTo>
                    <a:pt x="3162" y="1992"/>
                  </a:lnTo>
                  <a:lnTo>
                    <a:pt x="3485" y="1718"/>
                  </a:lnTo>
                  <a:lnTo>
                    <a:pt x="3833" y="1469"/>
                  </a:lnTo>
                  <a:lnTo>
                    <a:pt x="4182" y="1245"/>
                  </a:lnTo>
                  <a:lnTo>
                    <a:pt x="4555" y="1046"/>
                  </a:lnTo>
                  <a:lnTo>
                    <a:pt x="4928" y="847"/>
                  </a:lnTo>
                  <a:lnTo>
                    <a:pt x="5302" y="673"/>
                  </a:lnTo>
                  <a:lnTo>
                    <a:pt x="5700" y="524"/>
                  </a:lnTo>
                  <a:lnTo>
                    <a:pt x="6098" y="399"/>
                  </a:lnTo>
                  <a:lnTo>
                    <a:pt x="6521" y="275"/>
                  </a:lnTo>
                  <a:lnTo>
                    <a:pt x="6944" y="175"/>
                  </a:lnTo>
                  <a:lnTo>
                    <a:pt x="7367" y="100"/>
                  </a:lnTo>
                  <a:lnTo>
                    <a:pt x="7790" y="51"/>
                  </a:lnTo>
                  <a:lnTo>
                    <a:pt x="8238" y="1"/>
                  </a:lnTo>
                  <a:lnTo>
                    <a:pt x="8686" y="1"/>
                  </a:lnTo>
                  <a:lnTo>
                    <a:pt x="9508" y="1"/>
                  </a:lnTo>
                  <a:lnTo>
                    <a:pt x="9508" y="1"/>
                  </a:lnTo>
                  <a:lnTo>
                    <a:pt x="9956" y="1"/>
                  </a:lnTo>
                  <a:lnTo>
                    <a:pt x="10379" y="51"/>
                  </a:lnTo>
                  <a:lnTo>
                    <a:pt x="10827" y="100"/>
                  </a:lnTo>
                  <a:lnTo>
                    <a:pt x="11250" y="175"/>
                  </a:lnTo>
                  <a:lnTo>
                    <a:pt x="11673" y="275"/>
                  </a:lnTo>
                  <a:lnTo>
                    <a:pt x="12071" y="399"/>
                  </a:lnTo>
                  <a:lnTo>
                    <a:pt x="12469" y="524"/>
                  </a:lnTo>
                  <a:lnTo>
                    <a:pt x="12867" y="673"/>
                  </a:lnTo>
                  <a:lnTo>
                    <a:pt x="13266" y="847"/>
                  </a:lnTo>
                  <a:lnTo>
                    <a:pt x="13639" y="1046"/>
                  </a:lnTo>
                  <a:lnTo>
                    <a:pt x="13987" y="1245"/>
                  </a:lnTo>
                  <a:lnTo>
                    <a:pt x="14336" y="1469"/>
                  </a:lnTo>
                  <a:lnTo>
                    <a:pt x="14684" y="1718"/>
                  </a:lnTo>
                  <a:lnTo>
                    <a:pt x="15008" y="1992"/>
                  </a:lnTo>
                  <a:lnTo>
                    <a:pt x="15331" y="2266"/>
                  </a:lnTo>
                  <a:lnTo>
                    <a:pt x="15630" y="2539"/>
                  </a:lnTo>
                  <a:lnTo>
                    <a:pt x="15928" y="2838"/>
                  </a:lnTo>
                  <a:lnTo>
                    <a:pt x="16202" y="3162"/>
                  </a:lnTo>
                  <a:lnTo>
                    <a:pt x="16451" y="3485"/>
                  </a:lnTo>
                  <a:lnTo>
                    <a:pt x="16700" y="3833"/>
                  </a:lnTo>
                  <a:lnTo>
                    <a:pt x="16924" y="4182"/>
                  </a:lnTo>
                  <a:lnTo>
                    <a:pt x="17123" y="4530"/>
                  </a:lnTo>
                  <a:lnTo>
                    <a:pt x="17322" y="4904"/>
                  </a:lnTo>
                  <a:lnTo>
                    <a:pt x="17496" y="5302"/>
                  </a:lnTo>
                  <a:lnTo>
                    <a:pt x="17646" y="5700"/>
                  </a:lnTo>
                  <a:lnTo>
                    <a:pt x="17795" y="6098"/>
                  </a:lnTo>
                  <a:lnTo>
                    <a:pt x="17894" y="6496"/>
                  </a:lnTo>
                  <a:lnTo>
                    <a:pt x="17994" y="6919"/>
                  </a:lnTo>
                  <a:lnTo>
                    <a:pt x="18069" y="7343"/>
                  </a:lnTo>
                  <a:lnTo>
                    <a:pt x="18118" y="7790"/>
                  </a:lnTo>
                  <a:lnTo>
                    <a:pt x="18168" y="8238"/>
                  </a:lnTo>
                  <a:lnTo>
                    <a:pt x="18168" y="8686"/>
                  </a:lnTo>
                  <a:lnTo>
                    <a:pt x="18168" y="52985"/>
                  </a:lnTo>
                  <a:lnTo>
                    <a:pt x="18168" y="52985"/>
                  </a:lnTo>
                  <a:lnTo>
                    <a:pt x="18168" y="53433"/>
                  </a:lnTo>
                  <a:lnTo>
                    <a:pt x="18118" y="53881"/>
                  </a:lnTo>
                  <a:lnTo>
                    <a:pt x="18069" y="54304"/>
                  </a:lnTo>
                  <a:lnTo>
                    <a:pt x="17994" y="54752"/>
                  </a:lnTo>
                  <a:lnTo>
                    <a:pt x="17894" y="55150"/>
                  </a:lnTo>
                  <a:lnTo>
                    <a:pt x="17795" y="55573"/>
                  </a:lnTo>
                  <a:lnTo>
                    <a:pt x="17646" y="55971"/>
                  </a:lnTo>
                  <a:lnTo>
                    <a:pt x="17496" y="56369"/>
                  </a:lnTo>
                  <a:lnTo>
                    <a:pt x="17322" y="56743"/>
                  </a:lnTo>
                  <a:lnTo>
                    <a:pt x="17123" y="57141"/>
                  </a:lnTo>
                  <a:lnTo>
                    <a:pt x="16924" y="57489"/>
                  </a:lnTo>
                  <a:lnTo>
                    <a:pt x="16700" y="57838"/>
                  </a:lnTo>
                  <a:lnTo>
                    <a:pt x="16451" y="58186"/>
                  </a:lnTo>
                  <a:lnTo>
                    <a:pt x="16202" y="58510"/>
                  </a:lnTo>
                  <a:lnTo>
                    <a:pt x="15928" y="58833"/>
                  </a:lnTo>
                  <a:lnTo>
                    <a:pt x="15630" y="59132"/>
                  </a:lnTo>
                  <a:lnTo>
                    <a:pt x="15331" y="59406"/>
                  </a:lnTo>
                  <a:lnTo>
                    <a:pt x="15008" y="59679"/>
                  </a:lnTo>
                  <a:lnTo>
                    <a:pt x="14684" y="59953"/>
                  </a:lnTo>
                  <a:lnTo>
                    <a:pt x="14336" y="60177"/>
                  </a:lnTo>
                  <a:lnTo>
                    <a:pt x="13987" y="60401"/>
                  </a:lnTo>
                  <a:lnTo>
                    <a:pt x="13639" y="60625"/>
                  </a:lnTo>
                  <a:lnTo>
                    <a:pt x="13266" y="60824"/>
                  </a:lnTo>
                  <a:lnTo>
                    <a:pt x="12867" y="60998"/>
                  </a:lnTo>
                  <a:lnTo>
                    <a:pt x="12469" y="61148"/>
                  </a:lnTo>
                  <a:lnTo>
                    <a:pt x="12071" y="61272"/>
                  </a:lnTo>
                  <a:lnTo>
                    <a:pt x="11673" y="61397"/>
                  </a:lnTo>
                  <a:lnTo>
                    <a:pt x="11250" y="61496"/>
                  </a:lnTo>
                  <a:lnTo>
                    <a:pt x="10827" y="61571"/>
                  </a:lnTo>
                  <a:lnTo>
                    <a:pt x="10379" y="61621"/>
                  </a:lnTo>
                  <a:lnTo>
                    <a:pt x="9956" y="61645"/>
                  </a:lnTo>
                  <a:lnTo>
                    <a:pt x="9508" y="61670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3" name="Google Shape;2818;p67"/>
            <p:cNvSpPr/>
            <p:nvPr/>
          </p:nvSpPr>
          <p:spPr>
            <a:xfrm>
              <a:off x="928080" y="2864520"/>
              <a:ext cx="545760" cy="365040"/>
            </a:xfrm>
            <a:custGeom>
              <a:avLst/>
              <a:gdLst>
                <a:gd name="textAreaLeft" fmla="*/ 0 w 545760"/>
                <a:gd name="textAreaRight" fmla="*/ 546120 w 545760"/>
                <a:gd name="textAreaTop" fmla="*/ 0 h 365040"/>
                <a:gd name="textAreaBottom" fmla="*/ 365400 h 365040"/>
              </a:gdLst>
              <a:ahLst/>
              <a:rect l="textAreaLeft" t="textAreaTop" r="textAreaRight" b="textAreaBottom"/>
              <a:pathLst>
                <a:path w="58261" h="38924">
                  <a:moveTo>
                    <a:pt x="1" y="0"/>
                  </a:moveTo>
                  <a:lnTo>
                    <a:pt x="1" y="38923"/>
                  </a:lnTo>
                  <a:lnTo>
                    <a:pt x="58261" y="38923"/>
                  </a:lnTo>
                  <a:lnTo>
                    <a:pt x="582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4" name="Google Shape;2819;p67"/>
            <p:cNvSpPr/>
            <p:nvPr/>
          </p:nvSpPr>
          <p:spPr>
            <a:xfrm>
              <a:off x="928080" y="2864520"/>
              <a:ext cx="545760" cy="365040"/>
            </a:xfrm>
            <a:custGeom>
              <a:avLst/>
              <a:gdLst>
                <a:gd name="textAreaLeft" fmla="*/ 0 w 545760"/>
                <a:gd name="textAreaRight" fmla="*/ 546120 w 545760"/>
                <a:gd name="textAreaTop" fmla="*/ 0 h 365040"/>
                <a:gd name="textAreaBottom" fmla="*/ 365400 h 365040"/>
              </a:gdLst>
              <a:ahLst/>
              <a:rect l="textAreaLeft" t="textAreaTop" r="textAreaRight" b="textAreaBottom"/>
              <a:pathLst>
                <a:path fill="none" w="58261" h="38924">
                  <a:moveTo>
                    <a:pt x="1" y="0"/>
                  </a:moveTo>
                  <a:lnTo>
                    <a:pt x="58261" y="0"/>
                  </a:lnTo>
                  <a:lnTo>
                    <a:pt x="58261" y="38923"/>
                  </a:lnTo>
                  <a:lnTo>
                    <a:pt x="1" y="38923"/>
                  </a:lnTo>
                  <a:lnTo>
                    <a:pt x="1" y="0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5" name="Google Shape;2820;p67"/>
            <p:cNvSpPr/>
            <p:nvPr/>
          </p:nvSpPr>
          <p:spPr>
            <a:xfrm>
              <a:off x="954000" y="2831400"/>
              <a:ext cx="545760" cy="148320"/>
            </a:xfrm>
            <a:custGeom>
              <a:avLst/>
              <a:gdLst>
                <a:gd name="textAreaLeft" fmla="*/ 0 w 545760"/>
                <a:gd name="textAreaRight" fmla="*/ 546120 w 545760"/>
                <a:gd name="textAreaTop" fmla="*/ 0 h 148320"/>
                <a:gd name="textAreaBottom" fmla="*/ 148680 h 148320"/>
              </a:gdLst>
              <a:ahLst/>
              <a:rect l="textAreaLeft" t="textAreaTop" r="textAreaRight" b="textAreaBottom"/>
              <a:pathLst>
                <a:path w="58260" h="15854">
                  <a:moveTo>
                    <a:pt x="149" y="1"/>
                  </a:moveTo>
                  <a:lnTo>
                    <a:pt x="75" y="25"/>
                  </a:lnTo>
                  <a:lnTo>
                    <a:pt x="25" y="50"/>
                  </a:lnTo>
                  <a:lnTo>
                    <a:pt x="0" y="100"/>
                  </a:lnTo>
                  <a:lnTo>
                    <a:pt x="0" y="150"/>
                  </a:lnTo>
                  <a:lnTo>
                    <a:pt x="0" y="15704"/>
                  </a:lnTo>
                  <a:lnTo>
                    <a:pt x="0" y="15779"/>
                  </a:lnTo>
                  <a:lnTo>
                    <a:pt x="25" y="15829"/>
                  </a:lnTo>
                  <a:lnTo>
                    <a:pt x="75" y="15853"/>
                  </a:lnTo>
                  <a:lnTo>
                    <a:pt x="55921" y="15853"/>
                  </a:lnTo>
                  <a:lnTo>
                    <a:pt x="56170" y="15804"/>
                  </a:lnTo>
                  <a:lnTo>
                    <a:pt x="56418" y="15754"/>
                  </a:lnTo>
                  <a:lnTo>
                    <a:pt x="56667" y="15654"/>
                  </a:lnTo>
                  <a:lnTo>
                    <a:pt x="56891" y="15555"/>
                  </a:lnTo>
                  <a:lnTo>
                    <a:pt x="57115" y="15405"/>
                  </a:lnTo>
                  <a:lnTo>
                    <a:pt x="57314" y="15256"/>
                  </a:lnTo>
                  <a:lnTo>
                    <a:pt x="57489" y="15107"/>
                  </a:lnTo>
                  <a:lnTo>
                    <a:pt x="57663" y="14908"/>
                  </a:lnTo>
                  <a:lnTo>
                    <a:pt x="57812" y="14709"/>
                  </a:lnTo>
                  <a:lnTo>
                    <a:pt x="57936" y="14485"/>
                  </a:lnTo>
                  <a:lnTo>
                    <a:pt x="58061" y="14261"/>
                  </a:lnTo>
                  <a:lnTo>
                    <a:pt x="58136" y="14037"/>
                  </a:lnTo>
                  <a:lnTo>
                    <a:pt x="58210" y="13788"/>
                  </a:lnTo>
                  <a:lnTo>
                    <a:pt x="58235" y="13514"/>
                  </a:lnTo>
                  <a:lnTo>
                    <a:pt x="58260" y="13240"/>
                  </a:lnTo>
                  <a:lnTo>
                    <a:pt x="58260" y="2614"/>
                  </a:lnTo>
                  <a:lnTo>
                    <a:pt x="58235" y="2340"/>
                  </a:lnTo>
                  <a:lnTo>
                    <a:pt x="58210" y="2091"/>
                  </a:lnTo>
                  <a:lnTo>
                    <a:pt x="58136" y="1842"/>
                  </a:lnTo>
                  <a:lnTo>
                    <a:pt x="58061" y="1593"/>
                  </a:lnTo>
                  <a:lnTo>
                    <a:pt x="57936" y="1369"/>
                  </a:lnTo>
                  <a:lnTo>
                    <a:pt x="57812" y="1145"/>
                  </a:lnTo>
                  <a:lnTo>
                    <a:pt x="57663" y="946"/>
                  </a:lnTo>
                  <a:lnTo>
                    <a:pt x="57489" y="772"/>
                  </a:lnTo>
                  <a:lnTo>
                    <a:pt x="57314" y="598"/>
                  </a:lnTo>
                  <a:lnTo>
                    <a:pt x="57115" y="449"/>
                  </a:lnTo>
                  <a:lnTo>
                    <a:pt x="56891" y="324"/>
                  </a:lnTo>
                  <a:lnTo>
                    <a:pt x="56667" y="200"/>
                  </a:lnTo>
                  <a:lnTo>
                    <a:pt x="56418" y="125"/>
                  </a:lnTo>
                  <a:lnTo>
                    <a:pt x="56170" y="50"/>
                  </a:lnTo>
                  <a:lnTo>
                    <a:pt x="55921" y="25"/>
                  </a:lnTo>
                  <a:lnTo>
                    <a:pt x="55647" y="1"/>
                  </a:lnTo>
                  <a:close/>
                </a:path>
              </a:pathLst>
            </a:custGeom>
            <a:solidFill>
              <a:srgbClr val="e0e0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160" bIns="74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6" name="Google Shape;2821;p67"/>
            <p:cNvSpPr/>
            <p:nvPr/>
          </p:nvSpPr>
          <p:spPr>
            <a:xfrm>
              <a:off x="954000" y="2831400"/>
              <a:ext cx="545760" cy="148320"/>
            </a:xfrm>
            <a:custGeom>
              <a:avLst/>
              <a:gdLst>
                <a:gd name="textAreaLeft" fmla="*/ 0 w 545760"/>
                <a:gd name="textAreaRight" fmla="*/ 546120 w 545760"/>
                <a:gd name="textAreaTop" fmla="*/ 0 h 148320"/>
                <a:gd name="textAreaBottom" fmla="*/ 148680 h 148320"/>
              </a:gdLst>
              <a:ahLst/>
              <a:rect l="textAreaLeft" t="textAreaTop" r="textAreaRight" b="textAreaBottom"/>
              <a:pathLst>
                <a:path fill="none" w="58260" h="15854">
                  <a:moveTo>
                    <a:pt x="149" y="1"/>
                  </a:moveTo>
                  <a:lnTo>
                    <a:pt x="55647" y="1"/>
                  </a:lnTo>
                  <a:lnTo>
                    <a:pt x="55647" y="1"/>
                  </a:lnTo>
                  <a:lnTo>
                    <a:pt x="55921" y="25"/>
                  </a:lnTo>
                  <a:lnTo>
                    <a:pt x="56170" y="50"/>
                  </a:lnTo>
                  <a:lnTo>
                    <a:pt x="56418" y="125"/>
                  </a:lnTo>
                  <a:lnTo>
                    <a:pt x="56667" y="200"/>
                  </a:lnTo>
                  <a:lnTo>
                    <a:pt x="56891" y="324"/>
                  </a:lnTo>
                  <a:lnTo>
                    <a:pt x="57115" y="449"/>
                  </a:lnTo>
                  <a:lnTo>
                    <a:pt x="57314" y="598"/>
                  </a:lnTo>
                  <a:lnTo>
                    <a:pt x="57489" y="772"/>
                  </a:lnTo>
                  <a:lnTo>
                    <a:pt x="57663" y="946"/>
                  </a:lnTo>
                  <a:lnTo>
                    <a:pt x="57812" y="1145"/>
                  </a:lnTo>
                  <a:lnTo>
                    <a:pt x="57936" y="1369"/>
                  </a:lnTo>
                  <a:lnTo>
                    <a:pt x="58061" y="1593"/>
                  </a:lnTo>
                  <a:lnTo>
                    <a:pt x="58136" y="1842"/>
                  </a:lnTo>
                  <a:lnTo>
                    <a:pt x="58210" y="2091"/>
                  </a:lnTo>
                  <a:lnTo>
                    <a:pt x="58235" y="2340"/>
                  </a:lnTo>
                  <a:lnTo>
                    <a:pt x="58260" y="2614"/>
                  </a:lnTo>
                  <a:lnTo>
                    <a:pt x="58260" y="13240"/>
                  </a:lnTo>
                  <a:lnTo>
                    <a:pt x="58260" y="13240"/>
                  </a:lnTo>
                  <a:lnTo>
                    <a:pt x="58235" y="13514"/>
                  </a:lnTo>
                  <a:lnTo>
                    <a:pt x="58210" y="13788"/>
                  </a:lnTo>
                  <a:lnTo>
                    <a:pt x="58136" y="14037"/>
                  </a:lnTo>
                  <a:lnTo>
                    <a:pt x="58061" y="14261"/>
                  </a:lnTo>
                  <a:lnTo>
                    <a:pt x="57936" y="14485"/>
                  </a:lnTo>
                  <a:lnTo>
                    <a:pt x="57812" y="14709"/>
                  </a:lnTo>
                  <a:lnTo>
                    <a:pt x="57663" y="14908"/>
                  </a:lnTo>
                  <a:lnTo>
                    <a:pt x="57489" y="15107"/>
                  </a:lnTo>
                  <a:lnTo>
                    <a:pt x="57314" y="15256"/>
                  </a:lnTo>
                  <a:lnTo>
                    <a:pt x="57115" y="15405"/>
                  </a:lnTo>
                  <a:lnTo>
                    <a:pt x="56891" y="15555"/>
                  </a:lnTo>
                  <a:lnTo>
                    <a:pt x="56667" y="15654"/>
                  </a:lnTo>
                  <a:lnTo>
                    <a:pt x="56418" y="15754"/>
                  </a:lnTo>
                  <a:lnTo>
                    <a:pt x="56170" y="15804"/>
                  </a:lnTo>
                  <a:lnTo>
                    <a:pt x="55921" y="15853"/>
                  </a:lnTo>
                  <a:lnTo>
                    <a:pt x="55647" y="15853"/>
                  </a:lnTo>
                  <a:lnTo>
                    <a:pt x="149" y="15853"/>
                  </a:lnTo>
                  <a:lnTo>
                    <a:pt x="149" y="15853"/>
                  </a:lnTo>
                  <a:lnTo>
                    <a:pt x="75" y="15853"/>
                  </a:lnTo>
                  <a:lnTo>
                    <a:pt x="25" y="15829"/>
                  </a:lnTo>
                  <a:lnTo>
                    <a:pt x="0" y="15779"/>
                  </a:lnTo>
                  <a:lnTo>
                    <a:pt x="0" y="15704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00"/>
                  </a:lnTo>
                  <a:lnTo>
                    <a:pt x="25" y="50"/>
                  </a:lnTo>
                  <a:lnTo>
                    <a:pt x="75" y="25"/>
                  </a:lnTo>
                  <a:lnTo>
                    <a:pt x="149" y="1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160" bIns="74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7" name="Google Shape;2822;p67"/>
            <p:cNvSpPr/>
            <p:nvPr/>
          </p:nvSpPr>
          <p:spPr>
            <a:xfrm>
              <a:off x="840240" y="2651040"/>
              <a:ext cx="169920" cy="578520"/>
            </a:xfrm>
            <a:custGeom>
              <a:avLst/>
              <a:gdLst>
                <a:gd name="textAreaLeft" fmla="*/ 0 w 169920"/>
                <a:gd name="textAreaRight" fmla="*/ 170280 w 169920"/>
                <a:gd name="textAreaTop" fmla="*/ 0 h 578520"/>
                <a:gd name="textAreaBottom" fmla="*/ 578880 h 578520"/>
              </a:gdLst>
              <a:ahLst/>
              <a:rect l="textAreaLeft" t="textAreaTop" r="textAreaRight" b="textAreaBottom"/>
              <a:pathLst>
                <a:path w="18168" h="61671">
                  <a:moveTo>
                    <a:pt x="8238" y="1"/>
                  </a:moveTo>
                  <a:lnTo>
                    <a:pt x="7790" y="51"/>
                  </a:lnTo>
                  <a:lnTo>
                    <a:pt x="7367" y="100"/>
                  </a:lnTo>
                  <a:lnTo>
                    <a:pt x="6944" y="175"/>
                  </a:lnTo>
                  <a:lnTo>
                    <a:pt x="6521" y="275"/>
                  </a:lnTo>
                  <a:lnTo>
                    <a:pt x="6098" y="399"/>
                  </a:lnTo>
                  <a:lnTo>
                    <a:pt x="5699" y="524"/>
                  </a:lnTo>
                  <a:lnTo>
                    <a:pt x="5301" y="673"/>
                  </a:lnTo>
                  <a:lnTo>
                    <a:pt x="4928" y="847"/>
                  </a:lnTo>
                  <a:lnTo>
                    <a:pt x="4555" y="1046"/>
                  </a:lnTo>
                  <a:lnTo>
                    <a:pt x="4181" y="1245"/>
                  </a:lnTo>
                  <a:lnTo>
                    <a:pt x="3833" y="1469"/>
                  </a:lnTo>
                  <a:lnTo>
                    <a:pt x="3484" y="1718"/>
                  </a:lnTo>
                  <a:lnTo>
                    <a:pt x="3161" y="1992"/>
                  </a:lnTo>
                  <a:lnTo>
                    <a:pt x="2862" y="2266"/>
                  </a:lnTo>
                  <a:lnTo>
                    <a:pt x="2539" y="2539"/>
                  </a:lnTo>
                  <a:lnTo>
                    <a:pt x="2265" y="2838"/>
                  </a:lnTo>
                  <a:lnTo>
                    <a:pt x="1991" y="3162"/>
                  </a:lnTo>
                  <a:lnTo>
                    <a:pt x="1742" y="3485"/>
                  </a:lnTo>
                  <a:lnTo>
                    <a:pt x="1494" y="3833"/>
                  </a:lnTo>
                  <a:lnTo>
                    <a:pt x="1270" y="4182"/>
                  </a:lnTo>
                  <a:lnTo>
                    <a:pt x="1046" y="4530"/>
                  </a:lnTo>
                  <a:lnTo>
                    <a:pt x="871" y="4904"/>
                  </a:lnTo>
                  <a:lnTo>
                    <a:pt x="697" y="5302"/>
                  </a:lnTo>
                  <a:lnTo>
                    <a:pt x="523" y="5700"/>
                  </a:lnTo>
                  <a:lnTo>
                    <a:pt x="398" y="6098"/>
                  </a:lnTo>
                  <a:lnTo>
                    <a:pt x="274" y="6496"/>
                  </a:lnTo>
                  <a:lnTo>
                    <a:pt x="175" y="6919"/>
                  </a:lnTo>
                  <a:lnTo>
                    <a:pt x="100" y="7343"/>
                  </a:lnTo>
                  <a:lnTo>
                    <a:pt x="50" y="7790"/>
                  </a:lnTo>
                  <a:lnTo>
                    <a:pt x="25" y="8238"/>
                  </a:lnTo>
                  <a:lnTo>
                    <a:pt x="0" y="8686"/>
                  </a:lnTo>
                  <a:lnTo>
                    <a:pt x="0" y="52985"/>
                  </a:lnTo>
                  <a:lnTo>
                    <a:pt x="25" y="53433"/>
                  </a:lnTo>
                  <a:lnTo>
                    <a:pt x="50" y="53881"/>
                  </a:lnTo>
                  <a:lnTo>
                    <a:pt x="100" y="54304"/>
                  </a:lnTo>
                  <a:lnTo>
                    <a:pt x="175" y="54752"/>
                  </a:lnTo>
                  <a:lnTo>
                    <a:pt x="274" y="55150"/>
                  </a:lnTo>
                  <a:lnTo>
                    <a:pt x="398" y="55573"/>
                  </a:lnTo>
                  <a:lnTo>
                    <a:pt x="523" y="55971"/>
                  </a:lnTo>
                  <a:lnTo>
                    <a:pt x="697" y="56369"/>
                  </a:lnTo>
                  <a:lnTo>
                    <a:pt x="871" y="56743"/>
                  </a:lnTo>
                  <a:lnTo>
                    <a:pt x="1046" y="57141"/>
                  </a:lnTo>
                  <a:lnTo>
                    <a:pt x="1270" y="57489"/>
                  </a:lnTo>
                  <a:lnTo>
                    <a:pt x="1494" y="57838"/>
                  </a:lnTo>
                  <a:lnTo>
                    <a:pt x="1742" y="58186"/>
                  </a:lnTo>
                  <a:lnTo>
                    <a:pt x="1991" y="58510"/>
                  </a:lnTo>
                  <a:lnTo>
                    <a:pt x="2265" y="58833"/>
                  </a:lnTo>
                  <a:lnTo>
                    <a:pt x="2539" y="59132"/>
                  </a:lnTo>
                  <a:lnTo>
                    <a:pt x="2862" y="59406"/>
                  </a:lnTo>
                  <a:lnTo>
                    <a:pt x="3161" y="59679"/>
                  </a:lnTo>
                  <a:lnTo>
                    <a:pt x="3484" y="59953"/>
                  </a:lnTo>
                  <a:lnTo>
                    <a:pt x="3833" y="60177"/>
                  </a:lnTo>
                  <a:lnTo>
                    <a:pt x="4181" y="60401"/>
                  </a:lnTo>
                  <a:lnTo>
                    <a:pt x="4555" y="60625"/>
                  </a:lnTo>
                  <a:lnTo>
                    <a:pt x="4928" y="60824"/>
                  </a:lnTo>
                  <a:lnTo>
                    <a:pt x="5301" y="60998"/>
                  </a:lnTo>
                  <a:lnTo>
                    <a:pt x="5699" y="61148"/>
                  </a:lnTo>
                  <a:lnTo>
                    <a:pt x="6098" y="61272"/>
                  </a:lnTo>
                  <a:lnTo>
                    <a:pt x="6521" y="61397"/>
                  </a:lnTo>
                  <a:lnTo>
                    <a:pt x="6944" y="61496"/>
                  </a:lnTo>
                  <a:lnTo>
                    <a:pt x="7367" y="61571"/>
                  </a:lnTo>
                  <a:lnTo>
                    <a:pt x="7790" y="61621"/>
                  </a:lnTo>
                  <a:lnTo>
                    <a:pt x="8238" y="61645"/>
                  </a:lnTo>
                  <a:lnTo>
                    <a:pt x="8686" y="61670"/>
                  </a:lnTo>
                  <a:lnTo>
                    <a:pt x="9507" y="61670"/>
                  </a:lnTo>
                  <a:lnTo>
                    <a:pt x="9955" y="61645"/>
                  </a:lnTo>
                  <a:lnTo>
                    <a:pt x="10378" y="61621"/>
                  </a:lnTo>
                  <a:lnTo>
                    <a:pt x="10826" y="61571"/>
                  </a:lnTo>
                  <a:lnTo>
                    <a:pt x="11249" y="61496"/>
                  </a:lnTo>
                  <a:lnTo>
                    <a:pt x="11672" y="61397"/>
                  </a:lnTo>
                  <a:lnTo>
                    <a:pt x="12070" y="61272"/>
                  </a:lnTo>
                  <a:lnTo>
                    <a:pt x="12493" y="61148"/>
                  </a:lnTo>
                  <a:lnTo>
                    <a:pt x="12867" y="60998"/>
                  </a:lnTo>
                  <a:lnTo>
                    <a:pt x="13265" y="60824"/>
                  </a:lnTo>
                  <a:lnTo>
                    <a:pt x="13638" y="60625"/>
                  </a:lnTo>
                  <a:lnTo>
                    <a:pt x="14012" y="60401"/>
                  </a:lnTo>
                  <a:lnTo>
                    <a:pt x="14360" y="60177"/>
                  </a:lnTo>
                  <a:lnTo>
                    <a:pt x="14683" y="59953"/>
                  </a:lnTo>
                  <a:lnTo>
                    <a:pt x="15007" y="59679"/>
                  </a:lnTo>
                  <a:lnTo>
                    <a:pt x="15331" y="59406"/>
                  </a:lnTo>
                  <a:lnTo>
                    <a:pt x="15629" y="59132"/>
                  </a:lnTo>
                  <a:lnTo>
                    <a:pt x="15928" y="58833"/>
                  </a:lnTo>
                  <a:lnTo>
                    <a:pt x="16202" y="58510"/>
                  </a:lnTo>
                  <a:lnTo>
                    <a:pt x="16450" y="58186"/>
                  </a:lnTo>
                  <a:lnTo>
                    <a:pt x="16699" y="57838"/>
                  </a:lnTo>
                  <a:lnTo>
                    <a:pt x="16923" y="57489"/>
                  </a:lnTo>
                  <a:lnTo>
                    <a:pt x="17122" y="57141"/>
                  </a:lnTo>
                  <a:lnTo>
                    <a:pt x="17321" y="56743"/>
                  </a:lnTo>
                  <a:lnTo>
                    <a:pt x="17496" y="56369"/>
                  </a:lnTo>
                  <a:lnTo>
                    <a:pt x="17645" y="55971"/>
                  </a:lnTo>
                  <a:lnTo>
                    <a:pt x="17794" y="55573"/>
                  </a:lnTo>
                  <a:lnTo>
                    <a:pt x="17894" y="55150"/>
                  </a:lnTo>
                  <a:lnTo>
                    <a:pt x="17993" y="54752"/>
                  </a:lnTo>
                  <a:lnTo>
                    <a:pt x="18068" y="54304"/>
                  </a:lnTo>
                  <a:lnTo>
                    <a:pt x="18143" y="53881"/>
                  </a:lnTo>
                  <a:lnTo>
                    <a:pt x="18168" y="53433"/>
                  </a:lnTo>
                  <a:lnTo>
                    <a:pt x="18168" y="52985"/>
                  </a:lnTo>
                  <a:lnTo>
                    <a:pt x="18168" y="8686"/>
                  </a:lnTo>
                  <a:lnTo>
                    <a:pt x="18168" y="8238"/>
                  </a:lnTo>
                  <a:lnTo>
                    <a:pt x="18143" y="7790"/>
                  </a:lnTo>
                  <a:lnTo>
                    <a:pt x="18068" y="7343"/>
                  </a:lnTo>
                  <a:lnTo>
                    <a:pt x="17993" y="6919"/>
                  </a:lnTo>
                  <a:lnTo>
                    <a:pt x="17894" y="6496"/>
                  </a:lnTo>
                  <a:lnTo>
                    <a:pt x="17794" y="6098"/>
                  </a:lnTo>
                  <a:lnTo>
                    <a:pt x="17645" y="5700"/>
                  </a:lnTo>
                  <a:lnTo>
                    <a:pt x="17496" y="5302"/>
                  </a:lnTo>
                  <a:lnTo>
                    <a:pt x="17321" y="4904"/>
                  </a:lnTo>
                  <a:lnTo>
                    <a:pt x="17122" y="4530"/>
                  </a:lnTo>
                  <a:lnTo>
                    <a:pt x="16923" y="4182"/>
                  </a:lnTo>
                  <a:lnTo>
                    <a:pt x="16699" y="3833"/>
                  </a:lnTo>
                  <a:lnTo>
                    <a:pt x="16450" y="3485"/>
                  </a:lnTo>
                  <a:lnTo>
                    <a:pt x="16202" y="3162"/>
                  </a:lnTo>
                  <a:lnTo>
                    <a:pt x="15928" y="2838"/>
                  </a:lnTo>
                  <a:lnTo>
                    <a:pt x="15629" y="2539"/>
                  </a:lnTo>
                  <a:lnTo>
                    <a:pt x="15331" y="2266"/>
                  </a:lnTo>
                  <a:lnTo>
                    <a:pt x="15007" y="1992"/>
                  </a:lnTo>
                  <a:lnTo>
                    <a:pt x="14683" y="1718"/>
                  </a:lnTo>
                  <a:lnTo>
                    <a:pt x="14360" y="1469"/>
                  </a:lnTo>
                  <a:lnTo>
                    <a:pt x="14012" y="1245"/>
                  </a:lnTo>
                  <a:lnTo>
                    <a:pt x="13638" y="1046"/>
                  </a:lnTo>
                  <a:lnTo>
                    <a:pt x="13265" y="847"/>
                  </a:lnTo>
                  <a:lnTo>
                    <a:pt x="12867" y="673"/>
                  </a:lnTo>
                  <a:lnTo>
                    <a:pt x="12493" y="524"/>
                  </a:lnTo>
                  <a:lnTo>
                    <a:pt x="12070" y="399"/>
                  </a:lnTo>
                  <a:lnTo>
                    <a:pt x="11672" y="275"/>
                  </a:lnTo>
                  <a:lnTo>
                    <a:pt x="11249" y="175"/>
                  </a:lnTo>
                  <a:lnTo>
                    <a:pt x="10826" y="100"/>
                  </a:lnTo>
                  <a:lnTo>
                    <a:pt x="10378" y="51"/>
                  </a:lnTo>
                  <a:lnTo>
                    <a:pt x="9955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8" name="Google Shape;2823;p67"/>
            <p:cNvSpPr/>
            <p:nvPr/>
          </p:nvSpPr>
          <p:spPr>
            <a:xfrm>
              <a:off x="840240" y="2651040"/>
              <a:ext cx="169920" cy="578520"/>
            </a:xfrm>
            <a:custGeom>
              <a:avLst/>
              <a:gdLst>
                <a:gd name="textAreaLeft" fmla="*/ 0 w 169920"/>
                <a:gd name="textAreaRight" fmla="*/ 170280 w 169920"/>
                <a:gd name="textAreaTop" fmla="*/ 0 h 578520"/>
                <a:gd name="textAreaBottom" fmla="*/ 578880 h 578520"/>
              </a:gdLst>
              <a:ahLst/>
              <a:rect l="textAreaLeft" t="textAreaTop" r="textAreaRight" b="textAreaBottom"/>
              <a:pathLst>
                <a:path fill="none" w="18168" h="61671">
                  <a:moveTo>
                    <a:pt x="9507" y="61670"/>
                  </a:moveTo>
                  <a:lnTo>
                    <a:pt x="8686" y="61670"/>
                  </a:lnTo>
                  <a:lnTo>
                    <a:pt x="8686" y="61670"/>
                  </a:lnTo>
                  <a:lnTo>
                    <a:pt x="8238" y="61645"/>
                  </a:lnTo>
                  <a:lnTo>
                    <a:pt x="7790" y="61621"/>
                  </a:lnTo>
                  <a:lnTo>
                    <a:pt x="7367" y="61571"/>
                  </a:lnTo>
                  <a:lnTo>
                    <a:pt x="6944" y="61496"/>
                  </a:lnTo>
                  <a:lnTo>
                    <a:pt x="6521" y="61397"/>
                  </a:lnTo>
                  <a:lnTo>
                    <a:pt x="6098" y="61272"/>
                  </a:lnTo>
                  <a:lnTo>
                    <a:pt x="5699" y="61148"/>
                  </a:lnTo>
                  <a:lnTo>
                    <a:pt x="5301" y="60998"/>
                  </a:lnTo>
                  <a:lnTo>
                    <a:pt x="4928" y="60824"/>
                  </a:lnTo>
                  <a:lnTo>
                    <a:pt x="4555" y="60625"/>
                  </a:lnTo>
                  <a:lnTo>
                    <a:pt x="4181" y="60401"/>
                  </a:lnTo>
                  <a:lnTo>
                    <a:pt x="3833" y="60177"/>
                  </a:lnTo>
                  <a:lnTo>
                    <a:pt x="3484" y="59953"/>
                  </a:lnTo>
                  <a:lnTo>
                    <a:pt x="3161" y="59679"/>
                  </a:lnTo>
                  <a:lnTo>
                    <a:pt x="2862" y="59406"/>
                  </a:lnTo>
                  <a:lnTo>
                    <a:pt x="2539" y="59132"/>
                  </a:lnTo>
                  <a:lnTo>
                    <a:pt x="2265" y="58833"/>
                  </a:lnTo>
                  <a:lnTo>
                    <a:pt x="1991" y="58510"/>
                  </a:lnTo>
                  <a:lnTo>
                    <a:pt x="1742" y="58186"/>
                  </a:lnTo>
                  <a:lnTo>
                    <a:pt x="1494" y="57838"/>
                  </a:lnTo>
                  <a:lnTo>
                    <a:pt x="1270" y="57489"/>
                  </a:lnTo>
                  <a:lnTo>
                    <a:pt x="1046" y="57141"/>
                  </a:lnTo>
                  <a:lnTo>
                    <a:pt x="871" y="56743"/>
                  </a:lnTo>
                  <a:lnTo>
                    <a:pt x="697" y="56369"/>
                  </a:lnTo>
                  <a:lnTo>
                    <a:pt x="523" y="55971"/>
                  </a:lnTo>
                  <a:lnTo>
                    <a:pt x="398" y="55573"/>
                  </a:lnTo>
                  <a:lnTo>
                    <a:pt x="274" y="55150"/>
                  </a:lnTo>
                  <a:lnTo>
                    <a:pt x="175" y="54752"/>
                  </a:lnTo>
                  <a:lnTo>
                    <a:pt x="100" y="54304"/>
                  </a:lnTo>
                  <a:lnTo>
                    <a:pt x="50" y="53881"/>
                  </a:lnTo>
                  <a:lnTo>
                    <a:pt x="25" y="53433"/>
                  </a:lnTo>
                  <a:lnTo>
                    <a:pt x="0" y="52985"/>
                  </a:lnTo>
                  <a:lnTo>
                    <a:pt x="0" y="8686"/>
                  </a:lnTo>
                  <a:lnTo>
                    <a:pt x="0" y="8686"/>
                  </a:lnTo>
                  <a:lnTo>
                    <a:pt x="25" y="8238"/>
                  </a:lnTo>
                  <a:lnTo>
                    <a:pt x="50" y="7790"/>
                  </a:lnTo>
                  <a:lnTo>
                    <a:pt x="100" y="7343"/>
                  </a:lnTo>
                  <a:lnTo>
                    <a:pt x="175" y="6919"/>
                  </a:lnTo>
                  <a:lnTo>
                    <a:pt x="274" y="6496"/>
                  </a:lnTo>
                  <a:lnTo>
                    <a:pt x="398" y="6098"/>
                  </a:lnTo>
                  <a:lnTo>
                    <a:pt x="523" y="5700"/>
                  </a:lnTo>
                  <a:lnTo>
                    <a:pt x="697" y="5302"/>
                  </a:lnTo>
                  <a:lnTo>
                    <a:pt x="871" y="4904"/>
                  </a:lnTo>
                  <a:lnTo>
                    <a:pt x="1046" y="4530"/>
                  </a:lnTo>
                  <a:lnTo>
                    <a:pt x="1270" y="4182"/>
                  </a:lnTo>
                  <a:lnTo>
                    <a:pt x="1494" y="3833"/>
                  </a:lnTo>
                  <a:lnTo>
                    <a:pt x="1742" y="3485"/>
                  </a:lnTo>
                  <a:lnTo>
                    <a:pt x="1991" y="3162"/>
                  </a:lnTo>
                  <a:lnTo>
                    <a:pt x="2265" y="2838"/>
                  </a:lnTo>
                  <a:lnTo>
                    <a:pt x="2539" y="2539"/>
                  </a:lnTo>
                  <a:lnTo>
                    <a:pt x="2862" y="2266"/>
                  </a:lnTo>
                  <a:lnTo>
                    <a:pt x="3161" y="1992"/>
                  </a:lnTo>
                  <a:lnTo>
                    <a:pt x="3484" y="1718"/>
                  </a:lnTo>
                  <a:lnTo>
                    <a:pt x="3833" y="1469"/>
                  </a:lnTo>
                  <a:lnTo>
                    <a:pt x="4181" y="1245"/>
                  </a:lnTo>
                  <a:lnTo>
                    <a:pt x="4555" y="1046"/>
                  </a:lnTo>
                  <a:lnTo>
                    <a:pt x="4928" y="847"/>
                  </a:lnTo>
                  <a:lnTo>
                    <a:pt x="5301" y="673"/>
                  </a:lnTo>
                  <a:lnTo>
                    <a:pt x="5699" y="524"/>
                  </a:lnTo>
                  <a:lnTo>
                    <a:pt x="6098" y="399"/>
                  </a:lnTo>
                  <a:lnTo>
                    <a:pt x="6521" y="275"/>
                  </a:lnTo>
                  <a:lnTo>
                    <a:pt x="6944" y="175"/>
                  </a:lnTo>
                  <a:lnTo>
                    <a:pt x="7367" y="100"/>
                  </a:lnTo>
                  <a:lnTo>
                    <a:pt x="7790" y="51"/>
                  </a:lnTo>
                  <a:lnTo>
                    <a:pt x="8238" y="1"/>
                  </a:lnTo>
                  <a:lnTo>
                    <a:pt x="8686" y="1"/>
                  </a:lnTo>
                  <a:lnTo>
                    <a:pt x="9507" y="1"/>
                  </a:lnTo>
                  <a:lnTo>
                    <a:pt x="9507" y="1"/>
                  </a:lnTo>
                  <a:lnTo>
                    <a:pt x="9955" y="1"/>
                  </a:lnTo>
                  <a:lnTo>
                    <a:pt x="10378" y="51"/>
                  </a:lnTo>
                  <a:lnTo>
                    <a:pt x="10826" y="100"/>
                  </a:lnTo>
                  <a:lnTo>
                    <a:pt x="11249" y="175"/>
                  </a:lnTo>
                  <a:lnTo>
                    <a:pt x="11672" y="275"/>
                  </a:lnTo>
                  <a:lnTo>
                    <a:pt x="12070" y="399"/>
                  </a:lnTo>
                  <a:lnTo>
                    <a:pt x="12493" y="524"/>
                  </a:lnTo>
                  <a:lnTo>
                    <a:pt x="12867" y="673"/>
                  </a:lnTo>
                  <a:lnTo>
                    <a:pt x="13265" y="847"/>
                  </a:lnTo>
                  <a:lnTo>
                    <a:pt x="13638" y="1046"/>
                  </a:lnTo>
                  <a:lnTo>
                    <a:pt x="14012" y="1245"/>
                  </a:lnTo>
                  <a:lnTo>
                    <a:pt x="14360" y="1469"/>
                  </a:lnTo>
                  <a:lnTo>
                    <a:pt x="14683" y="1718"/>
                  </a:lnTo>
                  <a:lnTo>
                    <a:pt x="15007" y="1992"/>
                  </a:lnTo>
                  <a:lnTo>
                    <a:pt x="15331" y="2266"/>
                  </a:lnTo>
                  <a:lnTo>
                    <a:pt x="15629" y="2539"/>
                  </a:lnTo>
                  <a:lnTo>
                    <a:pt x="15928" y="2838"/>
                  </a:lnTo>
                  <a:lnTo>
                    <a:pt x="16202" y="3162"/>
                  </a:lnTo>
                  <a:lnTo>
                    <a:pt x="16450" y="3485"/>
                  </a:lnTo>
                  <a:lnTo>
                    <a:pt x="16699" y="3833"/>
                  </a:lnTo>
                  <a:lnTo>
                    <a:pt x="16923" y="4182"/>
                  </a:lnTo>
                  <a:lnTo>
                    <a:pt x="17122" y="4530"/>
                  </a:lnTo>
                  <a:lnTo>
                    <a:pt x="17321" y="4904"/>
                  </a:lnTo>
                  <a:lnTo>
                    <a:pt x="17496" y="5302"/>
                  </a:lnTo>
                  <a:lnTo>
                    <a:pt x="17645" y="5700"/>
                  </a:lnTo>
                  <a:lnTo>
                    <a:pt x="17794" y="6098"/>
                  </a:lnTo>
                  <a:lnTo>
                    <a:pt x="17894" y="6496"/>
                  </a:lnTo>
                  <a:lnTo>
                    <a:pt x="17993" y="6919"/>
                  </a:lnTo>
                  <a:lnTo>
                    <a:pt x="18068" y="7343"/>
                  </a:lnTo>
                  <a:lnTo>
                    <a:pt x="18143" y="7790"/>
                  </a:lnTo>
                  <a:lnTo>
                    <a:pt x="18168" y="8238"/>
                  </a:lnTo>
                  <a:lnTo>
                    <a:pt x="18168" y="8686"/>
                  </a:lnTo>
                  <a:lnTo>
                    <a:pt x="18168" y="52985"/>
                  </a:lnTo>
                  <a:lnTo>
                    <a:pt x="18168" y="52985"/>
                  </a:lnTo>
                  <a:lnTo>
                    <a:pt x="18168" y="53433"/>
                  </a:lnTo>
                  <a:lnTo>
                    <a:pt x="18143" y="53881"/>
                  </a:lnTo>
                  <a:lnTo>
                    <a:pt x="18068" y="54304"/>
                  </a:lnTo>
                  <a:lnTo>
                    <a:pt x="17993" y="54752"/>
                  </a:lnTo>
                  <a:lnTo>
                    <a:pt x="17894" y="55150"/>
                  </a:lnTo>
                  <a:lnTo>
                    <a:pt x="17794" y="55573"/>
                  </a:lnTo>
                  <a:lnTo>
                    <a:pt x="17645" y="55971"/>
                  </a:lnTo>
                  <a:lnTo>
                    <a:pt x="17496" y="56369"/>
                  </a:lnTo>
                  <a:lnTo>
                    <a:pt x="17321" y="56743"/>
                  </a:lnTo>
                  <a:lnTo>
                    <a:pt x="17122" y="57141"/>
                  </a:lnTo>
                  <a:lnTo>
                    <a:pt x="16923" y="57489"/>
                  </a:lnTo>
                  <a:lnTo>
                    <a:pt x="16699" y="57838"/>
                  </a:lnTo>
                  <a:lnTo>
                    <a:pt x="16450" y="58186"/>
                  </a:lnTo>
                  <a:lnTo>
                    <a:pt x="16202" y="58510"/>
                  </a:lnTo>
                  <a:lnTo>
                    <a:pt x="15928" y="58833"/>
                  </a:lnTo>
                  <a:lnTo>
                    <a:pt x="15629" y="59132"/>
                  </a:lnTo>
                  <a:lnTo>
                    <a:pt x="15331" y="59406"/>
                  </a:lnTo>
                  <a:lnTo>
                    <a:pt x="15007" y="59679"/>
                  </a:lnTo>
                  <a:lnTo>
                    <a:pt x="14683" y="59953"/>
                  </a:lnTo>
                  <a:lnTo>
                    <a:pt x="14360" y="60177"/>
                  </a:lnTo>
                  <a:lnTo>
                    <a:pt x="14012" y="60401"/>
                  </a:lnTo>
                  <a:lnTo>
                    <a:pt x="13638" y="60625"/>
                  </a:lnTo>
                  <a:lnTo>
                    <a:pt x="13265" y="60824"/>
                  </a:lnTo>
                  <a:lnTo>
                    <a:pt x="12867" y="60998"/>
                  </a:lnTo>
                  <a:lnTo>
                    <a:pt x="12493" y="61148"/>
                  </a:lnTo>
                  <a:lnTo>
                    <a:pt x="12070" y="61272"/>
                  </a:lnTo>
                  <a:lnTo>
                    <a:pt x="11672" y="61397"/>
                  </a:lnTo>
                  <a:lnTo>
                    <a:pt x="11249" y="61496"/>
                  </a:lnTo>
                  <a:lnTo>
                    <a:pt x="10826" y="61571"/>
                  </a:lnTo>
                  <a:lnTo>
                    <a:pt x="10378" y="61621"/>
                  </a:lnTo>
                  <a:lnTo>
                    <a:pt x="9955" y="61645"/>
                  </a:lnTo>
                  <a:lnTo>
                    <a:pt x="9507" y="61670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9" name="Google Shape;2824;p67"/>
            <p:cNvSpPr/>
            <p:nvPr/>
          </p:nvSpPr>
          <p:spPr>
            <a:xfrm>
              <a:off x="1853640" y="3129840"/>
              <a:ext cx="55800" cy="118080"/>
            </a:xfrm>
            <a:custGeom>
              <a:avLst/>
              <a:gdLst>
                <a:gd name="textAreaLeft" fmla="*/ 0 w 55800"/>
                <a:gd name="textAreaRight" fmla="*/ 56160 w 55800"/>
                <a:gd name="textAreaTop" fmla="*/ 0 h 118080"/>
                <a:gd name="textAreaBottom" fmla="*/ 118440 h 118080"/>
              </a:gdLst>
              <a:ahLst/>
              <a:rect l="textAreaLeft" t="textAreaTop" r="textAreaRight" b="textAreaBottom"/>
              <a:pathLst>
                <a:path w="5999" h="12619">
                  <a:moveTo>
                    <a:pt x="0" y="1"/>
                  </a:moveTo>
                  <a:lnTo>
                    <a:pt x="0" y="12618"/>
                  </a:lnTo>
                  <a:lnTo>
                    <a:pt x="2937" y="12618"/>
                  </a:lnTo>
                  <a:lnTo>
                    <a:pt x="599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9040" bIns="59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0" name="Google Shape;2825;p67"/>
            <p:cNvSpPr/>
            <p:nvPr/>
          </p:nvSpPr>
          <p:spPr>
            <a:xfrm>
              <a:off x="1853640" y="3129840"/>
              <a:ext cx="55800" cy="118080"/>
            </a:xfrm>
            <a:custGeom>
              <a:avLst/>
              <a:gdLst>
                <a:gd name="textAreaLeft" fmla="*/ 0 w 55800"/>
                <a:gd name="textAreaRight" fmla="*/ 56160 w 55800"/>
                <a:gd name="textAreaTop" fmla="*/ 0 h 118080"/>
                <a:gd name="textAreaBottom" fmla="*/ 118440 h 118080"/>
              </a:gdLst>
              <a:ahLst/>
              <a:rect l="textAreaLeft" t="textAreaTop" r="textAreaRight" b="textAreaBottom"/>
              <a:pathLst>
                <a:path fill="none" w="5999" h="12619">
                  <a:moveTo>
                    <a:pt x="2937" y="12618"/>
                  </a:moveTo>
                  <a:lnTo>
                    <a:pt x="0" y="12618"/>
                  </a:lnTo>
                  <a:lnTo>
                    <a:pt x="0" y="1"/>
                  </a:lnTo>
                  <a:lnTo>
                    <a:pt x="5998" y="1"/>
                  </a:lnTo>
                  <a:lnTo>
                    <a:pt x="2937" y="12618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9040" bIns="59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1" name="Google Shape;2826;p67"/>
            <p:cNvSpPr/>
            <p:nvPr/>
          </p:nvSpPr>
          <p:spPr>
            <a:xfrm>
              <a:off x="362520" y="3368880"/>
              <a:ext cx="2076840" cy="120960"/>
            </a:xfrm>
            <a:custGeom>
              <a:avLst/>
              <a:gdLst>
                <a:gd name="textAreaLeft" fmla="*/ 0 w 2076840"/>
                <a:gd name="textAreaRight" fmla="*/ 2077200 w 2076840"/>
                <a:gd name="textAreaTop" fmla="*/ 0 h 120960"/>
                <a:gd name="textAreaBottom" fmla="*/ 121320 h 120960"/>
              </a:gdLst>
              <a:ahLst/>
              <a:rect l="textAreaLeft" t="textAreaTop" r="textAreaRight" b="textAreaBottom"/>
              <a:pathLst>
                <a:path w="221617" h="12942">
                  <a:moveTo>
                    <a:pt x="110821" y="1"/>
                  </a:moveTo>
                  <a:lnTo>
                    <a:pt x="105122" y="26"/>
                  </a:lnTo>
                  <a:lnTo>
                    <a:pt x="99498" y="51"/>
                  </a:lnTo>
                  <a:lnTo>
                    <a:pt x="93948" y="76"/>
                  </a:lnTo>
                  <a:lnTo>
                    <a:pt x="88498" y="150"/>
                  </a:lnTo>
                  <a:lnTo>
                    <a:pt x="83122" y="225"/>
                  </a:lnTo>
                  <a:lnTo>
                    <a:pt x="77871" y="300"/>
                  </a:lnTo>
                  <a:lnTo>
                    <a:pt x="72719" y="399"/>
                  </a:lnTo>
                  <a:lnTo>
                    <a:pt x="67692" y="524"/>
                  </a:lnTo>
                  <a:lnTo>
                    <a:pt x="62790" y="648"/>
                  </a:lnTo>
                  <a:lnTo>
                    <a:pt x="58011" y="797"/>
                  </a:lnTo>
                  <a:lnTo>
                    <a:pt x="53357" y="947"/>
                  </a:lnTo>
                  <a:lnTo>
                    <a:pt x="48853" y="1121"/>
                  </a:lnTo>
                  <a:lnTo>
                    <a:pt x="44523" y="1295"/>
                  </a:lnTo>
                  <a:lnTo>
                    <a:pt x="40342" y="1494"/>
                  </a:lnTo>
                  <a:lnTo>
                    <a:pt x="36310" y="1693"/>
                  </a:lnTo>
                  <a:lnTo>
                    <a:pt x="32477" y="1917"/>
                  </a:lnTo>
                  <a:lnTo>
                    <a:pt x="28794" y="2141"/>
                  </a:lnTo>
                  <a:lnTo>
                    <a:pt x="25310" y="2365"/>
                  </a:lnTo>
                  <a:lnTo>
                    <a:pt x="22025" y="2614"/>
                  </a:lnTo>
                  <a:lnTo>
                    <a:pt x="18939" y="2863"/>
                  </a:lnTo>
                  <a:lnTo>
                    <a:pt x="16052" y="3137"/>
                  </a:lnTo>
                  <a:lnTo>
                    <a:pt x="13389" y="3385"/>
                  </a:lnTo>
                  <a:lnTo>
                    <a:pt x="10950" y="3684"/>
                  </a:lnTo>
                  <a:lnTo>
                    <a:pt x="8711" y="3958"/>
                  </a:lnTo>
                  <a:lnTo>
                    <a:pt x="6744" y="4257"/>
                  </a:lnTo>
                  <a:lnTo>
                    <a:pt x="5002" y="4555"/>
                  </a:lnTo>
                  <a:lnTo>
                    <a:pt x="3509" y="4854"/>
                  </a:lnTo>
                  <a:lnTo>
                    <a:pt x="2837" y="5028"/>
                  </a:lnTo>
                  <a:lnTo>
                    <a:pt x="2265" y="5177"/>
                  </a:lnTo>
                  <a:lnTo>
                    <a:pt x="1742" y="5327"/>
                  </a:lnTo>
                  <a:lnTo>
                    <a:pt x="1294" y="5501"/>
                  </a:lnTo>
                  <a:lnTo>
                    <a:pt x="896" y="5650"/>
                  </a:lnTo>
                  <a:lnTo>
                    <a:pt x="573" y="5824"/>
                  </a:lnTo>
                  <a:lnTo>
                    <a:pt x="324" y="5974"/>
                  </a:lnTo>
                  <a:lnTo>
                    <a:pt x="149" y="6148"/>
                  </a:lnTo>
                  <a:lnTo>
                    <a:pt x="100" y="6223"/>
                  </a:lnTo>
                  <a:lnTo>
                    <a:pt x="50" y="6322"/>
                  </a:lnTo>
                  <a:lnTo>
                    <a:pt x="25" y="6397"/>
                  </a:lnTo>
                  <a:lnTo>
                    <a:pt x="0" y="6471"/>
                  </a:lnTo>
                  <a:lnTo>
                    <a:pt x="25" y="6571"/>
                  </a:lnTo>
                  <a:lnTo>
                    <a:pt x="50" y="6646"/>
                  </a:lnTo>
                  <a:lnTo>
                    <a:pt x="100" y="6720"/>
                  </a:lnTo>
                  <a:lnTo>
                    <a:pt x="149" y="6820"/>
                  </a:lnTo>
                  <a:lnTo>
                    <a:pt x="324" y="6969"/>
                  </a:lnTo>
                  <a:lnTo>
                    <a:pt x="573" y="7143"/>
                  </a:lnTo>
                  <a:lnTo>
                    <a:pt x="896" y="7293"/>
                  </a:lnTo>
                  <a:lnTo>
                    <a:pt x="1294" y="7467"/>
                  </a:lnTo>
                  <a:lnTo>
                    <a:pt x="1742" y="7616"/>
                  </a:lnTo>
                  <a:lnTo>
                    <a:pt x="2265" y="7790"/>
                  </a:lnTo>
                  <a:lnTo>
                    <a:pt x="2837" y="7940"/>
                  </a:lnTo>
                  <a:lnTo>
                    <a:pt x="3509" y="8089"/>
                  </a:lnTo>
                  <a:lnTo>
                    <a:pt x="5002" y="8413"/>
                  </a:lnTo>
                  <a:lnTo>
                    <a:pt x="6744" y="8711"/>
                  </a:lnTo>
                  <a:lnTo>
                    <a:pt x="8711" y="8985"/>
                  </a:lnTo>
                  <a:lnTo>
                    <a:pt x="10950" y="9284"/>
                  </a:lnTo>
                  <a:lnTo>
                    <a:pt x="13389" y="9557"/>
                  </a:lnTo>
                  <a:lnTo>
                    <a:pt x="16052" y="9831"/>
                  </a:lnTo>
                  <a:lnTo>
                    <a:pt x="18939" y="10105"/>
                  </a:lnTo>
                  <a:lnTo>
                    <a:pt x="22025" y="10354"/>
                  </a:lnTo>
                  <a:lnTo>
                    <a:pt x="25310" y="10603"/>
                  </a:lnTo>
                  <a:lnTo>
                    <a:pt x="28794" y="10827"/>
                  </a:lnTo>
                  <a:lnTo>
                    <a:pt x="32477" y="11051"/>
                  </a:lnTo>
                  <a:lnTo>
                    <a:pt x="36310" y="11275"/>
                  </a:lnTo>
                  <a:lnTo>
                    <a:pt x="40342" y="11474"/>
                  </a:lnTo>
                  <a:lnTo>
                    <a:pt x="44523" y="11673"/>
                  </a:lnTo>
                  <a:lnTo>
                    <a:pt x="48853" y="11847"/>
                  </a:lnTo>
                  <a:lnTo>
                    <a:pt x="53357" y="12021"/>
                  </a:lnTo>
                  <a:lnTo>
                    <a:pt x="58011" y="12171"/>
                  </a:lnTo>
                  <a:lnTo>
                    <a:pt x="62790" y="12320"/>
                  </a:lnTo>
                  <a:lnTo>
                    <a:pt x="67692" y="12444"/>
                  </a:lnTo>
                  <a:lnTo>
                    <a:pt x="72719" y="12544"/>
                  </a:lnTo>
                  <a:lnTo>
                    <a:pt x="77871" y="12668"/>
                  </a:lnTo>
                  <a:lnTo>
                    <a:pt x="83122" y="12743"/>
                  </a:lnTo>
                  <a:lnTo>
                    <a:pt x="88498" y="12818"/>
                  </a:lnTo>
                  <a:lnTo>
                    <a:pt x="93948" y="12867"/>
                  </a:lnTo>
                  <a:lnTo>
                    <a:pt x="99498" y="12917"/>
                  </a:lnTo>
                  <a:lnTo>
                    <a:pt x="105122" y="12942"/>
                  </a:lnTo>
                  <a:lnTo>
                    <a:pt x="116520" y="12942"/>
                  </a:lnTo>
                  <a:lnTo>
                    <a:pt x="122144" y="12917"/>
                  </a:lnTo>
                  <a:lnTo>
                    <a:pt x="127694" y="12867"/>
                  </a:lnTo>
                  <a:lnTo>
                    <a:pt x="133144" y="12818"/>
                  </a:lnTo>
                  <a:lnTo>
                    <a:pt x="138520" y="12743"/>
                  </a:lnTo>
                  <a:lnTo>
                    <a:pt x="143771" y="12668"/>
                  </a:lnTo>
                  <a:lnTo>
                    <a:pt x="148923" y="12544"/>
                  </a:lnTo>
                  <a:lnTo>
                    <a:pt x="153950" y="12444"/>
                  </a:lnTo>
                  <a:lnTo>
                    <a:pt x="158852" y="12320"/>
                  </a:lnTo>
                  <a:lnTo>
                    <a:pt x="163631" y="12171"/>
                  </a:lnTo>
                  <a:lnTo>
                    <a:pt x="168285" y="12021"/>
                  </a:lnTo>
                  <a:lnTo>
                    <a:pt x="172764" y="11847"/>
                  </a:lnTo>
                  <a:lnTo>
                    <a:pt x="177119" y="11673"/>
                  </a:lnTo>
                  <a:lnTo>
                    <a:pt x="181300" y="11474"/>
                  </a:lnTo>
                  <a:lnTo>
                    <a:pt x="185332" y="11275"/>
                  </a:lnTo>
                  <a:lnTo>
                    <a:pt x="189165" y="11051"/>
                  </a:lnTo>
                  <a:lnTo>
                    <a:pt x="192848" y="10827"/>
                  </a:lnTo>
                  <a:lnTo>
                    <a:pt x="196332" y="10603"/>
                  </a:lnTo>
                  <a:lnTo>
                    <a:pt x="199617" y="10354"/>
                  </a:lnTo>
                  <a:lnTo>
                    <a:pt x="202703" y="10105"/>
                  </a:lnTo>
                  <a:lnTo>
                    <a:pt x="205590" y="9831"/>
                  </a:lnTo>
                  <a:lnTo>
                    <a:pt x="208253" y="9557"/>
                  </a:lnTo>
                  <a:lnTo>
                    <a:pt x="210692" y="9284"/>
                  </a:lnTo>
                  <a:lnTo>
                    <a:pt x="212907" y="8985"/>
                  </a:lnTo>
                  <a:lnTo>
                    <a:pt x="214898" y="8711"/>
                  </a:lnTo>
                  <a:lnTo>
                    <a:pt x="216640" y="8413"/>
                  </a:lnTo>
                  <a:lnTo>
                    <a:pt x="218133" y="8089"/>
                  </a:lnTo>
                  <a:lnTo>
                    <a:pt x="218780" y="7940"/>
                  </a:lnTo>
                  <a:lnTo>
                    <a:pt x="219377" y="7790"/>
                  </a:lnTo>
                  <a:lnTo>
                    <a:pt x="219900" y="7616"/>
                  </a:lnTo>
                  <a:lnTo>
                    <a:pt x="220348" y="7467"/>
                  </a:lnTo>
                  <a:lnTo>
                    <a:pt x="220721" y="7293"/>
                  </a:lnTo>
                  <a:lnTo>
                    <a:pt x="221045" y="7143"/>
                  </a:lnTo>
                  <a:lnTo>
                    <a:pt x="221293" y="6969"/>
                  </a:lnTo>
                  <a:lnTo>
                    <a:pt x="221468" y="6820"/>
                  </a:lnTo>
                  <a:lnTo>
                    <a:pt x="221542" y="6720"/>
                  </a:lnTo>
                  <a:lnTo>
                    <a:pt x="221592" y="6646"/>
                  </a:lnTo>
                  <a:lnTo>
                    <a:pt x="221617" y="6571"/>
                  </a:lnTo>
                  <a:lnTo>
                    <a:pt x="221617" y="6471"/>
                  </a:lnTo>
                  <a:lnTo>
                    <a:pt x="221617" y="6397"/>
                  </a:lnTo>
                  <a:lnTo>
                    <a:pt x="221592" y="6322"/>
                  </a:lnTo>
                  <a:lnTo>
                    <a:pt x="221542" y="6223"/>
                  </a:lnTo>
                  <a:lnTo>
                    <a:pt x="221468" y="6148"/>
                  </a:lnTo>
                  <a:lnTo>
                    <a:pt x="221293" y="5974"/>
                  </a:lnTo>
                  <a:lnTo>
                    <a:pt x="221045" y="5824"/>
                  </a:lnTo>
                  <a:lnTo>
                    <a:pt x="220721" y="5650"/>
                  </a:lnTo>
                  <a:lnTo>
                    <a:pt x="220348" y="5501"/>
                  </a:lnTo>
                  <a:lnTo>
                    <a:pt x="219900" y="5327"/>
                  </a:lnTo>
                  <a:lnTo>
                    <a:pt x="219377" y="5177"/>
                  </a:lnTo>
                  <a:lnTo>
                    <a:pt x="218780" y="5028"/>
                  </a:lnTo>
                  <a:lnTo>
                    <a:pt x="218133" y="4854"/>
                  </a:lnTo>
                  <a:lnTo>
                    <a:pt x="216640" y="4555"/>
                  </a:lnTo>
                  <a:lnTo>
                    <a:pt x="214898" y="4257"/>
                  </a:lnTo>
                  <a:lnTo>
                    <a:pt x="212907" y="3958"/>
                  </a:lnTo>
                  <a:lnTo>
                    <a:pt x="210692" y="3684"/>
                  </a:lnTo>
                  <a:lnTo>
                    <a:pt x="208253" y="3385"/>
                  </a:lnTo>
                  <a:lnTo>
                    <a:pt x="205590" y="3137"/>
                  </a:lnTo>
                  <a:lnTo>
                    <a:pt x="202703" y="2863"/>
                  </a:lnTo>
                  <a:lnTo>
                    <a:pt x="199617" y="2614"/>
                  </a:lnTo>
                  <a:lnTo>
                    <a:pt x="196332" y="2365"/>
                  </a:lnTo>
                  <a:lnTo>
                    <a:pt x="192848" y="2141"/>
                  </a:lnTo>
                  <a:lnTo>
                    <a:pt x="189165" y="1917"/>
                  </a:lnTo>
                  <a:lnTo>
                    <a:pt x="185332" y="1693"/>
                  </a:lnTo>
                  <a:lnTo>
                    <a:pt x="181300" y="1494"/>
                  </a:lnTo>
                  <a:lnTo>
                    <a:pt x="177119" y="1295"/>
                  </a:lnTo>
                  <a:lnTo>
                    <a:pt x="172764" y="1121"/>
                  </a:lnTo>
                  <a:lnTo>
                    <a:pt x="168285" y="947"/>
                  </a:lnTo>
                  <a:lnTo>
                    <a:pt x="163631" y="797"/>
                  </a:lnTo>
                  <a:lnTo>
                    <a:pt x="158852" y="648"/>
                  </a:lnTo>
                  <a:lnTo>
                    <a:pt x="153950" y="524"/>
                  </a:lnTo>
                  <a:lnTo>
                    <a:pt x="148923" y="399"/>
                  </a:lnTo>
                  <a:lnTo>
                    <a:pt x="143771" y="300"/>
                  </a:lnTo>
                  <a:lnTo>
                    <a:pt x="138520" y="225"/>
                  </a:lnTo>
                  <a:lnTo>
                    <a:pt x="133144" y="150"/>
                  </a:lnTo>
                  <a:lnTo>
                    <a:pt x="127694" y="76"/>
                  </a:lnTo>
                  <a:lnTo>
                    <a:pt x="122144" y="51"/>
                  </a:lnTo>
                  <a:lnTo>
                    <a:pt x="116520" y="26"/>
                  </a:lnTo>
                  <a:lnTo>
                    <a:pt x="11082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0480" bIns="60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2" name="Google Shape;2827;p67"/>
            <p:cNvSpPr/>
            <p:nvPr/>
          </p:nvSpPr>
          <p:spPr>
            <a:xfrm>
              <a:off x="362520" y="3368880"/>
              <a:ext cx="2076840" cy="120960"/>
            </a:xfrm>
            <a:custGeom>
              <a:avLst/>
              <a:gdLst>
                <a:gd name="textAreaLeft" fmla="*/ 0 w 2076840"/>
                <a:gd name="textAreaRight" fmla="*/ 2077200 w 2076840"/>
                <a:gd name="textAreaTop" fmla="*/ 0 h 120960"/>
                <a:gd name="textAreaBottom" fmla="*/ 121320 h 120960"/>
              </a:gdLst>
              <a:ahLst/>
              <a:rect l="textAreaLeft" t="textAreaTop" r="textAreaRight" b="textAreaBottom"/>
              <a:pathLst>
                <a:path fill="none" w="221617" h="12942">
                  <a:moveTo>
                    <a:pt x="110821" y="1"/>
                  </a:moveTo>
                  <a:lnTo>
                    <a:pt x="110821" y="1"/>
                  </a:lnTo>
                  <a:lnTo>
                    <a:pt x="116520" y="26"/>
                  </a:lnTo>
                  <a:lnTo>
                    <a:pt x="122144" y="51"/>
                  </a:lnTo>
                  <a:lnTo>
                    <a:pt x="127694" y="76"/>
                  </a:lnTo>
                  <a:lnTo>
                    <a:pt x="133144" y="150"/>
                  </a:lnTo>
                  <a:lnTo>
                    <a:pt x="138520" y="225"/>
                  </a:lnTo>
                  <a:lnTo>
                    <a:pt x="143771" y="300"/>
                  </a:lnTo>
                  <a:lnTo>
                    <a:pt x="148923" y="399"/>
                  </a:lnTo>
                  <a:lnTo>
                    <a:pt x="153950" y="524"/>
                  </a:lnTo>
                  <a:lnTo>
                    <a:pt x="158852" y="648"/>
                  </a:lnTo>
                  <a:lnTo>
                    <a:pt x="163631" y="797"/>
                  </a:lnTo>
                  <a:lnTo>
                    <a:pt x="168285" y="947"/>
                  </a:lnTo>
                  <a:lnTo>
                    <a:pt x="172764" y="1121"/>
                  </a:lnTo>
                  <a:lnTo>
                    <a:pt x="177119" y="1295"/>
                  </a:lnTo>
                  <a:lnTo>
                    <a:pt x="181300" y="1494"/>
                  </a:lnTo>
                  <a:lnTo>
                    <a:pt x="185332" y="1693"/>
                  </a:lnTo>
                  <a:lnTo>
                    <a:pt x="189165" y="1917"/>
                  </a:lnTo>
                  <a:lnTo>
                    <a:pt x="192848" y="2141"/>
                  </a:lnTo>
                  <a:lnTo>
                    <a:pt x="196332" y="2365"/>
                  </a:lnTo>
                  <a:lnTo>
                    <a:pt x="199617" y="2614"/>
                  </a:lnTo>
                  <a:lnTo>
                    <a:pt x="202703" y="2863"/>
                  </a:lnTo>
                  <a:lnTo>
                    <a:pt x="205590" y="3137"/>
                  </a:lnTo>
                  <a:lnTo>
                    <a:pt x="208253" y="3385"/>
                  </a:lnTo>
                  <a:lnTo>
                    <a:pt x="210692" y="3684"/>
                  </a:lnTo>
                  <a:lnTo>
                    <a:pt x="212907" y="3958"/>
                  </a:lnTo>
                  <a:lnTo>
                    <a:pt x="214898" y="4257"/>
                  </a:lnTo>
                  <a:lnTo>
                    <a:pt x="216640" y="4555"/>
                  </a:lnTo>
                  <a:lnTo>
                    <a:pt x="218133" y="4854"/>
                  </a:lnTo>
                  <a:lnTo>
                    <a:pt x="218780" y="5028"/>
                  </a:lnTo>
                  <a:lnTo>
                    <a:pt x="219377" y="5177"/>
                  </a:lnTo>
                  <a:lnTo>
                    <a:pt x="219900" y="5327"/>
                  </a:lnTo>
                  <a:lnTo>
                    <a:pt x="220348" y="5501"/>
                  </a:lnTo>
                  <a:lnTo>
                    <a:pt x="220721" y="5650"/>
                  </a:lnTo>
                  <a:lnTo>
                    <a:pt x="221045" y="5824"/>
                  </a:lnTo>
                  <a:lnTo>
                    <a:pt x="221293" y="5974"/>
                  </a:lnTo>
                  <a:lnTo>
                    <a:pt x="221468" y="6148"/>
                  </a:lnTo>
                  <a:lnTo>
                    <a:pt x="221542" y="6223"/>
                  </a:lnTo>
                  <a:lnTo>
                    <a:pt x="221592" y="6322"/>
                  </a:lnTo>
                  <a:lnTo>
                    <a:pt x="221617" y="6397"/>
                  </a:lnTo>
                  <a:lnTo>
                    <a:pt x="221617" y="6471"/>
                  </a:lnTo>
                  <a:lnTo>
                    <a:pt x="221617" y="6471"/>
                  </a:lnTo>
                  <a:lnTo>
                    <a:pt x="221617" y="6571"/>
                  </a:lnTo>
                  <a:lnTo>
                    <a:pt x="221592" y="6646"/>
                  </a:lnTo>
                  <a:lnTo>
                    <a:pt x="221542" y="6720"/>
                  </a:lnTo>
                  <a:lnTo>
                    <a:pt x="221468" y="6820"/>
                  </a:lnTo>
                  <a:lnTo>
                    <a:pt x="221293" y="6969"/>
                  </a:lnTo>
                  <a:lnTo>
                    <a:pt x="221045" y="7143"/>
                  </a:lnTo>
                  <a:lnTo>
                    <a:pt x="220721" y="7293"/>
                  </a:lnTo>
                  <a:lnTo>
                    <a:pt x="220348" y="7467"/>
                  </a:lnTo>
                  <a:lnTo>
                    <a:pt x="219900" y="7616"/>
                  </a:lnTo>
                  <a:lnTo>
                    <a:pt x="219377" y="7790"/>
                  </a:lnTo>
                  <a:lnTo>
                    <a:pt x="218780" y="7940"/>
                  </a:lnTo>
                  <a:lnTo>
                    <a:pt x="218133" y="8089"/>
                  </a:lnTo>
                  <a:lnTo>
                    <a:pt x="216640" y="8413"/>
                  </a:lnTo>
                  <a:lnTo>
                    <a:pt x="214898" y="8711"/>
                  </a:lnTo>
                  <a:lnTo>
                    <a:pt x="212907" y="8985"/>
                  </a:lnTo>
                  <a:lnTo>
                    <a:pt x="210692" y="9284"/>
                  </a:lnTo>
                  <a:lnTo>
                    <a:pt x="208253" y="9557"/>
                  </a:lnTo>
                  <a:lnTo>
                    <a:pt x="205590" y="9831"/>
                  </a:lnTo>
                  <a:lnTo>
                    <a:pt x="202703" y="10105"/>
                  </a:lnTo>
                  <a:lnTo>
                    <a:pt x="199617" y="10354"/>
                  </a:lnTo>
                  <a:lnTo>
                    <a:pt x="196332" y="10603"/>
                  </a:lnTo>
                  <a:lnTo>
                    <a:pt x="192848" y="10827"/>
                  </a:lnTo>
                  <a:lnTo>
                    <a:pt x="189165" y="11051"/>
                  </a:lnTo>
                  <a:lnTo>
                    <a:pt x="185332" y="11275"/>
                  </a:lnTo>
                  <a:lnTo>
                    <a:pt x="181300" y="11474"/>
                  </a:lnTo>
                  <a:lnTo>
                    <a:pt x="177119" y="11673"/>
                  </a:lnTo>
                  <a:lnTo>
                    <a:pt x="172764" y="11847"/>
                  </a:lnTo>
                  <a:lnTo>
                    <a:pt x="168285" y="12021"/>
                  </a:lnTo>
                  <a:lnTo>
                    <a:pt x="163631" y="12171"/>
                  </a:lnTo>
                  <a:lnTo>
                    <a:pt x="158852" y="12320"/>
                  </a:lnTo>
                  <a:lnTo>
                    <a:pt x="153950" y="12444"/>
                  </a:lnTo>
                  <a:lnTo>
                    <a:pt x="148923" y="12544"/>
                  </a:lnTo>
                  <a:lnTo>
                    <a:pt x="143771" y="12668"/>
                  </a:lnTo>
                  <a:lnTo>
                    <a:pt x="138520" y="12743"/>
                  </a:lnTo>
                  <a:lnTo>
                    <a:pt x="133144" y="12818"/>
                  </a:lnTo>
                  <a:lnTo>
                    <a:pt x="127694" y="12867"/>
                  </a:lnTo>
                  <a:lnTo>
                    <a:pt x="122144" y="12917"/>
                  </a:lnTo>
                  <a:lnTo>
                    <a:pt x="116520" y="12942"/>
                  </a:lnTo>
                  <a:lnTo>
                    <a:pt x="110821" y="12942"/>
                  </a:lnTo>
                  <a:lnTo>
                    <a:pt x="110821" y="12942"/>
                  </a:lnTo>
                  <a:lnTo>
                    <a:pt x="105122" y="12942"/>
                  </a:lnTo>
                  <a:lnTo>
                    <a:pt x="99498" y="12917"/>
                  </a:lnTo>
                  <a:lnTo>
                    <a:pt x="93948" y="12867"/>
                  </a:lnTo>
                  <a:lnTo>
                    <a:pt x="88498" y="12818"/>
                  </a:lnTo>
                  <a:lnTo>
                    <a:pt x="83122" y="12743"/>
                  </a:lnTo>
                  <a:lnTo>
                    <a:pt x="77871" y="12668"/>
                  </a:lnTo>
                  <a:lnTo>
                    <a:pt x="72719" y="12544"/>
                  </a:lnTo>
                  <a:lnTo>
                    <a:pt x="67692" y="12444"/>
                  </a:lnTo>
                  <a:lnTo>
                    <a:pt x="62790" y="12320"/>
                  </a:lnTo>
                  <a:lnTo>
                    <a:pt x="58011" y="12171"/>
                  </a:lnTo>
                  <a:lnTo>
                    <a:pt x="53357" y="12021"/>
                  </a:lnTo>
                  <a:lnTo>
                    <a:pt x="48853" y="11847"/>
                  </a:lnTo>
                  <a:lnTo>
                    <a:pt x="44523" y="11673"/>
                  </a:lnTo>
                  <a:lnTo>
                    <a:pt x="40342" y="11474"/>
                  </a:lnTo>
                  <a:lnTo>
                    <a:pt x="36310" y="11275"/>
                  </a:lnTo>
                  <a:lnTo>
                    <a:pt x="32477" y="11051"/>
                  </a:lnTo>
                  <a:lnTo>
                    <a:pt x="28794" y="10827"/>
                  </a:lnTo>
                  <a:lnTo>
                    <a:pt x="25310" y="10603"/>
                  </a:lnTo>
                  <a:lnTo>
                    <a:pt x="22025" y="10354"/>
                  </a:lnTo>
                  <a:lnTo>
                    <a:pt x="18939" y="10105"/>
                  </a:lnTo>
                  <a:lnTo>
                    <a:pt x="16052" y="9831"/>
                  </a:lnTo>
                  <a:lnTo>
                    <a:pt x="13389" y="9557"/>
                  </a:lnTo>
                  <a:lnTo>
                    <a:pt x="10950" y="9284"/>
                  </a:lnTo>
                  <a:lnTo>
                    <a:pt x="8711" y="8985"/>
                  </a:lnTo>
                  <a:lnTo>
                    <a:pt x="6744" y="8711"/>
                  </a:lnTo>
                  <a:lnTo>
                    <a:pt x="5002" y="8413"/>
                  </a:lnTo>
                  <a:lnTo>
                    <a:pt x="3509" y="8089"/>
                  </a:lnTo>
                  <a:lnTo>
                    <a:pt x="2837" y="7940"/>
                  </a:lnTo>
                  <a:lnTo>
                    <a:pt x="2265" y="7790"/>
                  </a:lnTo>
                  <a:lnTo>
                    <a:pt x="1742" y="7616"/>
                  </a:lnTo>
                  <a:lnTo>
                    <a:pt x="1294" y="7467"/>
                  </a:lnTo>
                  <a:lnTo>
                    <a:pt x="896" y="7293"/>
                  </a:lnTo>
                  <a:lnTo>
                    <a:pt x="573" y="7143"/>
                  </a:lnTo>
                  <a:lnTo>
                    <a:pt x="324" y="6969"/>
                  </a:lnTo>
                  <a:lnTo>
                    <a:pt x="149" y="6820"/>
                  </a:lnTo>
                  <a:lnTo>
                    <a:pt x="100" y="6720"/>
                  </a:lnTo>
                  <a:lnTo>
                    <a:pt x="50" y="6646"/>
                  </a:lnTo>
                  <a:lnTo>
                    <a:pt x="25" y="6571"/>
                  </a:lnTo>
                  <a:lnTo>
                    <a:pt x="0" y="6471"/>
                  </a:lnTo>
                  <a:lnTo>
                    <a:pt x="0" y="6471"/>
                  </a:lnTo>
                  <a:lnTo>
                    <a:pt x="25" y="6397"/>
                  </a:lnTo>
                  <a:lnTo>
                    <a:pt x="50" y="6322"/>
                  </a:lnTo>
                  <a:lnTo>
                    <a:pt x="100" y="6223"/>
                  </a:lnTo>
                  <a:lnTo>
                    <a:pt x="149" y="6148"/>
                  </a:lnTo>
                  <a:lnTo>
                    <a:pt x="324" y="5974"/>
                  </a:lnTo>
                  <a:lnTo>
                    <a:pt x="573" y="5824"/>
                  </a:lnTo>
                  <a:lnTo>
                    <a:pt x="896" y="5650"/>
                  </a:lnTo>
                  <a:lnTo>
                    <a:pt x="1294" y="5501"/>
                  </a:lnTo>
                  <a:lnTo>
                    <a:pt x="1742" y="5327"/>
                  </a:lnTo>
                  <a:lnTo>
                    <a:pt x="2265" y="5177"/>
                  </a:lnTo>
                  <a:lnTo>
                    <a:pt x="2837" y="5028"/>
                  </a:lnTo>
                  <a:lnTo>
                    <a:pt x="3509" y="4854"/>
                  </a:lnTo>
                  <a:lnTo>
                    <a:pt x="5002" y="4555"/>
                  </a:lnTo>
                  <a:lnTo>
                    <a:pt x="6744" y="4257"/>
                  </a:lnTo>
                  <a:lnTo>
                    <a:pt x="8711" y="3958"/>
                  </a:lnTo>
                  <a:lnTo>
                    <a:pt x="10950" y="3684"/>
                  </a:lnTo>
                  <a:lnTo>
                    <a:pt x="13389" y="3385"/>
                  </a:lnTo>
                  <a:lnTo>
                    <a:pt x="16052" y="3137"/>
                  </a:lnTo>
                  <a:lnTo>
                    <a:pt x="18939" y="2863"/>
                  </a:lnTo>
                  <a:lnTo>
                    <a:pt x="22025" y="2614"/>
                  </a:lnTo>
                  <a:lnTo>
                    <a:pt x="25310" y="2365"/>
                  </a:lnTo>
                  <a:lnTo>
                    <a:pt x="28794" y="2141"/>
                  </a:lnTo>
                  <a:lnTo>
                    <a:pt x="32477" y="1917"/>
                  </a:lnTo>
                  <a:lnTo>
                    <a:pt x="36310" y="1693"/>
                  </a:lnTo>
                  <a:lnTo>
                    <a:pt x="40342" y="1494"/>
                  </a:lnTo>
                  <a:lnTo>
                    <a:pt x="44523" y="1295"/>
                  </a:lnTo>
                  <a:lnTo>
                    <a:pt x="48853" y="1121"/>
                  </a:lnTo>
                  <a:lnTo>
                    <a:pt x="53357" y="947"/>
                  </a:lnTo>
                  <a:lnTo>
                    <a:pt x="58011" y="797"/>
                  </a:lnTo>
                  <a:lnTo>
                    <a:pt x="62790" y="648"/>
                  </a:lnTo>
                  <a:lnTo>
                    <a:pt x="67692" y="524"/>
                  </a:lnTo>
                  <a:lnTo>
                    <a:pt x="72719" y="399"/>
                  </a:lnTo>
                  <a:lnTo>
                    <a:pt x="77871" y="300"/>
                  </a:lnTo>
                  <a:lnTo>
                    <a:pt x="83122" y="225"/>
                  </a:lnTo>
                  <a:lnTo>
                    <a:pt x="88498" y="150"/>
                  </a:lnTo>
                  <a:lnTo>
                    <a:pt x="93948" y="76"/>
                  </a:lnTo>
                  <a:lnTo>
                    <a:pt x="99498" y="51"/>
                  </a:lnTo>
                  <a:lnTo>
                    <a:pt x="105122" y="26"/>
                  </a:lnTo>
                  <a:lnTo>
                    <a:pt x="110821" y="1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0480" bIns="60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3" name="Google Shape;2828;p67"/>
            <p:cNvSpPr/>
            <p:nvPr/>
          </p:nvSpPr>
          <p:spPr>
            <a:xfrm>
              <a:off x="1136160" y="2224800"/>
              <a:ext cx="719640" cy="1204560"/>
            </a:xfrm>
            <a:custGeom>
              <a:avLst/>
              <a:gdLst>
                <a:gd name="textAreaLeft" fmla="*/ 0 w 719640"/>
                <a:gd name="textAreaRight" fmla="*/ 720000 w 719640"/>
                <a:gd name="textAreaTop" fmla="*/ 0 h 1204560"/>
                <a:gd name="textAreaBottom" fmla="*/ 1204920 h 1204560"/>
              </a:gdLst>
              <a:ahLst/>
              <a:rect l="textAreaLeft" t="textAreaTop" r="textAreaRight" b="textAreaBottom"/>
              <a:pathLst>
                <a:path w="76827" h="128392">
                  <a:moveTo>
                    <a:pt x="1" y="1"/>
                  </a:moveTo>
                  <a:lnTo>
                    <a:pt x="1" y="128391"/>
                  </a:lnTo>
                  <a:lnTo>
                    <a:pt x="12618" y="128391"/>
                  </a:lnTo>
                  <a:lnTo>
                    <a:pt x="14286" y="128367"/>
                  </a:lnTo>
                  <a:lnTo>
                    <a:pt x="15928" y="128317"/>
                  </a:lnTo>
                  <a:lnTo>
                    <a:pt x="17571" y="128217"/>
                  </a:lnTo>
                  <a:lnTo>
                    <a:pt x="19188" y="128068"/>
                  </a:lnTo>
                  <a:lnTo>
                    <a:pt x="20806" y="127894"/>
                  </a:lnTo>
                  <a:lnTo>
                    <a:pt x="22399" y="127670"/>
                  </a:lnTo>
                  <a:lnTo>
                    <a:pt x="23991" y="127396"/>
                  </a:lnTo>
                  <a:lnTo>
                    <a:pt x="25559" y="127097"/>
                  </a:lnTo>
                  <a:lnTo>
                    <a:pt x="27127" y="126749"/>
                  </a:lnTo>
                  <a:lnTo>
                    <a:pt x="28670" y="126376"/>
                  </a:lnTo>
                  <a:lnTo>
                    <a:pt x="30213" y="125953"/>
                  </a:lnTo>
                  <a:lnTo>
                    <a:pt x="31706" y="125505"/>
                  </a:lnTo>
                  <a:lnTo>
                    <a:pt x="33224" y="125032"/>
                  </a:lnTo>
                  <a:lnTo>
                    <a:pt x="34693" y="124509"/>
                  </a:lnTo>
                  <a:lnTo>
                    <a:pt x="36161" y="123937"/>
                  </a:lnTo>
                  <a:lnTo>
                    <a:pt x="37605" y="123364"/>
                  </a:lnTo>
                  <a:lnTo>
                    <a:pt x="39048" y="122717"/>
                  </a:lnTo>
                  <a:lnTo>
                    <a:pt x="40467" y="122070"/>
                  </a:lnTo>
                  <a:lnTo>
                    <a:pt x="41860" y="121373"/>
                  </a:lnTo>
                  <a:lnTo>
                    <a:pt x="43229" y="120652"/>
                  </a:lnTo>
                  <a:lnTo>
                    <a:pt x="44573" y="119905"/>
                  </a:lnTo>
                  <a:lnTo>
                    <a:pt x="45917" y="119109"/>
                  </a:lnTo>
                  <a:lnTo>
                    <a:pt x="47236" y="118287"/>
                  </a:lnTo>
                  <a:lnTo>
                    <a:pt x="48530" y="117441"/>
                  </a:lnTo>
                  <a:lnTo>
                    <a:pt x="49799" y="116545"/>
                  </a:lnTo>
                  <a:lnTo>
                    <a:pt x="51043" y="115649"/>
                  </a:lnTo>
                  <a:lnTo>
                    <a:pt x="52263" y="114704"/>
                  </a:lnTo>
                  <a:lnTo>
                    <a:pt x="53457" y="113733"/>
                  </a:lnTo>
                  <a:lnTo>
                    <a:pt x="54652" y="112738"/>
                  </a:lnTo>
                  <a:lnTo>
                    <a:pt x="55797" y="111717"/>
                  </a:lnTo>
                  <a:lnTo>
                    <a:pt x="56917" y="110672"/>
                  </a:lnTo>
                  <a:lnTo>
                    <a:pt x="58012" y="109602"/>
                  </a:lnTo>
                  <a:lnTo>
                    <a:pt x="59107" y="108482"/>
                  </a:lnTo>
                  <a:lnTo>
                    <a:pt x="60152" y="107362"/>
                  </a:lnTo>
                  <a:lnTo>
                    <a:pt x="61172" y="106217"/>
                  </a:lnTo>
                  <a:lnTo>
                    <a:pt x="62168" y="105048"/>
                  </a:lnTo>
                  <a:lnTo>
                    <a:pt x="63138" y="103828"/>
                  </a:lnTo>
                  <a:lnTo>
                    <a:pt x="64084" y="102609"/>
                  </a:lnTo>
                  <a:lnTo>
                    <a:pt x="64980" y="101364"/>
                  </a:lnTo>
                  <a:lnTo>
                    <a:pt x="65851" y="100095"/>
                  </a:lnTo>
                  <a:lnTo>
                    <a:pt x="66722" y="98801"/>
                  </a:lnTo>
                  <a:lnTo>
                    <a:pt x="67543" y="97482"/>
                  </a:lnTo>
                  <a:lnTo>
                    <a:pt x="68315" y="96163"/>
                  </a:lnTo>
                  <a:lnTo>
                    <a:pt x="69086" y="94794"/>
                  </a:lnTo>
                  <a:lnTo>
                    <a:pt x="69808" y="93426"/>
                  </a:lnTo>
                  <a:lnTo>
                    <a:pt x="70505" y="92032"/>
                  </a:lnTo>
                  <a:lnTo>
                    <a:pt x="71152" y="90613"/>
                  </a:lnTo>
                  <a:lnTo>
                    <a:pt x="71774" y="89195"/>
                  </a:lnTo>
                  <a:lnTo>
                    <a:pt x="72371" y="87751"/>
                  </a:lnTo>
                  <a:lnTo>
                    <a:pt x="72944" y="86283"/>
                  </a:lnTo>
                  <a:lnTo>
                    <a:pt x="73442" y="84790"/>
                  </a:lnTo>
                  <a:lnTo>
                    <a:pt x="73939" y="83297"/>
                  </a:lnTo>
                  <a:lnTo>
                    <a:pt x="74387" y="81779"/>
                  </a:lnTo>
                  <a:lnTo>
                    <a:pt x="74810" y="80236"/>
                  </a:lnTo>
                  <a:lnTo>
                    <a:pt x="75184" y="78693"/>
                  </a:lnTo>
                  <a:lnTo>
                    <a:pt x="75532" y="77150"/>
                  </a:lnTo>
                  <a:lnTo>
                    <a:pt x="75831" y="75557"/>
                  </a:lnTo>
                  <a:lnTo>
                    <a:pt x="76080" y="73964"/>
                  </a:lnTo>
                  <a:lnTo>
                    <a:pt x="76303" y="72371"/>
                  </a:lnTo>
                  <a:lnTo>
                    <a:pt x="76503" y="70754"/>
                  </a:lnTo>
                  <a:lnTo>
                    <a:pt x="76652" y="69136"/>
                  </a:lnTo>
                  <a:lnTo>
                    <a:pt x="76751" y="67494"/>
                  </a:lnTo>
                  <a:lnTo>
                    <a:pt x="76801" y="65851"/>
                  </a:lnTo>
                  <a:lnTo>
                    <a:pt x="76826" y="64209"/>
                  </a:lnTo>
                  <a:lnTo>
                    <a:pt x="76801" y="62541"/>
                  </a:lnTo>
                  <a:lnTo>
                    <a:pt x="76751" y="60899"/>
                  </a:lnTo>
                  <a:lnTo>
                    <a:pt x="76652" y="59256"/>
                  </a:lnTo>
                  <a:lnTo>
                    <a:pt x="76503" y="57638"/>
                  </a:lnTo>
                  <a:lnTo>
                    <a:pt x="76303" y="56021"/>
                  </a:lnTo>
                  <a:lnTo>
                    <a:pt x="76080" y="54428"/>
                  </a:lnTo>
                  <a:lnTo>
                    <a:pt x="75831" y="52835"/>
                  </a:lnTo>
                  <a:lnTo>
                    <a:pt x="75532" y="51267"/>
                  </a:lnTo>
                  <a:lnTo>
                    <a:pt x="75184" y="49700"/>
                  </a:lnTo>
                  <a:lnTo>
                    <a:pt x="74810" y="48157"/>
                  </a:lnTo>
                  <a:lnTo>
                    <a:pt x="74387" y="46614"/>
                  </a:lnTo>
                  <a:lnTo>
                    <a:pt x="73939" y="45095"/>
                  </a:lnTo>
                  <a:lnTo>
                    <a:pt x="73442" y="43602"/>
                  </a:lnTo>
                  <a:lnTo>
                    <a:pt x="72944" y="42134"/>
                  </a:lnTo>
                  <a:lnTo>
                    <a:pt x="72371" y="40666"/>
                  </a:lnTo>
                  <a:lnTo>
                    <a:pt x="71774" y="39197"/>
                  </a:lnTo>
                  <a:lnTo>
                    <a:pt x="71152" y="37779"/>
                  </a:lnTo>
                  <a:lnTo>
                    <a:pt x="70505" y="36360"/>
                  </a:lnTo>
                  <a:lnTo>
                    <a:pt x="69808" y="34967"/>
                  </a:lnTo>
                  <a:lnTo>
                    <a:pt x="69086" y="33598"/>
                  </a:lnTo>
                  <a:lnTo>
                    <a:pt x="68315" y="32254"/>
                  </a:lnTo>
                  <a:lnTo>
                    <a:pt x="67543" y="30910"/>
                  </a:lnTo>
                  <a:lnTo>
                    <a:pt x="66722" y="29591"/>
                  </a:lnTo>
                  <a:lnTo>
                    <a:pt x="65851" y="28297"/>
                  </a:lnTo>
                  <a:lnTo>
                    <a:pt x="64980" y="27028"/>
                  </a:lnTo>
                  <a:lnTo>
                    <a:pt x="64084" y="25783"/>
                  </a:lnTo>
                  <a:lnTo>
                    <a:pt x="63138" y="24564"/>
                  </a:lnTo>
                  <a:lnTo>
                    <a:pt x="62168" y="23369"/>
                  </a:lnTo>
                  <a:lnTo>
                    <a:pt x="61172" y="22175"/>
                  </a:lnTo>
                  <a:lnTo>
                    <a:pt x="60152" y="21030"/>
                  </a:lnTo>
                  <a:lnTo>
                    <a:pt x="59107" y="19910"/>
                  </a:lnTo>
                  <a:lnTo>
                    <a:pt x="58012" y="18790"/>
                  </a:lnTo>
                  <a:lnTo>
                    <a:pt x="56917" y="17720"/>
                  </a:lnTo>
                  <a:lnTo>
                    <a:pt x="55797" y="16675"/>
                  </a:lnTo>
                  <a:lnTo>
                    <a:pt x="54652" y="15654"/>
                  </a:lnTo>
                  <a:lnTo>
                    <a:pt x="53457" y="14659"/>
                  </a:lnTo>
                  <a:lnTo>
                    <a:pt x="52263" y="13688"/>
                  </a:lnTo>
                  <a:lnTo>
                    <a:pt x="51043" y="12743"/>
                  </a:lnTo>
                  <a:lnTo>
                    <a:pt x="49799" y="11847"/>
                  </a:lnTo>
                  <a:lnTo>
                    <a:pt x="48530" y="10951"/>
                  </a:lnTo>
                  <a:lnTo>
                    <a:pt x="47236" y="10105"/>
                  </a:lnTo>
                  <a:lnTo>
                    <a:pt x="45917" y="9283"/>
                  </a:lnTo>
                  <a:lnTo>
                    <a:pt x="44573" y="8512"/>
                  </a:lnTo>
                  <a:lnTo>
                    <a:pt x="43229" y="7740"/>
                  </a:lnTo>
                  <a:lnTo>
                    <a:pt x="41860" y="7019"/>
                  </a:lnTo>
                  <a:lnTo>
                    <a:pt x="40467" y="6322"/>
                  </a:lnTo>
                  <a:lnTo>
                    <a:pt x="39048" y="5675"/>
                  </a:lnTo>
                  <a:lnTo>
                    <a:pt x="37605" y="5053"/>
                  </a:lnTo>
                  <a:lnTo>
                    <a:pt x="36161" y="4455"/>
                  </a:lnTo>
                  <a:lnTo>
                    <a:pt x="34693" y="3883"/>
                  </a:lnTo>
                  <a:lnTo>
                    <a:pt x="33224" y="3360"/>
                  </a:lnTo>
                  <a:lnTo>
                    <a:pt x="31706" y="2888"/>
                  </a:lnTo>
                  <a:lnTo>
                    <a:pt x="30213" y="2440"/>
                  </a:lnTo>
                  <a:lnTo>
                    <a:pt x="28670" y="2017"/>
                  </a:lnTo>
                  <a:lnTo>
                    <a:pt x="27127" y="1643"/>
                  </a:lnTo>
                  <a:lnTo>
                    <a:pt x="25559" y="1295"/>
                  </a:lnTo>
                  <a:lnTo>
                    <a:pt x="23991" y="996"/>
                  </a:lnTo>
                  <a:lnTo>
                    <a:pt x="22399" y="747"/>
                  </a:lnTo>
                  <a:lnTo>
                    <a:pt x="20806" y="523"/>
                  </a:lnTo>
                  <a:lnTo>
                    <a:pt x="19188" y="324"/>
                  </a:lnTo>
                  <a:lnTo>
                    <a:pt x="17571" y="175"/>
                  </a:lnTo>
                  <a:lnTo>
                    <a:pt x="15928" y="75"/>
                  </a:lnTo>
                  <a:lnTo>
                    <a:pt x="14286" y="26"/>
                  </a:lnTo>
                  <a:lnTo>
                    <a:pt x="12618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4" name="Google Shape;2829;p67"/>
            <p:cNvSpPr/>
            <p:nvPr/>
          </p:nvSpPr>
          <p:spPr>
            <a:xfrm>
              <a:off x="1136160" y="2224800"/>
              <a:ext cx="719640" cy="1204560"/>
            </a:xfrm>
            <a:custGeom>
              <a:avLst/>
              <a:gdLst>
                <a:gd name="textAreaLeft" fmla="*/ 0 w 719640"/>
                <a:gd name="textAreaRight" fmla="*/ 720000 w 719640"/>
                <a:gd name="textAreaTop" fmla="*/ 0 h 1204560"/>
                <a:gd name="textAreaBottom" fmla="*/ 1204920 h 1204560"/>
              </a:gdLst>
              <a:ahLst/>
              <a:rect l="textAreaLeft" t="textAreaTop" r="textAreaRight" b="textAreaBottom"/>
              <a:pathLst>
                <a:path fill="none" w="76827" h="128392">
                  <a:moveTo>
                    <a:pt x="12618" y="1"/>
                  </a:moveTo>
                  <a:lnTo>
                    <a:pt x="1" y="1"/>
                  </a:lnTo>
                  <a:lnTo>
                    <a:pt x="1" y="128391"/>
                  </a:lnTo>
                  <a:lnTo>
                    <a:pt x="12618" y="128391"/>
                  </a:lnTo>
                  <a:lnTo>
                    <a:pt x="12618" y="128391"/>
                  </a:lnTo>
                  <a:lnTo>
                    <a:pt x="14286" y="128367"/>
                  </a:lnTo>
                  <a:lnTo>
                    <a:pt x="15928" y="128317"/>
                  </a:lnTo>
                  <a:lnTo>
                    <a:pt x="17571" y="128217"/>
                  </a:lnTo>
                  <a:lnTo>
                    <a:pt x="19188" y="128068"/>
                  </a:lnTo>
                  <a:lnTo>
                    <a:pt x="20806" y="127894"/>
                  </a:lnTo>
                  <a:lnTo>
                    <a:pt x="22399" y="127670"/>
                  </a:lnTo>
                  <a:lnTo>
                    <a:pt x="23991" y="127396"/>
                  </a:lnTo>
                  <a:lnTo>
                    <a:pt x="25559" y="127097"/>
                  </a:lnTo>
                  <a:lnTo>
                    <a:pt x="27127" y="126749"/>
                  </a:lnTo>
                  <a:lnTo>
                    <a:pt x="28670" y="126376"/>
                  </a:lnTo>
                  <a:lnTo>
                    <a:pt x="30213" y="125953"/>
                  </a:lnTo>
                  <a:lnTo>
                    <a:pt x="31706" y="125505"/>
                  </a:lnTo>
                  <a:lnTo>
                    <a:pt x="33224" y="125032"/>
                  </a:lnTo>
                  <a:lnTo>
                    <a:pt x="34693" y="124509"/>
                  </a:lnTo>
                  <a:lnTo>
                    <a:pt x="36161" y="123937"/>
                  </a:lnTo>
                  <a:lnTo>
                    <a:pt x="37605" y="123364"/>
                  </a:lnTo>
                  <a:lnTo>
                    <a:pt x="39048" y="122717"/>
                  </a:lnTo>
                  <a:lnTo>
                    <a:pt x="40467" y="122070"/>
                  </a:lnTo>
                  <a:lnTo>
                    <a:pt x="41860" y="121373"/>
                  </a:lnTo>
                  <a:lnTo>
                    <a:pt x="43229" y="120652"/>
                  </a:lnTo>
                  <a:lnTo>
                    <a:pt x="44573" y="119905"/>
                  </a:lnTo>
                  <a:lnTo>
                    <a:pt x="45917" y="119109"/>
                  </a:lnTo>
                  <a:lnTo>
                    <a:pt x="47236" y="118287"/>
                  </a:lnTo>
                  <a:lnTo>
                    <a:pt x="48530" y="117441"/>
                  </a:lnTo>
                  <a:lnTo>
                    <a:pt x="49799" y="116545"/>
                  </a:lnTo>
                  <a:lnTo>
                    <a:pt x="51043" y="115649"/>
                  </a:lnTo>
                  <a:lnTo>
                    <a:pt x="52263" y="114704"/>
                  </a:lnTo>
                  <a:lnTo>
                    <a:pt x="53457" y="113733"/>
                  </a:lnTo>
                  <a:lnTo>
                    <a:pt x="54652" y="112738"/>
                  </a:lnTo>
                  <a:lnTo>
                    <a:pt x="55797" y="111717"/>
                  </a:lnTo>
                  <a:lnTo>
                    <a:pt x="56917" y="110672"/>
                  </a:lnTo>
                  <a:lnTo>
                    <a:pt x="58012" y="109602"/>
                  </a:lnTo>
                  <a:lnTo>
                    <a:pt x="59107" y="108482"/>
                  </a:lnTo>
                  <a:lnTo>
                    <a:pt x="60152" y="107362"/>
                  </a:lnTo>
                  <a:lnTo>
                    <a:pt x="61172" y="106217"/>
                  </a:lnTo>
                  <a:lnTo>
                    <a:pt x="62168" y="105048"/>
                  </a:lnTo>
                  <a:lnTo>
                    <a:pt x="63138" y="103828"/>
                  </a:lnTo>
                  <a:lnTo>
                    <a:pt x="64084" y="102609"/>
                  </a:lnTo>
                  <a:lnTo>
                    <a:pt x="64980" y="101364"/>
                  </a:lnTo>
                  <a:lnTo>
                    <a:pt x="65851" y="100095"/>
                  </a:lnTo>
                  <a:lnTo>
                    <a:pt x="66722" y="98801"/>
                  </a:lnTo>
                  <a:lnTo>
                    <a:pt x="67543" y="97482"/>
                  </a:lnTo>
                  <a:lnTo>
                    <a:pt x="68315" y="96163"/>
                  </a:lnTo>
                  <a:lnTo>
                    <a:pt x="69086" y="94794"/>
                  </a:lnTo>
                  <a:lnTo>
                    <a:pt x="69808" y="93426"/>
                  </a:lnTo>
                  <a:lnTo>
                    <a:pt x="70505" y="92032"/>
                  </a:lnTo>
                  <a:lnTo>
                    <a:pt x="71152" y="90613"/>
                  </a:lnTo>
                  <a:lnTo>
                    <a:pt x="71774" y="89195"/>
                  </a:lnTo>
                  <a:lnTo>
                    <a:pt x="72371" y="87751"/>
                  </a:lnTo>
                  <a:lnTo>
                    <a:pt x="72944" y="86283"/>
                  </a:lnTo>
                  <a:lnTo>
                    <a:pt x="73442" y="84790"/>
                  </a:lnTo>
                  <a:lnTo>
                    <a:pt x="73939" y="83297"/>
                  </a:lnTo>
                  <a:lnTo>
                    <a:pt x="74387" y="81779"/>
                  </a:lnTo>
                  <a:lnTo>
                    <a:pt x="74810" y="80236"/>
                  </a:lnTo>
                  <a:lnTo>
                    <a:pt x="75184" y="78693"/>
                  </a:lnTo>
                  <a:lnTo>
                    <a:pt x="75532" y="77150"/>
                  </a:lnTo>
                  <a:lnTo>
                    <a:pt x="75831" y="75557"/>
                  </a:lnTo>
                  <a:lnTo>
                    <a:pt x="76080" y="73964"/>
                  </a:lnTo>
                  <a:lnTo>
                    <a:pt x="76303" y="72371"/>
                  </a:lnTo>
                  <a:lnTo>
                    <a:pt x="76503" y="70754"/>
                  </a:lnTo>
                  <a:lnTo>
                    <a:pt x="76652" y="69136"/>
                  </a:lnTo>
                  <a:lnTo>
                    <a:pt x="76751" y="67494"/>
                  </a:lnTo>
                  <a:lnTo>
                    <a:pt x="76801" y="65851"/>
                  </a:lnTo>
                  <a:lnTo>
                    <a:pt x="76826" y="64209"/>
                  </a:lnTo>
                  <a:lnTo>
                    <a:pt x="76826" y="64209"/>
                  </a:lnTo>
                  <a:lnTo>
                    <a:pt x="76801" y="62541"/>
                  </a:lnTo>
                  <a:lnTo>
                    <a:pt x="76751" y="60899"/>
                  </a:lnTo>
                  <a:lnTo>
                    <a:pt x="76652" y="59256"/>
                  </a:lnTo>
                  <a:lnTo>
                    <a:pt x="76503" y="57638"/>
                  </a:lnTo>
                  <a:lnTo>
                    <a:pt x="76303" y="56021"/>
                  </a:lnTo>
                  <a:lnTo>
                    <a:pt x="76080" y="54428"/>
                  </a:lnTo>
                  <a:lnTo>
                    <a:pt x="75831" y="52835"/>
                  </a:lnTo>
                  <a:lnTo>
                    <a:pt x="75532" y="51267"/>
                  </a:lnTo>
                  <a:lnTo>
                    <a:pt x="75184" y="49700"/>
                  </a:lnTo>
                  <a:lnTo>
                    <a:pt x="74810" y="48157"/>
                  </a:lnTo>
                  <a:lnTo>
                    <a:pt x="74387" y="46614"/>
                  </a:lnTo>
                  <a:lnTo>
                    <a:pt x="73939" y="45095"/>
                  </a:lnTo>
                  <a:lnTo>
                    <a:pt x="73442" y="43602"/>
                  </a:lnTo>
                  <a:lnTo>
                    <a:pt x="72944" y="42134"/>
                  </a:lnTo>
                  <a:lnTo>
                    <a:pt x="72371" y="40666"/>
                  </a:lnTo>
                  <a:lnTo>
                    <a:pt x="71774" y="39197"/>
                  </a:lnTo>
                  <a:lnTo>
                    <a:pt x="71152" y="37779"/>
                  </a:lnTo>
                  <a:lnTo>
                    <a:pt x="70505" y="36360"/>
                  </a:lnTo>
                  <a:lnTo>
                    <a:pt x="69808" y="34967"/>
                  </a:lnTo>
                  <a:lnTo>
                    <a:pt x="69086" y="33598"/>
                  </a:lnTo>
                  <a:lnTo>
                    <a:pt x="68315" y="32254"/>
                  </a:lnTo>
                  <a:lnTo>
                    <a:pt x="67543" y="30910"/>
                  </a:lnTo>
                  <a:lnTo>
                    <a:pt x="66722" y="29591"/>
                  </a:lnTo>
                  <a:lnTo>
                    <a:pt x="65851" y="28297"/>
                  </a:lnTo>
                  <a:lnTo>
                    <a:pt x="64980" y="27028"/>
                  </a:lnTo>
                  <a:lnTo>
                    <a:pt x="64084" y="25783"/>
                  </a:lnTo>
                  <a:lnTo>
                    <a:pt x="63138" y="24564"/>
                  </a:lnTo>
                  <a:lnTo>
                    <a:pt x="62168" y="23369"/>
                  </a:lnTo>
                  <a:lnTo>
                    <a:pt x="61172" y="22175"/>
                  </a:lnTo>
                  <a:lnTo>
                    <a:pt x="60152" y="21030"/>
                  </a:lnTo>
                  <a:lnTo>
                    <a:pt x="59107" y="19910"/>
                  </a:lnTo>
                  <a:lnTo>
                    <a:pt x="58012" y="18790"/>
                  </a:lnTo>
                  <a:lnTo>
                    <a:pt x="56917" y="17720"/>
                  </a:lnTo>
                  <a:lnTo>
                    <a:pt x="55797" y="16675"/>
                  </a:lnTo>
                  <a:lnTo>
                    <a:pt x="54652" y="15654"/>
                  </a:lnTo>
                  <a:lnTo>
                    <a:pt x="53457" y="14659"/>
                  </a:lnTo>
                  <a:lnTo>
                    <a:pt x="52263" y="13688"/>
                  </a:lnTo>
                  <a:lnTo>
                    <a:pt x="51043" y="12743"/>
                  </a:lnTo>
                  <a:lnTo>
                    <a:pt x="49799" y="11847"/>
                  </a:lnTo>
                  <a:lnTo>
                    <a:pt x="48530" y="10951"/>
                  </a:lnTo>
                  <a:lnTo>
                    <a:pt x="47236" y="10105"/>
                  </a:lnTo>
                  <a:lnTo>
                    <a:pt x="45917" y="9283"/>
                  </a:lnTo>
                  <a:lnTo>
                    <a:pt x="44573" y="8512"/>
                  </a:lnTo>
                  <a:lnTo>
                    <a:pt x="43229" y="7740"/>
                  </a:lnTo>
                  <a:lnTo>
                    <a:pt x="41860" y="7019"/>
                  </a:lnTo>
                  <a:lnTo>
                    <a:pt x="40467" y="6322"/>
                  </a:lnTo>
                  <a:lnTo>
                    <a:pt x="39048" y="5675"/>
                  </a:lnTo>
                  <a:lnTo>
                    <a:pt x="37605" y="5053"/>
                  </a:lnTo>
                  <a:lnTo>
                    <a:pt x="36161" y="4455"/>
                  </a:lnTo>
                  <a:lnTo>
                    <a:pt x="34693" y="3883"/>
                  </a:lnTo>
                  <a:lnTo>
                    <a:pt x="33224" y="3360"/>
                  </a:lnTo>
                  <a:lnTo>
                    <a:pt x="31706" y="2888"/>
                  </a:lnTo>
                  <a:lnTo>
                    <a:pt x="30213" y="2440"/>
                  </a:lnTo>
                  <a:lnTo>
                    <a:pt x="28670" y="2017"/>
                  </a:lnTo>
                  <a:lnTo>
                    <a:pt x="27127" y="1643"/>
                  </a:lnTo>
                  <a:lnTo>
                    <a:pt x="25559" y="1295"/>
                  </a:lnTo>
                  <a:lnTo>
                    <a:pt x="23991" y="996"/>
                  </a:lnTo>
                  <a:lnTo>
                    <a:pt x="22399" y="747"/>
                  </a:lnTo>
                  <a:lnTo>
                    <a:pt x="20806" y="523"/>
                  </a:lnTo>
                  <a:lnTo>
                    <a:pt x="19188" y="324"/>
                  </a:lnTo>
                  <a:lnTo>
                    <a:pt x="17571" y="175"/>
                  </a:lnTo>
                  <a:lnTo>
                    <a:pt x="15928" y="75"/>
                  </a:lnTo>
                  <a:lnTo>
                    <a:pt x="14286" y="26"/>
                  </a:lnTo>
                  <a:lnTo>
                    <a:pt x="12618" y="1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5" name="Google Shape;2830;p67"/>
            <p:cNvSpPr/>
            <p:nvPr/>
          </p:nvSpPr>
          <p:spPr>
            <a:xfrm>
              <a:off x="1138320" y="2224800"/>
              <a:ext cx="681840" cy="1204560"/>
            </a:xfrm>
            <a:custGeom>
              <a:avLst/>
              <a:gdLst>
                <a:gd name="textAreaLeft" fmla="*/ 0 w 681840"/>
                <a:gd name="textAreaRight" fmla="*/ 682200 w 681840"/>
                <a:gd name="textAreaTop" fmla="*/ 0 h 1204560"/>
                <a:gd name="textAreaBottom" fmla="*/ 1204920 h 1204560"/>
              </a:gdLst>
              <a:ahLst/>
              <a:rect l="textAreaLeft" t="textAreaTop" r="textAreaRight" b="textAreaBottom"/>
              <a:pathLst>
                <a:path w="72770" h="128392">
                  <a:moveTo>
                    <a:pt x="1" y="1"/>
                  </a:moveTo>
                  <a:lnTo>
                    <a:pt x="1519" y="26"/>
                  </a:lnTo>
                  <a:lnTo>
                    <a:pt x="3062" y="75"/>
                  </a:lnTo>
                  <a:lnTo>
                    <a:pt x="4580" y="175"/>
                  </a:lnTo>
                  <a:lnTo>
                    <a:pt x="6123" y="299"/>
                  </a:lnTo>
                  <a:lnTo>
                    <a:pt x="7641" y="474"/>
                  </a:lnTo>
                  <a:lnTo>
                    <a:pt x="9159" y="673"/>
                  </a:lnTo>
                  <a:lnTo>
                    <a:pt x="10677" y="922"/>
                  </a:lnTo>
                  <a:lnTo>
                    <a:pt x="12195" y="1195"/>
                  </a:lnTo>
                  <a:lnTo>
                    <a:pt x="13713" y="1519"/>
                  </a:lnTo>
                  <a:lnTo>
                    <a:pt x="15206" y="1867"/>
                  </a:lnTo>
                  <a:lnTo>
                    <a:pt x="16700" y="2265"/>
                  </a:lnTo>
                  <a:lnTo>
                    <a:pt x="18193" y="2688"/>
                  </a:lnTo>
                  <a:lnTo>
                    <a:pt x="19661" y="3136"/>
                  </a:lnTo>
                  <a:lnTo>
                    <a:pt x="21129" y="3634"/>
                  </a:lnTo>
                  <a:lnTo>
                    <a:pt x="22598" y="4157"/>
                  </a:lnTo>
                  <a:lnTo>
                    <a:pt x="24041" y="4729"/>
                  </a:lnTo>
                  <a:lnTo>
                    <a:pt x="25485" y="5351"/>
                  </a:lnTo>
                  <a:lnTo>
                    <a:pt x="26903" y="5998"/>
                  </a:lnTo>
                  <a:lnTo>
                    <a:pt x="28322" y="6670"/>
                  </a:lnTo>
                  <a:lnTo>
                    <a:pt x="29715" y="7392"/>
                  </a:lnTo>
                  <a:lnTo>
                    <a:pt x="31084" y="8139"/>
                  </a:lnTo>
                  <a:lnTo>
                    <a:pt x="32453" y="8910"/>
                  </a:lnTo>
                  <a:lnTo>
                    <a:pt x="33822" y="9731"/>
                  </a:lnTo>
                  <a:lnTo>
                    <a:pt x="35166" y="10602"/>
                  </a:lnTo>
                  <a:lnTo>
                    <a:pt x="36485" y="11498"/>
                  </a:lnTo>
                  <a:lnTo>
                    <a:pt x="37779" y="12444"/>
                  </a:lnTo>
                  <a:lnTo>
                    <a:pt x="39073" y="13415"/>
                  </a:lnTo>
                  <a:lnTo>
                    <a:pt x="40317" y="14410"/>
                  </a:lnTo>
                  <a:lnTo>
                    <a:pt x="41562" y="15455"/>
                  </a:lnTo>
                  <a:lnTo>
                    <a:pt x="42806" y="16526"/>
                  </a:lnTo>
                  <a:lnTo>
                    <a:pt x="44000" y="17645"/>
                  </a:lnTo>
                  <a:lnTo>
                    <a:pt x="45170" y="18790"/>
                  </a:lnTo>
                  <a:lnTo>
                    <a:pt x="46340" y="19985"/>
                  </a:lnTo>
                  <a:lnTo>
                    <a:pt x="47460" y="21204"/>
                  </a:lnTo>
                  <a:lnTo>
                    <a:pt x="48530" y="22424"/>
                  </a:lnTo>
                  <a:lnTo>
                    <a:pt x="49600" y="23668"/>
                  </a:lnTo>
                  <a:lnTo>
                    <a:pt x="50595" y="24937"/>
                  </a:lnTo>
                  <a:lnTo>
                    <a:pt x="51566" y="26231"/>
                  </a:lnTo>
                  <a:lnTo>
                    <a:pt x="52512" y="27550"/>
                  </a:lnTo>
                  <a:lnTo>
                    <a:pt x="53408" y="28869"/>
                  </a:lnTo>
                  <a:lnTo>
                    <a:pt x="54279" y="30213"/>
                  </a:lnTo>
                  <a:lnTo>
                    <a:pt x="55100" y="31582"/>
                  </a:lnTo>
                  <a:lnTo>
                    <a:pt x="55896" y="32951"/>
                  </a:lnTo>
                  <a:lnTo>
                    <a:pt x="56643" y="34344"/>
                  </a:lnTo>
                  <a:lnTo>
                    <a:pt x="57365" y="35738"/>
                  </a:lnTo>
                  <a:lnTo>
                    <a:pt x="58037" y="37157"/>
                  </a:lnTo>
                  <a:lnTo>
                    <a:pt x="58684" y="38600"/>
                  </a:lnTo>
                  <a:lnTo>
                    <a:pt x="59281" y="40043"/>
                  </a:lnTo>
                  <a:lnTo>
                    <a:pt x="59853" y="41487"/>
                  </a:lnTo>
                  <a:lnTo>
                    <a:pt x="60376" y="42955"/>
                  </a:lnTo>
                  <a:lnTo>
                    <a:pt x="60874" y="44424"/>
                  </a:lnTo>
                  <a:lnTo>
                    <a:pt x="61347" y="45917"/>
                  </a:lnTo>
                  <a:lnTo>
                    <a:pt x="61770" y="47410"/>
                  </a:lnTo>
                  <a:lnTo>
                    <a:pt x="62143" y="48903"/>
                  </a:lnTo>
                  <a:lnTo>
                    <a:pt x="62491" y="50421"/>
                  </a:lnTo>
                  <a:lnTo>
                    <a:pt x="62815" y="51939"/>
                  </a:lnTo>
                  <a:lnTo>
                    <a:pt x="63089" y="53457"/>
                  </a:lnTo>
                  <a:lnTo>
                    <a:pt x="63313" y="54976"/>
                  </a:lnTo>
                  <a:lnTo>
                    <a:pt x="63537" y="56519"/>
                  </a:lnTo>
                  <a:lnTo>
                    <a:pt x="63686" y="58037"/>
                  </a:lnTo>
                  <a:lnTo>
                    <a:pt x="63810" y="59580"/>
                  </a:lnTo>
                  <a:lnTo>
                    <a:pt x="63910" y="61123"/>
                  </a:lnTo>
                  <a:lnTo>
                    <a:pt x="63960" y="62666"/>
                  </a:lnTo>
                  <a:lnTo>
                    <a:pt x="63985" y="64209"/>
                  </a:lnTo>
                  <a:lnTo>
                    <a:pt x="63960" y="65727"/>
                  </a:lnTo>
                  <a:lnTo>
                    <a:pt x="63910" y="67270"/>
                  </a:lnTo>
                  <a:lnTo>
                    <a:pt x="63810" y="68813"/>
                  </a:lnTo>
                  <a:lnTo>
                    <a:pt x="63686" y="70356"/>
                  </a:lnTo>
                  <a:lnTo>
                    <a:pt x="63537" y="71874"/>
                  </a:lnTo>
                  <a:lnTo>
                    <a:pt x="63313" y="73417"/>
                  </a:lnTo>
                  <a:lnTo>
                    <a:pt x="63089" y="74935"/>
                  </a:lnTo>
                  <a:lnTo>
                    <a:pt x="62815" y="76453"/>
                  </a:lnTo>
                  <a:lnTo>
                    <a:pt x="62491" y="77971"/>
                  </a:lnTo>
                  <a:lnTo>
                    <a:pt x="62143" y="79489"/>
                  </a:lnTo>
                  <a:lnTo>
                    <a:pt x="61770" y="80982"/>
                  </a:lnTo>
                  <a:lnTo>
                    <a:pt x="61347" y="82475"/>
                  </a:lnTo>
                  <a:lnTo>
                    <a:pt x="60874" y="83969"/>
                  </a:lnTo>
                  <a:lnTo>
                    <a:pt x="60376" y="85437"/>
                  </a:lnTo>
                  <a:lnTo>
                    <a:pt x="59853" y="86905"/>
                  </a:lnTo>
                  <a:lnTo>
                    <a:pt x="59281" y="88349"/>
                  </a:lnTo>
                  <a:lnTo>
                    <a:pt x="58684" y="89792"/>
                  </a:lnTo>
                  <a:lnTo>
                    <a:pt x="58037" y="91236"/>
                  </a:lnTo>
                  <a:lnTo>
                    <a:pt x="57365" y="92654"/>
                  </a:lnTo>
                  <a:lnTo>
                    <a:pt x="56643" y="94048"/>
                  </a:lnTo>
                  <a:lnTo>
                    <a:pt x="55896" y="95441"/>
                  </a:lnTo>
                  <a:lnTo>
                    <a:pt x="55100" y="96810"/>
                  </a:lnTo>
                  <a:lnTo>
                    <a:pt x="54279" y="98179"/>
                  </a:lnTo>
                  <a:lnTo>
                    <a:pt x="53408" y="99523"/>
                  </a:lnTo>
                  <a:lnTo>
                    <a:pt x="52512" y="100842"/>
                  </a:lnTo>
                  <a:lnTo>
                    <a:pt x="51566" y="102161"/>
                  </a:lnTo>
                  <a:lnTo>
                    <a:pt x="50595" y="103455"/>
                  </a:lnTo>
                  <a:lnTo>
                    <a:pt x="49600" y="104724"/>
                  </a:lnTo>
                  <a:lnTo>
                    <a:pt x="48530" y="105968"/>
                  </a:lnTo>
                  <a:lnTo>
                    <a:pt x="47460" y="107188"/>
                  </a:lnTo>
                  <a:lnTo>
                    <a:pt x="46340" y="108407"/>
                  </a:lnTo>
                  <a:lnTo>
                    <a:pt x="45170" y="109602"/>
                  </a:lnTo>
                  <a:lnTo>
                    <a:pt x="44000" y="110747"/>
                  </a:lnTo>
                  <a:lnTo>
                    <a:pt x="42781" y="111867"/>
                  </a:lnTo>
                  <a:lnTo>
                    <a:pt x="41562" y="112962"/>
                  </a:lnTo>
                  <a:lnTo>
                    <a:pt x="40317" y="114007"/>
                  </a:lnTo>
                  <a:lnTo>
                    <a:pt x="39023" y="115002"/>
                  </a:lnTo>
                  <a:lnTo>
                    <a:pt x="37754" y="115998"/>
                  </a:lnTo>
                  <a:lnTo>
                    <a:pt x="36435" y="116919"/>
                  </a:lnTo>
                  <a:lnTo>
                    <a:pt x="35116" y="117815"/>
                  </a:lnTo>
                  <a:lnTo>
                    <a:pt x="33772" y="118686"/>
                  </a:lnTo>
                  <a:lnTo>
                    <a:pt x="32403" y="119507"/>
                  </a:lnTo>
                  <a:lnTo>
                    <a:pt x="31034" y="120303"/>
                  </a:lnTo>
                  <a:lnTo>
                    <a:pt x="29641" y="121050"/>
                  </a:lnTo>
                  <a:lnTo>
                    <a:pt x="28247" y="121772"/>
                  </a:lnTo>
                  <a:lnTo>
                    <a:pt x="26829" y="122444"/>
                  </a:lnTo>
                  <a:lnTo>
                    <a:pt x="25385" y="123091"/>
                  </a:lnTo>
                  <a:lnTo>
                    <a:pt x="23942" y="123688"/>
                  </a:lnTo>
                  <a:lnTo>
                    <a:pt x="22498" y="124260"/>
                  </a:lnTo>
                  <a:lnTo>
                    <a:pt x="21030" y="124808"/>
                  </a:lnTo>
                  <a:lnTo>
                    <a:pt x="19537" y="125305"/>
                  </a:lnTo>
                  <a:lnTo>
                    <a:pt x="18068" y="125753"/>
                  </a:lnTo>
                  <a:lnTo>
                    <a:pt x="16575" y="126177"/>
                  </a:lnTo>
                  <a:lnTo>
                    <a:pt x="15057" y="126575"/>
                  </a:lnTo>
                  <a:lnTo>
                    <a:pt x="13564" y="126923"/>
                  </a:lnTo>
                  <a:lnTo>
                    <a:pt x="12046" y="127222"/>
                  </a:lnTo>
                  <a:lnTo>
                    <a:pt x="10528" y="127496"/>
                  </a:lnTo>
                  <a:lnTo>
                    <a:pt x="9010" y="127744"/>
                  </a:lnTo>
                  <a:lnTo>
                    <a:pt x="7467" y="127943"/>
                  </a:lnTo>
                  <a:lnTo>
                    <a:pt x="5949" y="128093"/>
                  </a:lnTo>
                  <a:lnTo>
                    <a:pt x="4406" y="128242"/>
                  </a:lnTo>
                  <a:lnTo>
                    <a:pt x="2863" y="128317"/>
                  </a:lnTo>
                  <a:lnTo>
                    <a:pt x="1320" y="128391"/>
                  </a:lnTo>
                  <a:lnTo>
                    <a:pt x="13688" y="128391"/>
                  </a:lnTo>
                  <a:lnTo>
                    <a:pt x="14958" y="128342"/>
                  </a:lnTo>
                  <a:lnTo>
                    <a:pt x="16202" y="128292"/>
                  </a:lnTo>
                  <a:lnTo>
                    <a:pt x="17471" y="128192"/>
                  </a:lnTo>
                  <a:lnTo>
                    <a:pt x="18715" y="128093"/>
                  </a:lnTo>
                  <a:lnTo>
                    <a:pt x="19960" y="127968"/>
                  </a:lnTo>
                  <a:lnTo>
                    <a:pt x="21204" y="127794"/>
                  </a:lnTo>
                  <a:lnTo>
                    <a:pt x="22424" y="127620"/>
                  </a:lnTo>
                  <a:lnTo>
                    <a:pt x="23643" y="127421"/>
                  </a:lnTo>
                  <a:lnTo>
                    <a:pt x="24863" y="127197"/>
                  </a:lnTo>
                  <a:lnTo>
                    <a:pt x="26057" y="126948"/>
                  </a:lnTo>
                  <a:lnTo>
                    <a:pt x="27252" y="126674"/>
                  </a:lnTo>
                  <a:lnTo>
                    <a:pt x="28446" y="126376"/>
                  </a:lnTo>
                  <a:lnTo>
                    <a:pt x="29616" y="126052"/>
                  </a:lnTo>
                  <a:lnTo>
                    <a:pt x="30786" y="125729"/>
                  </a:lnTo>
                  <a:lnTo>
                    <a:pt x="31955" y="125380"/>
                  </a:lnTo>
                  <a:lnTo>
                    <a:pt x="33100" y="124982"/>
                  </a:lnTo>
                  <a:lnTo>
                    <a:pt x="34245" y="124584"/>
                  </a:lnTo>
                  <a:lnTo>
                    <a:pt x="35390" y="124161"/>
                  </a:lnTo>
                  <a:lnTo>
                    <a:pt x="36510" y="123713"/>
                  </a:lnTo>
                  <a:lnTo>
                    <a:pt x="37605" y="123265"/>
                  </a:lnTo>
                  <a:lnTo>
                    <a:pt x="38700" y="122792"/>
                  </a:lnTo>
                  <a:lnTo>
                    <a:pt x="39795" y="122269"/>
                  </a:lnTo>
                  <a:lnTo>
                    <a:pt x="40890" y="121747"/>
                  </a:lnTo>
                  <a:lnTo>
                    <a:pt x="41935" y="121224"/>
                  </a:lnTo>
                  <a:lnTo>
                    <a:pt x="43005" y="120652"/>
                  </a:lnTo>
                  <a:lnTo>
                    <a:pt x="44050" y="120079"/>
                  </a:lnTo>
                  <a:lnTo>
                    <a:pt x="45071" y="119482"/>
                  </a:lnTo>
                  <a:lnTo>
                    <a:pt x="46091" y="118860"/>
                  </a:lnTo>
                  <a:lnTo>
                    <a:pt x="47111" y="118213"/>
                  </a:lnTo>
                  <a:lnTo>
                    <a:pt x="48107" y="117566"/>
                  </a:lnTo>
                  <a:lnTo>
                    <a:pt x="49077" y="116894"/>
                  </a:lnTo>
                  <a:lnTo>
                    <a:pt x="50048" y="116222"/>
                  </a:lnTo>
                  <a:lnTo>
                    <a:pt x="50994" y="115500"/>
                  </a:lnTo>
                  <a:lnTo>
                    <a:pt x="51939" y="114778"/>
                  </a:lnTo>
                  <a:lnTo>
                    <a:pt x="52860" y="114057"/>
                  </a:lnTo>
                  <a:lnTo>
                    <a:pt x="53781" y="113285"/>
                  </a:lnTo>
                  <a:lnTo>
                    <a:pt x="54677" y="112514"/>
                  </a:lnTo>
                  <a:lnTo>
                    <a:pt x="55573" y="111717"/>
                  </a:lnTo>
                  <a:lnTo>
                    <a:pt x="56444" y="110921"/>
                  </a:lnTo>
                  <a:lnTo>
                    <a:pt x="57290" y="110100"/>
                  </a:lnTo>
                  <a:lnTo>
                    <a:pt x="58136" y="109278"/>
                  </a:lnTo>
                  <a:lnTo>
                    <a:pt x="58957" y="108407"/>
                  </a:lnTo>
                  <a:lnTo>
                    <a:pt x="59754" y="107561"/>
                  </a:lnTo>
                  <a:lnTo>
                    <a:pt x="60550" y="106665"/>
                  </a:lnTo>
                  <a:lnTo>
                    <a:pt x="61322" y="105769"/>
                  </a:lnTo>
                  <a:lnTo>
                    <a:pt x="62093" y="104873"/>
                  </a:lnTo>
                  <a:lnTo>
                    <a:pt x="62840" y="103928"/>
                  </a:lnTo>
                  <a:lnTo>
                    <a:pt x="63561" y="103007"/>
                  </a:lnTo>
                  <a:lnTo>
                    <a:pt x="64258" y="102036"/>
                  </a:lnTo>
                  <a:lnTo>
                    <a:pt x="64955" y="101091"/>
                  </a:lnTo>
                  <a:lnTo>
                    <a:pt x="65627" y="100095"/>
                  </a:lnTo>
                  <a:lnTo>
                    <a:pt x="66299" y="99125"/>
                  </a:lnTo>
                  <a:lnTo>
                    <a:pt x="66921" y="98104"/>
                  </a:lnTo>
                  <a:lnTo>
                    <a:pt x="67543" y="97084"/>
                  </a:lnTo>
                  <a:lnTo>
                    <a:pt x="68141" y="96064"/>
                  </a:lnTo>
                  <a:lnTo>
                    <a:pt x="68738" y="95018"/>
                  </a:lnTo>
                  <a:lnTo>
                    <a:pt x="69310" y="93973"/>
                  </a:lnTo>
                  <a:lnTo>
                    <a:pt x="69833" y="92903"/>
                  </a:lnTo>
                  <a:lnTo>
                    <a:pt x="70380" y="91833"/>
                  </a:lnTo>
                  <a:lnTo>
                    <a:pt x="70878" y="90738"/>
                  </a:lnTo>
                  <a:lnTo>
                    <a:pt x="71351" y="89643"/>
                  </a:lnTo>
                  <a:lnTo>
                    <a:pt x="71824" y="88548"/>
                  </a:lnTo>
                  <a:lnTo>
                    <a:pt x="72272" y="87428"/>
                  </a:lnTo>
                  <a:lnTo>
                    <a:pt x="72421" y="85362"/>
                  </a:lnTo>
                  <a:lnTo>
                    <a:pt x="72546" y="83322"/>
                  </a:lnTo>
                  <a:lnTo>
                    <a:pt x="72645" y="81331"/>
                  </a:lnTo>
                  <a:lnTo>
                    <a:pt x="72720" y="79414"/>
                  </a:lnTo>
                  <a:lnTo>
                    <a:pt x="72770" y="77573"/>
                  </a:lnTo>
                  <a:lnTo>
                    <a:pt x="72770" y="75806"/>
                  </a:lnTo>
                  <a:lnTo>
                    <a:pt x="72745" y="74113"/>
                  </a:lnTo>
                  <a:lnTo>
                    <a:pt x="72695" y="72570"/>
                  </a:lnTo>
                  <a:lnTo>
                    <a:pt x="72670" y="71127"/>
                  </a:lnTo>
                  <a:lnTo>
                    <a:pt x="72670" y="69559"/>
                  </a:lnTo>
                  <a:lnTo>
                    <a:pt x="72720" y="66175"/>
                  </a:lnTo>
                  <a:lnTo>
                    <a:pt x="72720" y="64358"/>
                  </a:lnTo>
                  <a:lnTo>
                    <a:pt x="72695" y="62442"/>
                  </a:lnTo>
                  <a:lnTo>
                    <a:pt x="72645" y="61471"/>
                  </a:lnTo>
                  <a:lnTo>
                    <a:pt x="72595" y="60500"/>
                  </a:lnTo>
                  <a:lnTo>
                    <a:pt x="72521" y="59505"/>
                  </a:lnTo>
                  <a:lnTo>
                    <a:pt x="72421" y="58485"/>
                  </a:lnTo>
                  <a:lnTo>
                    <a:pt x="72272" y="57215"/>
                  </a:lnTo>
                  <a:lnTo>
                    <a:pt x="72172" y="56419"/>
                  </a:lnTo>
                  <a:lnTo>
                    <a:pt x="72048" y="55647"/>
                  </a:lnTo>
                  <a:lnTo>
                    <a:pt x="71052" y="50222"/>
                  </a:lnTo>
                  <a:lnTo>
                    <a:pt x="70181" y="45519"/>
                  </a:lnTo>
                  <a:lnTo>
                    <a:pt x="69236" y="40417"/>
                  </a:lnTo>
                  <a:lnTo>
                    <a:pt x="68041" y="33797"/>
                  </a:lnTo>
                  <a:lnTo>
                    <a:pt x="67593" y="31383"/>
                  </a:lnTo>
                  <a:lnTo>
                    <a:pt x="66797" y="30089"/>
                  </a:lnTo>
                  <a:lnTo>
                    <a:pt x="65975" y="28820"/>
                  </a:lnTo>
                  <a:lnTo>
                    <a:pt x="65154" y="27575"/>
                  </a:lnTo>
                  <a:lnTo>
                    <a:pt x="64258" y="26356"/>
                  </a:lnTo>
                  <a:lnTo>
                    <a:pt x="63362" y="25161"/>
                  </a:lnTo>
                  <a:lnTo>
                    <a:pt x="62442" y="23967"/>
                  </a:lnTo>
                  <a:lnTo>
                    <a:pt x="61496" y="22822"/>
                  </a:lnTo>
                  <a:lnTo>
                    <a:pt x="60500" y="21677"/>
                  </a:lnTo>
                  <a:lnTo>
                    <a:pt x="57116" y="21926"/>
                  </a:lnTo>
                  <a:lnTo>
                    <a:pt x="57041" y="21254"/>
                  </a:lnTo>
                  <a:lnTo>
                    <a:pt x="57016" y="20358"/>
                  </a:lnTo>
                  <a:lnTo>
                    <a:pt x="56966" y="17969"/>
                  </a:lnTo>
                  <a:lnTo>
                    <a:pt x="55548" y="16650"/>
                  </a:lnTo>
                  <a:lnTo>
                    <a:pt x="54104" y="15381"/>
                  </a:lnTo>
                  <a:lnTo>
                    <a:pt x="52611" y="14136"/>
                  </a:lnTo>
                  <a:lnTo>
                    <a:pt x="51093" y="12942"/>
                  </a:lnTo>
                  <a:lnTo>
                    <a:pt x="49525" y="11822"/>
                  </a:lnTo>
                  <a:lnTo>
                    <a:pt x="47933" y="10702"/>
                  </a:lnTo>
                  <a:lnTo>
                    <a:pt x="46290" y="9657"/>
                  </a:lnTo>
                  <a:lnTo>
                    <a:pt x="44623" y="8661"/>
                  </a:lnTo>
                  <a:lnTo>
                    <a:pt x="42930" y="7716"/>
                  </a:lnTo>
                  <a:lnTo>
                    <a:pt x="41213" y="6795"/>
                  </a:lnTo>
                  <a:lnTo>
                    <a:pt x="40342" y="6372"/>
                  </a:lnTo>
                  <a:lnTo>
                    <a:pt x="39446" y="5949"/>
                  </a:lnTo>
                  <a:lnTo>
                    <a:pt x="38550" y="5550"/>
                  </a:lnTo>
                  <a:lnTo>
                    <a:pt x="37654" y="5152"/>
                  </a:lnTo>
                  <a:lnTo>
                    <a:pt x="36758" y="4779"/>
                  </a:lnTo>
                  <a:lnTo>
                    <a:pt x="35838" y="4406"/>
                  </a:lnTo>
                  <a:lnTo>
                    <a:pt x="34917" y="4057"/>
                  </a:lnTo>
                  <a:lnTo>
                    <a:pt x="33996" y="3734"/>
                  </a:lnTo>
                  <a:lnTo>
                    <a:pt x="33075" y="3385"/>
                  </a:lnTo>
                  <a:lnTo>
                    <a:pt x="32129" y="3087"/>
                  </a:lnTo>
                  <a:lnTo>
                    <a:pt x="31184" y="2788"/>
                  </a:lnTo>
                  <a:lnTo>
                    <a:pt x="30238" y="2514"/>
                  </a:lnTo>
                  <a:lnTo>
                    <a:pt x="29840" y="2390"/>
                  </a:lnTo>
                  <a:lnTo>
                    <a:pt x="28521" y="2041"/>
                  </a:lnTo>
                  <a:lnTo>
                    <a:pt x="27202" y="1718"/>
                  </a:lnTo>
                  <a:lnTo>
                    <a:pt x="25858" y="1419"/>
                  </a:lnTo>
                  <a:lnTo>
                    <a:pt x="24489" y="1145"/>
                  </a:lnTo>
                  <a:lnTo>
                    <a:pt x="24016" y="1046"/>
                  </a:lnTo>
                  <a:lnTo>
                    <a:pt x="22598" y="797"/>
                  </a:lnTo>
                  <a:lnTo>
                    <a:pt x="21154" y="598"/>
                  </a:lnTo>
                  <a:lnTo>
                    <a:pt x="19736" y="424"/>
                  </a:lnTo>
                  <a:lnTo>
                    <a:pt x="18292" y="274"/>
                  </a:lnTo>
                  <a:lnTo>
                    <a:pt x="16824" y="150"/>
                  </a:lnTo>
                  <a:lnTo>
                    <a:pt x="15356" y="75"/>
                  </a:lnTo>
                  <a:lnTo>
                    <a:pt x="13887" y="26"/>
                  </a:lnTo>
                  <a:lnTo>
                    <a:pt x="12394" y="1"/>
                  </a:lnTo>
                  <a:close/>
                </a:path>
              </a:pathLst>
            </a:custGeom>
            <a:solidFill>
              <a:srgbClr val="da9a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6" name="Google Shape;2831;p67"/>
            <p:cNvSpPr/>
            <p:nvPr/>
          </p:nvSpPr>
          <p:spPr>
            <a:xfrm>
              <a:off x="1136160" y="2224800"/>
              <a:ext cx="684000" cy="1204560"/>
            </a:xfrm>
            <a:custGeom>
              <a:avLst/>
              <a:gdLst>
                <a:gd name="textAreaLeft" fmla="*/ 0 w 684000"/>
                <a:gd name="textAreaRight" fmla="*/ 684360 w 684000"/>
                <a:gd name="textAreaTop" fmla="*/ 0 h 1204560"/>
                <a:gd name="textAreaBottom" fmla="*/ 1204920 h 1204560"/>
              </a:gdLst>
              <a:ahLst/>
              <a:rect l="textAreaLeft" t="textAreaTop" r="textAreaRight" b="textAreaBottom"/>
              <a:pathLst>
                <a:path fill="none" w="72994" h="128392">
                  <a:moveTo>
                    <a:pt x="12618" y="1"/>
                  </a:moveTo>
                  <a:lnTo>
                    <a:pt x="12519" y="1"/>
                  </a:lnTo>
                  <a:lnTo>
                    <a:pt x="225" y="1"/>
                  </a:lnTo>
                  <a:lnTo>
                    <a:pt x="225" y="1"/>
                  </a:lnTo>
                  <a:lnTo>
                    <a:pt x="1743" y="26"/>
                  </a:lnTo>
                  <a:lnTo>
                    <a:pt x="3286" y="75"/>
                  </a:lnTo>
                  <a:lnTo>
                    <a:pt x="4804" y="175"/>
                  </a:lnTo>
                  <a:lnTo>
                    <a:pt x="6347" y="299"/>
                  </a:lnTo>
                  <a:lnTo>
                    <a:pt x="7865" y="474"/>
                  </a:lnTo>
                  <a:lnTo>
                    <a:pt x="9383" y="673"/>
                  </a:lnTo>
                  <a:lnTo>
                    <a:pt x="10901" y="922"/>
                  </a:lnTo>
                  <a:lnTo>
                    <a:pt x="12419" y="1195"/>
                  </a:lnTo>
                  <a:lnTo>
                    <a:pt x="13937" y="1519"/>
                  </a:lnTo>
                  <a:lnTo>
                    <a:pt x="15430" y="1867"/>
                  </a:lnTo>
                  <a:lnTo>
                    <a:pt x="16924" y="2265"/>
                  </a:lnTo>
                  <a:lnTo>
                    <a:pt x="18417" y="2688"/>
                  </a:lnTo>
                  <a:lnTo>
                    <a:pt x="19885" y="3136"/>
                  </a:lnTo>
                  <a:lnTo>
                    <a:pt x="21353" y="3634"/>
                  </a:lnTo>
                  <a:lnTo>
                    <a:pt x="22822" y="4157"/>
                  </a:lnTo>
                  <a:lnTo>
                    <a:pt x="24265" y="4729"/>
                  </a:lnTo>
                  <a:lnTo>
                    <a:pt x="25709" y="5351"/>
                  </a:lnTo>
                  <a:lnTo>
                    <a:pt x="27127" y="5998"/>
                  </a:lnTo>
                  <a:lnTo>
                    <a:pt x="28546" y="6670"/>
                  </a:lnTo>
                  <a:lnTo>
                    <a:pt x="29939" y="7392"/>
                  </a:lnTo>
                  <a:lnTo>
                    <a:pt x="31308" y="8139"/>
                  </a:lnTo>
                  <a:lnTo>
                    <a:pt x="32677" y="8910"/>
                  </a:lnTo>
                  <a:lnTo>
                    <a:pt x="34046" y="9731"/>
                  </a:lnTo>
                  <a:lnTo>
                    <a:pt x="35390" y="10602"/>
                  </a:lnTo>
                  <a:lnTo>
                    <a:pt x="36709" y="11498"/>
                  </a:lnTo>
                  <a:lnTo>
                    <a:pt x="38003" y="12444"/>
                  </a:lnTo>
                  <a:lnTo>
                    <a:pt x="39297" y="13415"/>
                  </a:lnTo>
                  <a:lnTo>
                    <a:pt x="40541" y="14410"/>
                  </a:lnTo>
                  <a:lnTo>
                    <a:pt x="41786" y="15455"/>
                  </a:lnTo>
                  <a:lnTo>
                    <a:pt x="43030" y="16526"/>
                  </a:lnTo>
                  <a:lnTo>
                    <a:pt x="44224" y="17645"/>
                  </a:lnTo>
                  <a:lnTo>
                    <a:pt x="45394" y="18790"/>
                  </a:lnTo>
                  <a:lnTo>
                    <a:pt x="45394" y="18790"/>
                  </a:lnTo>
                  <a:lnTo>
                    <a:pt x="46564" y="19985"/>
                  </a:lnTo>
                  <a:lnTo>
                    <a:pt x="47684" y="21204"/>
                  </a:lnTo>
                  <a:lnTo>
                    <a:pt x="48754" y="22424"/>
                  </a:lnTo>
                  <a:lnTo>
                    <a:pt x="49824" y="23668"/>
                  </a:lnTo>
                  <a:lnTo>
                    <a:pt x="50819" y="24937"/>
                  </a:lnTo>
                  <a:lnTo>
                    <a:pt x="51790" y="26231"/>
                  </a:lnTo>
                  <a:lnTo>
                    <a:pt x="52736" y="27550"/>
                  </a:lnTo>
                  <a:lnTo>
                    <a:pt x="53632" y="28869"/>
                  </a:lnTo>
                  <a:lnTo>
                    <a:pt x="54503" y="30213"/>
                  </a:lnTo>
                  <a:lnTo>
                    <a:pt x="55324" y="31582"/>
                  </a:lnTo>
                  <a:lnTo>
                    <a:pt x="56120" y="32951"/>
                  </a:lnTo>
                  <a:lnTo>
                    <a:pt x="56867" y="34344"/>
                  </a:lnTo>
                  <a:lnTo>
                    <a:pt x="57589" y="35738"/>
                  </a:lnTo>
                  <a:lnTo>
                    <a:pt x="58261" y="37157"/>
                  </a:lnTo>
                  <a:lnTo>
                    <a:pt x="58908" y="38600"/>
                  </a:lnTo>
                  <a:lnTo>
                    <a:pt x="59505" y="40043"/>
                  </a:lnTo>
                  <a:lnTo>
                    <a:pt x="60077" y="41487"/>
                  </a:lnTo>
                  <a:lnTo>
                    <a:pt x="60600" y="42955"/>
                  </a:lnTo>
                  <a:lnTo>
                    <a:pt x="61098" y="44424"/>
                  </a:lnTo>
                  <a:lnTo>
                    <a:pt x="61571" y="45917"/>
                  </a:lnTo>
                  <a:lnTo>
                    <a:pt x="61994" y="47410"/>
                  </a:lnTo>
                  <a:lnTo>
                    <a:pt x="62367" y="48903"/>
                  </a:lnTo>
                  <a:lnTo>
                    <a:pt x="62715" y="50421"/>
                  </a:lnTo>
                  <a:lnTo>
                    <a:pt x="63039" y="51939"/>
                  </a:lnTo>
                  <a:lnTo>
                    <a:pt x="63313" y="53457"/>
                  </a:lnTo>
                  <a:lnTo>
                    <a:pt x="63537" y="54976"/>
                  </a:lnTo>
                  <a:lnTo>
                    <a:pt x="63761" y="56519"/>
                  </a:lnTo>
                  <a:lnTo>
                    <a:pt x="63910" y="58037"/>
                  </a:lnTo>
                  <a:lnTo>
                    <a:pt x="64034" y="59580"/>
                  </a:lnTo>
                  <a:lnTo>
                    <a:pt x="64134" y="61123"/>
                  </a:lnTo>
                  <a:lnTo>
                    <a:pt x="64184" y="62666"/>
                  </a:lnTo>
                  <a:lnTo>
                    <a:pt x="64209" y="64209"/>
                  </a:lnTo>
                  <a:lnTo>
                    <a:pt x="64184" y="65727"/>
                  </a:lnTo>
                  <a:lnTo>
                    <a:pt x="64134" y="67270"/>
                  </a:lnTo>
                  <a:lnTo>
                    <a:pt x="64034" y="68813"/>
                  </a:lnTo>
                  <a:lnTo>
                    <a:pt x="63910" y="70356"/>
                  </a:lnTo>
                  <a:lnTo>
                    <a:pt x="63761" y="71874"/>
                  </a:lnTo>
                  <a:lnTo>
                    <a:pt x="63537" y="73417"/>
                  </a:lnTo>
                  <a:lnTo>
                    <a:pt x="63313" y="74935"/>
                  </a:lnTo>
                  <a:lnTo>
                    <a:pt x="63039" y="76453"/>
                  </a:lnTo>
                  <a:lnTo>
                    <a:pt x="62715" y="77971"/>
                  </a:lnTo>
                  <a:lnTo>
                    <a:pt x="62367" y="79489"/>
                  </a:lnTo>
                  <a:lnTo>
                    <a:pt x="61994" y="80982"/>
                  </a:lnTo>
                  <a:lnTo>
                    <a:pt x="61571" y="82475"/>
                  </a:lnTo>
                  <a:lnTo>
                    <a:pt x="61098" y="83969"/>
                  </a:lnTo>
                  <a:lnTo>
                    <a:pt x="60600" y="85437"/>
                  </a:lnTo>
                  <a:lnTo>
                    <a:pt x="60077" y="86905"/>
                  </a:lnTo>
                  <a:lnTo>
                    <a:pt x="59505" y="88349"/>
                  </a:lnTo>
                  <a:lnTo>
                    <a:pt x="58908" y="89792"/>
                  </a:lnTo>
                  <a:lnTo>
                    <a:pt x="58261" y="91236"/>
                  </a:lnTo>
                  <a:lnTo>
                    <a:pt x="57589" y="92654"/>
                  </a:lnTo>
                  <a:lnTo>
                    <a:pt x="56867" y="94048"/>
                  </a:lnTo>
                  <a:lnTo>
                    <a:pt x="56120" y="95441"/>
                  </a:lnTo>
                  <a:lnTo>
                    <a:pt x="55324" y="96810"/>
                  </a:lnTo>
                  <a:lnTo>
                    <a:pt x="54503" y="98179"/>
                  </a:lnTo>
                  <a:lnTo>
                    <a:pt x="53632" y="99523"/>
                  </a:lnTo>
                  <a:lnTo>
                    <a:pt x="52736" y="100842"/>
                  </a:lnTo>
                  <a:lnTo>
                    <a:pt x="51790" y="102161"/>
                  </a:lnTo>
                  <a:lnTo>
                    <a:pt x="50819" y="103455"/>
                  </a:lnTo>
                  <a:lnTo>
                    <a:pt x="49824" y="104724"/>
                  </a:lnTo>
                  <a:lnTo>
                    <a:pt x="48754" y="105968"/>
                  </a:lnTo>
                  <a:lnTo>
                    <a:pt x="47684" y="107188"/>
                  </a:lnTo>
                  <a:lnTo>
                    <a:pt x="46564" y="108407"/>
                  </a:lnTo>
                  <a:lnTo>
                    <a:pt x="45394" y="109602"/>
                  </a:lnTo>
                  <a:lnTo>
                    <a:pt x="45394" y="109602"/>
                  </a:lnTo>
                  <a:lnTo>
                    <a:pt x="44224" y="110747"/>
                  </a:lnTo>
                  <a:lnTo>
                    <a:pt x="43005" y="111867"/>
                  </a:lnTo>
                  <a:lnTo>
                    <a:pt x="41786" y="112962"/>
                  </a:lnTo>
                  <a:lnTo>
                    <a:pt x="40541" y="114007"/>
                  </a:lnTo>
                  <a:lnTo>
                    <a:pt x="39247" y="115002"/>
                  </a:lnTo>
                  <a:lnTo>
                    <a:pt x="37978" y="115998"/>
                  </a:lnTo>
                  <a:lnTo>
                    <a:pt x="36659" y="116919"/>
                  </a:lnTo>
                  <a:lnTo>
                    <a:pt x="35340" y="117815"/>
                  </a:lnTo>
                  <a:lnTo>
                    <a:pt x="33996" y="118686"/>
                  </a:lnTo>
                  <a:lnTo>
                    <a:pt x="32627" y="119507"/>
                  </a:lnTo>
                  <a:lnTo>
                    <a:pt x="31258" y="120303"/>
                  </a:lnTo>
                  <a:lnTo>
                    <a:pt x="29865" y="121050"/>
                  </a:lnTo>
                  <a:lnTo>
                    <a:pt x="28471" y="121772"/>
                  </a:lnTo>
                  <a:lnTo>
                    <a:pt x="27053" y="122444"/>
                  </a:lnTo>
                  <a:lnTo>
                    <a:pt x="25609" y="123091"/>
                  </a:lnTo>
                  <a:lnTo>
                    <a:pt x="24166" y="123688"/>
                  </a:lnTo>
                  <a:lnTo>
                    <a:pt x="22722" y="124260"/>
                  </a:lnTo>
                  <a:lnTo>
                    <a:pt x="21254" y="124808"/>
                  </a:lnTo>
                  <a:lnTo>
                    <a:pt x="19761" y="125305"/>
                  </a:lnTo>
                  <a:lnTo>
                    <a:pt x="18292" y="125753"/>
                  </a:lnTo>
                  <a:lnTo>
                    <a:pt x="16799" y="126177"/>
                  </a:lnTo>
                  <a:lnTo>
                    <a:pt x="15281" y="126575"/>
                  </a:lnTo>
                  <a:lnTo>
                    <a:pt x="13788" y="126923"/>
                  </a:lnTo>
                  <a:lnTo>
                    <a:pt x="12270" y="127222"/>
                  </a:lnTo>
                  <a:lnTo>
                    <a:pt x="10752" y="127496"/>
                  </a:lnTo>
                  <a:lnTo>
                    <a:pt x="9234" y="127744"/>
                  </a:lnTo>
                  <a:lnTo>
                    <a:pt x="7691" y="127943"/>
                  </a:lnTo>
                  <a:lnTo>
                    <a:pt x="6173" y="128093"/>
                  </a:lnTo>
                  <a:lnTo>
                    <a:pt x="4630" y="128242"/>
                  </a:lnTo>
                  <a:lnTo>
                    <a:pt x="3087" y="128317"/>
                  </a:lnTo>
                  <a:lnTo>
                    <a:pt x="1544" y="128391"/>
                  </a:lnTo>
                  <a:lnTo>
                    <a:pt x="1" y="128391"/>
                  </a:lnTo>
                  <a:lnTo>
                    <a:pt x="1" y="128391"/>
                  </a:lnTo>
                  <a:lnTo>
                    <a:pt x="1" y="128391"/>
                  </a:lnTo>
                  <a:lnTo>
                    <a:pt x="12618" y="128391"/>
                  </a:lnTo>
                  <a:lnTo>
                    <a:pt x="12618" y="128391"/>
                  </a:lnTo>
                  <a:lnTo>
                    <a:pt x="13912" y="128391"/>
                  </a:lnTo>
                  <a:lnTo>
                    <a:pt x="15182" y="128342"/>
                  </a:lnTo>
                  <a:lnTo>
                    <a:pt x="16426" y="128292"/>
                  </a:lnTo>
                  <a:lnTo>
                    <a:pt x="17695" y="128192"/>
                  </a:lnTo>
                  <a:lnTo>
                    <a:pt x="18939" y="128093"/>
                  </a:lnTo>
                  <a:lnTo>
                    <a:pt x="20184" y="127968"/>
                  </a:lnTo>
                  <a:lnTo>
                    <a:pt x="21428" y="127794"/>
                  </a:lnTo>
                  <a:lnTo>
                    <a:pt x="22648" y="127620"/>
                  </a:lnTo>
                  <a:lnTo>
                    <a:pt x="23867" y="127421"/>
                  </a:lnTo>
                  <a:lnTo>
                    <a:pt x="25087" y="127197"/>
                  </a:lnTo>
                  <a:lnTo>
                    <a:pt x="26281" y="126948"/>
                  </a:lnTo>
                  <a:lnTo>
                    <a:pt x="27476" y="126674"/>
                  </a:lnTo>
                  <a:lnTo>
                    <a:pt x="28670" y="126376"/>
                  </a:lnTo>
                  <a:lnTo>
                    <a:pt x="29840" y="126052"/>
                  </a:lnTo>
                  <a:lnTo>
                    <a:pt x="31010" y="125729"/>
                  </a:lnTo>
                  <a:lnTo>
                    <a:pt x="32179" y="125380"/>
                  </a:lnTo>
                  <a:lnTo>
                    <a:pt x="33324" y="124982"/>
                  </a:lnTo>
                  <a:lnTo>
                    <a:pt x="34469" y="124584"/>
                  </a:lnTo>
                  <a:lnTo>
                    <a:pt x="35614" y="124161"/>
                  </a:lnTo>
                  <a:lnTo>
                    <a:pt x="36734" y="123713"/>
                  </a:lnTo>
                  <a:lnTo>
                    <a:pt x="37829" y="123265"/>
                  </a:lnTo>
                  <a:lnTo>
                    <a:pt x="38924" y="122792"/>
                  </a:lnTo>
                  <a:lnTo>
                    <a:pt x="40019" y="122269"/>
                  </a:lnTo>
                  <a:lnTo>
                    <a:pt x="41114" y="121747"/>
                  </a:lnTo>
                  <a:lnTo>
                    <a:pt x="42159" y="121224"/>
                  </a:lnTo>
                  <a:lnTo>
                    <a:pt x="43229" y="120652"/>
                  </a:lnTo>
                  <a:lnTo>
                    <a:pt x="44274" y="120079"/>
                  </a:lnTo>
                  <a:lnTo>
                    <a:pt x="45295" y="119482"/>
                  </a:lnTo>
                  <a:lnTo>
                    <a:pt x="46315" y="118860"/>
                  </a:lnTo>
                  <a:lnTo>
                    <a:pt x="47335" y="118213"/>
                  </a:lnTo>
                  <a:lnTo>
                    <a:pt x="48331" y="117566"/>
                  </a:lnTo>
                  <a:lnTo>
                    <a:pt x="49301" y="116894"/>
                  </a:lnTo>
                  <a:lnTo>
                    <a:pt x="50272" y="116222"/>
                  </a:lnTo>
                  <a:lnTo>
                    <a:pt x="51218" y="115500"/>
                  </a:lnTo>
                  <a:lnTo>
                    <a:pt x="52163" y="114778"/>
                  </a:lnTo>
                  <a:lnTo>
                    <a:pt x="53084" y="114057"/>
                  </a:lnTo>
                  <a:lnTo>
                    <a:pt x="54005" y="113285"/>
                  </a:lnTo>
                  <a:lnTo>
                    <a:pt x="54901" y="112514"/>
                  </a:lnTo>
                  <a:lnTo>
                    <a:pt x="55797" y="111717"/>
                  </a:lnTo>
                  <a:lnTo>
                    <a:pt x="56668" y="110921"/>
                  </a:lnTo>
                  <a:lnTo>
                    <a:pt x="57514" y="110100"/>
                  </a:lnTo>
                  <a:lnTo>
                    <a:pt x="58360" y="109278"/>
                  </a:lnTo>
                  <a:lnTo>
                    <a:pt x="59181" y="108407"/>
                  </a:lnTo>
                  <a:lnTo>
                    <a:pt x="59978" y="107561"/>
                  </a:lnTo>
                  <a:lnTo>
                    <a:pt x="60774" y="106665"/>
                  </a:lnTo>
                  <a:lnTo>
                    <a:pt x="61546" y="105769"/>
                  </a:lnTo>
                  <a:lnTo>
                    <a:pt x="62317" y="104873"/>
                  </a:lnTo>
                  <a:lnTo>
                    <a:pt x="63064" y="103928"/>
                  </a:lnTo>
                  <a:lnTo>
                    <a:pt x="63785" y="103007"/>
                  </a:lnTo>
                  <a:lnTo>
                    <a:pt x="64482" y="102036"/>
                  </a:lnTo>
                  <a:lnTo>
                    <a:pt x="65179" y="101091"/>
                  </a:lnTo>
                  <a:lnTo>
                    <a:pt x="65851" y="100095"/>
                  </a:lnTo>
                  <a:lnTo>
                    <a:pt x="66523" y="99125"/>
                  </a:lnTo>
                  <a:lnTo>
                    <a:pt x="67145" y="98104"/>
                  </a:lnTo>
                  <a:lnTo>
                    <a:pt x="67767" y="97084"/>
                  </a:lnTo>
                  <a:lnTo>
                    <a:pt x="68365" y="96064"/>
                  </a:lnTo>
                  <a:lnTo>
                    <a:pt x="68962" y="95018"/>
                  </a:lnTo>
                  <a:lnTo>
                    <a:pt x="69534" y="93973"/>
                  </a:lnTo>
                  <a:lnTo>
                    <a:pt x="70057" y="92903"/>
                  </a:lnTo>
                  <a:lnTo>
                    <a:pt x="70604" y="91833"/>
                  </a:lnTo>
                  <a:lnTo>
                    <a:pt x="71102" y="90738"/>
                  </a:lnTo>
                  <a:lnTo>
                    <a:pt x="71575" y="89643"/>
                  </a:lnTo>
                  <a:lnTo>
                    <a:pt x="72048" y="88548"/>
                  </a:lnTo>
                  <a:lnTo>
                    <a:pt x="72496" y="87428"/>
                  </a:lnTo>
                  <a:lnTo>
                    <a:pt x="72496" y="87428"/>
                  </a:lnTo>
                  <a:lnTo>
                    <a:pt x="72645" y="85362"/>
                  </a:lnTo>
                  <a:lnTo>
                    <a:pt x="72770" y="83322"/>
                  </a:lnTo>
                  <a:lnTo>
                    <a:pt x="72869" y="81331"/>
                  </a:lnTo>
                  <a:lnTo>
                    <a:pt x="72944" y="79414"/>
                  </a:lnTo>
                  <a:lnTo>
                    <a:pt x="72994" y="77573"/>
                  </a:lnTo>
                  <a:lnTo>
                    <a:pt x="72994" y="75806"/>
                  </a:lnTo>
                  <a:lnTo>
                    <a:pt x="72969" y="74113"/>
                  </a:lnTo>
                  <a:lnTo>
                    <a:pt x="72919" y="72570"/>
                  </a:lnTo>
                  <a:lnTo>
                    <a:pt x="72919" y="72570"/>
                  </a:lnTo>
                  <a:lnTo>
                    <a:pt x="72894" y="71127"/>
                  </a:lnTo>
                  <a:lnTo>
                    <a:pt x="72894" y="69559"/>
                  </a:lnTo>
                  <a:lnTo>
                    <a:pt x="72944" y="66175"/>
                  </a:lnTo>
                  <a:lnTo>
                    <a:pt x="72944" y="64358"/>
                  </a:lnTo>
                  <a:lnTo>
                    <a:pt x="72919" y="62442"/>
                  </a:lnTo>
                  <a:lnTo>
                    <a:pt x="72869" y="61471"/>
                  </a:lnTo>
                  <a:lnTo>
                    <a:pt x="72819" y="60500"/>
                  </a:lnTo>
                  <a:lnTo>
                    <a:pt x="72745" y="59505"/>
                  </a:lnTo>
                  <a:lnTo>
                    <a:pt x="72645" y="58485"/>
                  </a:lnTo>
                  <a:lnTo>
                    <a:pt x="72645" y="58485"/>
                  </a:lnTo>
                  <a:lnTo>
                    <a:pt x="72496" y="57215"/>
                  </a:lnTo>
                  <a:lnTo>
                    <a:pt x="72496" y="57215"/>
                  </a:lnTo>
                  <a:lnTo>
                    <a:pt x="72396" y="56419"/>
                  </a:lnTo>
                  <a:lnTo>
                    <a:pt x="72272" y="55647"/>
                  </a:lnTo>
                  <a:lnTo>
                    <a:pt x="72272" y="55647"/>
                  </a:lnTo>
                  <a:lnTo>
                    <a:pt x="71276" y="50222"/>
                  </a:lnTo>
                  <a:lnTo>
                    <a:pt x="70405" y="45519"/>
                  </a:lnTo>
                  <a:lnTo>
                    <a:pt x="69460" y="40417"/>
                  </a:lnTo>
                  <a:lnTo>
                    <a:pt x="68265" y="33797"/>
                  </a:lnTo>
                  <a:lnTo>
                    <a:pt x="68265" y="33797"/>
                  </a:lnTo>
                  <a:lnTo>
                    <a:pt x="67817" y="31383"/>
                  </a:lnTo>
                  <a:lnTo>
                    <a:pt x="67817" y="31383"/>
                  </a:lnTo>
                  <a:lnTo>
                    <a:pt x="67021" y="30089"/>
                  </a:lnTo>
                  <a:lnTo>
                    <a:pt x="66199" y="28820"/>
                  </a:lnTo>
                  <a:lnTo>
                    <a:pt x="65378" y="27575"/>
                  </a:lnTo>
                  <a:lnTo>
                    <a:pt x="64482" y="26356"/>
                  </a:lnTo>
                  <a:lnTo>
                    <a:pt x="63586" y="25161"/>
                  </a:lnTo>
                  <a:lnTo>
                    <a:pt x="62666" y="23967"/>
                  </a:lnTo>
                  <a:lnTo>
                    <a:pt x="61720" y="22822"/>
                  </a:lnTo>
                  <a:lnTo>
                    <a:pt x="60724" y="21677"/>
                  </a:lnTo>
                  <a:lnTo>
                    <a:pt x="60724" y="21677"/>
                  </a:lnTo>
                  <a:lnTo>
                    <a:pt x="57340" y="21926"/>
                  </a:lnTo>
                  <a:lnTo>
                    <a:pt x="57340" y="21926"/>
                  </a:lnTo>
                  <a:lnTo>
                    <a:pt x="57265" y="21254"/>
                  </a:lnTo>
                  <a:lnTo>
                    <a:pt x="57240" y="20358"/>
                  </a:lnTo>
                  <a:lnTo>
                    <a:pt x="57190" y="17969"/>
                  </a:lnTo>
                  <a:lnTo>
                    <a:pt x="57190" y="17969"/>
                  </a:lnTo>
                  <a:lnTo>
                    <a:pt x="55772" y="16650"/>
                  </a:lnTo>
                  <a:lnTo>
                    <a:pt x="54328" y="15381"/>
                  </a:lnTo>
                  <a:lnTo>
                    <a:pt x="52835" y="14136"/>
                  </a:lnTo>
                  <a:lnTo>
                    <a:pt x="51317" y="12942"/>
                  </a:lnTo>
                  <a:lnTo>
                    <a:pt x="49749" y="11822"/>
                  </a:lnTo>
                  <a:lnTo>
                    <a:pt x="48157" y="10702"/>
                  </a:lnTo>
                  <a:lnTo>
                    <a:pt x="46514" y="9657"/>
                  </a:lnTo>
                  <a:lnTo>
                    <a:pt x="44847" y="8661"/>
                  </a:lnTo>
                  <a:lnTo>
                    <a:pt x="43154" y="7716"/>
                  </a:lnTo>
                  <a:lnTo>
                    <a:pt x="41437" y="6795"/>
                  </a:lnTo>
                  <a:lnTo>
                    <a:pt x="40566" y="6372"/>
                  </a:lnTo>
                  <a:lnTo>
                    <a:pt x="39670" y="5949"/>
                  </a:lnTo>
                  <a:lnTo>
                    <a:pt x="38774" y="5550"/>
                  </a:lnTo>
                  <a:lnTo>
                    <a:pt x="37878" y="5152"/>
                  </a:lnTo>
                  <a:lnTo>
                    <a:pt x="36982" y="4779"/>
                  </a:lnTo>
                  <a:lnTo>
                    <a:pt x="36062" y="4406"/>
                  </a:lnTo>
                  <a:lnTo>
                    <a:pt x="35141" y="4057"/>
                  </a:lnTo>
                  <a:lnTo>
                    <a:pt x="34220" y="3734"/>
                  </a:lnTo>
                  <a:lnTo>
                    <a:pt x="33299" y="3385"/>
                  </a:lnTo>
                  <a:lnTo>
                    <a:pt x="32353" y="3087"/>
                  </a:lnTo>
                  <a:lnTo>
                    <a:pt x="31408" y="2788"/>
                  </a:lnTo>
                  <a:lnTo>
                    <a:pt x="30462" y="2514"/>
                  </a:lnTo>
                  <a:lnTo>
                    <a:pt x="30462" y="2514"/>
                  </a:lnTo>
                  <a:lnTo>
                    <a:pt x="30064" y="2390"/>
                  </a:lnTo>
                  <a:lnTo>
                    <a:pt x="30064" y="2390"/>
                  </a:lnTo>
                  <a:lnTo>
                    <a:pt x="28745" y="2041"/>
                  </a:lnTo>
                  <a:lnTo>
                    <a:pt x="27426" y="1718"/>
                  </a:lnTo>
                  <a:lnTo>
                    <a:pt x="26082" y="1419"/>
                  </a:lnTo>
                  <a:lnTo>
                    <a:pt x="24713" y="1145"/>
                  </a:lnTo>
                  <a:lnTo>
                    <a:pt x="24713" y="1145"/>
                  </a:lnTo>
                  <a:lnTo>
                    <a:pt x="24240" y="1046"/>
                  </a:lnTo>
                  <a:lnTo>
                    <a:pt x="24240" y="1046"/>
                  </a:lnTo>
                  <a:lnTo>
                    <a:pt x="22822" y="797"/>
                  </a:lnTo>
                  <a:lnTo>
                    <a:pt x="21378" y="598"/>
                  </a:lnTo>
                  <a:lnTo>
                    <a:pt x="19960" y="424"/>
                  </a:lnTo>
                  <a:lnTo>
                    <a:pt x="18516" y="274"/>
                  </a:lnTo>
                  <a:lnTo>
                    <a:pt x="17048" y="150"/>
                  </a:lnTo>
                  <a:lnTo>
                    <a:pt x="15580" y="75"/>
                  </a:lnTo>
                  <a:lnTo>
                    <a:pt x="14111" y="26"/>
                  </a:lnTo>
                  <a:lnTo>
                    <a:pt x="12618" y="1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7" name="Google Shape;2832;p67"/>
            <p:cNvSpPr/>
            <p:nvPr/>
          </p:nvSpPr>
          <p:spPr>
            <a:xfrm>
              <a:off x="534600" y="2224800"/>
              <a:ext cx="1203120" cy="1204560"/>
            </a:xfrm>
            <a:custGeom>
              <a:avLst/>
              <a:gdLst>
                <a:gd name="textAreaLeft" fmla="*/ 0 w 1203120"/>
                <a:gd name="textAreaRight" fmla="*/ 1203480 w 1203120"/>
                <a:gd name="textAreaTop" fmla="*/ 0 h 1204560"/>
                <a:gd name="textAreaBottom" fmla="*/ 1204920 h 1204560"/>
              </a:gdLst>
              <a:ahLst/>
              <a:rect l="textAreaLeft" t="textAreaTop" r="textAreaRight" b="textAreaBottom"/>
              <a:pathLst>
                <a:path w="128392" h="128392">
                  <a:moveTo>
                    <a:pt x="64184" y="1"/>
                  </a:moveTo>
                  <a:lnTo>
                    <a:pt x="62641" y="26"/>
                  </a:lnTo>
                  <a:lnTo>
                    <a:pt x="61123" y="75"/>
                  </a:lnTo>
                  <a:lnTo>
                    <a:pt x="59580" y="175"/>
                  </a:lnTo>
                  <a:lnTo>
                    <a:pt x="58037" y="299"/>
                  </a:lnTo>
                  <a:lnTo>
                    <a:pt x="56494" y="449"/>
                  </a:lnTo>
                  <a:lnTo>
                    <a:pt x="54976" y="648"/>
                  </a:lnTo>
                  <a:lnTo>
                    <a:pt x="53457" y="897"/>
                  </a:lnTo>
                  <a:lnTo>
                    <a:pt x="51939" y="1170"/>
                  </a:lnTo>
                  <a:lnTo>
                    <a:pt x="50421" y="1494"/>
                  </a:lnTo>
                  <a:lnTo>
                    <a:pt x="48903" y="1842"/>
                  </a:lnTo>
                  <a:lnTo>
                    <a:pt x="47410" y="2216"/>
                  </a:lnTo>
                  <a:lnTo>
                    <a:pt x="45917" y="2639"/>
                  </a:lnTo>
                  <a:lnTo>
                    <a:pt x="44424" y="3112"/>
                  </a:lnTo>
                  <a:lnTo>
                    <a:pt x="42955" y="3609"/>
                  </a:lnTo>
                  <a:lnTo>
                    <a:pt x="41487" y="4132"/>
                  </a:lnTo>
                  <a:lnTo>
                    <a:pt x="40043" y="4704"/>
                  </a:lnTo>
                  <a:lnTo>
                    <a:pt x="38600" y="5302"/>
                  </a:lnTo>
                  <a:lnTo>
                    <a:pt x="37157" y="5949"/>
                  </a:lnTo>
                  <a:lnTo>
                    <a:pt x="35738" y="6621"/>
                  </a:lnTo>
                  <a:lnTo>
                    <a:pt x="34344" y="7342"/>
                  </a:lnTo>
                  <a:lnTo>
                    <a:pt x="32951" y="8089"/>
                  </a:lnTo>
                  <a:lnTo>
                    <a:pt x="31557" y="8885"/>
                  </a:lnTo>
                  <a:lnTo>
                    <a:pt x="30213" y="9707"/>
                  </a:lnTo>
                  <a:lnTo>
                    <a:pt x="28869" y="10578"/>
                  </a:lnTo>
                  <a:lnTo>
                    <a:pt x="27550" y="11473"/>
                  </a:lnTo>
                  <a:lnTo>
                    <a:pt x="26231" y="12419"/>
                  </a:lnTo>
                  <a:lnTo>
                    <a:pt x="24937" y="13390"/>
                  </a:lnTo>
                  <a:lnTo>
                    <a:pt x="23668" y="14385"/>
                  </a:lnTo>
                  <a:lnTo>
                    <a:pt x="22424" y="15430"/>
                  </a:lnTo>
                  <a:lnTo>
                    <a:pt x="21179" y="16526"/>
                  </a:lnTo>
                  <a:lnTo>
                    <a:pt x="19985" y="17645"/>
                  </a:lnTo>
                  <a:lnTo>
                    <a:pt x="18790" y="18790"/>
                  </a:lnTo>
                  <a:lnTo>
                    <a:pt x="17645" y="19985"/>
                  </a:lnTo>
                  <a:lnTo>
                    <a:pt x="16525" y="21204"/>
                  </a:lnTo>
                  <a:lnTo>
                    <a:pt x="15430" y="22424"/>
                  </a:lnTo>
                  <a:lnTo>
                    <a:pt x="14385" y="23668"/>
                  </a:lnTo>
                  <a:lnTo>
                    <a:pt x="13390" y="24937"/>
                  </a:lnTo>
                  <a:lnTo>
                    <a:pt x="12394" y="26231"/>
                  </a:lnTo>
                  <a:lnTo>
                    <a:pt x="11473" y="27550"/>
                  </a:lnTo>
                  <a:lnTo>
                    <a:pt x="10577" y="28869"/>
                  </a:lnTo>
                  <a:lnTo>
                    <a:pt x="9706" y="30213"/>
                  </a:lnTo>
                  <a:lnTo>
                    <a:pt x="8885" y="31582"/>
                  </a:lnTo>
                  <a:lnTo>
                    <a:pt x="8089" y="32951"/>
                  </a:lnTo>
                  <a:lnTo>
                    <a:pt x="7342" y="34344"/>
                  </a:lnTo>
                  <a:lnTo>
                    <a:pt x="6621" y="35738"/>
                  </a:lnTo>
                  <a:lnTo>
                    <a:pt x="5949" y="37157"/>
                  </a:lnTo>
                  <a:lnTo>
                    <a:pt x="5302" y="38600"/>
                  </a:lnTo>
                  <a:lnTo>
                    <a:pt x="4679" y="40043"/>
                  </a:lnTo>
                  <a:lnTo>
                    <a:pt x="4132" y="41487"/>
                  </a:lnTo>
                  <a:lnTo>
                    <a:pt x="3584" y="42955"/>
                  </a:lnTo>
                  <a:lnTo>
                    <a:pt x="3087" y="44424"/>
                  </a:lnTo>
                  <a:lnTo>
                    <a:pt x="2639" y="45917"/>
                  </a:lnTo>
                  <a:lnTo>
                    <a:pt x="2216" y="47410"/>
                  </a:lnTo>
                  <a:lnTo>
                    <a:pt x="1817" y="48903"/>
                  </a:lnTo>
                  <a:lnTo>
                    <a:pt x="1469" y="50421"/>
                  </a:lnTo>
                  <a:lnTo>
                    <a:pt x="1170" y="51939"/>
                  </a:lnTo>
                  <a:lnTo>
                    <a:pt x="897" y="53457"/>
                  </a:lnTo>
                  <a:lnTo>
                    <a:pt x="648" y="54976"/>
                  </a:lnTo>
                  <a:lnTo>
                    <a:pt x="449" y="56519"/>
                  </a:lnTo>
                  <a:lnTo>
                    <a:pt x="274" y="58037"/>
                  </a:lnTo>
                  <a:lnTo>
                    <a:pt x="150" y="59580"/>
                  </a:lnTo>
                  <a:lnTo>
                    <a:pt x="75" y="61123"/>
                  </a:lnTo>
                  <a:lnTo>
                    <a:pt x="1" y="62666"/>
                  </a:lnTo>
                  <a:lnTo>
                    <a:pt x="1" y="64209"/>
                  </a:lnTo>
                  <a:lnTo>
                    <a:pt x="1" y="65727"/>
                  </a:lnTo>
                  <a:lnTo>
                    <a:pt x="75" y="67270"/>
                  </a:lnTo>
                  <a:lnTo>
                    <a:pt x="150" y="68813"/>
                  </a:lnTo>
                  <a:lnTo>
                    <a:pt x="274" y="70356"/>
                  </a:lnTo>
                  <a:lnTo>
                    <a:pt x="449" y="71874"/>
                  </a:lnTo>
                  <a:lnTo>
                    <a:pt x="648" y="73417"/>
                  </a:lnTo>
                  <a:lnTo>
                    <a:pt x="897" y="74935"/>
                  </a:lnTo>
                  <a:lnTo>
                    <a:pt x="1170" y="76453"/>
                  </a:lnTo>
                  <a:lnTo>
                    <a:pt x="1469" y="77971"/>
                  </a:lnTo>
                  <a:lnTo>
                    <a:pt x="1817" y="79489"/>
                  </a:lnTo>
                  <a:lnTo>
                    <a:pt x="2216" y="80982"/>
                  </a:lnTo>
                  <a:lnTo>
                    <a:pt x="2639" y="82475"/>
                  </a:lnTo>
                  <a:lnTo>
                    <a:pt x="3087" y="83969"/>
                  </a:lnTo>
                  <a:lnTo>
                    <a:pt x="3584" y="85437"/>
                  </a:lnTo>
                  <a:lnTo>
                    <a:pt x="4132" y="86905"/>
                  </a:lnTo>
                  <a:lnTo>
                    <a:pt x="4679" y="88349"/>
                  </a:lnTo>
                  <a:lnTo>
                    <a:pt x="5302" y="89792"/>
                  </a:lnTo>
                  <a:lnTo>
                    <a:pt x="5949" y="91236"/>
                  </a:lnTo>
                  <a:lnTo>
                    <a:pt x="6621" y="92654"/>
                  </a:lnTo>
                  <a:lnTo>
                    <a:pt x="7342" y="94048"/>
                  </a:lnTo>
                  <a:lnTo>
                    <a:pt x="8089" y="95441"/>
                  </a:lnTo>
                  <a:lnTo>
                    <a:pt x="8885" y="96810"/>
                  </a:lnTo>
                  <a:lnTo>
                    <a:pt x="9706" y="98179"/>
                  </a:lnTo>
                  <a:lnTo>
                    <a:pt x="10577" y="99523"/>
                  </a:lnTo>
                  <a:lnTo>
                    <a:pt x="11473" y="100842"/>
                  </a:lnTo>
                  <a:lnTo>
                    <a:pt x="12394" y="102161"/>
                  </a:lnTo>
                  <a:lnTo>
                    <a:pt x="13390" y="103455"/>
                  </a:lnTo>
                  <a:lnTo>
                    <a:pt x="14385" y="104724"/>
                  </a:lnTo>
                  <a:lnTo>
                    <a:pt x="15430" y="105968"/>
                  </a:lnTo>
                  <a:lnTo>
                    <a:pt x="16525" y="107188"/>
                  </a:lnTo>
                  <a:lnTo>
                    <a:pt x="17645" y="108407"/>
                  </a:lnTo>
                  <a:lnTo>
                    <a:pt x="18790" y="109602"/>
                  </a:lnTo>
                  <a:lnTo>
                    <a:pt x="19985" y="110747"/>
                  </a:lnTo>
                  <a:lnTo>
                    <a:pt x="21179" y="111867"/>
                  </a:lnTo>
                  <a:lnTo>
                    <a:pt x="22424" y="112962"/>
                  </a:lnTo>
                  <a:lnTo>
                    <a:pt x="23668" y="114007"/>
                  </a:lnTo>
                  <a:lnTo>
                    <a:pt x="24937" y="115002"/>
                  </a:lnTo>
                  <a:lnTo>
                    <a:pt x="26231" y="115998"/>
                  </a:lnTo>
                  <a:lnTo>
                    <a:pt x="27550" y="116919"/>
                  </a:lnTo>
                  <a:lnTo>
                    <a:pt x="28869" y="117815"/>
                  </a:lnTo>
                  <a:lnTo>
                    <a:pt x="30213" y="118686"/>
                  </a:lnTo>
                  <a:lnTo>
                    <a:pt x="31557" y="119507"/>
                  </a:lnTo>
                  <a:lnTo>
                    <a:pt x="32951" y="120303"/>
                  </a:lnTo>
                  <a:lnTo>
                    <a:pt x="34344" y="121050"/>
                  </a:lnTo>
                  <a:lnTo>
                    <a:pt x="35738" y="121772"/>
                  </a:lnTo>
                  <a:lnTo>
                    <a:pt x="37157" y="122444"/>
                  </a:lnTo>
                  <a:lnTo>
                    <a:pt x="38600" y="123091"/>
                  </a:lnTo>
                  <a:lnTo>
                    <a:pt x="40043" y="123688"/>
                  </a:lnTo>
                  <a:lnTo>
                    <a:pt x="41487" y="124260"/>
                  </a:lnTo>
                  <a:lnTo>
                    <a:pt x="42955" y="124808"/>
                  </a:lnTo>
                  <a:lnTo>
                    <a:pt x="44424" y="125305"/>
                  </a:lnTo>
                  <a:lnTo>
                    <a:pt x="45917" y="125753"/>
                  </a:lnTo>
                  <a:lnTo>
                    <a:pt x="47410" y="126177"/>
                  </a:lnTo>
                  <a:lnTo>
                    <a:pt x="48903" y="126575"/>
                  </a:lnTo>
                  <a:lnTo>
                    <a:pt x="50421" y="126923"/>
                  </a:lnTo>
                  <a:lnTo>
                    <a:pt x="51939" y="127222"/>
                  </a:lnTo>
                  <a:lnTo>
                    <a:pt x="53457" y="127496"/>
                  </a:lnTo>
                  <a:lnTo>
                    <a:pt x="54976" y="127744"/>
                  </a:lnTo>
                  <a:lnTo>
                    <a:pt x="56494" y="127943"/>
                  </a:lnTo>
                  <a:lnTo>
                    <a:pt x="58037" y="128093"/>
                  </a:lnTo>
                  <a:lnTo>
                    <a:pt x="59580" y="128242"/>
                  </a:lnTo>
                  <a:lnTo>
                    <a:pt x="61123" y="128317"/>
                  </a:lnTo>
                  <a:lnTo>
                    <a:pt x="62641" y="128391"/>
                  </a:lnTo>
                  <a:lnTo>
                    <a:pt x="65727" y="128391"/>
                  </a:lnTo>
                  <a:lnTo>
                    <a:pt x="67270" y="128317"/>
                  </a:lnTo>
                  <a:lnTo>
                    <a:pt x="68813" y="128242"/>
                  </a:lnTo>
                  <a:lnTo>
                    <a:pt x="70356" y="128093"/>
                  </a:lnTo>
                  <a:lnTo>
                    <a:pt x="71874" y="127943"/>
                  </a:lnTo>
                  <a:lnTo>
                    <a:pt x="73417" y="127744"/>
                  </a:lnTo>
                  <a:lnTo>
                    <a:pt x="74935" y="127496"/>
                  </a:lnTo>
                  <a:lnTo>
                    <a:pt x="76453" y="127222"/>
                  </a:lnTo>
                  <a:lnTo>
                    <a:pt x="77971" y="126923"/>
                  </a:lnTo>
                  <a:lnTo>
                    <a:pt x="79464" y="126575"/>
                  </a:lnTo>
                  <a:lnTo>
                    <a:pt x="80982" y="126177"/>
                  </a:lnTo>
                  <a:lnTo>
                    <a:pt x="82475" y="125753"/>
                  </a:lnTo>
                  <a:lnTo>
                    <a:pt x="83944" y="125305"/>
                  </a:lnTo>
                  <a:lnTo>
                    <a:pt x="85437" y="124808"/>
                  </a:lnTo>
                  <a:lnTo>
                    <a:pt x="86905" y="124260"/>
                  </a:lnTo>
                  <a:lnTo>
                    <a:pt x="88349" y="123688"/>
                  </a:lnTo>
                  <a:lnTo>
                    <a:pt x="89792" y="123091"/>
                  </a:lnTo>
                  <a:lnTo>
                    <a:pt x="91236" y="122444"/>
                  </a:lnTo>
                  <a:lnTo>
                    <a:pt x="92654" y="121772"/>
                  </a:lnTo>
                  <a:lnTo>
                    <a:pt x="94048" y="121050"/>
                  </a:lnTo>
                  <a:lnTo>
                    <a:pt x="95441" y="120303"/>
                  </a:lnTo>
                  <a:lnTo>
                    <a:pt x="96810" y="119507"/>
                  </a:lnTo>
                  <a:lnTo>
                    <a:pt x="98179" y="118686"/>
                  </a:lnTo>
                  <a:lnTo>
                    <a:pt x="99523" y="117815"/>
                  </a:lnTo>
                  <a:lnTo>
                    <a:pt x="100842" y="116919"/>
                  </a:lnTo>
                  <a:lnTo>
                    <a:pt x="102161" y="115998"/>
                  </a:lnTo>
                  <a:lnTo>
                    <a:pt x="103430" y="115002"/>
                  </a:lnTo>
                  <a:lnTo>
                    <a:pt x="104724" y="114007"/>
                  </a:lnTo>
                  <a:lnTo>
                    <a:pt x="105969" y="112962"/>
                  </a:lnTo>
                  <a:lnTo>
                    <a:pt x="107188" y="111867"/>
                  </a:lnTo>
                  <a:lnTo>
                    <a:pt x="108407" y="110747"/>
                  </a:lnTo>
                  <a:lnTo>
                    <a:pt x="109577" y="109602"/>
                  </a:lnTo>
                  <a:lnTo>
                    <a:pt x="110747" y="108407"/>
                  </a:lnTo>
                  <a:lnTo>
                    <a:pt x="111867" y="107188"/>
                  </a:lnTo>
                  <a:lnTo>
                    <a:pt x="112937" y="105968"/>
                  </a:lnTo>
                  <a:lnTo>
                    <a:pt x="114007" y="104724"/>
                  </a:lnTo>
                  <a:lnTo>
                    <a:pt x="115002" y="103455"/>
                  </a:lnTo>
                  <a:lnTo>
                    <a:pt x="115973" y="102161"/>
                  </a:lnTo>
                  <a:lnTo>
                    <a:pt x="116919" y="100842"/>
                  </a:lnTo>
                  <a:lnTo>
                    <a:pt x="117815" y="99523"/>
                  </a:lnTo>
                  <a:lnTo>
                    <a:pt x="118686" y="98179"/>
                  </a:lnTo>
                  <a:lnTo>
                    <a:pt x="119507" y="96810"/>
                  </a:lnTo>
                  <a:lnTo>
                    <a:pt x="120303" y="95441"/>
                  </a:lnTo>
                  <a:lnTo>
                    <a:pt x="121050" y="94048"/>
                  </a:lnTo>
                  <a:lnTo>
                    <a:pt x="121772" y="92654"/>
                  </a:lnTo>
                  <a:lnTo>
                    <a:pt x="122444" y="91236"/>
                  </a:lnTo>
                  <a:lnTo>
                    <a:pt x="123091" y="89792"/>
                  </a:lnTo>
                  <a:lnTo>
                    <a:pt x="123688" y="88349"/>
                  </a:lnTo>
                  <a:lnTo>
                    <a:pt x="124260" y="86905"/>
                  </a:lnTo>
                  <a:lnTo>
                    <a:pt x="124783" y="85437"/>
                  </a:lnTo>
                  <a:lnTo>
                    <a:pt x="125281" y="83969"/>
                  </a:lnTo>
                  <a:lnTo>
                    <a:pt x="125754" y="82475"/>
                  </a:lnTo>
                  <a:lnTo>
                    <a:pt x="126177" y="80982"/>
                  </a:lnTo>
                  <a:lnTo>
                    <a:pt x="126550" y="79489"/>
                  </a:lnTo>
                  <a:lnTo>
                    <a:pt x="126898" y="77971"/>
                  </a:lnTo>
                  <a:lnTo>
                    <a:pt x="127222" y="76453"/>
                  </a:lnTo>
                  <a:lnTo>
                    <a:pt x="127496" y="74935"/>
                  </a:lnTo>
                  <a:lnTo>
                    <a:pt x="127720" y="73417"/>
                  </a:lnTo>
                  <a:lnTo>
                    <a:pt x="127944" y="71874"/>
                  </a:lnTo>
                  <a:lnTo>
                    <a:pt x="128093" y="70356"/>
                  </a:lnTo>
                  <a:lnTo>
                    <a:pt x="128217" y="68813"/>
                  </a:lnTo>
                  <a:lnTo>
                    <a:pt x="128317" y="67270"/>
                  </a:lnTo>
                  <a:lnTo>
                    <a:pt x="128367" y="65727"/>
                  </a:lnTo>
                  <a:lnTo>
                    <a:pt x="128392" y="64209"/>
                  </a:lnTo>
                  <a:lnTo>
                    <a:pt x="128367" y="62666"/>
                  </a:lnTo>
                  <a:lnTo>
                    <a:pt x="128317" y="61123"/>
                  </a:lnTo>
                  <a:lnTo>
                    <a:pt x="128217" y="59580"/>
                  </a:lnTo>
                  <a:lnTo>
                    <a:pt x="128093" y="58037"/>
                  </a:lnTo>
                  <a:lnTo>
                    <a:pt x="127944" y="56519"/>
                  </a:lnTo>
                  <a:lnTo>
                    <a:pt x="127720" y="54976"/>
                  </a:lnTo>
                  <a:lnTo>
                    <a:pt x="127496" y="53457"/>
                  </a:lnTo>
                  <a:lnTo>
                    <a:pt x="127222" y="51939"/>
                  </a:lnTo>
                  <a:lnTo>
                    <a:pt x="126898" y="50421"/>
                  </a:lnTo>
                  <a:lnTo>
                    <a:pt x="126550" y="48903"/>
                  </a:lnTo>
                  <a:lnTo>
                    <a:pt x="126177" y="47410"/>
                  </a:lnTo>
                  <a:lnTo>
                    <a:pt x="125754" y="45917"/>
                  </a:lnTo>
                  <a:lnTo>
                    <a:pt x="125281" y="44424"/>
                  </a:lnTo>
                  <a:lnTo>
                    <a:pt x="124783" y="42955"/>
                  </a:lnTo>
                  <a:lnTo>
                    <a:pt x="124260" y="41487"/>
                  </a:lnTo>
                  <a:lnTo>
                    <a:pt x="123688" y="40043"/>
                  </a:lnTo>
                  <a:lnTo>
                    <a:pt x="123091" y="38600"/>
                  </a:lnTo>
                  <a:lnTo>
                    <a:pt x="122444" y="37157"/>
                  </a:lnTo>
                  <a:lnTo>
                    <a:pt x="121772" y="35738"/>
                  </a:lnTo>
                  <a:lnTo>
                    <a:pt x="121050" y="34344"/>
                  </a:lnTo>
                  <a:lnTo>
                    <a:pt x="120303" y="32951"/>
                  </a:lnTo>
                  <a:lnTo>
                    <a:pt x="119507" y="31582"/>
                  </a:lnTo>
                  <a:lnTo>
                    <a:pt x="118686" y="30213"/>
                  </a:lnTo>
                  <a:lnTo>
                    <a:pt x="117815" y="28869"/>
                  </a:lnTo>
                  <a:lnTo>
                    <a:pt x="116919" y="27550"/>
                  </a:lnTo>
                  <a:lnTo>
                    <a:pt x="115973" y="26231"/>
                  </a:lnTo>
                  <a:lnTo>
                    <a:pt x="115002" y="24937"/>
                  </a:lnTo>
                  <a:lnTo>
                    <a:pt x="114007" y="23668"/>
                  </a:lnTo>
                  <a:lnTo>
                    <a:pt x="112937" y="22424"/>
                  </a:lnTo>
                  <a:lnTo>
                    <a:pt x="111867" y="21204"/>
                  </a:lnTo>
                  <a:lnTo>
                    <a:pt x="110747" y="19985"/>
                  </a:lnTo>
                  <a:lnTo>
                    <a:pt x="109577" y="18790"/>
                  </a:lnTo>
                  <a:lnTo>
                    <a:pt x="108407" y="17645"/>
                  </a:lnTo>
                  <a:lnTo>
                    <a:pt x="107188" y="16526"/>
                  </a:lnTo>
                  <a:lnTo>
                    <a:pt x="105969" y="15430"/>
                  </a:lnTo>
                  <a:lnTo>
                    <a:pt x="104724" y="14385"/>
                  </a:lnTo>
                  <a:lnTo>
                    <a:pt x="103430" y="13390"/>
                  </a:lnTo>
                  <a:lnTo>
                    <a:pt x="102161" y="12419"/>
                  </a:lnTo>
                  <a:lnTo>
                    <a:pt x="100842" y="11473"/>
                  </a:lnTo>
                  <a:lnTo>
                    <a:pt x="99523" y="10578"/>
                  </a:lnTo>
                  <a:lnTo>
                    <a:pt x="98179" y="9707"/>
                  </a:lnTo>
                  <a:lnTo>
                    <a:pt x="96810" y="8885"/>
                  </a:lnTo>
                  <a:lnTo>
                    <a:pt x="95441" y="8089"/>
                  </a:lnTo>
                  <a:lnTo>
                    <a:pt x="94048" y="7342"/>
                  </a:lnTo>
                  <a:lnTo>
                    <a:pt x="92654" y="6621"/>
                  </a:lnTo>
                  <a:lnTo>
                    <a:pt x="91236" y="5949"/>
                  </a:lnTo>
                  <a:lnTo>
                    <a:pt x="89792" y="5302"/>
                  </a:lnTo>
                  <a:lnTo>
                    <a:pt x="88349" y="4704"/>
                  </a:lnTo>
                  <a:lnTo>
                    <a:pt x="86905" y="4132"/>
                  </a:lnTo>
                  <a:lnTo>
                    <a:pt x="85437" y="3609"/>
                  </a:lnTo>
                  <a:lnTo>
                    <a:pt x="83944" y="3112"/>
                  </a:lnTo>
                  <a:lnTo>
                    <a:pt x="82475" y="2639"/>
                  </a:lnTo>
                  <a:lnTo>
                    <a:pt x="80982" y="2216"/>
                  </a:lnTo>
                  <a:lnTo>
                    <a:pt x="79464" y="1842"/>
                  </a:lnTo>
                  <a:lnTo>
                    <a:pt x="77971" y="1494"/>
                  </a:lnTo>
                  <a:lnTo>
                    <a:pt x="76453" y="1170"/>
                  </a:lnTo>
                  <a:lnTo>
                    <a:pt x="74935" y="897"/>
                  </a:lnTo>
                  <a:lnTo>
                    <a:pt x="73417" y="648"/>
                  </a:lnTo>
                  <a:lnTo>
                    <a:pt x="71874" y="449"/>
                  </a:lnTo>
                  <a:lnTo>
                    <a:pt x="70356" y="299"/>
                  </a:lnTo>
                  <a:lnTo>
                    <a:pt x="68813" y="175"/>
                  </a:lnTo>
                  <a:lnTo>
                    <a:pt x="67270" y="75"/>
                  </a:lnTo>
                  <a:lnTo>
                    <a:pt x="65727" y="26"/>
                  </a:lnTo>
                  <a:lnTo>
                    <a:pt x="64184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8" name="Google Shape;2833;p67"/>
            <p:cNvSpPr/>
            <p:nvPr/>
          </p:nvSpPr>
          <p:spPr>
            <a:xfrm>
              <a:off x="534600" y="2224800"/>
              <a:ext cx="1203120" cy="1204560"/>
            </a:xfrm>
            <a:custGeom>
              <a:avLst/>
              <a:gdLst>
                <a:gd name="textAreaLeft" fmla="*/ 0 w 1203120"/>
                <a:gd name="textAreaRight" fmla="*/ 1203480 w 1203120"/>
                <a:gd name="textAreaTop" fmla="*/ 0 h 1204560"/>
                <a:gd name="textAreaBottom" fmla="*/ 1204920 h 1204560"/>
              </a:gdLst>
              <a:ahLst/>
              <a:rect l="textAreaLeft" t="textAreaTop" r="textAreaRight" b="textAreaBottom"/>
              <a:pathLst>
                <a:path fill="none" w="128392" h="128392">
                  <a:moveTo>
                    <a:pt x="18790" y="18790"/>
                  </a:moveTo>
                  <a:lnTo>
                    <a:pt x="18790" y="18790"/>
                  </a:lnTo>
                  <a:lnTo>
                    <a:pt x="19985" y="17645"/>
                  </a:lnTo>
                  <a:lnTo>
                    <a:pt x="21179" y="16526"/>
                  </a:lnTo>
                  <a:lnTo>
                    <a:pt x="22424" y="15430"/>
                  </a:lnTo>
                  <a:lnTo>
                    <a:pt x="23668" y="14385"/>
                  </a:lnTo>
                  <a:lnTo>
                    <a:pt x="24937" y="13390"/>
                  </a:lnTo>
                  <a:lnTo>
                    <a:pt x="26231" y="12419"/>
                  </a:lnTo>
                  <a:lnTo>
                    <a:pt x="27550" y="11473"/>
                  </a:lnTo>
                  <a:lnTo>
                    <a:pt x="28869" y="10578"/>
                  </a:lnTo>
                  <a:lnTo>
                    <a:pt x="30213" y="9707"/>
                  </a:lnTo>
                  <a:lnTo>
                    <a:pt x="31557" y="8885"/>
                  </a:lnTo>
                  <a:lnTo>
                    <a:pt x="32951" y="8089"/>
                  </a:lnTo>
                  <a:lnTo>
                    <a:pt x="34344" y="7342"/>
                  </a:lnTo>
                  <a:lnTo>
                    <a:pt x="35738" y="6621"/>
                  </a:lnTo>
                  <a:lnTo>
                    <a:pt x="37157" y="5949"/>
                  </a:lnTo>
                  <a:lnTo>
                    <a:pt x="38600" y="5302"/>
                  </a:lnTo>
                  <a:lnTo>
                    <a:pt x="40043" y="4704"/>
                  </a:lnTo>
                  <a:lnTo>
                    <a:pt x="41487" y="4132"/>
                  </a:lnTo>
                  <a:lnTo>
                    <a:pt x="42955" y="3609"/>
                  </a:lnTo>
                  <a:lnTo>
                    <a:pt x="44424" y="3112"/>
                  </a:lnTo>
                  <a:lnTo>
                    <a:pt x="45917" y="2639"/>
                  </a:lnTo>
                  <a:lnTo>
                    <a:pt x="47410" y="2216"/>
                  </a:lnTo>
                  <a:lnTo>
                    <a:pt x="48903" y="1842"/>
                  </a:lnTo>
                  <a:lnTo>
                    <a:pt x="50421" y="1494"/>
                  </a:lnTo>
                  <a:lnTo>
                    <a:pt x="51939" y="1170"/>
                  </a:lnTo>
                  <a:lnTo>
                    <a:pt x="53457" y="897"/>
                  </a:lnTo>
                  <a:lnTo>
                    <a:pt x="54976" y="648"/>
                  </a:lnTo>
                  <a:lnTo>
                    <a:pt x="56494" y="449"/>
                  </a:lnTo>
                  <a:lnTo>
                    <a:pt x="58037" y="299"/>
                  </a:lnTo>
                  <a:lnTo>
                    <a:pt x="59580" y="175"/>
                  </a:lnTo>
                  <a:lnTo>
                    <a:pt x="61123" y="75"/>
                  </a:lnTo>
                  <a:lnTo>
                    <a:pt x="62641" y="26"/>
                  </a:lnTo>
                  <a:lnTo>
                    <a:pt x="64184" y="1"/>
                  </a:lnTo>
                  <a:lnTo>
                    <a:pt x="65727" y="26"/>
                  </a:lnTo>
                  <a:lnTo>
                    <a:pt x="67270" y="75"/>
                  </a:lnTo>
                  <a:lnTo>
                    <a:pt x="68813" y="175"/>
                  </a:lnTo>
                  <a:lnTo>
                    <a:pt x="70356" y="299"/>
                  </a:lnTo>
                  <a:lnTo>
                    <a:pt x="71874" y="449"/>
                  </a:lnTo>
                  <a:lnTo>
                    <a:pt x="73417" y="648"/>
                  </a:lnTo>
                  <a:lnTo>
                    <a:pt x="74935" y="897"/>
                  </a:lnTo>
                  <a:lnTo>
                    <a:pt x="76453" y="1170"/>
                  </a:lnTo>
                  <a:lnTo>
                    <a:pt x="77971" y="1494"/>
                  </a:lnTo>
                  <a:lnTo>
                    <a:pt x="79464" y="1842"/>
                  </a:lnTo>
                  <a:lnTo>
                    <a:pt x="80982" y="2216"/>
                  </a:lnTo>
                  <a:lnTo>
                    <a:pt x="82475" y="2639"/>
                  </a:lnTo>
                  <a:lnTo>
                    <a:pt x="83944" y="3112"/>
                  </a:lnTo>
                  <a:lnTo>
                    <a:pt x="85437" y="3609"/>
                  </a:lnTo>
                  <a:lnTo>
                    <a:pt x="86905" y="4132"/>
                  </a:lnTo>
                  <a:lnTo>
                    <a:pt x="88349" y="4704"/>
                  </a:lnTo>
                  <a:lnTo>
                    <a:pt x="89792" y="5302"/>
                  </a:lnTo>
                  <a:lnTo>
                    <a:pt x="91236" y="5949"/>
                  </a:lnTo>
                  <a:lnTo>
                    <a:pt x="92654" y="6621"/>
                  </a:lnTo>
                  <a:lnTo>
                    <a:pt x="94048" y="7342"/>
                  </a:lnTo>
                  <a:lnTo>
                    <a:pt x="95441" y="8089"/>
                  </a:lnTo>
                  <a:lnTo>
                    <a:pt x="96810" y="8885"/>
                  </a:lnTo>
                  <a:lnTo>
                    <a:pt x="98179" y="9707"/>
                  </a:lnTo>
                  <a:lnTo>
                    <a:pt x="99523" y="10578"/>
                  </a:lnTo>
                  <a:lnTo>
                    <a:pt x="100842" y="11473"/>
                  </a:lnTo>
                  <a:lnTo>
                    <a:pt x="102161" y="12419"/>
                  </a:lnTo>
                  <a:lnTo>
                    <a:pt x="103430" y="13390"/>
                  </a:lnTo>
                  <a:lnTo>
                    <a:pt x="104724" y="14385"/>
                  </a:lnTo>
                  <a:lnTo>
                    <a:pt x="105969" y="15430"/>
                  </a:lnTo>
                  <a:lnTo>
                    <a:pt x="107188" y="16526"/>
                  </a:lnTo>
                  <a:lnTo>
                    <a:pt x="108407" y="17645"/>
                  </a:lnTo>
                  <a:lnTo>
                    <a:pt x="109577" y="18790"/>
                  </a:lnTo>
                  <a:lnTo>
                    <a:pt x="109577" y="18790"/>
                  </a:lnTo>
                  <a:lnTo>
                    <a:pt x="110747" y="19985"/>
                  </a:lnTo>
                  <a:lnTo>
                    <a:pt x="111867" y="21204"/>
                  </a:lnTo>
                  <a:lnTo>
                    <a:pt x="112937" y="22424"/>
                  </a:lnTo>
                  <a:lnTo>
                    <a:pt x="114007" y="23668"/>
                  </a:lnTo>
                  <a:lnTo>
                    <a:pt x="115002" y="24937"/>
                  </a:lnTo>
                  <a:lnTo>
                    <a:pt x="115973" y="26231"/>
                  </a:lnTo>
                  <a:lnTo>
                    <a:pt x="116919" y="27550"/>
                  </a:lnTo>
                  <a:lnTo>
                    <a:pt x="117815" y="28869"/>
                  </a:lnTo>
                  <a:lnTo>
                    <a:pt x="118686" y="30213"/>
                  </a:lnTo>
                  <a:lnTo>
                    <a:pt x="119507" y="31582"/>
                  </a:lnTo>
                  <a:lnTo>
                    <a:pt x="120303" y="32951"/>
                  </a:lnTo>
                  <a:lnTo>
                    <a:pt x="121050" y="34344"/>
                  </a:lnTo>
                  <a:lnTo>
                    <a:pt x="121772" y="35738"/>
                  </a:lnTo>
                  <a:lnTo>
                    <a:pt x="122444" y="37157"/>
                  </a:lnTo>
                  <a:lnTo>
                    <a:pt x="123091" y="38600"/>
                  </a:lnTo>
                  <a:lnTo>
                    <a:pt x="123688" y="40043"/>
                  </a:lnTo>
                  <a:lnTo>
                    <a:pt x="124260" y="41487"/>
                  </a:lnTo>
                  <a:lnTo>
                    <a:pt x="124783" y="42955"/>
                  </a:lnTo>
                  <a:lnTo>
                    <a:pt x="125281" y="44424"/>
                  </a:lnTo>
                  <a:lnTo>
                    <a:pt x="125754" y="45917"/>
                  </a:lnTo>
                  <a:lnTo>
                    <a:pt x="126177" y="47410"/>
                  </a:lnTo>
                  <a:lnTo>
                    <a:pt x="126550" y="48903"/>
                  </a:lnTo>
                  <a:lnTo>
                    <a:pt x="126898" y="50421"/>
                  </a:lnTo>
                  <a:lnTo>
                    <a:pt x="127222" y="51939"/>
                  </a:lnTo>
                  <a:lnTo>
                    <a:pt x="127496" y="53457"/>
                  </a:lnTo>
                  <a:lnTo>
                    <a:pt x="127720" y="54976"/>
                  </a:lnTo>
                  <a:lnTo>
                    <a:pt x="127944" y="56519"/>
                  </a:lnTo>
                  <a:lnTo>
                    <a:pt x="128093" y="58037"/>
                  </a:lnTo>
                  <a:lnTo>
                    <a:pt x="128217" y="59580"/>
                  </a:lnTo>
                  <a:lnTo>
                    <a:pt x="128317" y="61123"/>
                  </a:lnTo>
                  <a:lnTo>
                    <a:pt x="128367" y="62666"/>
                  </a:lnTo>
                  <a:lnTo>
                    <a:pt x="128392" y="64209"/>
                  </a:lnTo>
                  <a:lnTo>
                    <a:pt x="128367" y="65727"/>
                  </a:lnTo>
                  <a:lnTo>
                    <a:pt x="128317" y="67270"/>
                  </a:lnTo>
                  <a:lnTo>
                    <a:pt x="128217" y="68813"/>
                  </a:lnTo>
                  <a:lnTo>
                    <a:pt x="128093" y="70356"/>
                  </a:lnTo>
                  <a:lnTo>
                    <a:pt x="127944" y="71874"/>
                  </a:lnTo>
                  <a:lnTo>
                    <a:pt x="127720" y="73417"/>
                  </a:lnTo>
                  <a:lnTo>
                    <a:pt x="127496" y="74935"/>
                  </a:lnTo>
                  <a:lnTo>
                    <a:pt x="127222" y="76453"/>
                  </a:lnTo>
                  <a:lnTo>
                    <a:pt x="126898" y="77971"/>
                  </a:lnTo>
                  <a:lnTo>
                    <a:pt x="126550" y="79489"/>
                  </a:lnTo>
                  <a:lnTo>
                    <a:pt x="126177" y="80982"/>
                  </a:lnTo>
                  <a:lnTo>
                    <a:pt x="125754" y="82475"/>
                  </a:lnTo>
                  <a:lnTo>
                    <a:pt x="125281" y="83969"/>
                  </a:lnTo>
                  <a:lnTo>
                    <a:pt x="124783" y="85437"/>
                  </a:lnTo>
                  <a:lnTo>
                    <a:pt x="124260" y="86905"/>
                  </a:lnTo>
                  <a:lnTo>
                    <a:pt x="123688" y="88349"/>
                  </a:lnTo>
                  <a:lnTo>
                    <a:pt x="123091" y="89792"/>
                  </a:lnTo>
                  <a:lnTo>
                    <a:pt x="122444" y="91236"/>
                  </a:lnTo>
                  <a:lnTo>
                    <a:pt x="121772" y="92654"/>
                  </a:lnTo>
                  <a:lnTo>
                    <a:pt x="121050" y="94048"/>
                  </a:lnTo>
                  <a:lnTo>
                    <a:pt x="120303" y="95441"/>
                  </a:lnTo>
                  <a:lnTo>
                    <a:pt x="119507" y="96810"/>
                  </a:lnTo>
                  <a:lnTo>
                    <a:pt x="118686" y="98179"/>
                  </a:lnTo>
                  <a:lnTo>
                    <a:pt x="117815" y="99523"/>
                  </a:lnTo>
                  <a:lnTo>
                    <a:pt x="116919" y="100842"/>
                  </a:lnTo>
                  <a:lnTo>
                    <a:pt x="115973" y="102161"/>
                  </a:lnTo>
                  <a:lnTo>
                    <a:pt x="115002" y="103455"/>
                  </a:lnTo>
                  <a:lnTo>
                    <a:pt x="114007" y="104724"/>
                  </a:lnTo>
                  <a:lnTo>
                    <a:pt x="112937" y="105968"/>
                  </a:lnTo>
                  <a:lnTo>
                    <a:pt x="111867" y="107188"/>
                  </a:lnTo>
                  <a:lnTo>
                    <a:pt x="110747" y="108407"/>
                  </a:lnTo>
                  <a:lnTo>
                    <a:pt x="109577" y="109602"/>
                  </a:lnTo>
                  <a:lnTo>
                    <a:pt x="109577" y="109602"/>
                  </a:lnTo>
                  <a:lnTo>
                    <a:pt x="108407" y="110747"/>
                  </a:lnTo>
                  <a:lnTo>
                    <a:pt x="107188" y="111867"/>
                  </a:lnTo>
                  <a:lnTo>
                    <a:pt x="105969" y="112962"/>
                  </a:lnTo>
                  <a:lnTo>
                    <a:pt x="104724" y="114007"/>
                  </a:lnTo>
                  <a:lnTo>
                    <a:pt x="103430" y="115002"/>
                  </a:lnTo>
                  <a:lnTo>
                    <a:pt x="102161" y="115998"/>
                  </a:lnTo>
                  <a:lnTo>
                    <a:pt x="100842" y="116919"/>
                  </a:lnTo>
                  <a:lnTo>
                    <a:pt x="99523" y="117815"/>
                  </a:lnTo>
                  <a:lnTo>
                    <a:pt x="98179" y="118686"/>
                  </a:lnTo>
                  <a:lnTo>
                    <a:pt x="96810" y="119507"/>
                  </a:lnTo>
                  <a:lnTo>
                    <a:pt x="95441" y="120303"/>
                  </a:lnTo>
                  <a:lnTo>
                    <a:pt x="94048" y="121050"/>
                  </a:lnTo>
                  <a:lnTo>
                    <a:pt x="92654" y="121772"/>
                  </a:lnTo>
                  <a:lnTo>
                    <a:pt x="91236" y="122444"/>
                  </a:lnTo>
                  <a:lnTo>
                    <a:pt x="89792" y="123091"/>
                  </a:lnTo>
                  <a:lnTo>
                    <a:pt x="88349" y="123688"/>
                  </a:lnTo>
                  <a:lnTo>
                    <a:pt x="86905" y="124260"/>
                  </a:lnTo>
                  <a:lnTo>
                    <a:pt x="85437" y="124808"/>
                  </a:lnTo>
                  <a:lnTo>
                    <a:pt x="83944" y="125305"/>
                  </a:lnTo>
                  <a:lnTo>
                    <a:pt x="82475" y="125753"/>
                  </a:lnTo>
                  <a:lnTo>
                    <a:pt x="80982" y="126177"/>
                  </a:lnTo>
                  <a:lnTo>
                    <a:pt x="79464" y="126575"/>
                  </a:lnTo>
                  <a:lnTo>
                    <a:pt x="77971" y="126923"/>
                  </a:lnTo>
                  <a:lnTo>
                    <a:pt x="76453" y="127222"/>
                  </a:lnTo>
                  <a:lnTo>
                    <a:pt x="74935" y="127496"/>
                  </a:lnTo>
                  <a:lnTo>
                    <a:pt x="73417" y="127744"/>
                  </a:lnTo>
                  <a:lnTo>
                    <a:pt x="71874" y="127943"/>
                  </a:lnTo>
                  <a:lnTo>
                    <a:pt x="70356" y="128093"/>
                  </a:lnTo>
                  <a:lnTo>
                    <a:pt x="68813" y="128242"/>
                  </a:lnTo>
                  <a:lnTo>
                    <a:pt x="67270" y="128317"/>
                  </a:lnTo>
                  <a:lnTo>
                    <a:pt x="65727" y="128391"/>
                  </a:lnTo>
                  <a:lnTo>
                    <a:pt x="64184" y="128391"/>
                  </a:lnTo>
                  <a:lnTo>
                    <a:pt x="62641" y="128391"/>
                  </a:lnTo>
                  <a:lnTo>
                    <a:pt x="61123" y="128317"/>
                  </a:lnTo>
                  <a:lnTo>
                    <a:pt x="59580" y="128242"/>
                  </a:lnTo>
                  <a:lnTo>
                    <a:pt x="58037" y="128093"/>
                  </a:lnTo>
                  <a:lnTo>
                    <a:pt x="56494" y="127943"/>
                  </a:lnTo>
                  <a:lnTo>
                    <a:pt x="54976" y="127744"/>
                  </a:lnTo>
                  <a:lnTo>
                    <a:pt x="53457" y="127496"/>
                  </a:lnTo>
                  <a:lnTo>
                    <a:pt x="51939" y="127222"/>
                  </a:lnTo>
                  <a:lnTo>
                    <a:pt x="50421" y="126923"/>
                  </a:lnTo>
                  <a:lnTo>
                    <a:pt x="48903" y="126575"/>
                  </a:lnTo>
                  <a:lnTo>
                    <a:pt x="47410" y="126177"/>
                  </a:lnTo>
                  <a:lnTo>
                    <a:pt x="45917" y="125753"/>
                  </a:lnTo>
                  <a:lnTo>
                    <a:pt x="44424" y="125305"/>
                  </a:lnTo>
                  <a:lnTo>
                    <a:pt x="42955" y="124808"/>
                  </a:lnTo>
                  <a:lnTo>
                    <a:pt x="41487" y="124260"/>
                  </a:lnTo>
                  <a:lnTo>
                    <a:pt x="40043" y="123688"/>
                  </a:lnTo>
                  <a:lnTo>
                    <a:pt x="38600" y="123091"/>
                  </a:lnTo>
                  <a:lnTo>
                    <a:pt x="37157" y="122444"/>
                  </a:lnTo>
                  <a:lnTo>
                    <a:pt x="35738" y="121772"/>
                  </a:lnTo>
                  <a:lnTo>
                    <a:pt x="34344" y="121050"/>
                  </a:lnTo>
                  <a:lnTo>
                    <a:pt x="32951" y="120303"/>
                  </a:lnTo>
                  <a:lnTo>
                    <a:pt x="31557" y="119507"/>
                  </a:lnTo>
                  <a:lnTo>
                    <a:pt x="30213" y="118686"/>
                  </a:lnTo>
                  <a:lnTo>
                    <a:pt x="28869" y="117815"/>
                  </a:lnTo>
                  <a:lnTo>
                    <a:pt x="27550" y="116919"/>
                  </a:lnTo>
                  <a:lnTo>
                    <a:pt x="26231" y="115998"/>
                  </a:lnTo>
                  <a:lnTo>
                    <a:pt x="24937" y="115002"/>
                  </a:lnTo>
                  <a:lnTo>
                    <a:pt x="23668" y="114007"/>
                  </a:lnTo>
                  <a:lnTo>
                    <a:pt x="22424" y="112962"/>
                  </a:lnTo>
                  <a:lnTo>
                    <a:pt x="21179" y="111867"/>
                  </a:lnTo>
                  <a:lnTo>
                    <a:pt x="19985" y="110747"/>
                  </a:lnTo>
                  <a:lnTo>
                    <a:pt x="18790" y="109602"/>
                  </a:lnTo>
                  <a:lnTo>
                    <a:pt x="18790" y="109602"/>
                  </a:lnTo>
                  <a:lnTo>
                    <a:pt x="17645" y="108407"/>
                  </a:lnTo>
                  <a:lnTo>
                    <a:pt x="16525" y="107188"/>
                  </a:lnTo>
                  <a:lnTo>
                    <a:pt x="15430" y="105968"/>
                  </a:lnTo>
                  <a:lnTo>
                    <a:pt x="14385" y="104724"/>
                  </a:lnTo>
                  <a:lnTo>
                    <a:pt x="13390" y="103455"/>
                  </a:lnTo>
                  <a:lnTo>
                    <a:pt x="12394" y="102161"/>
                  </a:lnTo>
                  <a:lnTo>
                    <a:pt x="11473" y="100842"/>
                  </a:lnTo>
                  <a:lnTo>
                    <a:pt x="10577" y="99523"/>
                  </a:lnTo>
                  <a:lnTo>
                    <a:pt x="9706" y="98179"/>
                  </a:lnTo>
                  <a:lnTo>
                    <a:pt x="8885" y="96810"/>
                  </a:lnTo>
                  <a:lnTo>
                    <a:pt x="8089" y="95441"/>
                  </a:lnTo>
                  <a:lnTo>
                    <a:pt x="7342" y="94048"/>
                  </a:lnTo>
                  <a:lnTo>
                    <a:pt x="6621" y="92654"/>
                  </a:lnTo>
                  <a:lnTo>
                    <a:pt x="5949" y="91236"/>
                  </a:lnTo>
                  <a:lnTo>
                    <a:pt x="5302" y="89792"/>
                  </a:lnTo>
                  <a:lnTo>
                    <a:pt x="4679" y="88349"/>
                  </a:lnTo>
                  <a:lnTo>
                    <a:pt x="4132" y="86905"/>
                  </a:lnTo>
                  <a:lnTo>
                    <a:pt x="3584" y="85437"/>
                  </a:lnTo>
                  <a:lnTo>
                    <a:pt x="3087" y="83969"/>
                  </a:lnTo>
                  <a:lnTo>
                    <a:pt x="2639" y="82475"/>
                  </a:lnTo>
                  <a:lnTo>
                    <a:pt x="2216" y="80982"/>
                  </a:lnTo>
                  <a:lnTo>
                    <a:pt x="1817" y="79489"/>
                  </a:lnTo>
                  <a:lnTo>
                    <a:pt x="1469" y="77971"/>
                  </a:lnTo>
                  <a:lnTo>
                    <a:pt x="1170" y="76453"/>
                  </a:lnTo>
                  <a:lnTo>
                    <a:pt x="897" y="74935"/>
                  </a:lnTo>
                  <a:lnTo>
                    <a:pt x="648" y="73417"/>
                  </a:lnTo>
                  <a:lnTo>
                    <a:pt x="449" y="71874"/>
                  </a:lnTo>
                  <a:lnTo>
                    <a:pt x="274" y="70356"/>
                  </a:lnTo>
                  <a:lnTo>
                    <a:pt x="150" y="68813"/>
                  </a:lnTo>
                  <a:lnTo>
                    <a:pt x="75" y="67270"/>
                  </a:lnTo>
                  <a:lnTo>
                    <a:pt x="1" y="65727"/>
                  </a:lnTo>
                  <a:lnTo>
                    <a:pt x="1" y="64209"/>
                  </a:lnTo>
                  <a:lnTo>
                    <a:pt x="1" y="62666"/>
                  </a:lnTo>
                  <a:lnTo>
                    <a:pt x="75" y="61123"/>
                  </a:lnTo>
                  <a:lnTo>
                    <a:pt x="150" y="59580"/>
                  </a:lnTo>
                  <a:lnTo>
                    <a:pt x="274" y="58037"/>
                  </a:lnTo>
                  <a:lnTo>
                    <a:pt x="449" y="56519"/>
                  </a:lnTo>
                  <a:lnTo>
                    <a:pt x="648" y="54976"/>
                  </a:lnTo>
                  <a:lnTo>
                    <a:pt x="897" y="53457"/>
                  </a:lnTo>
                  <a:lnTo>
                    <a:pt x="1170" y="51939"/>
                  </a:lnTo>
                  <a:lnTo>
                    <a:pt x="1469" y="50421"/>
                  </a:lnTo>
                  <a:lnTo>
                    <a:pt x="1817" y="48903"/>
                  </a:lnTo>
                  <a:lnTo>
                    <a:pt x="2216" y="47410"/>
                  </a:lnTo>
                  <a:lnTo>
                    <a:pt x="2639" y="45917"/>
                  </a:lnTo>
                  <a:lnTo>
                    <a:pt x="3087" y="44424"/>
                  </a:lnTo>
                  <a:lnTo>
                    <a:pt x="3584" y="42955"/>
                  </a:lnTo>
                  <a:lnTo>
                    <a:pt x="4132" y="41487"/>
                  </a:lnTo>
                  <a:lnTo>
                    <a:pt x="4679" y="40043"/>
                  </a:lnTo>
                  <a:lnTo>
                    <a:pt x="5302" y="38600"/>
                  </a:lnTo>
                  <a:lnTo>
                    <a:pt x="5949" y="37157"/>
                  </a:lnTo>
                  <a:lnTo>
                    <a:pt x="6621" y="35738"/>
                  </a:lnTo>
                  <a:lnTo>
                    <a:pt x="7342" y="34344"/>
                  </a:lnTo>
                  <a:lnTo>
                    <a:pt x="8089" y="32951"/>
                  </a:lnTo>
                  <a:lnTo>
                    <a:pt x="8885" y="31582"/>
                  </a:lnTo>
                  <a:lnTo>
                    <a:pt x="9706" y="30213"/>
                  </a:lnTo>
                  <a:lnTo>
                    <a:pt x="10577" y="28869"/>
                  </a:lnTo>
                  <a:lnTo>
                    <a:pt x="11473" y="27550"/>
                  </a:lnTo>
                  <a:lnTo>
                    <a:pt x="12394" y="26231"/>
                  </a:lnTo>
                  <a:lnTo>
                    <a:pt x="13390" y="24937"/>
                  </a:lnTo>
                  <a:lnTo>
                    <a:pt x="14385" y="23668"/>
                  </a:lnTo>
                  <a:lnTo>
                    <a:pt x="15430" y="22424"/>
                  </a:lnTo>
                  <a:lnTo>
                    <a:pt x="16525" y="21204"/>
                  </a:lnTo>
                  <a:lnTo>
                    <a:pt x="17645" y="19985"/>
                  </a:lnTo>
                  <a:lnTo>
                    <a:pt x="18790" y="18790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9" name="Google Shape;2834;p67"/>
            <p:cNvSpPr/>
            <p:nvPr/>
          </p:nvSpPr>
          <p:spPr>
            <a:xfrm>
              <a:off x="646560" y="2336400"/>
              <a:ext cx="856800" cy="857880"/>
            </a:xfrm>
            <a:custGeom>
              <a:avLst/>
              <a:gdLst>
                <a:gd name="textAreaLeft" fmla="*/ 0 w 856800"/>
                <a:gd name="textAreaRight" fmla="*/ 857160 w 856800"/>
                <a:gd name="textAreaTop" fmla="*/ 0 h 857880"/>
                <a:gd name="textAreaBottom" fmla="*/ 858240 h 857880"/>
              </a:gdLst>
              <a:ahLst/>
              <a:rect l="textAreaLeft" t="textAreaTop" r="textAreaRight" b="textAreaBottom"/>
              <a:pathLst>
                <a:path w="91435" h="91435">
                  <a:moveTo>
                    <a:pt x="52312" y="0"/>
                  </a:moveTo>
                  <a:lnTo>
                    <a:pt x="50969" y="25"/>
                  </a:lnTo>
                  <a:lnTo>
                    <a:pt x="49600" y="75"/>
                  </a:lnTo>
                  <a:lnTo>
                    <a:pt x="48256" y="175"/>
                  </a:lnTo>
                  <a:lnTo>
                    <a:pt x="46912" y="299"/>
                  </a:lnTo>
                  <a:lnTo>
                    <a:pt x="45568" y="448"/>
                  </a:lnTo>
                  <a:lnTo>
                    <a:pt x="44224" y="648"/>
                  </a:lnTo>
                  <a:lnTo>
                    <a:pt x="42880" y="871"/>
                  </a:lnTo>
                  <a:lnTo>
                    <a:pt x="41561" y="1120"/>
                  </a:lnTo>
                  <a:lnTo>
                    <a:pt x="40242" y="1419"/>
                  </a:lnTo>
                  <a:lnTo>
                    <a:pt x="38923" y="1743"/>
                  </a:lnTo>
                  <a:lnTo>
                    <a:pt x="37604" y="2116"/>
                  </a:lnTo>
                  <a:lnTo>
                    <a:pt x="36310" y="2514"/>
                  </a:lnTo>
                  <a:lnTo>
                    <a:pt x="35016" y="2937"/>
                  </a:lnTo>
                  <a:lnTo>
                    <a:pt x="33747" y="3410"/>
                  </a:lnTo>
                  <a:lnTo>
                    <a:pt x="32453" y="3908"/>
                  </a:lnTo>
                  <a:lnTo>
                    <a:pt x="31208" y="4430"/>
                  </a:lnTo>
                  <a:lnTo>
                    <a:pt x="29964" y="5003"/>
                  </a:lnTo>
                  <a:lnTo>
                    <a:pt x="28720" y="5625"/>
                  </a:lnTo>
                  <a:lnTo>
                    <a:pt x="27500" y="6247"/>
                  </a:lnTo>
                  <a:lnTo>
                    <a:pt x="26281" y="6919"/>
                  </a:lnTo>
                  <a:lnTo>
                    <a:pt x="25086" y="7616"/>
                  </a:lnTo>
                  <a:lnTo>
                    <a:pt x="23917" y="8362"/>
                  </a:lnTo>
                  <a:lnTo>
                    <a:pt x="22747" y="9134"/>
                  </a:lnTo>
                  <a:lnTo>
                    <a:pt x="21627" y="9955"/>
                  </a:lnTo>
                  <a:lnTo>
                    <a:pt x="20482" y="10776"/>
                  </a:lnTo>
                  <a:lnTo>
                    <a:pt x="19387" y="11672"/>
                  </a:lnTo>
                  <a:lnTo>
                    <a:pt x="18292" y="12568"/>
                  </a:lnTo>
                  <a:lnTo>
                    <a:pt x="17222" y="13514"/>
                  </a:lnTo>
                  <a:lnTo>
                    <a:pt x="16177" y="14485"/>
                  </a:lnTo>
                  <a:lnTo>
                    <a:pt x="15156" y="15505"/>
                  </a:lnTo>
                  <a:lnTo>
                    <a:pt x="14161" y="16525"/>
                  </a:lnTo>
                  <a:lnTo>
                    <a:pt x="13165" y="17620"/>
                  </a:lnTo>
                  <a:lnTo>
                    <a:pt x="12294" y="18641"/>
                  </a:lnTo>
                  <a:lnTo>
                    <a:pt x="11423" y="19661"/>
                  </a:lnTo>
                  <a:lnTo>
                    <a:pt x="10627" y="20731"/>
                  </a:lnTo>
                  <a:lnTo>
                    <a:pt x="9831" y="21801"/>
                  </a:lnTo>
                  <a:lnTo>
                    <a:pt x="9059" y="22871"/>
                  </a:lnTo>
                  <a:lnTo>
                    <a:pt x="8337" y="23966"/>
                  </a:lnTo>
                  <a:lnTo>
                    <a:pt x="7641" y="25086"/>
                  </a:lnTo>
                  <a:lnTo>
                    <a:pt x="6969" y="26206"/>
                  </a:lnTo>
                  <a:lnTo>
                    <a:pt x="6347" y="27326"/>
                  </a:lnTo>
                  <a:lnTo>
                    <a:pt x="5724" y="28496"/>
                  </a:lnTo>
                  <a:lnTo>
                    <a:pt x="5152" y="29641"/>
                  </a:lnTo>
                  <a:lnTo>
                    <a:pt x="4604" y="30810"/>
                  </a:lnTo>
                  <a:lnTo>
                    <a:pt x="4107" y="31980"/>
                  </a:lnTo>
                  <a:lnTo>
                    <a:pt x="3609" y="33174"/>
                  </a:lnTo>
                  <a:lnTo>
                    <a:pt x="3161" y="34369"/>
                  </a:lnTo>
                  <a:lnTo>
                    <a:pt x="2738" y="35564"/>
                  </a:lnTo>
                  <a:lnTo>
                    <a:pt x="2340" y="36783"/>
                  </a:lnTo>
                  <a:lnTo>
                    <a:pt x="1991" y="38003"/>
                  </a:lnTo>
                  <a:lnTo>
                    <a:pt x="1668" y="39222"/>
                  </a:lnTo>
                  <a:lnTo>
                    <a:pt x="1369" y="40441"/>
                  </a:lnTo>
                  <a:lnTo>
                    <a:pt x="1095" y="41686"/>
                  </a:lnTo>
                  <a:lnTo>
                    <a:pt x="847" y="42930"/>
                  </a:lnTo>
                  <a:lnTo>
                    <a:pt x="647" y="44174"/>
                  </a:lnTo>
                  <a:lnTo>
                    <a:pt x="448" y="45419"/>
                  </a:lnTo>
                  <a:lnTo>
                    <a:pt x="299" y="46663"/>
                  </a:lnTo>
                  <a:lnTo>
                    <a:pt x="199" y="47907"/>
                  </a:lnTo>
                  <a:lnTo>
                    <a:pt x="100" y="49177"/>
                  </a:lnTo>
                  <a:lnTo>
                    <a:pt x="50" y="50421"/>
                  </a:lnTo>
                  <a:lnTo>
                    <a:pt x="0" y="51690"/>
                  </a:lnTo>
                  <a:lnTo>
                    <a:pt x="0" y="52935"/>
                  </a:lnTo>
                  <a:lnTo>
                    <a:pt x="50" y="54179"/>
                  </a:lnTo>
                  <a:lnTo>
                    <a:pt x="100" y="55448"/>
                  </a:lnTo>
                  <a:lnTo>
                    <a:pt x="199" y="56692"/>
                  </a:lnTo>
                  <a:lnTo>
                    <a:pt x="324" y="57937"/>
                  </a:lnTo>
                  <a:lnTo>
                    <a:pt x="473" y="59181"/>
                  </a:lnTo>
                  <a:lnTo>
                    <a:pt x="647" y="60425"/>
                  </a:lnTo>
                  <a:lnTo>
                    <a:pt x="847" y="61670"/>
                  </a:lnTo>
                  <a:lnTo>
                    <a:pt x="1095" y="62914"/>
                  </a:lnTo>
                  <a:lnTo>
                    <a:pt x="1369" y="64134"/>
                  </a:lnTo>
                  <a:lnTo>
                    <a:pt x="1668" y="65353"/>
                  </a:lnTo>
                  <a:lnTo>
                    <a:pt x="1991" y="66573"/>
                  </a:lnTo>
                  <a:lnTo>
                    <a:pt x="2340" y="67767"/>
                  </a:lnTo>
                  <a:lnTo>
                    <a:pt x="2738" y="68987"/>
                  </a:lnTo>
                  <a:lnTo>
                    <a:pt x="3136" y="70181"/>
                  </a:lnTo>
                  <a:lnTo>
                    <a:pt x="3584" y="71351"/>
                  </a:lnTo>
                  <a:lnTo>
                    <a:pt x="4057" y="72520"/>
                  </a:lnTo>
                  <a:lnTo>
                    <a:pt x="4580" y="73690"/>
                  </a:lnTo>
                  <a:lnTo>
                    <a:pt x="5102" y="74860"/>
                  </a:lnTo>
                  <a:lnTo>
                    <a:pt x="5675" y="76005"/>
                  </a:lnTo>
                  <a:lnTo>
                    <a:pt x="6272" y="77124"/>
                  </a:lnTo>
                  <a:lnTo>
                    <a:pt x="6894" y="78244"/>
                  </a:lnTo>
                  <a:lnTo>
                    <a:pt x="7541" y="79364"/>
                  </a:lnTo>
                  <a:lnTo>
                    <a:pt x="8213" y="80459"/>
                  </a:lnTo>
                  <a:lnTo>
                    <a:pt x="8935" y="81529"/>
                  </a:lnTo>
                  <a:lnTo>
                    <a:pt x="9656" y="82600"/>
                  </a:lnTo>
                  <a:lnTo>
                    <a:pt x="10428" y="83645"/>
                  </a:lnTo>
                  <a:lnTo>
                    <a:pt x="11224" y="84690"/>
                  </a:lnTo>
                  <a:lnTo>
                    <a:pt x="12046" y="85686"/>
                  </a:lnTo>
                  <a:lnTo>
                    <a:pt x="12917" y="86706"/>
                  </a:lnTo>
                  <a:lnTo>
                    <a:pt x="13788" y="87676"/>
                  </a:lnTo>
                  <a:lnTo>
                    <a:pt x="14708" y="88647"/>
                  </a:lnTo>
                  <a:lnTo>
                    <a:pt x="15629" y="89593"/>
                  </a:lnTo>
                  <a:lnTo>
                    <a:pt x="16600" y="90514"/>
                  </a:lnTo>
                  <a:lnTo>
                    <a:pt x="17620" y="91434"/>
                  </a:lnTo>
                  <a:lnTo>
                    <a:pt x="16799" y="90489"/>
                  </a:lnTo>
                  <a:lnTo>
                    <a:pt x="16027" y="89543"/>
                  </a:lnTo>
                  <a:lnTo>
                    <a:pt x="15256" y="88572"/>
                  </a:lnTo>
                  <a:lnTo>
                    <a:pt x="14534" y="87602"/>
                  </a:lnTo>
                  <a:lnTo>
                    <a:pt x="13813" y="86606"/>
                  </a:lnTo>
                  <a:lnTo>
                    <a:pt x="13141" y="85611"/>
                  </a:lnTo>
                  <a:lnTo>
                    <a:pt x="12494" y="84591"/>
                  </a:lnTo>
                  <a:lnTo>
                    <a:pt x="11846" y="83570"/>
                  </a:lnTo>
                  <a:lnTo>
                    <a:pt x="11249" y="82550"/>
                  </a:lnTo>
                  <a:lnTo>
                    <a:pt x="10677" y="81505"/>
                  </a:lnTo>
                  <a:lnTo>
                    <a:pt x="10129" y="80434"/>
                  </a:lnTo>
                  <a:lnTo>
                    <a:pt x="9607" y="79364"/>
                  </a:lnTo>
                  <a:lnTo>
                    <a:pt x="9109" y="78294"/>
                  </a:lnTo>
                  <a:lnTo>
                    <a:pt x="8611" y="77224"/>
                  </a:lnTo>
                  <a:lnTo>
                    <a:pt x="8163" y="76129"/>
                  </a:lnTo>
                  <a:lnTo>
                    <a:pt x="7740" y="75034"/>
                  </a:lnTo>
                  <a:lnTo>
                    <a:pt x="7342" y="73914"/>
                  </a:lnTo>
                  <a:lnTo>
                    <a:pt x="6969" y="72794"/>
                  </a:lnTo>
                  <a:lnTo>
                    <a:pt x="6620" y="71674"/>
                  </a:lnTo>
                  <a:lnTo>
                    <a:pt x="6322" y="70554"/>
                  </a:lnTo>
                  <a:lnTo>
                    <a:pt x="6023" y="69434"/>
                  </a:lnTo>
                  <a:lnTo>
                    <a:pt x="5749" y="68290"/>
                  </a:lnTo>
                  <a:lnTo>
                    <a:pt x="5500" y="67145"/>
                  </a:lnTo>
                  <a:lnTo>
                    <a:pt x="5276" y="66000"/>
                  </a:lnTo>
                  <a:lnTo>
                    <a:pt x="5102" y="64855"/>
                  </a:lnTo>
                  <a:lnTo>
                    <a:pt x="4928" y="63711"/>
                  </a:lnTo>
                  <a:lnTo>
                    <a:pt x="4779" y="62541"/>
                  </a:lnTo>
                  <a:lnTo>
                    <a:pt x="4679" y="61396"/>
                  </a:lnTo>
                  <a:lnTo>
                    <a:pt x="4580" y="60226"/>
                  </a:lnTo>
                  <a:lnTo>
                    <a:pt x="4505" y="59082"/>
                  </a:lnTo>
                  <a:lnTo>
                    <a:pt x="4480" y="57912"/>
                  </a:lnTo>
                  <a:lnTo>
                    <a:pt x="4455" y="56742"/>
                  </a:lnTo>
                  <a:lnTo>
                    <a:pt x="4480" y="55597"/>
                  </a:lnTo>
                  <a:lnTo>
                    <a:pt x="4530" y="54428"/>
                  </a:lnTo>
                  <a:lnTo>
                    <a:pt x="4580" y="53258"/>
                  </a:lnTo>
                  <a:lnTo>
                    <a:pt x="4679" y="52113"/>
                  </a:lnTo>
                  <a:lnTo>
                    <a:pt x="4779" y="50944"/>
                  </a:lnTo>
                  <a:lnTo>
                    <a:pt x="4928" y="49799"/>
                  </a:lnTo>
                  <a:lnTo>
                    <a:pt x="5102" y="48654"/>
                  </a:lnTo>
                  <a:lnTo>
                    <a:pt x="5301" y="47484"/>
                  </a:lnTo>
                  <a:lnTo>
                    <a:pt x="5500" y="46340"/>
                  </a:lnTo>
                  <a:lnTo>
                    <a:pt x="5749" y="45220"/>
                  </a:lnTo>
                  <a:lnTo>
                    <a:pt x="6023" y="44075"/>
                  </a:lnTo>
                  <a:lnTo>
                    <a:pt x="6322" y="42930"/>
                  </a:lnTo>
                  <a:lnTo>
                    <a:pt x="6645" y="41810"/>
                  </a:lnTo>
                  <a:lnTo>
                    <a:pt x="6994" y="40690"/>
                  </a:lnTo>
                  <a:lnTo>
                    <a:pt x="7367" y="39570"/>
                  </a:lnTo>
                  <a:lnTo>
                    <a:pt x="7765" y="38475"/>
                  </a:lnTo>
                  <a:lnTo>
                    <a:pt x="8188" y="37380"/>
                  </a:lnTo>
                  <a:lnTo>
                    <a:pt x="8636" y="36285"/>
                  </a:lnTo>
                  <a:lnTo>
                    <a:pt x="9109" y="35190"/>
                  </a:lnTo>
                  <a:lnTo>
                    <a:pt x="9607" y="34120"/>
                  </a:lnTo>
                  <a:lnTo>
                    <a:pt x="10129" y="33050"/>
                  </a:lnTo>
                  <a:lnTo>
                    <a:pt x="10702" y="32005"/>
                  </a:lnTo>
                  <a:lnTo>
                    <a:pt x="11274" y="30960"/>
                  </a:lnTo>
                  <a:lnTo>
                    <a:pt x="11871" y="29914"/>
                  </a:lnTo>
                  <a:lnTo>
                    <a:pt x="12494" y="28894"/>
                  </a:lnTo>
                  <a:lnTo>
                    <a:pt x="13165" y="27899"/>
                  </a:lnTo>
                  <a:lnTo>
                    <a:pt x="13837" y="26878"/>
                  </a:lnTo>
                  <a:lnTo>
                    <a:pt x="14534" y="25908"/>
                  </a:lnTo>
                  <a:lnTo>
                    <a:pt x="15281" y="24912"/>
                  </a:lnTo>
                  <a:lnTo>
                    <a:pt x="16027" y="23966"/>
                  </a:lnTo>
                  <a:lnTo>
                    <a:pt x="16824" y="23021"/>
                  </a:lnTo>
                  <a:lnTo>
                    <a:pt x="17620" y="22075"/>
                  </a:lnTo>
                  <a:lnTo>
                    <a:pt x="18616" y="21005"/>
                  </a:lnTo>
                  <a:lnTo>
                    <a:pt x="19611" y="19960"/>
                  </a:lnTo>
                  <a:lnTo>
                    <a:pt x="20632" y="18939"/>
                  </a:lnTo>
                  <a:lnTo>
                    <a:pt x="21677" y="17969"/>
                  </a:lnTo>
                  <a:lnTo>
                    <a:pt x="22747" y="17023"/>
                  </a:lnTo>
                  <a:lnTo>
                    <a:pt x="23842" y="16127"/>
                  </a:lnTo>
                  <a:lnTo>
                    <a:pt x="24937" y="15256"/>
                  </a:lnTo>
                  <a:lnTo>
                    <a:pt x="26082" y="14410"/>
                  </a:lnTo>
                  <a:lnTo>
                    <a:pt x="27227" y="13589"/>
                  </a:lnTo>
                  <a:lnTo>
                    <a:pt x="28371" y="12817"/>
                  </a:lnTo>
                  <a:lnTo>
                    <a:pt x="29566" y="12095"/>
                  </a:lnTo>
                  <a:lnTo>
                    <a:pt x="30760" y="11374"/>
                  </a:lnTo>
                  <a:lnTo>
                    <a:pt x="31955" y="10702"/>
                  </a:lnTo>
                  <a:lnTo>
                    <a:pt x="33174" y="10080"/>
                  </a:lnTo>
                  <a:lnTo>
                    <a:pt x="34419" y="9482"/>
                  </a:lnTo>
                  <a:lnTo>
                    <a:pt x="35663" y="8910"/>
                  </a:lnTo>
                  <a:lnTo>
                    <a:pt x="36932" y="8362"/>
                  </a:lnTo>
                  <a:lnTo>
                    <a:pt x="38202" y="7865"/>
                  </a:lnTo>
                  <a:lnTo>
                    <a:pt x="39471" y="7392"/>
                  </a:lnTo>
                  <a:lnTo>
                    <a:pt x="40765" y="6969"/>
                  </a:lnTo>
                  <a:lnTo>
                    <a:pt x="42059" y="6571"/>
                  </a:lnTo>
                  <a:lnTo>
                    <a:pt x="43378" y="6197"/>
                  </a:lnTo>
                  <a:lnTo>
                    <a:pt x="44697" y="5874"/>
                  </a:lnTo>
                  <a:lnTo>
                    <a:pt x="46016" y="5575"/>
                  </a:lnTo>
                  <a:lnTo>
                    <a:pt x="47360" y="5326"/>
                  </a:lnTo>
                  <a:lnTo>
                    <a:pt x="48679" y="5102"/>
                  </a:lnTo>
                  <a:lnTo>
                    <a:pt x="50023" y="4903"/>
                  </a:lnTo>
                  <a:lnTo>
                    <a:pt x="51367" y="4754"/>
                  </a:lnTo>
                  <a:lnTo>
                    <a:pt x="52711" y="4629"/>
                  </a:lnTo>
                  <a:lnTo>
                    <a:pt x="54079" y="4530"/>
                  </a:lnTo>
                  <a:lnTo>
                    <a:pt x="55423" y="4480"/>
                  </a:lnTo>
                  <a:lnTo>
                    <a:pt x="57937" y="4480"/>
                  </a:lnTo>
                  <a:lnTo>
                    <a:pt x="59082" y="4530"/>
                  </a:lnTo>
                  <a:lnTo>
                    <a:pt x="60251" y="4580"/>
                  </a:lnTo>
                  <a:lnTo>
                    <a:pt x="61396" y="4679"/>
                  </a:lnTo>
                  <a:lnTo>
                    <a:pt x="62541" y="4779"/>
                  </a:lnTo>
                  <a:lnTo>
                    <a:pt x="63711" y="4928"/>
                  </a:lnTo>
                  <a:lnTo>
                    <a:pt x="64855" y="5102"/>
                  </a:lnTo>
                  <a:lnTo>
                    <a:pt x="66000" y="5276"/>
                  </a:lnTo>
                  <a:lnTo>
                    <a:pt x="67145" y="5500"/>
                  </a:lnTo>
                  <a:lnTo>
                    <a:pt x="68265" y="5749"/>
                  </a:lnTo>
                  <a:lnTo>
                    <a:pt x="69410" y="6023"/>
                  </a:lnTo>
                  <a:lnTo>
                    <a:pt x="70530" y="6322"/>
                  </a:lnTo>
                  <a:lnTo>
                    <a:pt x="71674" y="6620"/>
                  </a:lnTo>
                  <a:lnTo>
                    <a:pt x="72794" y="6969"/>
                  </a:lnTo>
                  <a:lnTo>
                    <a:pt x="73889" y="7342"/>
                  </a:lnTo>
                  <a:lnTo>
                    <a:pt x="75009" y="7740"/>
                  </a:lnTo>
                  <a:lnTo>
                    <a:pt x="76104" y="8163"/>
                  </a:lnTo>
                  <a:lnTo>
                    <a:pt x="77199" y="8611"/>
                  </a:lnTo>
                  <a:lnTo>
                    <a:pt x="78269" y="9084"/>
                  </a:lnTo>
                  <a:lnTo>
                    <a:pt x="79364" y="9582"/>
                  </a:lnTo>
                  <a:lnTo>
                    <a:pt x="80410" y="10129"/>
                  </a:lnTo>
                  <a:lnTo>
                    <a:pt x="81480" y="10677"/>
                  </a:lnTo>
                  <a:lnTo>
                    <a:pt x="82525" y="11249"/>
                  </a:lnTo>
                  <a:lnTo>
                    <a:pt x="83570" y="11847"/>
                  </a:lnTo>
                  <a:lnTo>
                    <a:pt x="84591" y="12494"/>
                  </a:lnTo>
                  <a:lnTo>
                    <a:pt x="85611" y="13141"/>
                  </a:lnTo>
                  <a:lnTo>
                    <a:pt x="86606" y="13837"/>
                  </a:lnTo>
                  <a:lnTo>
                    <a:pt x="87602" y="14534"/>
                  </a:lnTo>
                  <a:lnTo>
                    <a:pt x="88572" y="15281"/>
                  </a:lnTo>
                  <a:lnTo>
                    <a:pt x="89543" y="16028"/>
                  </a:lnTo>
                  <a:lnTo>
                    <a:pt x="90514" y="16824"/>
                  </a:lnTo>
                  <a:lnTo>
                    <a:pt x="91434" y="17645"/>
                  </a:lnTo>
                  <a:lnTo>
                    <a:pt x="90389" y="16475"/>
                  </a:lnTo>
                  <a:lnTo>
                    <a:pt x="89294" y="15331"/>
                  </a:lnTo>
                  <a:lnTo>
                    <a:pt x="88149" y="14236"/>
                  </a:lnTo>
                  <a:lnTo>
                    <a:pt x="86980" y="13166"/>
                  </a:lnTo>
                  <a:lnTo>
                    <a:pt x="86059" y="12369"/>
                  </a:lnTo>
                  <a:lnTo>
                    <a:pt x="85088" y="11573"/>
                  </a:lnTo>
                  <a:lnTo>
                    <a:pt x="84118" y="10801"/>
                  </a:lnTo>
                  <a:lnTo>
                    <a:pt x="83147" y="10080"/>
                  </a:lnTo>
                  <a:lnTo>
                    <a:pt x="82152" y="9358"/>
                  </a:lnTo>
                  <a:lnTo>
                    <a:pt x="81156" y="8686"/>
                  </a:lnTo>
                  <a:lnTo>
                    <a:pt x="80136" y="8014"/>
                  </a:lnTo>
                  <a:lnTo>
                    <a:pt x="79115" y="7392"/>
                  </a:lnTo>
                  <a:lnTo>
                    <a:pt x="78070" y="6795"/>
                  </a:lnTo>
                  <a:lnTo>
                    <a:pt x="77025" y="6197"/>
                  </a:lnTo>
                  <a:lnTo>
                    <a:pt x="75955" y="5650"/>
                  </a:lnTo>
                  <a:lnTo>
                    <a:pt x="74885" y="5127"/>
                  </a:lnTo>
                  <a:lnTo>
                    <a:pt x="73815" y="4629"/>
                  </a:lnTo>
                  <a:lnTo>
                    <a:pt x="72744" y="4157"/>
                  </a:lnTo>
                  <a:lnTo>
                    <a:pt x="71649" y="3709"/>
                  </a:lnTo>
                  <a:lnTo>
                    <a:pt x="70554" y="3286"/>
                  </a:lnTo>
                  <a:lnTo>
                    <a:pt x="69435" y="2887"/>
                  </a:lnTo>
                  <a:lnTo>
                    <a:pt x="68315" y="2514"/>
                  </a:lnTo>
                  <a:lnTo>
                    <a:pt x="67195" y="2166"/>
                  </a:lnTo>
                  <a:lnTo>
                    <a:pt x="66075" y="1842"/>
                  </a:lnTo>
                  <a:lnTo>
                    <a:pt x="64955" y="1543"/>
                  </a:lnTo>
                  <a:lnTo>
                    <a:pt x="63810" y="1295"/>
                  </a:lnTo>
                  <a:lnTo>
                    <a:pt x="62690" y="1046"/>
                  </a:lnTo>
                  <a:lnTo>
                    <a:pt x="61545" y="822"/>
                  </a:lnTo>
                  <a:lnTo>
                    <a:pt x="60401" y="623"/>
                  </a:lnTo>
                  <a:lnTo>
                    <a:pt x="59256" y="473"/>
                  </a:lnTo>
                  <a:lnTo>
                    <a:pt x="58086" y="324"/>
                  </a:lnTo>
                  <a:lnTo>
                    <a:pt x="56941" y="224"/>
                  </a:lnTo>
                  <a:lnTo>
                    <a:pt x="55797" y="125"/>
                  </a:lnTo>
                  <a:lnTo>
                    <a:pt x="54627" y="50"/>
                  </a:lnTo>
                  <a:lnTo>
                    <a:pt x="53482" y="25"/>
                  </a:lnTo>
                  <a:lnTo>
                    <a:pt x="52312" y="0"/>
                  </a:lnTo>
                  <a:close/>
                </a:path>
              </a:pathLst>
            </a:custGeom>
            <a:solidFill>
              <a:srgbClr val="da9a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0" name="Google Shape;2835;p67"/>
            <p:cNvSpPr/>
            <p:nvPr/>
          </p:nvSpPr>
          <p:spPr>
            <a:xfrm>
              <a:off x="646560" y="2336400"/>
              <a:ext cx="856800" cy="857880"/>
            </a:xfrm>
            <a:custGeom>
              <a:avLst/>
              <a:gdLst>
                <a:gd name="textAreaLeft" fmla="*/ 0 w 856800"/>
                <a:gd name="textAreaRight" fmla="*/ 857160 w 856800"/>
                <a:gd name="textAreaTop" fmla="*/ 0 h 857880"/>
                <a:gd name="textAreaBottom" fmla="*/ 858240 h 857880"/>
              </a:gdLst>
              <a:ahLst/>
              <a:rect l="textAreaLeft" t="textAreaTop" r="textAreaRight" b="textAreaBottom"/>
              <a:pathLst>
                <a:path fill="none" w="91435" h="91435">
                  <a:moveTo>
                    <a:pt x="52312" y="0"/>
                  </a:moveTo>
                  <a:lnTo>
                    <a:pt x="52312" y="0"/>
                  </a:lnTo>
                  <a:lnTo>
                    <a:pt x="50969" y="25"/>
                  </a:lnTo>
                  <a:lnTo>
                    <a:pt x="49600" y="75"/>
                  </a:lnTo>
                  <a:lnTo>
                    <a:pt x="48256" y="175"/>
                  </a:lnTo>
                  <a:lnTo>
                    <a:pt x="46912" y="299"/>
                  </a:lnTo>
                  <a:lnTo>
                    <a:pt x="45568" y="448"/>
                  </a:lnTo>
                  <a:lnTo>
                    <a:pt x="44224" y="648"/>
                  </a:lnTo>
                  <a:lnTo>
                    <a:pt x="42880" y="871"/>
                  </a:lnTo>
                  <a:lnTo>
                    <a:pt x="41561" y="1120"/>
                  </a:lnTo>
                  <a:lnTo>
                    <a:pt x="40242" y="1419"/>
                  </a:lnTo>
                  <a:lnTo>
                    <a:pt x="38923" y="1743"/>
                  </a:lnTo>
                  <a:lnTo>
                    <a:pt x="37604" y="2116"/>
                  </a:lnTo>
                  <a:lnTo>
                    <a:pt x="36310" y="2514"/>
                  </a:lnTo>
                  <a:lnTo>
                    <a:pt x="35016" y="2937"/>
                  </a:lnTo>
                  <a:lnTo>
                    <a:pt x="33747" y="3410"/>
                  </a:lnTo>
                  <a:lnTo>
                    <a:pt x="32453" y="3908"/>
                  </a:lnTo>
                  <a:lnTo>
                    <a:pt x="31208" y="4430"/>
                  </a:lnTo>
                  <a:lnTo>
                    <a:pt x="29964" y="5003"/>
                  </a:lnTo>
                  <a:lnTo>
                    <a:pt x="28720" y="5625"/>
                  </a:lnTo>
                  <a:lnTo>
                    <a:pt x="27500" y="6247"/>
                  </a:lnTo>
                  <a:lnTo>
                    <a:pt x="26281" y="6919"/>
                  </a:lnTo>
                  <a:lnTo>
                    <a:pt x="25086" y="7616"/>
                  </a:lnTo>
                  <a:lnTo>
                    <a:pt x="23917" y="8362"/>
                  </a:lnTo>
                  <a:lnTo>
                    <a:pt x="22747" y="9134"/>
                  </a:lnTo>
                  <a:lnTo>
                    <a:pt x="21627" y="9955"/>
                  </a:lnTo>
                  <a:lnTo>
                    <a:pt x="20482" y="10776"/>
                  </a:lnTo>
                  <a:lnTo>
                    <a:pt x="19387" y="11672"/>
                  </a:lnTo>
                  <a:lnTo>
                    <a:pt x="18292" y="12568"/>
                  </a:lnTo>
                  <a:lnTo>
                    <a:pt x="17222" y="13514"/>
                  </a:lnTo>
                  <a:lnTo>
                    <a:pt x="16177" y="14485"/>
                  </a:lnTo>
                  <a:lnTo>
                    <a:pt x="15156" y="15505"/>
                  </a:lnTo>
                  <a:lnTo>
                    <a:pt x="14161" y="16525"/>
                  </a:lnTo>
                  <a:lnTo>
                    <a:pt x="13165" y="17620"/>
                  </a:lnTo>
                  <a:lnTo>
                    <a:pt x="13165" y="17620"/>
                  </a:lnTo>
                  <a:lnTo>
                    <a:pt x="12294" y="18641"/>
                  </a:lnTo>
                  <a:lnTo>
                    <a:pt x="11423" y="19661"/>
                  </a:lnTo>
                  <a:lnTo>
                    <a:pt x="10627" y="20731"/>
                  </a:lnTo>
                  <a:lnTo>
                    <a:pt x="9831" y="21801"/>
                  </a:lnTo>
                  <a:lnTo>
                    <a:pt x="9059" y="22871"/>
                  </a:lnTo>
                  <a:lnTo>
                    <a:pt x="8337" y="23966"/>
                  </a:lnTo>
                  <a:lnTo>
                    <a:pt x="7641" y="25086"/>
                  </a:lnTo>
                  <a:lnTo>
                    <a:pt x="6969" y="26206"/>
                  </a:lnTo>
                  <a:lnTo>
                    <a:pt x="6347" y="27326"/>
                  </a:lnTo>
                  <a:lnTo>
                    <a:pt x="5724" y="28496"/>
                  </a:lnTo>
                  <a:lnTo>
                    <a:pt x="5152" y="29641"/>
                  </a:lnTo>
                  <a:lnTo>
                    <a:pt x="4604" y="30810"/>
                  </a:lnTo>
                  <a:lnTo>
                    <a:pt x="4107" y="31980"/>
                  </a:lnTo>
                  <a:lnTo>
                    <a:pt x="3609" y="33174"/>
                  </a:lnTo>
                  <a:lnTo>
                    <a:pt x="3161" y="34369"/>
                  </a:lnTo>
                  <a:lnTo>
                    <a:pt x="2738" y="35564"/>
                  </a:lnTo>
                  <a:lnTo>
                    <a:pt x="2340" y="36783"/>
                  </a:lnTo>
                  <a:lnTo>
                    <a:pt x="1991" y="38003"/>
                  </a:lnTo>
                  <a:lnTo>
                    <a:pt x="1668" y="39222"/>
                  </a:lnTo>
                  <a:lnTo>
                    <a:pt x="1369" y="40441"/>
                  </a:lnTo>
                  <a:lnTo>
                    <a:pt x="1095" y="41686"/>
                  </a:lnTo>
                  <a:lnTo>
                    <a:pt x="847" y="42930"/>
                  </a:lnTo>
                  <a:lnTo>
                    <a:pt x="647" y="44174"/>
                  </a:lnTo>
                  <a:lnTo>
                    <a:pt x="448" y="45419"/>
                  </a:lnTo>
                  <a:lnTo>
                    <a:pt x="299" y="46663"/>
                  </a:lnTo>
                  <a:lnTo>
                    <a:pt x="199" y="47907"/>
                  </a:lnTo>
                  <a:lnTo>
                    <a:pt x="100" y="49177"/>
                  </a:lnTo>
                  <a:lnTo>
                    <a:pt x="50" y="50421"/>
                  </a:lnTo>
                  <a:lnTo>
                    <a:pt x="0" y="51690"/>
                  </a:lnTo>
                  <a:lnTo>
                    <a:pt x="0" y="52935"/>
                  </a:lnTo>
                  <a:lnTo>
                    <a:pt x="50" y="54179"/>
                  </a:lnTo>
                  <a:lnTo>
                    <a:pt x="100" y="55448"/>
                  </a:lnTo>
                  <a:lnTo>
                    <a:pt x="199" y="56692"/>
                  </a:lnTo>
                  <a:lnTo>
                    <a:pt x="324" y="57937"/>
                  </a:lnTo>
                  <a:lnTo>
                    <a:pt x="473" y="59181"/>
                  </a:lnTo>
                  <a:lnTo>
                    <a:pt x="647" y="60425"/>
                  </a:lnTo>
                  <a:lnTo>
                    <a:pt x="847" y="61670"/>
                  </a:lnTo>
                  <a:lnTo>
                    <a:pt x="1095" y="62914"/>
                  </a:lnTo>
                  <a:lnTo>
                    <a:pt x="1369" y="64134"/>
                  </a:lnTo>
                  <a:lnTo>
                    <a:pt x="1668" y="65353"/>
                  </a:lnTo>
                  <a:lnTo>
                    <a:pt x="1991" y="66573"/>
                  </a:lnTo>
                  <a:lnTo>
                    <a:pt x="2340" y="67767"/>
                  </a:lnTo>
                  <a:lnTo>
                    <a:pt x="2738" y="68987"/>
                  </a:lnTo>
                  <a:lnTo>
                    <a:pt x="3136" y="70181"/>
                  </a:lnTo>
                  <a:lnTo>
                    <a:pt x="3584" y="71351"/>
                  </a:lnTo>
                  <a:lnTo>
                    <a:pt x="4057" y="72520"/>
                  </a:lnTo>
                  <a:lnTo>
                    <a:pt x="4580" y="73690"/>
                  </a:lnTo>
                  <a:lnTo>
                    <a:pt x="5102" y="74860"/>
                  </a:lnTo>
                  <a:lnTo>
                    <a:pt x="5675" y="76005"/>
                  </a:lnTo>
                  <a:lnTo>
                    <a:pt x="6272" y="77124"/>
                  </a:lnTo>
                  <a:lnTo>
                    <a:pt x="6894" y="78244"/>
                  </a:lnTo>
                  <a:lnTo>
                    <a:pt x="7541" y="79364"/>
                  </a:lnTo>
                  <a:lnTo>
                    <a:pt x="8213" y="80459"/>
                  </a:lnTo>
                  <a:lnTo>
                    <a:pt x="8935" y="81529"/>
                  </a:lnTo>
                  <a:lnTo>
                    <a:pt x="9656" y="82600"/>
                  </a:lnTo>
                  <a:lnTo>
                    <a:pt x="10428" y="83645"/>
                  </a:lnTo>
                  <a:lnTo>
                    <a:pt x="11224" y="84690"/>
                  </a:lnTo>
                  <a:lnTo>
                    <a:pt x="12046" y="85686"/>
                  </a:lnTo>
                  <a:lnTo>
                    <a:pt x="12917" y="86706"/>
                  </a:lnTo>
                  <a:lnTo>
                    <a:pt x="13788" y="87676"/>
                  </a:lnTo>
                  <a:lnTo>
                    <a:pt x="14708" y="88647"/>
                  </a:lnTo>
                  <a:lnTo>
                    <a:pt x="15629" y="89593"/>
                  </a:lnTo>
                  <a:lnTo>
                    <a:pt x="16600" y="90514"/>
                  </a:lnTo>
                  <a:lnTo>
                    <a:pt x="17620" y="91434"/>
                  </a:lnTo>
                  <a:lnTo>
                    <a:pt x="17620" y="91434"/>
                  </a:lnTo>
                  <a:lnTo>
                    <a:pt x="16799" y="90489"/>
                  </a:lnTo>
                  <a:lnTo>
                    <a:pt x="16027" y="89543"/>
                  </a:lnTo>
                  <a:lnTo>
                    <a:pt x="15256" y="88572"/>
                  </a:lnTo>
                  <a:lnTo>
                    <a:pt x="14534" y="87602"/>
                  </a:lnTo>
                  <a:lnTo>
                    <a:pt x="13813" y="86606"/>
                  </a:lnTo>
                  <a:lnTo>
                    <a:pt x="13141" y="85611"/>
                  </a:lnTo>
                  <a:lnTo>
                    <a:pt x="12494" y="84591"/>
                  </a:lnTo>
                  <a:lnTo>
                    <a:pt x="11846" y="83570"/>
                  </a:lnTo>
                  <a:lnTo>
                    <a:pt x="11249" y="82550"/>
                  </a:lnTo>
                  <a:lnTo>
                    <a:pt x="10677" y="81505"/>
                  </a:lnTo>
                  <a:lnTo>
                    <a:pt x="10129" y="80434"/>
                  </a:lnTo>
                  <a:lnTo>
                    <a:pt x="9607" y="79364"/>
                  </a:lnTo>
                  <a:lnTo>
                    <a:pt x="9109" y="78294"/>
                  </a:lnTo>
                  <a:lnTo>
                    <a:pt x="8611" y="77224"/>
                  </a:lnTo>
                  <a:lnTo>
                    <a:pt x="8163" y="76129"/>
                  </a:lnTo>
                  <a:lnTo>
                    <a:pt x="7740" y="75034"/>
                  </a:lnTo>
                  <a:lnTo>
                    <a:pt x="7342" y="73914"/>
                  </a:lnTo>
                  <a:lnTo>
                    <a:pt x="6969" y="72794"/>
                  </a:lnTo>
                  <a:lnTo>
                    <a:pt x="6620" y="71674"/>
                  </a:lnTo>
                  <a:lnTo>
                    <a:pt x="6322" y="70554"/>
                  </a:lnTo>
                  <a:lnTo>
                    <a:pt x="6023" y="69434"/>
                  </a:lnTo>
                  <a:lnTo>
                    <a:pt x="5749" y="68290"/>
                  </a:lnTo>
                  <a:lnTo>
                    <a:pt x="5500" y="67145"/>
                  </a:lnTo>
                  <a:lnTo>
                    <a:pt x="5276" y="66000"/>
                  </a:lnTo>
                  <a:lnTo>
                    <a:pt x="5102" y="64855"/>
                  </a:lnTo>
                  <a:lnTo>
                    <a:pt x="4928" y="63711"/>
                  </a:lnTo>
                  <a:lnTo>
                    <a:pt x="4779" y="62541"/>
                  </a:lnTo>
                  <a:lnTo>
                    <a:pt x="4679" y="61396"/>
                  </a:lnTo>
                  <a:lnTo>
                    <a:pt x="4580" y="60226"/>
                  </a:lnTo>
                  <a:lnTo>
                    <a:pt x="4505" y="59082"/>
                  </a:lnTo>
                  <a:lnTo>
                    <a:pt x="4480" y="57912"/>
                  </a:lnTo>
                  <a:lnTo>
                    <a:pt x="4455" y="56742"/>
                  </a:lnTo>
                  <a:lnTo>
                    <a:pt x="4480" y="55597"/>
                  </a:lnTo>
                  <a:lnTo>
                    <a:pt x="4530" y="54428"/>
                  </a:lnTo>
                  <a:lnTo>
                    <a:pt x="4580" y="53258"/>
                  </a:lnTo>
                  <a:lnTo>
                    <a:pt x="4679" y="52113"/>
                  </a:lnTo>
                  <a:lnTo>
                    <a:pt x="4779" y="50944"/>
                  </a:lnTo>
                  <a:lnTo>
                    <a:pt x="4928" y="49799"/>
                  </a:lnTo>
                  <a:lnTo>
                    <a:pt x="5102" y="48654"/>
                  </a:lnTo>
                  <a:lnTo>
                    <a:pt x="5301" y="47484"/>
                  </a:lnTo>
                  <a:lnTo>
                    <a:pt x="5500" y="46340"/>
                  </a:lnTo>
                  <a:lnTo>
                    <a:pt x="5749" y="45220"/>
                  </a:lnTo>
                  <a:lnTo>
                    <a:pt x="6023" y="44075"/>
                  </a:lnTo>
                  <a:lnTo>
                    <a:pt x="6322" y="42930"/>
                  </a:lnTo>
                  <a:lnTo>
                    <a:pt x="6645" y="41810"/>
                  </a:lnTo>
                  <a:lnTo>
                    <a:pt x="6994" y="40690"/>
                  </a:lnTo>
                  <a:lnTo>
                    <a:pt x="7367" y="39570"/>
                  </a:lnTo>
                  <a:lnTo>
                    <a:pt x="7765" y="38475"/>
                  </a:lnTo>
                  <a:lnTo>
                    <a:pt x="8188" y="37380"/>
                  </a:lnTo>
                  <a:lnTo>
                    <a:pt x="8636" y="36285"/>
                  </a:lnTo>
                  <a:lnTo>
                    <a:pt x="9109" y="35190"/>
                  </a:lnTo>
                  <a:lnTo>
                    <a:pt x="9607" y="34120"/>
                  </a:lnTo>
                  <a:lnTo>
                    <a:pt x="10129" y="33050"/>
                  </a:lnTo>
                  <a:lnTo>
                    <a:pt x="10702" y="32005"/>
                  </a:lnTo>
                  <a:lnTo>
                    <a:pt x="11274" y="30960"/>
                  </a:lnTo>
                  <a:lnTo>
                    <a:pt x="11871" y="29914"/>
                  </a:lnTo>
                  <a:lnTo>
                    <a:pt x="12494" y="28894"/>
                  </a:lnTo>
                  <a:lnTo>
                    <a:pt x="13165" y="27899"/>
                  </a:lnTo>
                  <a:lnTo>
                    <a:pt x="13837" y="26878"/>
                  </a:lnTo>
                  <a:lnTo>
                    <a:pt x="14534" y="25908"/>
                  </a:lnTo>
                  <a:lnTo>
                    <a:pt x="15281" y="24912"/>
                  </a:lnTo>
                  <a:lnTo>
                    <a:pt x="16027" y="23966"/>
                  </a:lnTo>
                  <a:lnTo>
                    <a:pt x="16824" y="23021"/>
                  </a:lnTo>
                  <a:lnTo>
                    <a:pt x="17620" y="22075"/>
                  </a:lnTo>
                  <a:lnTo>
                    <a:pt x="17620" y="22075"/>
                  </a:lnTo>
                  <a:lnTo>
                    <a:pt x="18616" y="21005"/>
                  </a:lnTo>
                  <a:lnTo>
                    <a:pt x="19611" y="19960"/>
                  </a:lnTo>
                  <a:lnTo>
                    <a:pt x="20632" y="18939"/>
                  </a:lnTo>
                  <a:lnTo>
                    <a:pt x="21677" y="17969"/>
                  </a:lnTo>
                  <a:lnTo>
                    <a:pt x="22747" y="17023"/>
                  </a:lnTo>
                  <a:lnTo>
                    <a:pt x="23842" y="16127"/>
                  </a:lnTo>
                  <a:lnTo>
                    <a:pt x="24937" y="15256"/>
                  </a:lnTo>
                  <a:lnTo>
                    <a:pt x="26082" y="14410"/>
                  </a:lnTo>
                  <a:lnTo>
                    <a:pt x="27227" y="13589"/>
                  </a:lnTo>
                  <a:lnTo>
                    <a:pt x="28371" y="12817"/>
                  </a:lnTo>
                  <a:lnTo>
                    <a:pt x="29566" y="12095"/>
                  </a:lnTo>
                  <a:lnTo>
                    <a:pt x="30760" y="11374"/>
                  </a:lnTo>
                  <a:lnTo>
                    <a:pt x="31955" y="10702"/>
                  </a:lnTo>
                  <a:lnTo>
                    <a:pt x="33174" y="10080"/>
                  </a:lnTo>
                  <a:lnTo>
                    <a:pt x="34419" y="9482"/>
                  </a:lnTo>
                  <a:lnTo>
                    <a:pt x="35663" y="8910"/>
                  </a:lnTo>
                  <a:lnTo>
                    <a:pt x="36932" y="8362"/>
                  </a:lnTo>
                  <a:lnTo>
                    <a:pt x="38202" y="7865"/>
                  </a:lnTo>
                  <a:lnTo>
                    <a:pt x="39471" y="7392"/>
                  </a:lnTo>
                  <a:lnTo>
                    <a:pt x="40765" y="6969"/>
                  </a:lnTo>
                  <a:lnTo>
                    <a:pt x="42059" y="6571"/>
                  </a:lnTo>
                  <a:lnTo>
                    <a:pt x="43378" y="6197"/>
                  </a:lnTo>
                  <a:lnTo>
                    <a:pt x="44697" y="5874"/>
                  </a:lnTo>
                  <a:lnTo>
                    <a:pt x="46016" y="5575"/>
                  </a:lnTo>
                  <a:lnTo>
                    <a:pt x="47360" y="5326"/>
                  </a:lnTo>
                  <a:lnTo>
                    <a:pt x="48679" y="5102"/>
                  </a:lnTo>
                  <a:lnTo>
                    <a:pt x="50023" y="4903"/>
                  </a:lnTo>
                  <a:lnTo>
                    <a:pt x="51367" y="4754"/>
                  </a:lnTo>
                  <a:lnTo>
                    <a:pt x="52711" y="4629"/>
                  </a:lnTo>
                  <a:lnTo>
                    <a:pt x="54079" y="4530"/>
                  </a:lnTo>
                  <a:lnTo>
                    <a:pt x="55423" y="4480"/>
                  </a:lnTo>
                  <a:lnTo>
                    <a:pt x="56767" y="4480"/>
                  </a:lnTo>
                  <a:lnTo>
                    <a:pt x="56767" y="4480"/>
                  </a:lnTo>
                  <a:lnTo>
                    <a:pt x="57937" y="4480"/>
                  </a:lnTo>
                  <a:lnTo>
                    <a:pt x="59082" y="4530"/>
                  </a:lnTo>
                  <a:lnTo>
                    <a:pt x="60251" y="4580"/>
                  </a:lnTo>
                  <a:lnTo>
                    <a:pt x="61396" y="4679"/>
                  </a:lnTo>
                  <a:lnTo>
                    <a:pt x="62541" y="4779"/>
                  </a:lnTo>
                  <a:lnTo>
                    <a:pt x="63711" y="4928"/>
                  </a:lnTo>
                  <a:lnTo>
                    <a:pt x="64855" y="5102"/>
                  </a:lnTo>
                  <a:lnTo>
                    <a:pt x="66000" y="5276"/>
                  </a:lnTo>
                  <a:lnTo>
                    <a:pt x="67145" y="5500"/>
                  </a:lnTo>
                  <a:lnTo>
                    <a:pt x="68265" y="5749"/>
                  </a:lnTo>
                  <a:lnTo>
                    <a:pt x="69410" y="6023"/>
                  </a:lnTo>
                  <a:lnTo>
                    <a:pt x="70530" y="6322"/>
                  </a:lnTo>
                  <a:lnTo>
                    <a:pt x="71674" y="6620"/>
                  </a:lnTo>
                  <a:lnTo>
                    <a:pt x="72794" y="6969"/>
                  </a:lnTo>
                  <a:lnTo>
                    <a:pt x="73889" y="7342"/>
                  </a:lnTo>
                  <a:lnTo>
                    <a:pt x="75009" y="7740"/>
                  </a:lnTo>
                  <a:lnTo>
                    <a:pt x="76104" y="8163"/>
                  </a:lnTo>
                  <a:lnTo>
                    <a:pt x="77199" y="8611"/>
                  </a:lnTo>
                  <a:lnTo>
                    <a:pt x="78269" y="9084"/>
                  </a:lnTo>
                  <a:lnTo>
                    <a:pt x="79364" y="9582"/>
                  </a:lnTo>
                  <a:lnTo>
                    <a:pt x="80410" y="10129"/>
                  </a:lnTo>
                  <a:lnTo>
                    <a:pt x="81480" y="10677"/>
                  </a:lnTo>
                  <a:lnTo>
                    <a:pt x="82525" y="11249"/>
                  </a:lnTo>
                  <a:lnTo>
                    <a:pt x="83570" y="11847"/>
                  </a:lnTo>
                  <a:lnTo>
                    <a:pt x="84591" y="12494"/>
                  </a:lnTo>
                  <a:lnTo>
                    <a:pt x="85611" y="13141"/>
                  </a:lnTo>
                  <a:lnTo>
                    <a:pt x="86606" y="13837"/>
                  </a:lnTo>
                  <a:lnTo>
                    <a:pt x="87602" y="14534"/>
                  </a:lnTo>
                  <a:lnTo>
                    <a:pt x="88572" y="15281"/>
                  </a:lnTo>
                  <a:lnTo>
                    <a:pt x="89543" y="16028"/>
                  </a:lnTo>
                  <a:lnTo>
                    <a:pt x="90514" y="16824"/>
                  </a:lnTo>
                  <a:lnTo>
                    <a:pt x="91434" y="17645"/>
                  </a:lnTo>
                  <a:lnTo>
                    <a:pt x="91434" y="17645"/>
                  </a:lnTo>
                  <a:lnTo>
                    <a:pt x="90389" y="16475"/>
                  </a:lnTo>
                  <a:lnTo>
                    <a:pt x="89294" y="15331"/>
                  </a:lnTo>
                  <a:lnTo>
                    <a:pt x="88149" y="14236"/>
                  </a:lnTo>
                  <a:lnTo>
                    <a:pt x="86980" y="13166"/>
                  </a:lnTo>
                  <a:lnTo>
                    <a:pt x="86980" y="13166"/>
                  </a:lnTo>
                  <a:lnTo>
                    <a:pt x="86059" y="12369"/>
                  </a:lnTo>
                  <a:lnTo>
                    <a:pt x="85088" y="11573"/>
                  </a:lnTo>
                  <a:lnTo>
                    <a:pt x="84118" y="10801"/>
                  </a:lnTo>
                  <a:lnTo>
                    <a:pt x="83147" y="10080"/>
                  </a:lnTo>
                  <a:lnTo>
                    <a:pt x="82152" y="9358"/>
                  </a:lnTo>
                  <a:lnTo>
                    <a:pt x="81156" y="8686"/>
                  </a:lnTo>
                  <a:lnTo>
                    <a:pt x="80136" y="8014"/>
                  </a:lnTo>
                  <a:lnTo>
                    <a:pt x="79115" y="7392"/>
                  </a:lnTo>
                  <a:lnTo>
                    <a:pt x="78070" y="6795"/>
                  </a:lnTo>
                  <a:lnTo>
                    <a:pt x="77025" y="6197"/>
                  </a:lnTo>
                  <a:lnTo>
                    <a:pt x="75955" y="5650"/>
                  </a:lnTo>
                  <a:lnTo>
                    <a:pt x="74885" y="5127"/>
                  </a:lnTo>
                  <a:lnTo>
                    <a:pt x="73815" y="4629"/>
                  </a:lnTo>
                  <a:lnTo>
                    <a:pt x="72744" y="4157"/>
                  </a:lnTo>
                  <a:lnTo>
                    <a:pt x="71649" y="3709"/>
                  </a:lnTo>
                  <a:lnTo>
                    <a:pt x="70554" y="3286"/>
                  </a:lnTo>
                  <a:lnTo>
                    <a:pt x="69435" y="2887"/>
                  </a:lnTo>
                  <a:lnTo>
                    <a:pt x="68315" y="2514"/>
                  </a:lnTo>
                  <a:lnTo>
                    <a:pt x="67195" y="2166"/>
                  </a:lnTo>
                  <a:lnTo>
                    <a:pt x="66075" y="1842"/>
                  </a:lnTo>
                  <a:lnTo>
                    <a:pt x="64955" y="1543"/>
                  </a:lnTo>
                  <a:lnTo>
                    <a:pt x="63810" y="1295"/>
                  </a:lnTo>
                  <a:lnTo>
                    <a:pt x="62690" y="1046"/>
                  </a:lnTo>
                  <a:lnTo>
                    <a:pt x="61545" y="822"/>
                  </a:lnTo>
                  <a:lnTo>
                    <a:pt x="60401" y="623"/>
                  </a:lnTo>
                  <a:lnTo>
                    <a:pt x="59256" y="473"/>
                  </a:lnTo>
                  <a:lnTo>
                    <a:pt x="58086" y="324"/>
                  </a:lnTo>
                  <a:lnTo>
                    <a:pt x="56941" y="224"/>
                  </a:lnTo>
                  <a:lnTo>
                    <a:pt x="55797" y="125"/>
                  </a:lnTo>
                  <a:lnTo>
                    <a:pt x="54627" y="50"/>
                  </a:lnTo>
                  <a:lnTo>
                    <a:pt x="53482" y="25"/>
                  </a:lnTo>
                  <a:lnTo>
                    <a:pt x="52312" y="0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1" name="Google Shape;2836;p67"/>
            <p:cNvSpPr/>
            <p:nvPr/>
          </p:nvSpPr>
          <p:spPr>
            <a:xfrm>
              <a:off x="939960" y="2543040"/>
              <a:ext cx="456480" cy="604080"/>
            </a:xfrm>
            <a:custGeom>
              <a:avLst/>
              <a:gdLst>
                <a:gd name="textAreaLeft" fmla="*/ 0 w 456480"/>
                <a:gd name="textAreaRight" fmla="*/ 456840 w 456480"/>
                <a:gd name="textAreaTop" fmla="*/ 0 h 604080"/>
                <a:gd name="textAreaBottom" fmla="*/ 604440 h 604080"/>
              </a:gdLst>
              <a:ahLst/>
              <a:rect l="textAreaLeft" t="textAreaTop" r="textAreaRight" b="textAreaBottom"/>
              <a:pathLst>
                <a:path w="48755" h="64408">
                  <a:moveTo>
                    <a:pt x="25833" y="17869"/>
                  </a:moveTo>
                  <a:lnTo>
                    <a:pt x="26655" y="17894"/>
                  </a:lnTo>
                  <a:lnTo>
                    <a:pt x="27401" y="17944"/>
                  </a:lnTo>
                  <a:lnTo>
                    <a:pt x="28098" y="18043"/>
                  </a:lnTo>
                  <a:lnTo>
                    <a:pt x="28720" y="18168"/>
                  </a:lnTo>
                  <a:lnTo>
                    <a:pt x="29268" y="18342"/>
                  </a:lnTo>
                  <a:lnTo>
                    <a:pt x="29766" y="18541"/>
                  </a:lnTo>
                  <a:lnTo>
                    <a:pt x="29990" y="18665"/>
                  </a:lnTo>
                  <a:lnTo>
                    <a:pt x="30214" y="18790"/>
                  </a:lnTo>
                  <a:lnTo>
                    <a:pt x="30413" y="18914"/>
                  </a:lnTo>
                  <a:lnTo>
                    <a:pt x="30587" y="19064"/>
                  </a:lnTo>
                  <a:lnTo>
                    <a:pt x="30910" y="19387"/>
                  </a:lnTo>
                  <a:lnTo>
                    <a:pt x="31184" y="19760"/>
                  </a:lnTo>
                  <a:lnTo>
                    <a:pt x="31433" y="20134"/>
                  </a:lnTo>
                  <a:lnTo>
                    <a:pt x="31632" y="20557"/>
                  </a:lnTo>
                  <a:lnTo>
                    <a:pt x="31781" y="20980"/>
                  </a:lnTo>
                  <a:lnTo>
                    <a:pt x="31881" y="21428"/>
                  </a:lnTo>
                  <a:lnTo>
                    <a:pt x="31956" y="21876"/>
                  </a:lnTo>
                  <a:lnTo>
                    <a:pt x="31956" y="22349"/>
                  </a:lnTo>
                  <a:lnTo>
                    <a:pt x="31956" y="22846"/>
                  </a:lnTo>
                  <a:lnTo>
                    <a:pt x="31906" y="23319"/>
                  </a:lnTo>
                  <a:lnTo>
                    <a:pt x="31806" y="23792"/>
                  </a:lnTo>
                  <a:lnTo>
                    <a:pt x="31657" y="24240"/>
                  </a:lnTo>
                  <a:lnTo>
                    <a:pt x="31458" y="24663"/>
                  </a:lnTo>
                  <a:lnTo>
                    <a:pt x="31209" y="25086"/>
                  </a:lnTo>
                  <a:lnTo>
                    <a:pt x="30910" y="25459"/>
                  </a:lnTo>
                  <a:lnTo>
                    <a:pt x="30587" y="25808"/>
                  </a:lnTo>
                  <a:lnTo>
                    <a:pt x="30413" y="25957"/>
                  </a:lnTo>
                  <a:lnTo>
                    <a:pt x="30214" y="26107"/>
                  </a:lnTo>
                  <a:lnTo>
                    <a:pt x="29990" y="26231"/>
                  </a:lnTo>
                  <a:lnTo>
                    <a:pt x="29766" y="26355"/>
                  </a:lnTo>
                  <a:lnTo>
                    <a:pt x="29517" y="26455"/>
                  </a:lnTo>
                  <a:lnTo>
                    <a:pt x="29268" y="26555"/>
                  </a:lnTo>
                  <a:lnTo>
                    <a:pt x="28695" y="26729"/>
                  </a:lnTo>
                  <a:lnTo>
                    <a:pt x="28048" y="26853"/>
                  </a:lnTo>
                  <a:lnTo>
                    <a:pt x="27352" y="26953"/>
                  </a:lnTo>
                  <a:lnTo>
                    <a:pt x="26580" y="27002"/>
                  </a:lnTo>
                  <a:lnTo>
                    <a:pt x="25734" y="27027"/>
                  </a:lnTo>
                  <a:lnTo>
                    <a:pt x="19263" y="27027"/>
                  </a:lnTo>
                  <a:lnTo>
                    <a:pt x="19263" y="17869"/>
                  </a:lnTo>
                  <a:close/>
                  <a:moveTo>
                    <a:pt x="26804" y="36186"/>
                  </a:moveTo>
                  <a:lnTo>
                    <a:pt x="27750" y="36211"/>
                  </a:lnTo>
                  <a:lnTo>
                    <a:pt x="28621" y="36285"/>
                  </a:lnTo>
                  <a:lnTo>
                    <a:pt x="29417" y="36385"/>
                  </a:lnTo>
                  <a:lnTo>
                    <a:pt x="30139" y="36509"/>
                  </a:lnTo>
                  <a:lnTo>
                    <a:pt x="30786" y="36708"/>
                  </a:lnTo>
                  <a:lnTo>
                    <a:pt x="31085" y="36808"/>
                  </a:lnTo>
                  <a:lnTo>
                    <a:pt x="31358" y="36932"/>
                  </a:lnTo>
                  <a:lnTo>
                    <a:pt x="31632" y="37057"/>
                  </a:lnTo>
                  <a:lnTo>
                    <a:pt x="31856" y="37181"/>
                  </a:lnTo>
                  <a:lnTo>
                    <a:pt x="32080" y="37330"/>
                  </a:lnTo>
                  <a:lnTo>
                    <a:pt x="32279" y="37480"/>
                  </a:lnTo>
                  <a:lnTo>
                    <a:pt x="32652" y="37828"/>
                  </a:lnTo>
                  <a:lnTo>
                    <a:pt x="32976" y="38202"/>
                  </a:lnTo>
                  <a:lnTo>
                    <a:pt x="33250" y="38600"/>
                  </a:lnTo>
                  <a:lnTo>
                    <a:pt x="33474" y="39023"/>
                  </a:lnTo>
                  <a:lnTo>
                    <a:pt x="33648" y="39471"/>
                  </a:lnTo>
                  <a:lnTo>
                    <a:pt x="33772" y="39944"/>
                  </a:lnTo>
                  <a:lnTo>
                    <a:pt x="33847" y="40416"/>
                  </a:lnTo>
                  <a:lnTo>
                    <a:pt x="33847" y="40914"/>
                  </a:lnTo>
                  <a:lnTo>
                    <a:pt x="33872" y="41188"/>
                  </a:lnTo>
                  <a:lnTo>
                    <a:pt x="33847" y="41437"/>
                  </a:lnTo>
                  <a:lnTo>
                    <a:pt x="33822" y="41711"/>
                  </a:lnTo>
                  <a:lnTo>
                    <a:pt x="33797" y="41959"/>
                  </a:lnTo>
                  <a:lnTo>
                    <a:pt x="33673" y="42457"/>
                  </a:lnTo>
                  <a:lnTo>
                    <a:pt x="33499" y="42955"/>
                  </a:lnTo>
                  <a:lnTo>
                    <a:pt x="33275" y="43428"/>
                  </a:lnTo>
                  <a:lnTo>
                    <a:pt x="32976" y="43851"/>
                  </a:lnTo>
                  <a:lnTo>
                    <a:pt x="32827" y="44050"/>
                  </a:lnTo>
                  <a:lnTo>
                    <a:pt x="32652" y="44249"/>
                  </a:lnTo>
                  <a:lnTo>
                    <a:pt x="32478" y="44448"/>
                  </a:lnTo>
                  <a:lnTo>
                    <a:pt x="32279" y="44622"/>
                  </a:lnTo>
                  <a:lnTo>
                    <a:pt x="32055" y="44796"/>
                  </a:lnTo>
                  <a:lnTo>
                    <a:pt x="31831" y="44946"/>
                  </a:lnTo>
                  <a:lnTo>
                    <a:pt x="31607" y="45095"/>
                  </a:lnTo>
                  <a:lnTo>
                    <a:pt x="31333" y="45220"/>
                  </a:lnTo>
                  <a:lnTo>
                    <a:pt x="31060" y="45344"/>
                  </a:lnTo>
                  <a:lnTo>
                    <a:pt x="30761" y="45444"/>
                  </a:lnTo>
                  <a:lnTo>
                    <a:pt x="30462" y="45568"/>
                  </a:lnTo>
                  <a:lnTo>
                    <a:pt x="30139" y="45643"/>
                  </a:lnTo>
                  <a:lnTo>
                    <a:pt x="29417" y="45792"/>
                  </a:lnTo>
                  <a:lnTo>
                    <a:pt x="28621" y="45892"/>
                  </a:lnTo>
                  <a:lnTo>
                    <a:pt x="27775" y="45966"/>
                  </a:lnTo>
                  <a:lnTo>
                    <a:pt x="26854" y="45991"/>
                  </a:lnTo>
                  <a:lnTo>
                    <a:pt x="19263" y="45991"/>
                  </a:lnTo>
                  <a:lnTo>
                    <a:pt x="19263" y="36186"/>
                  </a:lnTo>
                  <a:close/>
                  <a:moveTo>
                    <a:pt x="11748" y="0"/>
                  </a:moveTo>
                  <a:lnTo>
                    <a:pt x="11748" y="8113"/>
                  </a:lnTo>
                  <a:lnTo>
                    <a:pt x="1" y="8113"/>
                  </a:lnTo>
                  <a:lnTo>
                    <a:pt x="1" y="17869"/>
                  </a:lnTo>
                  <a:lnTo>
                    <a:pt x="4232" y="17869"/>
                  </a:lnTo>
                  <a:lnTo>
                    <a:pt x="4232" y="46539"/>
                  </a:lnTo>
                  <a:lnTo>
                    <a:pt x="1" y="46539"/>
                  </a:lnTo>
                  <a:lnTo>
                    <a:pt x="1" y="56319"/>
                  </a:lnTo>
                  <a:lnTo>
                    <a:pt x="11748" y="56319"/>
                  </a:lnTo>
                  <a:lnTo>
                    <a:pt x="11748" y="64407"/>
                  </a:lnTo>
                  <a:lnTo>
                    <a:pt x="17148" y="64407"/>
                  </a:lnTo>
                  <a:lnTo>
                    <a:pt x="17148" y="56319"/>
                  </a:lnTo>
                  <a:lnTo>
                    <a:pt x="23842" y="56319"/>
                  </a:lnTo>
                  <a:lnTo>
                    <a:pt x="23842" y="64407"/>
                  </a:lnTo>
                  <a:lnTo>
                    <a:pt x="29268" y="64407"/>
                  </a:lnTo>
                  <a:lnTo>
                    <a:pt x="29268" y="56319"/>
                  </a:lnTo>
                  <a:lnTo>
                    <a:pt x="29940" y="56319"/>
                  </a:lnTo>
                  <a:lnTo>
                    <a:pt x="31607" y="56220"/>
                  </a:lnTo>
                  <a:lnTo>
                    <a:pt x="33299" y="56070"/>
                  </a:lnTo>
                  <a:lnTo>
                    <a:pt x="34942" y="55896"/>
                  </a:lnTo>
                  <a:lnTo>
                    <a:pt x="36609" y="55647"/>
                  </a:lnTo>
                  <a:lnTo>
                    <a:pt x="37530" y="55523"/>
                  </a:lnTo>
                  <a:lnTo>
                    <a:pt x="38376" y="55373"/>
                  </a:lnTo>
                  <a:lnTo>
                    <a:pt x="39173" y="55199"/>
                  </a:lnTo>
                  <a:lnTo>
                    <a:pt x="39919" y="55025"/>
                  </a:lnTo>
                  <a:lnTo>
                    <a:pt x="40591" y="54826"/>
                  </a:lnTo>
                  <a:lnTo>
                    <a:pt x="41213" y="54577"/>
                  </a:lnTo>
                  <a:lnTo>
                    <a:pt x="41786" y="54353"/>
                  </a:lnTo>
                  <a:lnTo>
                    <a:pt x="42284" y="54079"/>
                  </a:lnTo>
                  <a:lnTo>
                    <a:pt x="43005" y="53631"/>
                  </a:lnTo>
                  <a:lnTo>
                    <a:pt x="43702" y="53134"/>
                  </a:lnTo>
                  <a:lnTo>
                    <a:pt x="44349" y="52611"/>
                  </a:lnTo>
                  <a:lnTo>
                    <a:pt x="44971" y="52039"/>
                  </a:lnTo>
                  <a:lnTo>
                    <a:pt x="45544" y="51416"/>
                  </a:lnTo>
                  <a:lnTo>
                    <a:pt x="46091" y="50769"/>
                  </a:lnTo>
                  <a:lnTo>
                    <a:pt x="46589" y="50072"/>
                  </a:lnTo>
                  <a:lnTo>
                    <a:pt x="47037" y="49351"/>
                  </a:lnTo>
                  <a:lnTo>
                    <a:pt x="47460" y="48554"/>
                  </a:lnTo>
                  <a:lnTo>
                    <a:pt x="47808" y="47758"/>
                  </a:lnTo>
                  <a:lnTo>
                    <a:pt x="48107" y="46937"/>
                  </a:lnTo>
                  <a:lnTo>
                    <a:pt x="48356" y="46091"/>
                  </a:lnTo>
                  <a:lnTo>
                    <a:pt x="48530" y="45244"/>
                  </a:lnTo>
                  <a:lnTo>
                    <a:pt x="48679" y="44373"/>
                  </a:lnTo>
                  <a:lnTo>
                    <a:pt x="48729" y="43477"/>
                  </a:lnTo>
                  <a:lnTo>
                    <a:pt x="48754" y="42606"/>
                  </a:lnTo>
                  <a:lnTo>
                    <a:pt x="48754" y="42034"/>
                  </a:lnTo>
                  <a:lnTo>
                    <a:pt x="48729" y="41487"/>
                  </a:lnTo>
                  <a:lnTo>
                    <a:pt x="48679" y="40939"/>
                  </a:lnTo>
                  <a:lnTo>
                    <a:pt x="48605" y="40392"/>
                  </a:lnTo>
                  <a:lnTo>
                    <a:pt x="48530" y="39869"/>
                  </a:lnTo>
                  <a:lnTo>
                    <a:pt x="48431" y="39371"/>
                  </a:lnTo>
                  <a:lnTo>
                    <a:pt x="48306" y="38873"/>
                  </a:lnTo>
                  <a:lnTo>
                    <a:pt x="48157" y="38401"/>
                  </a:lnTo>
                  <a:lnTo>
                    <a:pt x="48008" y="37928"/>
                  </a:lnTo>
                  <a:lnTo>
                    <a:pt x="47833" y="37455"/>
                  </a:lnTo>
                  <a:lnTo>
                    <a:pt x="47609" y="37007"/>
                  </a:lnTo>
                  <a:lnTo>
                    <a:pt x="47410" y="36584"/>
                  </a:lnTo>
                  <a:lnTo>
                    <a:pt x="47161" y="36161"/>
                  </a:lnTo>
                  <a:lnTo>
                    <a:pt x="46913" y="35738"/>
                  </a:lnTo>
                  <a:lnTo>
                    <a:pt x="46639" y="35340"/>
                  </a:lnTo>
                  <a:lnTo>
                    <a:pt x="46340" y="34966"/>
                  </a:lnTo>
                  <a:lnTo>
                    <a:pt x="46017" y="34593"/>
                  </a:lnTo>
                  <a:lnTo>
                    <a:pt x="45668" y="34220"/>
                  </a:lnTo>
                  <a:lnTo>
                    <a:pt x="45320" y="33871"/>
                  </a:lnTo>
                  <a:lnTo>
                    <a:pt x="44946" y="33548"/>
                  </a:lnTo>
                  <a:lnTo>
                    <a:pt x="44523" y="33224"/>
                  </a:lnTo>
                  <a:lnTo>
                    <a:pt x="44100" y="32926"/>
                  </a:lnTo>
                  <a:lnTo>
                    <a:pt x="43652" y="32652"/>
                  </a:lnTo>
                  <a:lnTo>
                    <a:pt x="43204" y="32353"/>
                  </a:lnTo>
                  <a:lnTo>
                    <a:pt x="42707" y="32104"/>
                  </a:lnTo>
                  <a:lnTo>
                    <a:pt x="42184" y="31855"/>
                  </a:lnTo>
                  <a:lnTo>
                    <a:pt x="41661" y="31631"/>
                  </a:lnTo>
                  <a:lnTo>
                    <a:pt x="41114" y="31407"/>
                  </a:lnTo>
                  <a:lnTo>
                    <a:pt x="40542" y="31208"/>
                  </a:lnTo>
                  <a:lnTo>
                    <a:pt x="39944" y="31009"/>
                  </a:lnTo>
                  <a:lnTo>
                    <a:pt x="39322" y="30835"/>
                  </a:lnTo>
                  <a:lnTo>
                    <a:pt x="38675" y="30661"/>
                  </a:lnTo>
                  <a:lnTo>
                    <a:pt x="39422" y="30412"/>
                  </a:lnTo>
                  <a:lnTo>
                    <a:pt x="40143" y="30113"/>
                  </a:lnTo>
                  <a:lnTo>
                    <a:pt x="40815" y="29790"/>
                  </a:lnTo>
                  <a:lnTo>
                    <a:pt x="41487" y="29392"/>
                  </a:lnTo>
                  <a:lnTo>
                    <a:pt x="42134" y="28969"/>
                  </a:lnTo>
                  <a:lnTo>
                    <a:pt x="42756" y="28496"/>
                  </a:lnTo>
                  <a:lnTo>
                    <a:pt x="43329" y="27998"/>
                  </a:lnTo>
                  <a:lnTo>
                    <a:pt x="43876" y="27450"/>
                  </a:lnTo>
                  <a:lnTo>
                    <a:pt x="44200" y="27052"/>
                  </a:lnTo>
                  <a:lnTo>
                    <a:pt x="44499" y="26654"/>
                  </a:lnTo>
                  <a:lnTo>
                    <a:pt x="44797" y="26256"/>
                  </a:lnTo>
                  <a:lnTo>
                    <a:pt x="45046" y="25833"/>
                  </a:lnTo>
                  <a:lnTo>
                    <a:pt x="45295" y="25385"/>
                  </a:lnTo>
                  <a:lnTo>
                    <a:pt x="45519" y="24937"/>
                  </a:lnTo>
                  <a:lnTo>
                    <a:pt x="45718" y="24489"/>
                  </a:lnTo>
                  <a:lnTo>
                    <a:pt x="45892" y="24016"/>
                  </a:lnTo>
                  <a:lnTo>
                    <a:pt x="46066" y="23568"/>
                  </a:lnTo>
                  <a:lnTo>
                    <a:pt x="46191" y="23070"/>
                  </a:lnTo>
                  <a:lnTo>
                    <a:pt x="46315" y="22598"/>
                  </a:lnTo>
                  <a:lnTo>
                    <a:pt x="46415" y="22100"/>
                  </a:lnTo>
                  <a:lnTo>
                    <a:pt x="46465" y="21602"/>
                  </a:lnTo>
                  <a:lnTo>
                    <a:pt x="46514" y="21104"/>
                  </a:lnTo>
                  <a:lnTo>
                    <a:pt x="46539" y="20607"/>
                  </a:lnTo>
                  <a:lnTo>
                    <a:pt x="46539" y="20109"/>
                  </a:lnTo>
                  <a:lnTo>
                    <a:pt x="46539" y="19512"/>
                  </a:lnTo>
                  <a:lnTo>
                    <a:pt x="46514" y="18889"/>
                  </a:lnTo>
                  <a:lnTo>
                    <a:pt x="46440" y="18292"/>
                  </a:lnTo>
                  <a:lnTo>
                    <a:pt x="46340" y="17695"/>
                  </a:lnTo>
                  <a:lnTo>
                    <a:pt x="46191" y="17122"/>
                  </a:lnTo>
                  <a:lnTo>
                    <a:pt x="46042" y="16550"/>
                  </a:lnTo>
                  <a:lnTo>
                    <a:pt x="45842" y="15978"/>
                  </a:lnTo>
                  <a:lnTo>
                    <a:pt x="45618" y="15405"/>
                  </a:lnTo>
                  <a:lnTo>
                    <a:pt x="45370" y="14883"/>
                  </a:lnTo>
                  <a:lnTo>
                    <a:pt x="45096" y="14335"/>
                  </a:lnTo>
                  <a:lnTo>
                    <a:pt x="44772" y="13837"/>
                  </a:lnTo>
                  <a:lnTo>
                    <a:pt x="44424" y="13340"/>
                  </a:lnTo>
                  <a:lnTo>
                    <a:pt x="44075" y="12867"/>
                  </a:lnTo>
                  <a:lnTo>
                    <a:pt x="43677" y="12394"/>
                  </a:lnTo>
                  <a:lnTo>
                    <a:pt x="43254" y="11946"/>
                  </a:lnTo>
                  <a:lnTo>
                    <a:pt x="42806" y="11548"/>
                  </a:lnTo>
                  <a:lnTo>
                    <a:pt x="42333" y="11125"/>
                  </a:lnTo>
                  <a:lnTo>
                    <a:pt x="41836" y="10727"/>
                  </a:lnTo>
                  <a:lnTo>
                    <a:pt x="41313" y="10378"/>
                  </a:lnTo>
                  <a:lnTo>
                    <a:pt x="40741" y="10030"/>
                  </a:lnTo>
                  <a:lnTo>
                    <a:pt x="40168" y="9731"/>
                  </a:lnTo>
                  <a:lnTo>
                    <a:pt x="39571" y="9457"/>
                  </a:lnTo>
                  <a:lnTo>
                    <a:pt x="38924" y="9184"/>
                  </a:lnTo>
                  <a:lnTo>
                    <a:pt x="38277" y="8960"/>
                  </a:lnTo>
                  <a:lnTo>
                    <a:pt x="37580" y="8760"/>
                  </a:lnTo>
                  <a:lnTo>
                    <a:pt x="36883" y="8586"/>
                  </a:lnTo>
                  <a:lnTo>
                    <a:pt x="36161" y="8437"/>
                  </a:lnTo>
                  <a:lnTo>
                    <a:pt x="35390" y="8313"/>
                  </a:lnTo>
                  <a:lnTo>
                    <a:pt x="34618" y="8238"/>
                  </a:lnTo>
                  <a:lnTo>
                    <a:pt x="33797" y="8163"/>
                  </a:lnTo>
                  <a:lnTo>
                    <a:pt x="32976" y="8113"/>
                  </a:lnTo>
                  <a:lnTo>
                    <a:pt x="29268" y="8113"/>
                  </a:lnTo>
                  <a:lnTo>
                    <a:pt x="29268" y="0"/>
                  </a:lnTo>
                  <a:lnTo>
                    <a:pt x="23842" y="0"/>
                  </a:lnTo>
                  <a:lnTo>
                    <a:pt x="23842" y="8113"/>
                  </a:lnTo>
                  <a:lnTo>
                    <a:pt x="17148" y="8113"/>
                  </a:lnTo>
                  <a:lnTo>
                    <a:pt x="17148" y="0"/>
                  </a:lnTo>
                  <a:close/>
                </a:path>
              </a:pathLst>
            </a:custGeom>
            <a:solidFill>
              <a:srgbClr val="da9a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2" name="Google Shape;2837;p67"/>
            <p:cNvSpPr/>
            <p:nvPr/>
          </p:nvSpPr>
          <p:spPr>
            <a:xfrm>
              <a:off x="1120320" y="2882520"/>
              <a:ext cx="136440" cy="91800"/>
            </a:xfrm>
            <a:custGeom>
              <a:avLst/>
              <a:gdLst>
                <a:gd name="textAreaLeft" fmla="*/ 0 w 136440"/>
                <a:gd name="textAreaRight" fmla="*/ 136800 w 136440"/>
                <a:gd name="textAreaTop" fmla="*/ 0 h 91800"/>
                <a:gd name="textAreaBottom" fmla="*/ 92160 h 91800"/>
              </a:gdLst>
              <a:ahLst/>
              <a:rect l="textAreaLeft" t="textAreaTop" r="textAreaRight" b="textAreaBottom"/>
              <a:pathLst>
                <a:path fill="none" w="14609" h="9807">
                  <a:moveTo>
                    <a:pt x="0" y="9806"/>
                  </a:moveTo>
                  <a:lnTo>
                    <a:pt x="0" y="1"/>
                  </a:lnTo>
                  <a:lnTo>
                    <a:pt x="7541" y="1"/>
                  </a:lnTo>
                  <a:lnTo>
                    <a:pt x="7541" y="1"/>
                  </a:lnTo>
                  <a:lnTo>
                    <a:pt x="8487" y="26"/>
                  </a:lnTo>
                  <a:lnTo>
                    <a:pt x="9358" y="100"/>
                  </a:lnTo>
                  <a:lnTo>
                    <a:pt x="10154" y="200"/>
                  </a:lnTo>
                  <a:lnTo>
                    <a:pt x="10876" y="324"/>
                  </a:lnTo>
                  <a:lnTo>
                    <a:pt x="11523" y="523"/>
                  </a:lnTo>
                  <a:lnTo>
                    <a:pt x="11822" y="623"/>
                  </a:lnTo>
                  <a:lnTo>
                    <a:pt x="12095" y="747"/>
                  </a:lnTo>
                  <a:lnTo>
                    <a:pt x="12369" y="872"/>
                  </a:lnTo>
                  <a:lnTo>
                    <a:pt x="12593" y="996"/>
                  </a:lnTo>
                  <a:lnTo>
                    <a:pt x="12817" y="1145"/>
                  </a:lnTo>
                  <a:lnTo>
                    <a:pt x="13016" y="1295"/>
                  </a:lnTo>
                  <a:lnTo>
                    <a:pt x="13016" y="1295"/>
                  </a:lnTo>
                  <a:lnTo>
                    <a:pt x="13389" y="1643"/>
                  </a:lnTo>
                  <a:lnTo>
                    <a:pt x="13713" y="2017"/>
                  </a:lnTo>
                  <a:lnTo>
                    <a:pt x="13987" y="2415"/>
                  </a:lnTo>
                  <a:lnTo>
                    <a:pt x="14211" y="2838"/>
                  </a:lnTo>
                  <a:lnTo>
                    <a:pt x="14385" y="3286"/>
                  </a:lnTo>
                  <a:lnTo>
                    <a:pt x="14509" y="3759"/>
                  </a:lnTo>
                  <a:lnTo>
                    <a:pt x="14584" y="4231"/>
                  </a:lnTo>
                  <a:lnTo>
                    <a:pt x="14584" y="4729"/>
                  </a:lnTo>
                  <a:lnTo>
                    <a:pt x="14584" y="4729"/>
                  </a:lnTo>
                  <a:lnTo>
                    <a:pt x="14609" y="5003"/>
                  </a:lnTo>
                  <a:lnTo>
                    <a:pt x="14584" y="5252"/>
                  </a:lnTo>
                  <a:lnTo>
                    <a:pt x="14559" y="5526"/>
                  </a:lnTo>
                  <a:lnTo>
                    <a:pt x="14534" y="5774"/>
                  </a:lnTo>
                  <a:lnTo>
                    <a:pt x="14410" y="6272"/>
                  </a:lnTo>
                  <a:lnTo>
                    <a:pt x="14236" y="6770"/>
                  </a:lnTo>
                  <a:lnTo>
                    <a:pt x="14012" y="7243"/>
                  </a:lnTo>
                  <a:lnTo>
                    <a:pt x="13713" y="7666"/>
                  </a:lnTo>
                  <a:lnTo>
                    <a:pt x="13564" y="7865"/>
                  </a:lnTo>
                  <a:lnTo>
                    <a:pt x="13389" y="8064"/>
                  </a:lnTo>
                  <a:lnTo>
                    <a:pt x="13215" y="8263"/>
                  </a:lnTo>
                  <a:lnTo>
                    <a:pt x="13016" y="8437"/>
                  </a:lnTo>
                  <a:lnTo>
                    <a:pt x="13016" y="8437"/>
                  </a:lnTo>
                  <a:lnTo>
                    <a:pt x="12792" y="8611"/>
                  </a:lnTo>
                  <a:lnTo>
                    <a:pt x="12568" y="8761"/>
                  </a:lnTo>
                  <a:lnTo>
                    <a:pt x="12344" y="8910"/>
                  </a:lnTo>
                  <a:lnTo>
                    <a:pt x="12070" y="9035"/>
                  </a:lnTo>
                  <a:lnTo>
                    <a:pt x="11797" y="9159"/>
                  </a:lnTo>
                  <a:lnTo>
                    <a:pt x="11498" y="9259"/>
                  </a:lnTo>
                  <a:lnTo>
                    <a:pt x="11199" y="9383"/>
                  </a:lnTo>
                  <a:lnTo>
                    <a:pt x="10876" y="9458"/>
                  </a:lnTo>
                  <a:lnTo>
                    <a:pt x="10154" y="9607"/>
                  </a:lnTo>
                  <a:lnTo>
                    <a:pt x="9358" y="9707"/>
                  </a:lnTo>
                  <a:lnTo>
                    <a:pt x="8512" y="9781"/>
                  </a:lnTo>
                  <a:lnTo>
                    <a:pt x="7591" y="9806"/>
                  </a:lnTo>
                  <a:lnTo>
                    <a:pt x="0" y="9806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080" bIns="46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3" name="Google Shape;2838;p67"/>
            <p:cNvSpPr/>
            <p:nvPr/>
          </p:nvSpPr>
          <p:spPr>
            <a:xfrm>
              <a:off x="1120320" y="2710800"/>
              <a:ext cx="118440" cy="856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85680"/>
                <a:gd name="textAreaBottom" fmla="*/ 86040 h 85680"/>
              </a:gdLst>
              <a:ahLst/>
              <a:rect l="textAreaLeft" t="textAreaTop" r="textAreaRight" b="textAreaBottom"/>
              <a:pathLst>
                <a:path fill="none" w="12693" h="9159">
                  <a:moveTo>
                    <a:pt x="0" y="9158"/>
                  </a:moveTo>
                  <a:lnTo>
                    <a:pt x="0" y="0"/>
                  </a:lnTo>
                  <a:lnTo>
                    <a:pt x="6570" y="0"/>
                  </a:lnTo>
                  <a:lnTo>
                    <a:pt x="6570" y="0"/>
                  </a:lnTo>
                  <a:lnTo>
                    <a:pt x="7392" y="25"/>
                  </a:lnTo>
                  <a:lnTo>
                    <a:pt x="8138" y="75"/>
                  </a:lnTo>
                  <a:lnTo>
                    <a:pt x="8835" y="174"/>
                  </a:lnTo>
                  <a:lnTo>
                    <a:pt x="9457" y="299"/>
                  </a:lnTo>
                  <a:lnTo>
                    <a:pt x="10005" y="473"/>
                  </a:lnTo>
                  <a:lnTo>
                    <a:pt x="10503" y="672"/>
                  </a:lnTo>
                  <a:lnTo>
                    <a:pt x="10727" y="796"/>
                  </a:lnTo>
                  <a:lnTo>
                    <a:pt x="10951" y="921"/>
                  </a:lnTo>
                  <a:lnTo>
                    <a:pt x="11150" y="1045"/>
                  </a:lnTo>
                  <a:lnTo>
                    <a:pt x="11324" y="1195"/>
                  </a:lnTo>
                  <a:lnTo>
                    <a:pt x="11324" y="1195"/>
                  </a:lnTo>
                  <a:lnTo>
                    <a:pt x="11647" y="1518"/>
                  </a:lnTo>
                  <a:lnTo>
                    <a:pt x="11921" y="1891"/>
                  </a:lnTo>
                  <a:lnTo>
                    <a:pt x="12170" y="2265"/>
                  </a:lnTo>
                  <a:lnTo>
                    <a:pt x="12369" y="2688"/>
                  </a:lnTo>
                  <a:lnTo>
                    <a:pt x="12518" y="3111"/>
                  </a:lnTo>
                  <a:lnTo>
                    <a:pt x="12618" y="3559"/>
                  </a:lnTo>
                  <a:lnTo>
                    <a:pt x="12693" y="4007"/>
                  </a:lnTo>
                  <a:lnTo>
                    <a:pt x="12693" y="4480"/>
                  </a:lnTo>
                  <a:lnTo>
                    <a:pt x="12693" y="4480"/>
                  </a:lnTo>
                  <a:lnTo>
                    <a:pt x="12693" y="4977"/>
                  </a:lnTo>
                  <a:lnTo>
                    <a:pt x="12643" y="5450"/>
                  </a:lnTo>
                  <a:lnTo>
                    <a:pt x="12543" y="5923"/>
                  </a:lnTo>
                  <a:lnTo>
                    <a:pt x="12394" y="6371"/>
                  </a:lnTo>
                  <a:lnTo>
                    <a:pt x="12195" y="6794"/>
                  </a:lnTo>
                  <a:lnTo>
                    <a:pt x="11946" y="7217"/>
                  </a:lnTo>
                  <a:lnTo>
                    <a:pt x="11647" y="7590"/>
                  </a:lnTo>
                  <a:lnTo>
                    <a:pt x="11324" y="7939"/>
                  </a:lnTo>
                  <a:lnTo>
                    <a:pt x="11324" y="7939"/>
                  </a:lnTo>
                  <a:lnTo>
                    <a:pt x="11150" y="8088"/>
                  </a:lnTo>
                  <a:lnTo>
                    <a:pt x="10951" y="8238"/>
                  </a:lnTo>
                  <a:lnTo>
                    <a:pt x="10727" y="8362"/>
                  </a:lnTo>
                  <a:lnTo>
                    <a:pt x="10503" y="8486"/>
                  </a:lnTo>
                  <a:lnTo>
                    <a:pt x="10254" y="8586"/>
                  </a:lnTo>
                  <a:lnTo>
                    <a:pt x="10005" y="8686"/>
                  </a:lnTo>
                  <a:lnTo>
                    <a:pt x="9432" y="8860"/>
                  </a:lnTo>
                  <a:lnTo>
                    <a:pt x="8785" y="8984"/>
                  </a:lnTo>
                  <a:lnTo>
                    <a:pt x="8089" y="9084"/>
                  </a:lnTo>
                  <a:lnTo>
                    <a:pt x="7317" y="9133"/>
                  </a:lnTo>
                  <a:lnTo>
                    <a:pt x="6471" y="9158"/>
                  </a:lnTo>
                  <a:lnTo>
                    <a:pt x="0" y="9158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840" bIns="42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4" name="Google Shape;2839;p67"/>
            <p:cNvSpPr/>
            <p:nvPr/>
          </p:nvSpPr>
          <p:spPr>
            <a:xfrm>
              <a:off x="939960" y="2543040"/>
              <a:ext cx="456480" cy="604080"/>
            </a:xfrm>
            <a:custGeom>
              <a:avLst/>
              <a:gdLst>
                <a:gd name="textAreaLeft" fmla="*/ 0 w 456480"/>
                <a:gd name="textAreaRight" fmla="*/ 456840 w 456480"/>
                <a:gd name="textAreaTop" fmla="*/ 0 h 604080"/>
                <a:gd name="textAreaBottom" fmla="*/ 604440 h 604080"/>
              </a:gdLst>
              <a:ahLst/>
              <a:rect l="textAreaLeft" t="textAreaTop" r="textAreaRight" b="textAreaBottom"/>
              <a:pathLst>
                <a:path fill="none" w="48755" h="64408">
                  <a:moveTo>
                    <a:pt x="29268" y="0"/>
                  </a:moveTo>
                  <a:lnTo>
                    <a:pt x="23842" y="0"/>
                  </a:lnTo>
                  <a:lnTo>
                    <a:pt x="23842" y="8113"/>
                  </a:lnTo>
                  <a:lnTo>
                    <a:pt x="17148" y="8113"/>
                  </a:lnTo>
                  <a:lnTo>
                    <a:pt x="17148" y="0"/>
                  </a:lnTo>
                  <a:lnTo>
                    <a:pt x="11748" y="0"/>
                  </a:lnTo>
                  <a:lnTo>
                    <a:pt x="11748" y="8113"/>
                  </a:lnTo>
                  <a:lnTo>
                    <a:pt x="1" y="8113"/>
                  </a:lnTo>
                  <a:lnTo>
                    <a:pt x="1" y="17869"/>
                  </a:lnTo>
                  <a:lnTo>
                    <a:pt x="4232" y="17869"/>
                  </a:lnTo>
                  <a:lnTo>
                    <a:pt x="4232" y="46539"/>
                  </a:lnTo>
                  <a:lnTo>
                    <a:pt x="1" y="46539"/>
                  </a:lnTo>
                  <a:lnTo>
                    <a:pt x="1" y="56319"/>
                  </a:lnTo>
                  <a:lnTo>
                    <a:pt x="11748" y="56319"/>
                  </a:lnTo>
                  <a:lnTo>
                    <a:pt x="11748" y="64407"/>
                  </a:lnTo>
                  <a:lnTo>
                    <a:pt x="17148" y="64407"/>
                  </a:lnTo>
                  <a:lnTo>
                    <a:pt x="17148" y="56319"/>
                  </a:lnTo>
                  <a:lnTo>
                    <a:pt x="23842" y="56319"/>
                  </a:lnTo>
                  <a:lnTo>
                    <a:pt x="23842" y="64407"/>
                  </a:lnTo>
                  <a:lnTo>
                    <a:pt x="29268" y="64407"/>
                  </a:lnTo>
                  <a:lnTo>
                    <a:pt x="29268" y="56319"/>
                  </a:lnTo>
                  <a:lnTo>
                    <a:pt x="29940" y="56319"/>
                  </a:lnTo>
                  <a:lnTo>
                    <a:pt x="29940" y="56319"/>
                  </a:lnTo>
                  <a:lnTo>
                    <a:pt x="31607" y="56220"/>
                  </a:lnTo>
                  <a:lnTo>
                    <a:pt x="33299" y="56070"/>
                  </a:lnTo>
                  <a:lnTo>
                    <a:pt x="34942" y="55896"/>
                  </a:lnTo>
                  <a:lnTo>
                    <a:pt x="36609" y="55647"/>
                  </a:lnTo>
                  <a:lnTo>
                    <a:pt x="36609" y="55647"/>
                  </a:lnTo>
                  <a:lnTo>
                    <a:pt x="37530" y="55523"/>
                  </a:lnTo>
                  <a:lnTo>
                    <a:pt x="38376" y="55373"/>
                  </a:lnTo>
                  <a:lnTo>
                    <a:pt x="39173" y="55199"/>
                  </a:lnTo>
                  <a:lnTo>
                    <a:pt x="39919" y="55025"/>
                  </a:lnTo>
                  <a:lnTo>
                    <a:pt x="40591" y="54826"/>
                  </a:lnTo>
                  <a:lnTo>
                    <a:pt x="41213" y="54577"/>
                  </a:lnTo>
                  <a:lnTo>
                    <a:pt x="41786" y="54353"/>
                  </a:lnTo>
                  <a:lnTo>
                    <a:pt x="42284" y="54079"/>
                  </a:lnTo>
                  <a:lnTo>
                    <a:pt x="42284" y="54079"/>
                  </a:lnTo>
                  <a:lnTo>
                    <a:pt x="43005" y="53631"/>
                  </a:lnTo>
                  <a:lnTo>
                    <a:pt x="43702" y="53134"/>
                  </a:lnTo>
                  <a:lnTo>
                    <a:pt x="44349" y="52611"/>
                  </a:lnTo>
                  <a:lnTo>
                    <a:pt x="44971" y="52039"/>
                  </a:lnTo>
                  <a:lnTo>
                    <a:pt x="45544" y="51416"/>
                  </a:lnTo>
                  <a:lnTo>
                    <a:pt x="46091" y="50769"/>
                  </a:lnTo>
                  <a:lnTo>
                    <a:pt x="46589" y="50072"/>
                  </a:lnTo>
                  <a:lnTo>
                    <a:pt x="47037" y="49351"/>
                  </a:lnTo>
                  <a:lnTo>
                    <a:pt x="47037" y="49351"/>
                  </a:lnTo>
                  <a:lnTo>
                    <a:pt x="47460" y="48554"/>
                  </a:lnTo>
                  <a:lnTo>
                    <a:pt x="47808" y="47758"/>
                  </a:lnTo>
                  <a:lnTo>
                    <a:pt x="48107" y="46937"/>
                  </a:lnTo>
                  <a:lnTo>
                    <a:pt x="48356" y="46091"/>
                  </a:lnTo>
                  <a:lnTo>
                    <a:pt x="48530" y="45244"/>
                  </a:lnTo>
                  <a:lnTo>
                    <a:pt x="48679" y="44373"/>
                  </a:lnTo>
                  <a:lnTo>
                    <a:pt x="48729" y="43477"/>
                  </a:lnTo>
                  <a:lnTo>
                    <a:pt x="48754" y="42606"/>
                  </a:lnTo>
                  <a:lnTo>
                    <a:pt x="48754" y="42606"/>
                  </a:lnTo>
                  <a:lnTo>
                    <a:pt x="48754" y="42034"/>
                  </a:lnTo>
                  <a:lnTo>
                    <a:pt x="48729" y="41487"/>
                  </a:lnTo>
                  <a:lnTo>
                    <a:pt x="48679" y="40939"/>
                  </a:lnTo>
                  <a:lnTo>
                    <a:pt x="48605" y="40392"/>
                  </a:lnTo>
                  <a:lnTo>
                    <a:pt x="48530" y="39869"/>
                  </a:lnTo>
                  <a:lnTo>
                    <a:pt x="48431" y="39371"/>
                  </a:lnTo>
                  <a:lnTo>
                    <a:pt x="48306" y="38873"/>
                  </a:lnTo>
                  <a:lnTo>
                    <a:pt x="48157" y="38401"/>
                  </a:lnTo>
                  <a:lnTo>
                    <a:pt x="48008" y="37928"/>
                  </a:lnTo>
                  <a:lnTo>
                    <a:pt x="47833" y="37455"/>
                  </a:lnTo>
                  <a:lnTo>
                    <a:pt x="47609" y="37007"/>
                  </a:lnTo>
                  <a:lnTo>
                    <a:pt x="47410" y="36584"/>
                  </a:lnTo>
                  <a:lnTo>
                    <a:pt x="47161" y="36161"/>
                  </a:lnTo>
                  <a:lnTo>
                    <a:pt x="46913" y="35738"/>
                  </a:lnTo>
                  <a:lnTo>
                    <a:pt x="46639" y="35340"/>
                  </a:lnTo>
                  <a:lnTo>
                    <a:pt x="46340" y="34966"/>
                  </a:lnTo>
                  <a:lnTo>
                    <a:pt x="46340" y="34966"/>
                  </a:lnTo>
                  <a:lnTo>
                    <a:pt x="46017" y="34593"/>
                  </a:lnTo>
                  <a:lnTo>
                    <a:pt x="45668" y="34220"/>
                  </a:lnTo>
                  <a:lnTo>
                    <a:pt x="45320" y="33871"/>
                  </a:lnTo>
                  <a:lnTo>
                    <a:pt x="44946" y="33548"/>
                  </a:lnTo>
                  <a:lnTo>
                    <a:pt x="44523" y="33224"/>
                  </a:lnTo>
                  <a:lnTo>
                    <a:pt x="44100" y="32926"/>
                  </a:lnTo>
                  <a:lnTo>
                    <a:pt x="43652" y="32652"/>
                  </a:lnTo>
                  <a:lnTo>
                    <a:pt x="43204" y="32353"/>
                  </a:lnTo>
                  <a:lnTo>
                    <a:pt x="42707" y="32104"/>
                  </a:lnTo>
                  <a:lnTo>
                    <a:pt x="42184" y="31855"/>
                  </a:lnTo>
                  <a:lnTo>
                    <a:pt x="41661" y="31631"/>
                  </a:lnTo>
                  <a:lnTo>
                    <a:pt x="41114" y="31407"/>
                  </a:lnTo>
                  <a:lnTo>
                    <a:pt x="40542" y="31208"/>
                  </a:lnTo>
                  <a:lnTo>
                    <a:pt x="39944" y="31009"/>
                  </a:lnTo>
                  <a:lnTo>
                    <a:pt x="39322" y="30835"/>
                  </a:lnTo>
                  <a:lnTo>
                    <a:pt x="38675" y="30661"/>
                  </a:lnTo>
                  <a:lnTo>
                    <a:pt x="38675" y="30661"/>
                  </a:lnTo>
                  <a:lnTo>
                    <a:pt x="39422" y="30412"/>
                  </a:lnTo>
                  <a:lnTo>
                    <a:pt x="40143" y="30113"/>
                  </a:lnTo>
                  <a:lnTo>
                    <a:pt x="40815" y="29790"/>
                  </a:lnTo>
                  <a:lnTo>
                    <a:pt x="41487" y="29392"/>
                  </a:lnTo>
                  <a:lnTo>
                    <a:pt x="42134" y="28969"/>
                  </a:lnTo>
                  <a:lnTo>
                    <a:pt x="42756" y="28496"/>
                  </a:lnTo>
                  <a:lnTo>
                    <a:pt x="43329" y="27998"/>
                  </a:lnTo>
                  <a:lnTo>
                    <a:pt x="43876" y="27450"/>
                  </a:lnTo>
                  <a:lnTo>
                    <a:pt x="43876" y="27450"/>
                  </a:lnTo>
                  <a:lnTo>
                    <a:pt x="44200" y="27052"/>
                  </a:lnTo>
                  <a:lnTo>
                    <a:pt x="44499" y="26654"/>
                  </a:lnTo>
                  <a:lnTo>
                    <a:pt x="44797" y="26256"/>
                  </a:lnTo>
                  <a:lnTo>
                    <a:pt x="45046" y="25833"/>
                  </a:lnTo>
                  <a:lnTo>
                    <a:pt x="45295" y="25385"/>
                  </a:lnTo>
                  <a:lnTo>
                    <a:pt x="45519" y="24937"/>
                  </a:lnTo>
                  <a:lnTo>
                    <a:pt x="45718" y="24489"/>
                  </a:lnTo>
                  <a:lnTo>
                    <a:pt x="45892" y="24016"/>
                  </a:lnTo>
                  <a:lnTo>
                    <a:pt x="46066" y="23568"/>
                  </a:lnTo>
                  <a:lnTo>
                    <a:pt x="46191" y="23070"/>
                  </a:lnTo>
                  <a:lnTo>
                    <a:pt x="46315" y="22598"/>
                  </a:lnTo>
                  <a:lnTo>
                    <a:pt x="46415" y="22100"/>
                  </a:lnTo>
                  <a:lnTo>
                    <a:pt x="46465" y="21602"/>
                  </a:lnTo>
                  <a:lnTo>
                    <a:pt x="46514" y="21104"/>
                  </a:lnTo>
                  <a:lnTo>
                    <a:pt x="46539" y="20607"/>
                  </a:lnTo>
                  <a:lnTo>
                    <a:pt x="46539" y="20109"/>
                  </a:lnTo>
                  <a:lnTo>
                    <a:pt x="46539" y="20109"/>
                  </a:lnTo>
                  <a:lnTo>
                    <a:pt x="46539" y="19512"/>
                  </a:lnTo>
                  <a:lnTo>
                    <a:pt x="46514" y="18889"/>
                  </a:lnTo>
                  <a:lnTo>
                    <a:pt x="46440" y="18292"/>
                  </a:lnTo>
                  <a:lnTo>
                    <a:pt x="46340" y="17695"/>
                  </a:lnTo>
                  <a:lnTo>
                    <a:pt x="46191" y="17122"/>
                  </a:lnTo>
                  <a:lnTo>
                    <a:pt x="46042" y="16550"/>
                  </a:lnTo>
                  <a:lnTo>
                    <a:pt x="45842" y="15978"/>
                  </a:lnTo>
                  <a:lnTo>
                    <a:pt x="45618" y="15405"/>
                  </a:lnTo>
                  <a:lnTo>
                    <a:pt x="45370" y="14883"/>
                  </a:lnTo>
                  <a:lnTo>
                    <a:pt x="45096" y="14335"/>
                  </a:lnTo>
                  <a:lnTo>
                    <a:pt x="44772" y="13837"/>
                  </a:lnTo>
                  <a:lnTo>
                    <a:pt x="44424" y="13340"/>
                  </a:lnTo>
                  <a:lnTo>
                    <a:pt x="44075" y="12867"/>
                  </a:lnTo>
                  <a:lnTo>
                    <a:pt x="43677" y="12394"/>
                  </a:lnTo>
                  <a:lnTo>
                    <a:pt x="43254" y="11946"/>
                  </a:lnTo>
                  <a:lnTo>
                    <a:pt x="42806" y="11548"/>
                  </a:lnTo>
                  <a:lnTo>
                    <a:pt x="42806" y="11548"/>
                  </a:lnTo>
                  <a:lnTo>
                    <a:pt x="42333" y="11125"/>
                  </a:lnTo>
                  <a:lnTo>
                    <a:pt x="41836" y="10727"/>
                  </a:lnTo>
                  <a:lnTo>
                    <a:pt x="41313" y="10378"/>
                  </a:lnTo>
                  <a:lnTo>
                    <a:pt x="40741" y="10030"/>
                  </a:lnTo>
                  <a:lnTo>
                    <a:pt x="40168" y="9731"/>
                  </a:lnTo>
                  <a:lnTo>
                    <a:pt x="39571" y="9457"/>
                  </a:lnTo>
                  <a:lnTo>
                    <a:pt x="38924" y="9184"/>
                  </a:lnTo>
                  <a:lnTo>
                    <a:pt x="38277" y="8960"/>
                  </a:lnTo>
                  <a:lnTo>
                    <a:pt x="37580" y="8760"/>
                  </a:lnTo>
                  <a:lnTo>
                    <a:pt x="36883" y="8586"/>
                  </a:lnTo>
                  <a:lnTo>
                    <a:pt x="36161" y="8437"/>
                  </a:lnTo>
                  <a:lnTo>
                    <a:pt x="35390" y="8313"/>
                  </a:lnTo>
                  <a:lnTo>
                    <a:pt x="34618" y="8238"/>
                  </a:lnTo>
                  <a:lnTo>
                    <a:pt x="33797" y="8163"/>
                  </a:lnTo>
                  <a:lnTo>
                    <a:pt x="32976" y="8113"/>
                  </a:lnTo>
                  <a:lnTo>
                    <a:pt x="32105" y="8113"/>
                  </a:lnTo>
                  <a:lnTo>
                    <a:pt x="29268" y="8113"/>
                  </a:lnTo>
                  <a:lnTo>
                    <a:pt x="29268" y="0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5" name="Google Shape;2840;p67"/>
            <p:cNvSpPr/>
            <p:nvPr/>
          </p:nvSpPr>
          <p:spPr>
            <a:xfrm>
              <a:off x="922680" y="2543040"/>
              <a:ext cx="456480" cy="604080"/>
            </a:xfrm>
            <a:custGeom>
              <a:avLst/>
              <a:gdLst>
                <a:gd name="textAreaLeft" fmla="*/ 0 w 456480"/>
                <a:gd name="textAreaRight" fmla="*/ 456840 w 456480"/>
                <a:gd name="textAreaTop" fmla="*/ 0 h 604080"/>
                <a:gd name="textAreaBottom" fmla="*/ 604440 h 604080"/>
              </a:gdLst>
              <a:ahLst/>
              <a:rect l="textAreaLeft" t="textAreaTop" r="textAreaRight" b="textAreaBottom"/>
              <a:pathLst>
                <a:path w="48754" h="64408">
                  <a:moveTo>
                    <a:pt x="25833" y="17869"/>
                  </a:moveTo>
                  <a:lnTo>
                    <a:pt x="26654" y="17894"/>
                  </a:lnTo>
                  <a:lnTo>
                    <a:pt x="27401" y="17944"/>
                  </a:lnTo>
                  <a:lnTo>
                    <a:pt x="28097" y="18043"/>
                  </a:lnTo>
                  <a:lnTo>
                    <a:pt x="28720" y="18168"/>
                  </a:lnTo>
                  <a:lnTo>
                    <a:pt x="29292" y="18342"/>
                  </a:lnTo>
                  <a:lnTo>
                    <a:pt x="29790" y="18541"/>
                  </a:lnTo>
                  <a:lnTo>
                    <a:pt x="30014" y="18665"/>
                  </a:lnTo>
                  <a:lnTo>
                    <a:pt x="30213" y="18790"/>
                  </a:lnTo>
                  <a:lnTo>
                    <a:pt x="30412" y="18914"/>
                  </a:lnTo>
                  <a:lnTo>
                    <a:pt x="30586" y="19064"/>
                  </a:lnTo>
                  <a:lnTo>
                    <a:pt x="30910" y="19387"/>
                  </a:lnTo>
                  <a:lnTo>
                    <a:pt x="31208" y="19760"/>
                  </a:lnTo>
                  <a:lnTo>
                    <a:pt x="31457" y="20134"/>
                  </a:lnTo>
                  <a:lnTo>
                    <a:pt x="31656" y="20557"/>
                  </a:lnTo>
                  <a:lnTo>
                    <a:pt x="31806" y="20980"/>
                  </a:lnTo>
                  <a:lnTo>
                    <a:pt x="31905" y="21428"/>
                  </a:lnTo>
                  <a:lnTo>
                    <a:pt x="31955" y="21876"/>
                  </a:lnTo>
                  <a:lnTo>
                    <a:pt x="31955" y="22349"/>
                  </a:lnTo>
                  <a:lnTo>
                    <a:pt x="31955" y="22846"/>
                  </a:lnTo>
                  <a:lnTo>
                    <a:pt x="31905" y="23319"/>
                  </a:lnTo>
                  <a:lnTo>
                    <a:pt x="31806" y="23792"/>
                  </a:lnTo>
                  <a:lnTo>
                    <a:pt x="31656" y="24240"/>
                  </a:lnTo>
                  <a:lnTo>
                    <a:pt x="31457" y="24663"/>
                  </a:lnTo>
                  <a:lnTo>
                    <a:pt x="31208" y="25086"/>
                  </a:lnTo>
                  <a:lnTo>
                    <a:pt x="30934" y="25459"/>
                  </a:lnTo>
                  <a:lnTo>
                    <a:pt x="30586" y="25808"/>
                  </a:lnTo>
                  <a:lnTo>
                    <a:pt x="30412" y="25957"/>
                  </a:lnTo>
                  <a:lnTo>
                    <a:pt x="30213" y="26107"/>
                  </a:lnTo>
                  <a:lnTo>
                    <a:pt x="30014" y="26231"/>
                  </a:lnTo>
                  <a:lnTo>
                    <a:pt x="29765" y="26355"/>
                  </a:lnTo>
                  <a:lnTo>
                    <a:pt x="29267" y="26555"/>
                  </a:lnTo>
                  <a:lnTo>
                    <a:pt x="28695" y="26729"/>
                  </a:lnTo>
                  <a:lnTo>
                    <a:pt x="28048" y="26853"/>
                  </a:lnTo>
                  <a:lnTo>
                    <a:pt x="27351" y="26953"/>
                  </a:lnTo>
                  <a:lnTo>
                    <a:pt x="26579" y="27002"/>
                  </a:lnTo>
                  <a:lnTo>
                    <a:pt x="25733" y="27027"/>
                  </a:lnTo>
                  <a:lnTo>
                    <a:pt x="19263" y="27027"/>
                  </a:lnTo>
                  <a:lnTo>
                    <a:pt x="19263" y="17869"/>
                  </a:lnTo>
                  <a:close/>
                  <a:moveTo>
                    <a:pt x="26828" y="36186"/>
                  </a:moveTo>
                  <a:lnTo>
                    <a:pt x="27774" y="36211"/>
                  </a:lnTo>
                  <a:lnTo>
                    <a:pt x="28645" y="36285"/>
                  </a:lnTo>
                  <a:lnTo>
                    <a:pt x="29441" y="36385"/>
                  </a:lnTo>
                  <a:lnTo>
                    <a:pt x="30163" y="36509"/>
                  </a:lnTo>
                  <a:lnTo>
                    <a:pt x="30810" y="36708"/>
                  </a:lnTo>
                  <a:lnTo>
                    <a:pt x="31084" y="36808"/>
                  </a:lnTo>
                  <a:lnTo>
                    <a:pt x="31382" y="36932"/>
                  </a:lnTo>
                  <a:lnTo>
                    <a:pt x="31631" y="37057"/>
                  </a:lnTo>
                  <a:lnTo>
                    <a:pt x="31880" y="37181"/>
                  </a:lnTo>
                  <a:lnTo>
                    <a:pt x="32104" y="37330"/>
                  </a:lnTo>
                  <a:lnTo>
                    <a:pt x="32303" y="37480"/>
                  </a:lnTo>
                  <a:lnTo>
                    <a:pt x="32677" y="37828"/>
                  </a:lnTo>
                  <a:lnTo>
                    <a:pt x="32975" y="38202"/>
                  </a:lnTo>
                  <a:lnTo>
                    <a:pt x="33249" y="38600"/>
                  </a:lnTo>
                  <a:lnTo>
                    <a:pt x="33473" y="39023"/>
                  </a:lnTo>
                  <a:lnTo>
                    <a:pt x="33672" y="39471"/>
                  </a:lnTo>
                  <a:lnTo>
                    <a:pt x="33772" y="39944"/>
                  </a:lnTo>
                  <a:lnTo>
                    <a:pt x="33846" y="40416"/>
                  </a:lnTo>
                  <a:lnTo>
                    <a:pt x="33871" y="40914"/>
                  </a:lnTo>
                  <a:lnTo>
                    <a:pt x="33871" y="41188"/>
                  </a:lnTo>
                  <a:lnTo>
                    <a:pt x="33871" y="41437"/>
                  </a:lnTo>
                  <a:lnTo>
                    <a:pt x="33846" y="41711"/>
                  </a:lnTo>
                  <a:lnTo>
                    <a:pt x="33796" y="41959"/>
                  </a:lnTo>
                  <a:lnTo>
                    <a:pt x="33672" y="42457"/>
                  </a:lnTo>
                  <a:lnTo>
                    <a:pt x="33498" y="42955"/>
                  </a:lnTo>
                  <a:lnTo>
                    <a:pt x="33274" y="43428"/>
                  </a:lnTo>
                  <a:lnTo>
                    <a:pt x="33000" y="43851"/>
                  </a:lnTo>
                  <a:lnTo>
                    <a:pt x="32826" y="44050"/>
                  </a:lnTo>
                  <a:lnTo>
                    <a:pt x="32652" y="44249"/>
                  </a:lnTo>
                  <a:lnTo>
                    <a:pt x="32477" y="44448"/>
                  </a:lnTo>
                  <a:lnTo>
                    <a:pt x="32278" y="44622"/>
                  </a:lnTo>
                  <a:lnTo>
                    <a:pt x="32079" y="44796"/>
                  </a:lnTo>
                  <a:lnTo>
                    <a:pt x="31855" y="44946"/>
                  </a:lnTo>
                  <a:lnTo>
                    <a:pt x="31606" y="45095"/>
                  </a:lnTo>
                  <a:lnTo>
                    <a:pt x="31358" y="45220"/>
                  </a:lnTo>
                  <a:lnTo>
                    <a:pt x="31084" y="45344"/>
                  </a:lnTo>
                  <a:lnTo>
                    <a:pt x="30785" y="45444"/>
                  </a:lnTo>
                  <a:lnTo>
                    <a:pt x="30462" y="45568"/>
                  </a:lnTo>
                  <a:lnTo>
                    <a:pt x="30138" y="45643"/>
                  </a:lnTo>
                  <a:lnTo>
                    <a:pt x="29416" y="45792"/>
                  </a:lnTo>
                  <a:lnTo>
                    <a:pt x="28645" y="45892"/>
                  </a:lnTo>
                  <a:lnTo>
                    <a:pt x="27774" y="45966"/>
                  </a:lnTo>
                  <a:lnTo>
                    <a:pt x="26853" y="45991"/>
                  </a:lnTo>
                  <a:lnTo>
                    <a:pt x="19263" y="45991"/>
                  </a:lnTo>
                  <a:lnTo>
                    <a:pt x="19263" y="36186"/>
                  </a:lnTo>
                  <a:close/>
                  <a:moveTo>
                    <a:pt x="11747" y="0"/>
                  </a:moveTo>
                  <a:lnTo>
                    <a:pt x="11747" y="8113"/>
                  </a:lnTo>
                  <a:lnTo>
                    <a:pt x="0" y="8113"/>
                  </a:lnTo>
                  <a:lnTo>
                    <a:pt x="0" y="17869"/>
                  </a:lnTo>
                  <a:lnTo>
                    <a:pt x="4231" y="17869"/>
                  </a:lnTo>
                  <a:lnTo>
                    <a:pt x="4231" y="46539"/>
                  </a:lnTo>
                  <a:lnTo>
                    <a:pt x="0" y="46539"/>
                  </a:lnTo>
                  <a:lnTo>
                    <a:pt x="0" y="56319"/>
                  </a:lnTo>
                  <a:lnTo>
                    <a:pt x="11747" y="56319"/>
                  </a:lnTo>
                  <a:lnTo>
                    <a:pt x="11747" y="64407"/>
                  </a:lnTo>
                  <a:lnTo>
                    <a:pt x="17147" y="64407"/>
                  </a:lnTo>
                  <a:lnTo>
                    <a:pt x="17147" y="56319"/>
                  </a:lnTo>
                  <a:lnTo>
                    <a:pt x="23867" y="56319"/>
                  </a:lnTo>
                  <a:lnTo>
                    <a:pt x="23867" y="64407"/>
                  </a:lnTo>
                  <a:lnTo>
                    <a:pt x="29267" y="64407"/>
                  </a:lnTo>
                  <a:lnTo>
                    <a:pt x="29267" y="56319"/>
                  </a:lnTo>
                  <a:lnTo>
                    <a:pt x="29939" y="56319"/>
                  </a:lnTo>
                  <a:lnTo>
                    <a:pt x="31631" y="56220"/>
                  </a:lnTo>
                  <a:lnTo>
                    <a:pt x="33299" y="56070"/>
                  </a:lnTo>
                  <a:lnTo>
                    <a:pt x="34966" y="55896"/>
                  </a:lnTo>
                  <a:lnTo>
                    <a:pt x="36634" y="55647"/>
                  </a:lnTo>
                  <a:lnTo>
                    <a:pt x="37529" y="55523"/>
                  </a:lnTo>
                  <a:lnTo>
                    <a:pt x="38401" y="55373"/>
                  </a:lnTo>
                  <a:lnTo>
                    <a:pt x="39197" y="55199"/>
                  </a:lnTo>
                  <a:lnTo>
                    <a:pt x="39919" y="55025"/>
                  </a:lnTo>
                  <a:lnTo>
                    <a:pt x="40615" y="54826"/>
                  </a:lnTo>
                  <a:lnTo>
                    <a:pt x="41238" y="54577"/>
                  </a:lnTo>
                  <a:lnTo>
                    <a:pt x="41785" y="54353"/>
                  </a:lnTo>
                  <a:lnTo>
                    <a:pt x="42283" y="54079"/>
                  </a:lnTo>
                  <a:lnTo>
                    <a:pt x="43005" y="53631"/>
                  </a:lnTo>
                  <a:lnTo>
                    <a:pt x="43701" y="53134"/>
                  </a:lnTo>
                  <a:lnTo>
                    <a:pt x="44373" y="52611"/>
                  </a:lnTo>
                  <a:lnTo>
                    <a:pt x="44971" y="52039"/>
                  </a:lnTo>
                  <a:lnTo>
                    <a:pt x="45568" y="51416"/>
                  </a:lnTo>
                  <a:lnTo>
                    <a:pt x="46115" y="50769"/>
                  </a:lnTo>
                  <a:lnTo>
                    <a:pt x="46588" y="50072"/>
                  </a:lnTo>
                  <a:lnTo>
                    <a:pt x="47061" y="49351"/>
                  </a:lnTo>
                  <a:lnTo>
                    <a:pt x="47459" y="48554"/>
                  </a:lnTo>
                  <a:lnTo>
                    <a:pt x="47808" y="47758"/>
                  </a:lnTo>
                  <a:lnTo>
                    <a:pt x="48106" y="46937"/>
                  </a:lnTo>
                  <a:lnTo>
                    <a:pt x="48355" y="46091"/>
                  </a:lnTo>
                  <a:lnTo>
                    <a:pt x="48554" y="45244"/>
                  </a:lnTo>
                  <a:lnTo>
                    <a:pt x="48679" y="44373"/>
                  </a:lnTo>
                  <a:lnTo>
                    <a:pt x="48753" y="43477"/>
                  </a:lnTo>
                  <a:lnTo>
                    <a:pt x="48753" y="42606"/>
                  </a:lnTo>
                  <a:lnTo>
                    <a:pt x="48753" y="42034"/>
                  </a:lnTo>
                  <a:lnTo>
                    <a:pt x="48729" y="41487"/>
                  </a:lnTo>
                  <a:lnTo>
                    <a:pt x="48679" y="40939"/>
                  </a:lnTo>
                  <a:lnTo>
                    <a:pt x="48629" y="40392"/>
                  </a:lnTo>
                  <a:lnTo>
                    <a:pt x="48529" y="39869"/>
                  </a:lnTo>
                  <a:lnTo>
                    <a:pt x="48430" y="39371"/>
                  </a:lnTo>
                  <a:lnTo>
                    <a:pt x="48305" y="38873"/>
                  </a:lnTo>
                  <a:lnTo>
                    <a:pt x="48181" y="38401"/>
                  </a:lnTo>
                  <a:lnTo>
                    <a:pt x="48007" y="37928"/>
                  </a:lnTo>
                  <a:lnTo>
                    <a:pt x="47833" y="37455"/>
                  </a:lnTo>
                  <a:lnTo>
                    <a:pt x="47634" y="37007"/>
                  </a:lnTo>
                  <a:lnTo>
                    <a:pt x="47410" y="36584"/>
                  </a:lnTo>
                  <a:lnTo>
                    <a:pt x="47186" y="36161"/>
                  </a:lnTo>
                  <a:lnTo>
                    <a:pt x="46912" y="35738"/>
                  </a:lnTo>
                  <a:lnTo>
                    <a:pt x="46638" y="35340"/>
                  </a:lnTo>
                  <a:lnTo>
                    <a:pt x="46339" y="34966"/>
                  </a:lnTo>
                  <a:lnTo>
                    <a:pt x="46016" y="34593"/>
                  </a:lnTo>
                  <a:lnTo>
                    <a:pt x="45692" y="34220"/>
                  </a:lnTo>
                  <a:lnTo>
                    <a:pt x="45319" y="33871"/>
                  </a:lnTo>
                  <a:lnTo>
                    <a:pt x="44946" y="33548"/>
                  </a:lnTo>
                  <a:lnTo>
                    <a:pt x="44548" y="33224"/>
                  </a:lnTo>
                  <a:lnTo>
                    <a:pt x="44124" y="32926"/>
                  </a:lnTo>
                  <a:lnTo>
                    <a:pt x="43677" y="32652"/>
                  </a:lnTo>
                  <a:lnTo>
                    <a:pt x="43204" y="32353"/>
                  </a:lnTo>
                  <a:lnTo>
                    <a:pt x="42706" y="32104"/>
                  </a:lnTo>
                  <a:lnTo>
                    <a:pt x="42208" y="31855"/>
                  </a:lnTo>
                  <a:lnTo>
                    <a:pt x="41686" y="31631"/>
                  </a:lnTo>
                  <a:lnTo>
                    <a:pt x="41113" y="31407"/>
                  </a:lnTo>
                  <a:lnTo>
                    <a:pt x="40541" y="31208"/>
                  </a:lnTo>
                  <a:lnTo>
                    <a:pt x="39944" y="31009"/>
                  </a:lnTo>
                  <a:lnTo>
                    <a:pt x="39321" y="30835"/>
                  </a:lnTo>
                  <a:lnTo>
                    <a:pt x="38699" y="30661"/>
                  </a:lnTo>
                  <a:lnTo>
                    <a:pt x="39421" y="30412"/>
                  </a:lnTo>
                  <a:lnTo>
                    <a:pt x="40143" y="30113"/>
                  </a:lnTo>
                  <a:lnTo>
                    <a:pt x="40839" y="29790"/>
                  </a:lnTo>
                  <a:lnTo>
                    <a:pt x="41511" y="29392"/>
                  </a:lnTo>
                  <a:lnTo>
                    <a:pt x="42158" y="28969"/>
                  </a:lnTo>
                  <a:lnTo>
                    <a:pt x="42756" y="28496"/>
                  </a:lnTo>
                  <a:lnTo>
                    <a:pt x="43353" y="27998"/>
                  </a:lnTo>
                  <a:lnTo>
                    <a:pt x="43901" y="27450"/>
                  </a:lnTo>
                  <a:lnTo>
                    <a:pt x="44224" y="27052"/>
                  </a:lnTo>
                  <a:lnTo>
                    <a:pt x="44523" y="26654"/>
                  </a:lnTo>
                  <a:lnTo>
                    <a:pt x="44796" y="26256"/>
                  </a:lnTo>
                  <a:lnTo>
                    <a:pt x="45070" y="25833"/>
                  </a:lnTo>
                  <a:lnTo>
                    <a:pt x="45319" y="25385"/>
                  </a:lnTo>
                  <a:lnTo>
                    <a:pt x="45543" y="24937"/>
                  </a:lnTo>
                  <a:lnTo>
                    <a:pt x="45742" y="24489"/>
                  </a:lnTo>
                  <a:lnTo>
                    <a:pt x="45916" y="24016"/>
                  </a:lnTo>
                  <a:lnTo>
                    <a:pt x="46066" y="23568"/>
                  </a:lnTo>
                  <a:lnTo>
                    <a:pt x="46215" y="23070"/>
                  </a:lnTo>
                  <a:lnTo>
                    <a:pt x="46315" y="22598"/>
                  </a:lnTo>
                  <a:lnTo>
                    <a:pt x="46414" y="22100"/>
                  </a:lnTo>
                  <a:lnTo>
                    <a:pt x="46489" y="21602"/>
                  </a:lnTo>
                  <a:lnTo>
                    <a:pt x="46539" y="21104"/>
                  </a:lnTo>
                  <a:lnTo>
                    <a:pt x="46563" y="20607"/>
                  </a:lnTo>
                  <a:lnTo>
                    <a:pt x="46563" y="20109"/>
                  </a:lnTo>
                  <a:lnTo>
                    <a:pt x="46563" y="19512"/>
                  </a:lnTo>
                  <a:lnTo>
                    <a:pt x="46514" y="18889"/>
                  </a:lnTo>
                  <a:lnTo>
                    <a:pt x="46439" y="18292"/>
                  </a:lnTo>
                  <a:lnTo>
                    <a:pt x="46339" y="17695"/>
                  </a:lnTo>
                  <a:lnTo>
                    <a:pt x="46215" y="17122"/>
                  </a:lnTo>
                  <a:lnTo>
                    <a:pt x="46041" y="16550"/>
                  </a:lnTo>
                  <a:lnTo>
                    <a:pt x="45867" y="15978"/>
                  </a:lnTo>
                  <a:lnTo>
                    <a:pt x="45643" y="15405"/>
                  </a:lnTo>
                  <a:lnTo>
                    <a:pt x="45369" y="14883"/>
                  </a:lnTo>
                  <a:lnTo>
                    <a:pt x="45095" y="14335"/>
                  </a:lnTo>
                  <a:lnTo>
                    <a:pt x="44796" y="13837"/>
                  </a:lnTo>
                  <a:lnTo>
                    <a:pt x="44448" y="13340"/>
                  </a:lnTo>
                  <a:lnTo>
                    <a:pt x="44075" y="12867"/>
                  </a:lnTo>
                  <a:lnTo>
                    <a:pt x="43677" y="12394"/>
                  </a:lnTo>
                  <a:lnTo>
                    <a:pt x="43278" y="11946"/>
                  </a:lnTo>
                  <a:lnTo>
                    <a:pt x="42830" y="11548"/>
                  </a:lnTo>
                  <a:lnTo>
                    <a:pt x="42358" y="11125"/>
                  </a:lnTo>
                  <a:lnTo>
                    <a:pt x="41835" y="10727"/>
                  </a:lnTo>
                  <a:lnTo>
                    <a:pt x="41312" y="10378"/>
                  </a:lnTo>
                  <a:lnTo>
                    <a:pt x="40765" y="10030"/>
                  </a:lnTo>
                  <a:lnTo>
                    <a:pt x="40167" y="9731"/>
                  </a:lnTo>
                  <a:lnTo>
                    <a:pt x="39570" y="9457"/>
                  </a:lnTo>
                  <a:lnTo>
                    <a:pt x="38948" y="9184"/>
                  </a:lnTo>
                  <a:lnTo>
                    <a:pt x="38276" y="8960"/>
                  </a:lnTo>
                  <a:lnTo>
                    <a:pt x="37604" y="8760"/>
                  </a:lnTo>
                  <a:lnTo>
                    <a:pt x="36882" y="8586"/>
                  </a:lnTo>
                  <a:lnTo>
                    <a:pt x="36161" y="8437"/>
                  </a:lnTo>
                  <a:lnTo>
                    <a:pt x="35414" y="8313"/>
                  </a:lnTo>
                  <a:lnTo>
                    <a:pt x="34618" y="8238"/>
                  </a:lnTo>
                  <a:lnTo>
                    <a:pt x="33821" y="8163"/>
                  </a:lnTo>
                  <a:lnTo>
                    <a:pt x="32975" y="8113"/>
                  </a:lnTo>
                  <a:lnTo>
                    <a:pt x="29267" y="8113"/>
                  </a:lnTo>
                  <a:lnTo>
                    <a:pt x="29267" y="0"/>
                  </a:lnTo>
                  <a:lnTo>
                    <a:pt x="23867" y="0"/>
                  </a:lnTo>
                  <a:lnTo>
                    <a:pt x="23867" y="8113"/>
                  </a:lnTo>
                  <a:lnTo>
                    <a:pt x="17147" y="8113"/>
                  </a:lnTo>
                  <a:lnTo>
                    <a:pt x="171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6" name="Google Shape;2841;p67"/>
            <p:cNvSpPr/>
            <p:nvPr/>
          </p:nvSpPr>
          <p:spPr>
            <a:xfrm>
              <a:off x="1659960" y="1860480"/>
              <a:ext cx="104400" cy="10296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02960"/>
                <a:gd name="textAreaBottom" fmla="*/ 103320 h 102960"/>
              </a:gdLst>
              <a:ahLst/>
              <a:rect l="textAreaLeft" t="textAreaTop" r="textAreaRight" b="textAreaBottom"/>
              <a:pathLst>
                <a:path w="11175" h="11026">
                  <a:moveTo>
                    <a:pt x="5575" y="0"/>
                  </a:moveTo>
                  <a:lnTo>
                    <a:pt x="5003" y="25"/>
                  </a:lnTo>
                  <a:lnTo>
                    <a:pt x="4455" y="125"/>
                  </a:lnTo>
                  <a:lnTo>
                    <a:pt x="3908" y="249"/>
                  </a:lnTo>
                  <a:lnTo>
                    <a:pt x="3410" y="448"/>
                  </a:lnTo>
                  <a:lnTo>
                    <a:pt x="2912" y="672"/>
                  </a:lnTo>
                  <a:lnTo>
                    <a:pt x="2464" y="946"/>
                  </a:lnTo>
                  <a:lnTo>
                    <a:pt x="2016" y="1270"/>
                  </a:lnTo>
                  <a:lnTo>
                    <a:pt x="1618" y="1618"/>
                  </a:lnTo>
                  <a:lnTo>
                    <a:pt x="1270" y="2016"/>
                  </a:lnTo>
                  <a:lnTo>
                    <a:pt x="946" y="2439"/>
                  </a:lnTo>
                  <a:lnTo>
                    <a:pt x="672" y="2887"/>
                  </a:lnTo>
                  <a:lnTo>
                    <a:pt x="424" y="3360"/>
                  </a:lnTo>
                  <a:lnTo>
                    <a:pt x="249" y="3883"/>
                  </a:lnTo>
                  <a:lnTo>
                    <a:pt x="100" y="4405"/>
                  </a:lnTo>
                  <a:lnTo>
                    <a:pt x="25" y="4953"/>
                  </a:lnTo>
                  <a:lnTo>
                    <a:pt x="0" y="5525"/>
                  </a:lnTo>
                  <a:lnTo>
                    <a:pt x="25" y="6073"/>
                  </a:lnTo>
                  <a:lnTo>
                    <a:pt x="100" y="6620"/>
                  </a:lnTo>
                  <a:lnTo>
                    <a:pt x="249" y="7143"/>
                  </a:lnTo>
                  <a:lnTo>
                    <a:pt x="424" y="7665"/>
                  </a:lnTo>
                  <a:lnTo>
                    <a:pt x="672" y="8138"/>
                  </a:lnTo>
                  <a:lnTo>
                    <a:pt x="946" y="8586"/>
                  </a:lnTo>
                  <a:lnTo>
                    <a:pt x="1270" y="9009"/>
                  </a:lnTo>
                  <a:lnTo>
                    <a:pt x="1618" y="9408"/>
                  </a:lnTo>
                  <a:lnTo>
                    <a:pt x="2016" y="9756"/>
                  </a:lnTo>
                  <a:lnTo>
                    <a:pt x="2464" y="10080"/>
                  </a:lnTo>
                  <a:lnTo>
                    <a:pt x="2912" y="10353"/>
                  </a:lnTo>
                  <a:lnTo>
                    <a:pt x="3410" y="10602"/>
                  </a:lnTo>
                  <a:lnTo>
                    <a:pt x="3908" y="10776"/>
                  </a:lnTo>
                  <a:lnTo>
                    <a:pt x="4455" y="10901"/>
                  </a:lnTo>
                  <a:lnTo>
                    <a:pt x="5003" y="11000"/>
                  </a:lnTo>
                  <a:lnTo>
                    <a:pt x="5575" y="11025"/>
                  </a:lnTo>
                  <a:lnTo>
                    <a:pt x="6147" y="11000"/>
                  </a:lnTo>
                  <a:lnTo>
                    <a:pt x="6720" y="10901"/>
                  </a:lnTo>
                  <a:lnTo>
                    <a:pt x="7242" y="10776"/>
                  </a:lnTo>
                  <a:lnTo>
                    <a:pt x="7765" y="10602"/>
                  </a:lnTo>
                  <a:lnTo>
                    <a:pt x="8238" y="10353"/>
                  </a:lnTo>
                  <a:lnTo>
                    <a:pt x="8711" y="10080"/>
                  </a:lnTo>
                  <a:lnTo>
                    <a:pt x="9134" y="9756"/>
                  </a:lnTo>
                  <a:lnTo>
                    <a:pt x="9532" y="9408"/>
                  </a:lnTo>
                  <a:lnTo>
                    <a:pt x="9905" y="9009"/>
                  </a:lnTo>
                  <a:lnTo>
                    <a:pt x="10229" y="8586"/>
                  </a:lnTo>
                  <a:lnTo>
                    <a:pt x="10503" y="8138"/>
                  </a:lnTo>
                  <a:lnTo>
                    <a:pt x="10727" y="7665"/>
                  </a:lnTo>
                  <a:lnTo>
                    <a:pt x="10926" y="7143"/>
                  </a:lnTo>
                  <a:lnTo>
                    <a:pt x="11075" y="6620"/>
                  </a:lnTo>
                  <a:lnTo>
                    <a:pt x="11150" y="6073"/>
                  </a:lnTo>
                  <a:lnTo>
                    <a:pt x="11175" y="5525"/>
                  </a:lnTo>
                  <a:lnTo>
                    <a:pt x="11150" y="4953"/>
                  </a:lnTo>
                  <a:lnTo>
                    <a:pt x="11075" y="4405"/>
                  </a:lnTo>
                  <a:lnTo>
                    <a:pt x="10926" y="3883"/>
                  </a:lnTo>
                  <a:lnTo>
                    <a:pt x="10727" y="3360"/>
                  </a:lnTo>
                  <a:lnTo>
                    <a:pt x="10503" y="2887"/>
                  </a:lnTo>
                  <a:lnTo>
                    <a:pt x="10229" y="2439"/>
                  </a:lnTo>
                  <a:lnTo>
                    <a:pt x="9905" y="2016"/>
                  </a:lnTo>
                  <a:lnTo>
                    <a:pt x="9532" y="1618"/>
                  </a:lnTo>
                  <a:lnTo>
                    <a:pt x="9134" y="1270"/>
                  </a:lnTo>
                  <a:lnTo>
                    <a:pt x="8711" y="946"/>
                  </a:lnTo>
                  <a:lnTo>
                    <a:pt x="8238" y="672"/>
                  </a:lnTo>
                  <a:lnTo>
                    <a:pt x="7765" y="448"/>
                  </a:lnTo>
                  <a:lnTo>
                    <a:pt x="7242" y="249"/>
                  </a:lnTo>
                  <a:lnTo>
                    <a:pt x="6720" y="125"/>
                  </a:lnTo>
                  <a:lnTo>
                    <a:pt x="6147" y="25"/>
                  </a:lnTo>
                  <a:lnTo>
                    <a:pt x="557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480" bIns="51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7" name="Google Shape;2842;p67"/>
            <p:cNvSpPr/>
            <p:nvPr/>
          </p:nvSpPr>
          <p:spPr>
            <a:xfrm>
              <a:off x="1659960" y="1860480"/>
              <a:ext cx="104400" cy="10296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02960"/>
                <a:gd name="textAreaBottom" fmla="*/ 103320 h 102960"/>
              </a:gdLst>
              <a:ahLst/>
              <a:rect l="textAreaLeft" t="textAreaTop" r="textAreaRight" b="textAreaBottom"/>
              <a:pathLst>
                <a:path fill="none" w="11175" h="11026">
                  <a:moveTo>
                    <a:pt x="5575" y="0"/>
                  </a:moveTo>
                  <a:lnTo>
                    <a:pt x="5575" y="0"/>
                  </a:lnTo>
                  <a:lnTo>
                    <a:pt x="6147" y="25"/>
                  </a:lnTo>
                  <a:lnTo>
                    <a:pt x="6720" y="125"/>
                  </a:lnTo>
                  <a:lnTo>
                    <a:pt x="7242" y="249"/>
                  </a:lnTo>
                  <a:lnTo>
                    <a:pt x="7765" y="448"/>
                  </a:lnTo>
                  <a:lnTo>
                    <a:pt x="8238" y="672"/>
                  </a:lnTo>
                  <a:lnTo>
                    <a:pt x="8711" y="946"/>
                  </a:lnTo>
                  <a:lnTo>
                    <a:pt x="9134" y="1270"/>
                  </a:lnTo>
                  <a:lnTo>
                    <a:pt x="9532" y="1618"/>
                  </a:lnTo>
                  <a:lnTo>
                    <a:pt x="9905" y="2016"/>
                  </a:lnTo>
                  <a:lnTo>
                    <a:pt x="10229" y="2439"/>
                  </a:lnTo>
                  <a:lnTo>
                    <a:pt x="10503" y="2887"/>
                  </a:lnTo>
                  <a:lnTo>
                    <a:pt x="10727" y="3360"/>
                  </a:lnTo>
                  <a:lnTo>
                    <a:pt x="10926" y="3883"/>
                  </a:lnTo>
                  <a:lnTo>
                    <a:pt x="11075" y="4405"/>
                  </a:lnTo>
                  <a:lnTo>
                    <a:pt x="11150" y="4953"/>
                  </a:lnTo>
                  <a:lnTo>
                    <a:pt x="11175" y="5525"/>
                  </a:lnTo>
                  <a:lnTo>
                    <a:pt x="11175" y="5525"/>
                  </a:lnTo>
                  <a:lnTo>
                    <a:pt x="11150" y="6073"/>
                  </a:lnTo>
                  <a:lnTo>
                    <a:pt x="11075" y="6620"/>
                  </a:lnTo>
                  <a:lnTo>
                    <a:pt x="10926" y="7143"/>
                  </a:lnTo>
                  <a:lnTo>
                    <a:pt x="10727" y="7665"/>
                  </a:lnTo>
                  <a:lnTo>
                    <a:pt x="10503" y="8138"/>
                  </a:lnTo>
                  <a:lnTo>
                    <a:pt x="10229" y="8586"/>
                  </a:lnTo>
                  <a:lnTo>
                    <a:pt x="9905" y="9009"/>
                  </a:lnTo>
                  <a:lnTo>
                    <a:pt x="9532" y="9408"/>
                  </a:lnTo>
                  <a:lnTo>
                    <a:pt x="9134" y="9756"/>
                  </a:lnTo>
                  <a:lnTo>
                    <a:pt x="8711" y="10080"/>
                  </a:lnTo>
                  <a:lnTo>
                    <a:pt x="8238" y="10353"/>
                  </a:lnTo>
                  <a:lnTo>
                    <a:pt x="7765" y="10602"/>
                  </a:lnTo>
                  <a:lnTo>
                    <a:pt x="7242" y="10776"/>
                  </a:lnTo>
                  <a:lnTo>
                    <a:pt x="6720" y="10901"/>
                  </a:lnTo>
                  <a:lnTo>
                    <a:pt x="6147" y="11000"/>
                  </a:lnTo>
                  <a:lnTo>
                    <a:pt x="5575" y="11025"/>
                  </a:lnTo>
                  <a:lnTo>
                    <a:pt x="5575" y="11025"/>
                  </a:lnTo>
                  <a:lnTo>
                    <a:pt x="5003" y="11000"/>
                  </a:lnTo>
                  <a:lnTo>
                    <a:pt x="4455" y="10901"/>
                  </a:lnTo>
                  <a:lnTo>
                    <a:pt x="3908" y="10776"/>
                  </a:lnTo>
                  <a:lnTo>
                    <a:pt x="3410" y="10602"/>
                  </a:lnTo>
                  <a:lnTo>
                    <a:pt x="2912" y="10353"/>
                  </a:lnTo>
                  <a:lnTo>
                    <a:pt x="2464" y="10080"/>
                  </a:lnTo>
                  <a:lnTo>
                    <a:pt x="2016" y="9756"/>
                  </a:lnTo>
                  <a:lnTo>
                    <a:pt x="1618" y="9408"/>
                  </a:lnTo>
                  <a:lnTo>
                    <a:pt x="1270" y="9009"/>
                  </a:lnTo>
                  <a:lnTo>
                    <a:pt x="946" y="8586"/>
                  </a:lnTo>
                  <a:lnTo>
                    <a:pt x="672" y="8138"/>
                  </a:lnTo>
                  <a:lnTo>
                    <a:pt x="424" y="7665"/>
                  </a:lnTo>
                  <a:lnTo>
                    <a:pt x="249" y="7143"/>
                  </a:lnTo>
                  <a:lnTo>
                    <a:pt x="100" y="6620"/>
                  </a:lnTo>
                  <a:lnTo>
                    <a:pt x="25" y="6073"/>
                  </a:lnTo>
                  <a:lnTo>
                    <a:pt x="0" y="5525"/>
                  </a:lnTo>
                  <a:lnTo>
                    <a:pt x="0" y="5525"/>
                  </a:lnTo>
                  <a:lnTo>
                    <a:pt x="25" y="4953"/>
                  </a:lnTo>
                  <a:lnTo>
                    <a:pt x="100" y="4405"/>
                  </a:lnTo>
                  <a:lnTo>
                    <a:pt x="249" y="3883"/>
                  </a:lnTo>
                  <a:lnTo>
                    <a:pt x="424" y="3360"/>
                  </a:lnTo>
                  <a:lnTo>
                    <a:pt x="672" y="2887"/>
                  </a:lnTo>
                  <a:lnTo>
                    <a:pt x="946" y="2439"/>
                  </a:lnTo>
                  <a:lnTo>
                    <a:pt x="1270" y="2016"/>
                  </a:lnTo>
                  <a:lnTo>
                    <a:pt x="1618" y="1618"/>
                  </a:lnTo>
                  <a:lnTo>
                    <a:pt x="2016" y="1270"/>
                  </a:lnTo>
                  <a:lnTo>
                    <a:pt x="2464" y="946"/>
                  </a:lnTo>
                  <a:lnTo>
                    <a:pt x="2912" y="672"/>
                  </a:lnTo>
                  <a:lnTo>
                    <a:pt x="3410" y="448"/>
                  </a:lnTo>
                  <a:lnTo>
                    <a:pt x="3908" y="249"/>
                  </a:lnTo>
                  <a:lnTo>
                    <a:pt x="4455" y="125"/>
                  </a:lnTo>
                  <a:lnTo>
                    <a:pt x="5003" y="25"/>
                  </a:lnTo>
                  <a:lnTo>
                    <a:pt x="5575" y="0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480" bIns="51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8" name="Google Shape;2843;p67"/>
            <p:cNvSpPr/>
            <p:nvPr/>
          </p:nvSpPr>
          <p:spPr>
            <a:xfrm>
              <a:off x="1700280" y="1926720"/>
              <a:ext cx="58320" cy="57960"/>
            </a:xfrm>
            <a:custGeom>
              <a:avLst/>
              <a:gdLst>
                <a:gd name="textAreaLeft" fmla="*/ 0 w 58320"/>
                <a:gd name="textAreaRight" fmla="*/ 58680 w 58320"/>
                <a:gd name="textAreaTop" fmla="*/ 0 h 57960"/>
                <a:gd name="textAreaBottom" fmla="*/ 58320 h 57960"/>
              </a:gdLst>
              <a:ahLst/>
              <a:rect l="textAreaLeft" t="textAreaTop" r="textAreaRight" b="textAreaBottom"/>
              <a:pathLst>
                <a:path w="6248" h="6222">
                  <a:moveTo>
                    <a:pt x="3087" y="0"/>
                  </a:moveTo>
                  <a:lnTo>
                    <a:pt x="2763" y="25"/>
                  </a:lnTo>
                  <a:lnTo>
                    <a:pt x="2465" y="75"/>
                  </a:lnTo>
                  <a:lnTo>
                    <a:pt x="2166" y="150"/>
                  </a:lnTo>
                  <a:lnTo>
                    <a:pt x="1867" y="274"/>
                  </a:lnTo>
                  <a:lnTo>
                    <a:pt x="1594" y="398"/>
                  </a:lnTo>
                  <a:lnTo>
                    <a:pt x="1345" y="548"/>
                  </a:lnTo>
                  <a:lnTo>
                    <a:pt x="1121" y="747"/>
                  </a:lnTo>
                  <a:lnTo>
                    <a:pt x="897" y="946"/>
                  </a:lnTo>
                  <a:lnTo>
                    <a:pt x="698" y="1170"/>
                  </a:lnTo>
                  <a:lnTo>
                    <a:pt x="523" y="1419"/>
                  </a:lnTo>
                  <a:lnTo>
                    <a:pt x="374" y="1668"/>
                  </a:lnTo>
                  <a:lnTo>
                    <a:pt x="250" y="1941"/>
                  </a:lnTo>
                  <a:lnTo>
                    <a:pt x="150" y="2240"/>
                  </a:lnTo>
                  <a:lnTo>
                    <a:pt x="76" y="2539"/>
                  </a:lnTo>
                  <a:lnTo>
                    <a:pt x="26" y="2837"/>
                  </a:lnTo>
                  <a:lnTo>
                    <a:pt x="1" y="3161"/>
                  </a:lnTo>
                  <a:lnTo>
                    <a:pt x="26" y="3484"/>
                  </a:lnTo>
                  <a:lnTo>
                    <a:pt x="76" y="3783"/>
                  </a:lnTo>
                  <a:lnTo>
                    <a:pt x="150" y="4082"/>
                  </a:lnTo>
                  <a:lnTo>
                    <a:pt x="275" y="4355"/>
                  </a:lnTo>
                  <a:lnTo>
                    <a:pt x="399" y="4629"/>
                  </a:lnTo>
                  <a:lnTo>
                    <a:pt x="573" y="4903"/>
                  </a:lnTo>
                  <a:lnTo>
                    <a:pt x="747" y="5127"/>
                  </a:lnTo>
                  <a:lnTo>
                    <a:pt x="947" y="5351"/>
                  </a:lnTo>
                  <a:lnTo>
                    <a:pt x="1171" y="5550"/>
                  </a:lnTo>
                  <a:lnTo>
                    <a:pt x="1419" y="5724"/>
                  </a:lnTo>
                  <a:lnTo>
                    <a:pt x="1668" y="5873"/>
                  </a:lnTo>
                  <a:lnTo>
                    <a:pt x="1942" y="5998"/>
                  </a:lnTo>
                  <a:lnTo>
                    <a:pt x="2241" y="6097"/>
                  </a:lnTo>
                  <a:lnTo>
                    <a:pt x="2539" y="6172"/>
                  </a:lnTo>
                  <a:lnTo>
                    <a:pt x="2838" y="6222"/>
                  </a:lnTo>
                  <a:lnTo>
                    <a:pt x="3485" y="6222"/>
                  </a:lnTo>
                  <a:lnTo>
                    <a:pt x="3784" y="6147"/>
                  </a:lnTo>
                  <a:lnTo>
                    <a:pt x="4082" y="6073"/>
                  </a:lnTo>
                  <a:lnTo>
                    <a:pt x="4381" y="5973"/>
                  </a:lnTo>
                  <a:lnTo>
                    <a:pt x="4655" y="5824"/>
                  </a:lnTo>
                  <a:lnTo>
                    <a:pt x="4904" y="5674"/>
                  </a:lnTo>
                  <a:lnTo>
                    <a:pt x="5128" y="5500"/>
                  </a:lnTo>
                  <a:lnTo>
                    <a:pt x="5352" y="5301"/>
                  </a:lnTo>
                  <a:lnTo>
                    <a:pt x="5551" y="5077"/>
                  </a:lnTo>
                  <a:lnTo>
                    <a:pt x="5725" y="4828"/>
                  </a:lnTo>
                  <a:lnTo>
                    <a:pt x="5874" y="4554"/>
                  </a:lnTo>
                  <a:lnTo>
                    <a:pt x="5999" y="4281"/>
                  </a:lnTo>
                  <a:lnTo>
                    <a:pt x="6123" y="4007"/>
                  </a:lnTo>
                  <a:lnTo>
                    <a:pt x="6173" y="3708"/>
                  </a:lnTo>
                  <a:lnTo>
                    <a:pt x="6223" y="3385"/>
                  </a:lnTo>
                  <a:lnTo>
                    <a:pt x="6247" y="3086"/>
                  </a:lnTo>
                  <a:lnTo>
                    <a:pt x="6247" y="3061"/>
                  </a:lnTo>
                  <a:lnTo>
                    <a:pt x="6223" y="2763"/>
                  </a:lnTo>
                  <a:lnTo>
                    <a:pt x="6173" y="2439"/>
                  </a:lnTo>
                  <a:lnTo>
                    <a:pt x="6098" y="2140"/>
                  </a:lnTo>
                  <a:lnTo>
                    <a:pt x="5999" y="1867"/>
                  </a:lnTo>
                  <a:lnTo>
                    <a:pt x="5849" y="1593"/>
                  </a:lnTo>
                  <a:lnTo>
                    <a:pt x="5700" y="1344"/>
                  </a:lnTo>
                  <a:lnTo>
                    <a:pt x="5526" y="1120"/>
                  </a:lnTo>
                  <a:lnTo>
                    <a:pt x="5327" y="896"/>
                  </a:lnTo>
                  <a:lnTo>
                    <a:pt x="5103" y="697"/>
                  </a:lnTo>
                  <a:lnTo>
                    <a:pt x="4854" y="523"/>
                  </a:lnTo>
                  <a:lnTo>
                    <a:pt x="4605" y="374"/>
                  </a:lnTo>
                  <a:lnTo>
                    <a:pt x="4331" y="224"/>
                  </a:lnTo>
                  <a:lnTo>
                    <a:pt x="4033" y="125"/>
                  </a:lnTo>
                  <a:lnTo>
                    <a:pt x="3759" y="50"/>
                  </a:lnTo>
                  <a:lnTo>
                    <a:pt x="3435" y="25"/>
                  </a:lnTo>
                  <a:lnTo>
                    <a:pt x="311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160" bIns="29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9" name="Google Shape;2844;p67"/>
            <p:cNvSpPr/>
            <p:nvPr/>
          </p:nvSpPr>
          <p:spPr>
            <a:xfrm>
              <a:off x="1700280" y="1926720"/>
              <a:ext cx="58320" cy="57960"/>
            </a:xfrm>
            <a:custGeom>
              <a:avLst/>
              <a:gdLst>
                <a:gd name="textAreaLeft" fmla="*/ 0 w 58320"/>
                <a:gd name="textAreaRight" fmla="*/ 58680 w 58320"/>
                <a:gd name="textAreaTop" fmla="*/ 0 h 57960"/>
                <a:gd name="textAreaBottom" fmla="*/ 58320 h 57960"/>
              </a:gdLst>
              <a:ahLst/>
              <a:rect l="textAreaLeft" t="textAreaTop" r="textAreaRight" b="textAreaBottom"/>
              <a:pathLst>
                <a:path fill="none" w="6248" h="6222">
                  <a:moveTo>
                    <a:pt x="6247" y="3086"/>
                  </a:moveTo>
                  <a:lnTo>
                    <a:pt x="6247" y="3086"/>
                  </a:lnTo>
                  <a:lnTo>
                    <a:pt x="6223" y="3385"/>
                  </a:lnTo>
                  <a:lnTo>
                    <a:pt x="6173" y="3708"/>
                  </a:lnTo>
                  <a:lnTo>
                    <a:pt x="6123" y="4007"/>
                  </a:lnTo>
                  <a:lnTo>
                    <a:pt x="5999" y="4281"/>
                  </a:lnTo>
                  <a:lnTo>
                    <a:pt x="5874" y="4554"/>
                  </a:lnTo>
                  <a:lnTo>
                    <a:pt x="5725" y="4828"/>
                  </a:lnTo>
                  <a:lnTo>
                    <a:pt x="5551" y="5077"/>
                  </a:lnTo>
                  <a:lnTo>
                    <a:pt x="5352" y="5301"/>
                  </a:lnTo>
                  <a:lnTo>
                    <a:pt x="5128" y="5500"/>
                  </a:lnTo>
                  <a:lnTo>
                    <a:pt x="4904" y="5674"/>
                  </a:lnTo>
                  <a:lnTo>
                    <a:pt x="4655" y="5824"/>
                  </a:lnTo>
                  <a:lnTo>
                    <a:pt x="4381" y="5973"/>
                  </a:lnTo>
                  <a:lnTo>
                    <a:pt x="4082" y="6073"/>
                  </a:lnTo>
                  <a:lnTo>
                    <a:pt x="3784" y="6147"/>
                  </a:lnTo>
                  <a:lnTo>
                    <a:pt x="3485" y="6222"/>
                  </a:lnTo>
                  <a:lnTo>
                    <a:pt x="3161" y="6222"/>
                  </a:lnTo>
                  <a:lnTo>
                    <a:pt x="3161" y="6222"/>
                  </a:lnTo>
                  <a:lnTo>
                    <a:pt x="2838" y="6222"/>
                  </a:lnTo>
                  <a:lnTo>
                    <a:pt x="2539" y="6172"/>
                  </a:lnTo>
                  <a:lnTo>
                    <a:pt x="2241" y="6097"/>
                  </a:lnTo>
                  <a:lnTo>
                    <a:pt x="1942" y="5998"/>
                  </a:lnTo>
                  <a:lnTo>
                    <a:pt x="1668" y="5873"/>
                  </a:lnTo>
                  <a:lnTo>
                    <a:pt x="1419" y="5724"/>
                  </a:lnTo>
                  <a:lnTo>
                    <a:pt x="1171" y="5550"/>
                  </a:lnTo>
                  <a:lnTo>
                    <a:pt x="947" y="5351"/>
                  </a:lnTo>
                  <a:lnTo>
                    <a:pt x="747" y="5127"/>
                  </a:lnTo>
                  <a:lnTo>
                    <a:pt x="573" y="4903"/>
                  </a:lnTo>
                  <a:lnTo>
                    <a:pt x="399" y="4629"/>
                  </a:lnTo>
                  <a:lnTo>
                    <a:pt x="275" y="4355"/>
                  </a:lnTo>
                  <a:lnTo>
                    <a:pt x="150" y="4082"/>
                  </a:lnTo>
                  <a:lnTo>
                    <a:pt x="76" y="3783"/>
                  </a:lnTo>
                  <a:lnTo>
                    <a:pt x="26" y="3484"/>
                  </a:lnTo>
                  <a:lnTo>
                    <a:pt x="1" y="3161"/>
                  </a:lnTo>
                  <a:lnTo>
                    <a:pt x="1" y="3161"/>
                  </a:lnTo>
                  <a:lnTo>
                    <a:pt x="26" y="2837"/>
                  </a:lnTo>
                  <a:lnTo>
                    <a:pt x="76" y="2539"/>
                  </a:lnTo>
                  <a:lnTo>
                    <a:pt x="150" y="2240"/>
                  </a:lnTo>
                  <a:lnTo>
                    <a:pt x="250" y="1941"/>
                  </a:lnTo>
                  <a:lnTo>
                    <a:pt x="374" y="1668"/>
                  </a:lnTo>
                  <a:lnTo>
                    <a:pt x="523" y="1419"/>
                  </a:lnTo>
                  <a:lnTo>
                    <a:pt x="698" y="1170"/>
                  </a:lnTo>
                  <a:lnTo>
                    <a:pt x="897" y="946"/>
                  </a:lnTo>
                  <a:lnTo>
                    <a:pt x="1121" y="747"/>
                  </a:lnTo>
                  <a:lnTo>
                    <a:pt x="1345" y="548"/>
                  </a:lnTo>
                  <a:lnTo>
                    <a:pt x="1594" y="398"/>
                  </a:lnTo>
                  <a:lnTo>
                    <a:pt x="1867" y="274"/>
                  </a:lnTo>
                  <a:lnTo>
                    <a:pt x="2166" y="150"/>
                  </a:lnTo>
                  <a:lnTo>
                    <a:pt x="2465" y="75"/>
                  </a:lnTo>
                  <a:lnTo>
                    <a:pt x="2763" y="25"/>
                  </a:lnTo>
                  <a:lnTo>
                    <a:pt x="3087" y="0"/>
                  </a:lnTo>
                  <a:lnTo>
                    <a:pt x="3087" y="0"/>
                  </a:lnTo>
                  <a:lnTo>
                    <a:pt x="3112" y="0"/>
                  </a:lnTo>
                  <a:lnTo>
                    <a:pt x="3112" y="0"/>
                  </a:lnTo>
                  <a:lnTo>
                    <a:pt x="3435" y="25"/>
                  </a:lnTo>
                  <a:lnTo>
                    <a:pt x="3759" y="50"/>
                  </a:lnTo>
                  <a:lnTo>
                    <a:pt x="4033" y="125"/>
                  </a:lnTo>
                  <a:lnTo>
                    <a:pt x="4331" y="224"/>
                  </a:lnTo>
                  <a:lnTo>
                    <a:pt x="4605" y="374"/>
                  </a:lnTo>
                  <a:lnTo>
                    <a:pt x="4854" y="523"/>
                  </a:lnTo>
                  <a:lnTo>
                    <a:pt x="5103" y="697"/>
                  </a:lnTo>
                  <a:lnTo>
                    <a:pt x="5327" y="896"/>
                  </a:lnTo>
                  <a:lnTo>
                    <a:pt x="5526" y="1120"/>
                  </a:lnTo>
                  <a:lnTo>
                    <a:pt x="5700" y="1344"/>
                  </a:lnTo>
                  <a:lnTo>
                    <a:pt x="5849" y="1593"/>
                  </a:lnTo>
                  <a:lnTo>
                    <a:pt x="5999" y="1867"/>
                  </a:lnTo>
                  <a:lnTo>
                    <a:pt x="6098" y="2140"/>
                  </a:lnTo>
                  <a:lnTo>
                    <a:pt x="6173" y="2439"/>
                  </a:lnTo>
                  <a:lnTo>
                    <a:pt x="6223" y="2763"/>
                  </a:lnTo>
                  <a:lnTo>
                    <a:pt x="6247" y="3061"/>
                  </a:lnTo>
                  <a:lnTo>
                    <a:pt x="6247" y="3086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160" bIns="29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0" name="Google Shape;2845;p67"/>
            <p:cNvSpPr/>
            <p:nvPr/>
          </p:nvSpPr>
          <p:spPr>
            <a:xfrm>
              <a:off x="1731960" y="1850760"/>
              <a:ext cx="104400" cy="10296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02960"/>
                <a:gd name="textAreaBottom" fmla="*/ 103320 h 102960"/>
              </a:gdLst>
              <a:ahLst/>
              <a:rect l="textAreaLeft" t="textAreaTop" r="textAreaRight" b="textAreaBottom"/>
              <a:pathLst>
                <a:path w="11175" h="11025">
                  <a:moveTo>
                    <a:pt x="5575" y="0"/>
                  </a:moveTo>
                  <a:lnTo>
                    <a:pt x="5003" y="25"/>
                  </a:lnTo>
                  <a:lnTo>
                    <a:pt x="4455" y="124"/>
                  </a:lnTo>
                  <a:lnTo>
                    <a:pt x="3933" y="249"/>
                  </a:lnTo>
                  <a:lnTo>
                    <a:pt x="3410" y="448"/>
                  </a:lnTo>
                  <a:lnTo>
                    <a:pt x="2912" y="672"/>
                  </a:lnTo>
                  <a:lnTo>
                    <a:pt x="2464" y="946"/>
                  </a:lnTo>
                  <a:lnTo>
                    <a:pt x="2016" y="1269"/>
                  </a:lnTo>
                  <a:lnTo>
                    <a:pt x="1618" y="1618"/>
                  </a:lnTo>
                  <a:lnTo>
                    <a:pt x="1270" y="2016"/>
                  </a:lnTo>
                  <a:lnTo>
                    <a:pt x="946" y="2439"/>
                  </a:lnTo>
                  <a:lnTo>
                    <a:pt x="672" y="2887"/>
                  </a:lnTo>
                  <a:lnTo>
                    <a:pt x="424" y="3360"/>
                  </a:lnTo>
                  <a:lnTo>
                    <a:pt x="249" y="3882"/>
                  </a:lnTo>
                  <a:lnTo>
                    <a:pt x="100" y="4405"/>
                  </a:lnTo>
                  <a:lnTo>
                    <a:pt x="25" y="4952"/>
                  </a:lnTo>
                  <a:lnTo>
                    <a:pt x="0" y="5500"/>
                  </a:lnTo>
                  <a:lnTo>
                    <a:pt x="25" y="6072"/>
                  </a:lnTo>
                  <a:lnTo>
                    <a:pt x="100" y="6620"/>
                  </a:lnTo>
                  <a:lnTo>
                    <a:pt x="249" y="7143"/>
                  </a:lnTo>
                  <a:lnTo>
                    <a:pt x="424" y="7665"/>
                  </a:lnTo>
                  <a:lnTo>
                    <a:pt x="672" y="8138"/>
                  </a:lnTo>
                  <a:lnTo>
                    <a:pt x="946" y="8586"/>
                  </a:lnTo>
                  <a:lnTo>
                    <a:pt x="1270" y="9009"/>
                  </a:lnTo>
                  <a:lnTo>
                    <a:pt x="1618" y="9407"/>
                  </a:lnTo>
                  <a:lnTo>
                    <a:pt x="2016" y="9756"/>
                  </a:lnTo>
                  <a:lnTo>
                    <a:pt x="2464" y="10079"/>
                  </a:lnTo>
                  <a:lnTo>
                    <a:pt x="2912" y="10353"/>
                  </a:lnTo>
                  <a:lnTo>
                    <a:pt x="3410" y="10577"/>
                  </a:lnTo>
                  <a:lnTo>
                    <a:pt x="3933" y="10776"/>
                  </a:lnTo>
                  <a:lnTo>
                    <a:pt x="4455" y="10900"/>
                  </a:lnTo>
                  <a:lnTo>
                    <a:pt x="5003" y="11000"/>
                  </a:lnTo>
                  <a:lnTo>
                    <a:pt x="5575" y="11025"/>
                  </a:lnTo>
                  <a:lnTo>
                    <a:pt x="6147" y="11000"/>
                  </a:lnTo>
                  <a:lnTo>
                    <a:pt x="6720" y="10900"/>
                  </a:lnTo>
                  <a:lnTo>
                    <a:pt x="7243" y="10776"/>
                  </a:lnTo>
                  <a:lnTo>
                    <a:pt x="7765" y="10577"/>
                  </a:lnTo>
                  <a:lnTo>
                    <a:pt x="8263" y="10353"/>
                  </a:lnTo>
                  <a:lnTo>
                    <a:pt x="8711" y="10079"/>
                  </a:lnTo>
                  <a:lnTo>
                    <a:pt x="9134" y="9756"/>
                  </a:lnTo>
                  <a:lnTo>
                    <a:pt x="9532" y="9407"/>
                  </a:lnTo>
                  <a:lnTo>
                    <a:pt x="9905" y="9009"/>
                  </a:lnTo>
                  <a:lnTo>
                    <a:pt x="10229" y="8586"/>
                  </a:lnTo>
                  <a:lnTo>
                    <a:pt x="10503" y="8138"/>
                  </a:lnTo>
                  <a:lnTo>
                    <a:pt x="10752" y="7665"/>
                  </a:lnTo>
                  <a:lnTo>
                    <a:pt x="10926" y="7143"/>
                  </a:lnTo>
                  <a:lnTo>
                    <a:pt x="11075" y="6620"/>
                  </a:lnTo>
                  <a:lnTo>
                    <a:pt x="11150" y="6072"/>
                  </a:lnTo>
                  <a:lnTo>
                    <a:pt x="11175" y="5500"/>
                  </a:lnTo>
                  <a:lnTo>
                    <a:pt x="11150" y="4952"/>
                  </a:lnTo>
                  <a:lnTo>
                    <a:pt x="11075" y="4405"/>
                  </a:lnTo>
                  <a:lnTo>
                    <a:pt x="10926" y="3882"/>
                  </a:lnTo>
                  <a:lnTo>
                    <a:pt x="10752" y="3360"/>
                  </a:lnTo>
                  <a:lnTo>
                    <a:pt x="10503" y="2887"/>
                  </a:lnTo>
                  <a:lnTo>
                    <a:pt x="10229" y="2439"/>
                  </a:lnTo>
                  <a:lnTo>
                    <a:pt x="9905" y="2016"/>
                  </a:lnTo>
                  <a:lnTo>
                    <a:pt x="9532" y="1618"/>
                  </a:lnTo>
                  <a:lnTo>
                    <a:pt x="9134" y="1269"/>
                  </a:lnTo>
                  <a:lnTo>
                    <a:pt x="8711" y="946"/>
                  </a:lnTo>
                  <a:lnTo>
                    <a:pt x="8263" y="672"/>
                  </a:lnTo>
                  <a:lnTo>
                    <a:pt x="7765" y="448"/>
                  </a:lnTo>
                  <a:lnTo>
                    <a:pt x="7243" y="249"/>
                  </a:lnTo>
                  <a:lnTo>
                    <a:pt x="6720" y="124"/>
                  </a:lnTo>
                  <a:lnTo>
                    <a:pt x="6147" y="25"/>
                  </a:lnTo>
                  <a:lnTo>
                    <a:pt x="557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480" bIns="51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1" name="Google Shape;2846;p67"/>
            <p:cNvSpPr/>
            <p:nvPr/>
          </p:nvSpPr>
          <p:spPr>
            <a:xfrm>
              <a:off x="1792080" y="3285000"/>
              <a:ext cx="55080" cy="10008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100080"/>
                <a:gd name="textAreaBottom" fmla="*/ 100440 h 100080"/>
              </a:gdLst>
              <a:ahLst/>
              <a:rect l="textAreaLeft" t="textAreaTop" r="textAreaRight" b="textAreaBottom"/>
              <a:pathLst>
                <a:path w="5924" h="10702">
                  <a:moveTo>
                    <a:pt x="5923" y="1"/>
                  </a:moveTo>
                  <a:lnTo>
                    <a:pt x="1344" y="75"/>
                  </a:lnTo>
                  <a:lnTo>
                    <a:pt x="0" y="10702"/>
                  </a:lnTo>
                  <a:lnTo>
                    <a:pt x="4604" y="1065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2" name="Google Shape;2847;p67"/>
            <p:cNvSpPr/>
            <p:nvPr/>
          </p:nvSpPr>
          <p:spPr>
            <a:xfrm>
              <a:off x="1792080" y="3285000"/>
              <a:ext cx="55080" cy="10008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100080"/>
                <a:gd name="textAreaBottom" fmla="*/ 100440 h 100080"/>
              </a:gdLst>
              <a:ahLst/>
              <a:rect l="textAreaLeft" t="textAreaTop" r="textAreaRight" b="textAreaBottom"/>
              <a:pathLst>
                <a:path fill="none" w="5924" h="10702">
                  <a:moveTo>
                    <a:pt x="0" y="10702"/>
                  </a:moveTo>
                  <a:lnTo>
                    <a:pt x="4604" y="10652"/>
                  </a:lnTo>
                  <a:lnTo>
                    <a:pt x="5923" y="1"/>
                  </a:lnTo>
                  <a:lnTo>
                    <a:pt x="1344" y="75"/>
                  </a:lnTo>
                  <a:lnTo>
                    <a:pt x="0" y="10702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3" name="Google Shape;2848;p67"/>
            <p:cNvSpPr/>
            <p:nvPr/>
          </p:nvSpPr>
          <p:spPr>
            <a:xfrm>
              <a:off x="2022840" y="3268440"/>
              <a:ext cx="69480" cy="11448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14480"/>
                <a:gd name="textAreaBottom" fmla="*/ 114840 h 114480"/>
              </a:gdLst>
              <a:ahLst/>
              <a:rect l="textAreaLeft" t="textAreaTop" r="textAreaRight" b="textAreaBottom"/>
              <a:pathLst>
                <a:path w="7467" h="12220">
                  <a:moveTo>
                    <a:pt x="4131" y="1"/>
                  </a:moveTo>
                  <a:lnTo>
                    <a:pt x="0" y="2415"/>
                  </a:lnTo>
                  <a:lnTo>
                    <a:pt x="3310" y="12220"/>
                  </a:lnTo>
                  <a:lnTo>
                    <a:pt x="7466" y="9806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4" name="Google Shape;2849;p67"/>
            <p:cNvSpPr/>
            <p:nvPr/>
          </p:nvSpPr>
          <p:spPr>
            <a:xfrm>
              <a:off x="2022840" y="3268440"/>
              <a:ext cx="69480" cy="11448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14480"/>
                <a:gd name="textAreaBottom" fmla="*/ 114840 h 114480"/>
              </a:gdLst>
              <a:ahLst/>
              <a:rect l="textAreaLeft" t="textAreaTop" r="textAreaRight" b="textAreaBottom"/>
              <a:pathLst>
                <a:path fill="none" w="7467" h="12220">
                  <a:moveTo>
                    <a:pt x="3310" y="12220"/>
                  </a:moveTo>
                  <a:lnTo>
                    <a:pt x="7466" y="9806"/>
                  </a:lnTo>
                  <a:lnTo>
                    <a:pt x="4131" y="1"/>
                  </a:lnTo>
                  <a:lnTo>
                    <a:pt x="0" y="2415"/>
                  </a:lnTo>
                  <a:lnTo>
                    <a:pt x="3310" y="12220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5" name="Google Shape;2850;p67"/>
            <p:cNvSpPr/>
            <p:nvPr/>
          </p:nvSpPr>
          <p:spPr>
            <a:xfrm>
              <a:off x="2049480" y="3345480"/>
              <a:ext cx="135360" cy="83880"/>
            </a:xfrm>
            <a:custGeom>
              <a:avLst/>
              <a:gdLst>
                <a:gd name="textAreaLeft" fmla="*/ 0 w 135360"/>
                <a:gd name="textAreaRight" fmla="*/ 135720 w 135360"/>
                <a:gd name="textAreaTop" fmla="*/ 0 h 83880"/>
                <a:gd name="textAreaBottom" fmla="*/ 84240 h 83880"/>
              </a:gdLst>
              <a:ahLst/>
              <a:rect l="textAreaLeft" t="textAreaTop" r="textAreaRight" b="textAreaBottom"/>
              <a:pathLst>
                <a:path w="14485" h="8960">
                  <a:moveTo>
                    <a:pt x="13788" y="0"/>
                  </a:moveTo>
                  <a:lnTo>
                    <a:pt x="13638" y="25"/>
                  </a:lnTo>
                  <a:lnTo>
                    <a:pt x="12369" y="398"/>
                  </a:lnTo>
                  <a:lnTo>
                    <a:pt x="11175" y="697"/>
                  </a:lnTo>
                  <a:lnTo>
                    <a:pt x="10055" y="946"/>
                  </a:lnTo>
                  <a:lnTo>
                    <a:pt x="9009" y="1120"/>
                  </a:lnTo>
                  <a:lnTo>
                    <a:pt x="8064" y="1220"/>
                  </a:lnTo>
                  <a:lnTo>
                    <a:pt x="7616" y="1245"/>
                  </a:lnTo>
                  <a:lnTo>
                    <a:pt x="7218" y="1269"/>
                  </a:lnTo>
                  <a:lnTo>
                    <a:pt x="6844" y="1269"/>
                  </a:lnTo>
                  <a:lnTo>
                    <a:pt x="6471" y="1245"/>
                  </a:lnTo>
                  <a:lnTo>
                    <a:pt x="6147" y="1220"/>
                  </a:lnTo>
                  <a:lnTo>
                    <a:pt x="5849" y="1170"/>
                  </a:lnTo>
                  <a:lnTo>
                    <a:pt x="5650" y="1145"/>
                  </a:lnTo>
                  <a:lnTo>
                    <a:pt x="5451" y="1145"/>
                  </a:lnTo>
                  <a:lnTo>
                    <a:pt x="5251" y="1195"/>
                  </a:lnTo>
                  <a:lnTo>
                    <a:pt x="5077" y="1269"/>
                  </a:lnTo>
                  <a:lnTo>
                    <a:pt x="199" y="4032"/>
                  </a:lnTo>
                  <a:lnTo>
                    <a:pt x="100" y="4107"/>
                  </a:lnTo>
                  <a:lnTo>
                    <a:pt x="25" y="4231"/>
                  </a:lnTo>
                  <a:lnTo>
                    <a:pt x="0" y="4355"/>
                  </a:lnTo>
                  <a:lnTo>
                    <a:pt x="25" y="4505"/>
                  </a:lnTo>
                  <a:lnTo>
                    <a:pt x="1245" y="8487"/>
                  </a:lnTo>
                  <a:lnTo>
                    <a:pt x="1294" y="8611"/>
                  </a:lnTo>
                  <a:lnTo>
                    <a:pt x="1369" y="8735"/>
                  </a:lnTo>
                  <a:lnTo>
                    <a:pt x="1469" y="8810"/>
                  </a:lnTo>
                  <a:lnTo>
                    <a:pt x="1568" y="8885"/>
                  </a:lnTo>
                  <a:lnTo>
                    <a:pt x="1693" y="8935"/>
                  </a:lnTo>
                  <a:lnTo>
                    <a:pt x="1817" y="8959"/>
                  </a:lnTo>
                  <a:lnTo>
                    <a:pt x="1966" y="8959"/>
                  </a:lnTo>
                  <a:lnTo>
                    <a:pt x="2091" y="8935"/>
                  </a:lnTo>
                  <a:lnTo>
                    <a:pt x="2215" y="8860"/>
                  </a:lnTo>
                  <a:lnTo>
                    <a:pt x="3310" y="8213"/>
                  </a:lnTo>
                  <a:lnTo>
                    <a:pt x="4380" y="7566"/>
                  </a:lnTo>
                  <a:lnTo>
                    <a:pt x="5500" y="6869"/>
                  </a:lnTo>
                  <a:lnTo>
                    <a:pt x="6844" y="6097"/>
                  </a:lnTo>
                  <a:lnTo>
                    <a:pt x="8138" y="5376"/>
                  </a:lnTo>
                  <a:lnTo>
                    <a:pt x="9980" y="4405"/>
                  </a:lnTo>
                  <a:lnTo>
                    <a:pt x="11896" y="3385"/>
                  </a:lnTo>
                  <a:lnTo>
                    <a:pt x="13464" y="2514"/>
                  </a:lnTo>
                  <a:lnTo>
                    <a:pt x="13738" y="2315"/>
                  </a:lnTo>
                  <a:lnTo>
                    <a:pt x="13987" y="2116"/>
                  </a:lnTo>
                  <a:lnTo>
                    <a:pt x="14161" y="1917"/>
                  </a:lnTo>
                  <a:lnTo>
                    <a:pt x="14310" y="1693"/>
                  </a:lnTo>
                  <a:lnTo>
                    <a:pt x="14385" y="1469"/>
                  </a:lnTo>
                  <a:lnTo>
                    <a:pt x="14460" y="1245"/>
                  </a:lnTo>
                  <a:lnTo>
                    <a:pt x="14484" y="1021"/>
                  </a:lnTo>
                  <a:lnTo>
                    <a:pt x="14460" y="821"/>
                  </a:lnTo>
                  <a:lnTo>
                    <a:pt x="14435" y="622"/>
                  </a:lnTo>
                  <a:lnTo>
                    <a:pt x="14360" y="448"/>
                  </a:lnTo>
                  <a:lnTo>
                    <a:pt x="14285" y="299"/>
                  </a:lnTo>
                  <a:lnTo>
                    <a:pt x="14161" y="174"/>
                  </a:lnTo>
                  <a:lnTo>
                    <a:pt x="14061" y="75"/>
                  </a:lnTo>
                  <a:lnTo>
                    <a:pt x="13912" y="25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120" bIns="42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6" name="Google Shape;2851;p67"/>
            <p:cNvSpPr/>
            <p:nvPr/>
          </p:nvSpPr>
          <p:spPr>
            <a:xfrm>
              <a:off x="1777320" y="3380040"/>
              <a:ext cx="162720" cy="49320"/>
            </a:xfrm>
            <a:custGeom>
              <a:avLst/>
              <a:gdLst>
                <a:gd name="textAreaLeft" fmla="*/ 0 w 162720"/>
                <a:gd name="textAreaRight" fmla="*/ 163080 w 162720"/>
                <a:gd name="textAreaTop" fmla="*/ 0 h 49320"/>
                <a:gd name="textAreaBottom" fmla="*/ 49680 h 49320"/>
              </a:gdLst>
              <a:ahLst/>
              <a:rect l="textAreaLeft" t="textAreaTop" r="textAreaRight" b="textAreaBottom"/>
              <a:pathLst>
                <a:path w="17397" h="5302">
                  <a:moveTo>
                    <a:pt x="6272" y="0"/>
                  </a:moveTo>
                  <a:lnTo>
                    <a:pt x="1245" y="75"/>
                  </a:lnTo>
                  <a:lnTo>
                    <a:pt x="1120" y="100"/>
                  </a:lnTo>
                  <a:lnTo>
                    <a:pt x="996" y="175"/>
                  </a:lnTo>
                  <a:lnTo>
                    <a:pt x="921" y="274"/>
                  </a:lnTo>
                  <a:lnTo>
                    <a:pt x="872" y="399"/>
                  </a:lnTo>
                  <a:lnTo>
                    <a:pt x="25" y="4480"/>
                  </a:lnTo>
                  <a:lnTo>
                    <a:pt x="0" y="4629"/>
                  </a:lnTo>
                  <a:lnTo>
                    <a:pt x="25" y="4754"/>
                  </a:lnTo>
                  <a:lnTo>
                    <a:pt x="50" y="4878"/>
                  </a:lnTo>
                  <a:lnTo>
                    <a:pt x="125" y="4978"/>
                  </a:lnTo>
                  <a:lnTo>
                    <a:pt x="200" y="5102"/>
                  </a:lnTo>
                  <a:lnTo>
                    <a:pt x="299" y="5177"/>
                  </a:lnTo>
                  <a:lnTo>
                    <a:pt x="399" y="5227"/>
                  </a:lnTo>
                  <a:lnTo>
                    <a:pt x="523" y="5276"/>
                  </a:lnTo>
                  <a:lnTo>
                    <a:pt x="697" y="5301"/>
                  </a:lnTo>
                  <a:lnTo>
                    <a:pt x="3858" y="5177"/>
                  </a:lnTo>
                  <a:lnTo>
                    <a:pt x="5625" y="5102"/>
                  </a:lnTo>
                  <a:lnTo>
                    <a:pt x="7392" y="5052"/>
                  </a:lnTo>
                  <a:lnTo>
                    <a:pt x="9333" y="5052"/>
                  </a:lnTo>
                  <a:lnTo>
                    <a:pt x="11249" y="5077"/>
                  </a:lnTo>
                  <a:lnTo>
                    <a:pt x="13240" y="5077"/>
                  </a:lnTo>
                  <a:lnTo>
                    <a:pt x="15455" y="5052"/>
                  </a:lnTo>
                  <a:lnTo>
                    <a:pt x="15779" y="5028"/>
                  </a:lnTo>
                  <a:lnTo>
                    <a:pt x="16102" y="4953"/>
                  </a:lnTo>
                  <a:lnTo>
                    <a:pt x="16351" y="4853"/>
                  </a:lnTo>
                  <a:lnTo>
                    <a:pt x="16600" y="4729"/>
                  </a:lnTo>
                  <a:lnTo>
                    <a:pt x="16799" y="4580"/>
                  </a:lnTo>
                  <a:lnTo>
                    <a:pt x="16973" y="4430"/>
                  </a:lnTo>
                  <a:lnTo>
                    <a:pt x="17123" y="4231"/>
                  </a:lnTo>
                  <a:lnTo>
                    <a:pt x="17247" y="4057"/>
                  </a:lnTo>
                  <a:lnTo>
                    <a:pt x="17322" y="3858"/>
                  </a:lnTo>
                  <a:lnTo>
                    <a:pt x="17371" y="3684"/>
                  </a:lnTo>
                  <a:lnTo>
                    <a:pt x="17396" y="3509"/>
                  </a:lnTo>
                  <a:lnTo>
                    <a:pt x="17371" y="3360"/>
                  </a:lnTo>
                  <a:lnTo>
                    <a:pt x="17347" y="3211"/>
                  </a:lnTo>
                  <a:lnTo>
                    <a:pt x="17272" y="3086"/>
                  </a:lnTo>
                  <a:lnTo>
                    <a:pt x="17172" y="3012"/>
                  </a:lnTo>
                  <a:lnTo>
                    <a:pt x="17023" y="2962"/>
                  </a:lnTo>
                  <a:lnTo>
                    <a:pt x="15704" y="2713"/>
                  </a:lnTo>
                  <a:lnTo>
                    <a:pt x="14435" y="2489"/>
                  </a:lnTo>
                  <a:lnTo>
                    <a:pt x="13215" y="2290"/>
                  </a:lnTo>
                  <a:lnTo>
                    <a:pt x="12021" y="2066"/>
                  </a:lnTo>
                  <a:lnTo>
                    <a:pt x="11448" y="1942"/>
                  </a:lnTo>
                  <a:lnTo>
                    <a:pt x="10851" y="1792"/>
                  </a:lnTo>
                  <a:lnTo>
                    <a:pt x="10279" y="1618"/>
                  </a:lnTo>
                  <a:lnTo>
                    <a:pt x="9706" y="1419"/>
                  </a:lnTo>
                  <a:lnTo>
                    <a:pt x="9109" y="1195"/>
                  </a:lnTo>
                  <a:lnTo>
                    <a:pt x="8537" y="946"/>
                  </a:lnTo>
                  <a:lnTo>
                    <a:pt x="7964" y="648"/>
                  </a:lnTo>
                  <a:lnTo>
                    <a:pt x="7367" y="324"/>
                  </a:lnTo>
                  <a:lnTo>
                    <a:pt x="7118" y="200"/>
                  </a:lnTo>
                  <a:lnTo>
                    <a:pt x="6844" y="100"/>
                  </a:lnTo>
                  <a:lnTo>
                    <a:pt x="6546" y="25"/>
                  </a:lnTo>
                  <a:lnTo>
                    <a:pt x="627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840" bIns="24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7" name="Google Shape;2852;p67"/>
            <p:cNvSpPr/>
            <p:nvPr/>
          </p:nvSpPr>
          <p:spPr>
            <a:xfrm>
              <a:off x="1842120" y="2076120"/>
              <a:ext cx="243360" cy="210960"/>
            </a:xfrm>
            <a:custGeom>
              <a:avLst/>
              <a:gdLst>
                <a:gd name="textAreaLeft" fmla="*/ 0 w 243360"/>
                <a:gd name="textAreaRight" fmla="*/ 243720 w 243360"/>
                <a:gd name="textAreaTop" fmla="*/ 0 h 210960"/>
                <a:gd name="textAreaBottom" fmla="*/ 211320 h 210960"/>
              </a:gdLst>
              <a:ahLst/>
              <a:rect l="textAreaLeft" t="textAreaTop" r="textAreaRight" b="textAreaBottom"/>
              <a:pathLst>
                <a:path w="25982" h="22524">
                  <a:moveTo>
                    <a:pt x="15079" y="16480"/>
                  </a:moveTo>
                  <a:lnTo>
                    <a:pt x="15032" y="16501"/>
                  </a:lnTo>
                  <a:lnTo>
                    <a:pt x="14858" y="16575"/>
                  </a:lnTo>
                  <a:lnTo>
                    <a:pt x="14882" y="16526"/>
                  </a:lnTo>
                  <a:lnTo>
                    <a:pt x="14957" y="16501"/>
                  </a:lnTo>
                  <a:lnTo>
                    <a:pt x="15079" y="16480"/>
                  </a:lnTo>
                  <a:close/>
                  <a:moveTo>
                    <a:pt x="6371" y="1"/>
                  </a:moveTo>
                  <a:lnTo>
                    <a:pt x="0" y="2713"/>
                  </a:lnTo>
                  <a:lnTo>
                    <a:pt x="523" y="3908"/>
                  </a:lnTo>
                  <a:lnTo>
                    <a:pt x="1045" y="5053"/>
                  </a:lnTo>
                  <a:lnTo>
                    <a:pt x="1593" y="6173"/>
                  </a:lnTo>
                  <a:lnTo>
                    <a:pt x="2140" y="7268"/>
                  </a:lnTo>
                  <a:lnTo>
                    <a:pt x="2738" y="8388"/>
                  </a:lnTo>
                  <a:lnTo>
                    <a:pt x="3310" y="9483"/>
                  </a:lnTo>
                  <a:lnTo>
                    <a:pt x="3932" y="10578"/>
                  </a:lnTo>
                  <a:lnTo>
                    <a:pt x="4554" y="11648"/>
                  </a:lnTo>
                  <a:lnTo>
                    <a:pt x="5201" y="12718"/>
                  </a:lnTo>
                  <a:lnTo>
                    <a:pt x="5873" y="13788"/>
                  </a:lnTo>
                  <a:lnTo>
                    <a:pt x="6570" y="14858"/>
                  </a:lnTo>
                  <a:lnTo>
                    <a:pt x="7267" y="15903"/>
                  </a:lnTo>
                  <a:lnTo>
                    <a:pt x="8014" y="16973"/>
                  </a:lnTo>
                  <a:lnTo>
                    <a:pt x="8785" y="17994"/>
                  </a:lnTo>
                  <a:lnTo>
                    <a:pt x="9582" y="19014"/>
                  </a:lnTo>
                  <a:lnTo>
                    <a:pt x="10428" y="20010"/>
                  </a:lnTo>
                  <a:lnTo>
                    <a:pt x="10851" y="20507"/>
                  </a:lnTo>
                  <a:lnTo>
                    <a:pt x="11224" y="20906"/>
                  </a:lnTo>
                  <a:lnTo>
                    <a:pt x="11647" y="21279"/>
                  </a:lnTo>
                  <a:lnTo>
                    <a:pt x="11921" y="21503"/>
                  </a:lnTo>
                  <a:lnTo>
                    <a:pt x="12220" y="21702"/>
                  </a:lnTo>
                  <a:lnTo>
                    <a:pt x="12543" y="21901"/>
                  </a:lnTo>
                  <a:lnTo>
                    <a:pt x="12867" y="22050"/>
                  </a:lnTo>
                  <a:lnTo>
                    <a:pt x="13190" y="22200"/>
                  </a:lnTo>
                  <a:lnTo>
                    <a:pt x="13539" y="22299"/>
                  </a:lnTo>
                  <a:lnTo>
                    <a:pt x="13887" y="22399"/>
                  </a:lnTo>
                  <a:lnTo>
                    <a:pt x="14235" y="22473"/>
                  </a:lnTo>
                  <a:lnTo>
                    <a:pt x="14584" y="22523"/>
                  </a:lnTo>
                  <a:lnTo>
                    <a:pt x="15306" y="22523"/>
                  </a:lnTo>
                  <a:lnTo>
                    <a:pt x="15654" y="22473"/>
                  </a:lnTo>
                  <a:lnTo>
                    <a:pt x="16002" y="22424"/>
                  </a:lnTo>
                  <a:lnTo>
                    <a:pt x="16351" y="22349"/>
                  </a:lnTo>
                  <a:lnTo>
                    <a:pt x="16674" y="22249"/>
                  </a:lnTo>
                  <a:lnTo>
                    <a:pt x="17023" y="22100"/>
                  </a:lnTo>
                  <a:lnTo>
                    <a:pt x="17471" y="21901"/>
                  </a:lnTo>
                  <a:lnTo>
                    <a:pt x="17919" y="21652"/>
                  </a:lnTo>
                  <a:lnTo>
                    <a:pt x="18367" y="21354"/>
                  </a:lnTo>
                  <a:lnTo>
                    <a:pt x="18765" y="21055"/>
                  </a:lnTo>
                  <a:lnTo>
                    <a:pt x="19337" y="20532"/>
                  </a:lnTo>
                  <a:lnTo>
                    <a:pt x="19885" y="19960"/>
                  </a:lnTo>
                  <a:lnTo>
                    <a:pt x="20382" y="19388"/>
                  </a:lnTo>
                  <a:lnTo>
                    <a:pt x="20855" y="18765"/>
                  </a:lnTo>
                  <a:lnTo>
                    <a:pt x="21229" y="18193"/>
                  </a:lnTo>
                  <a:lnTo>
                    <a:pt x="21602" y="17645"/>
                  </a:lnTo>
                  <a:lnTo>
                    <a:pt x="21950" y="17048"/>
                  </a:lnTo>
                  <a:lnTo>
                    <a:pt x="22299" y="16476"/>
                  </a:lnTo>
                  <a:lnTo>
                    <a:pt x="22871" y="15331"/>
                  </a:lnTo>
                  <a:lnTo>
                    <a:pt x="23419" y="14186"/>
                  </a:lnTo>
                  <a:lnTo>
                    <a:pt x="23916" y="13041"/>
                  </a:lnTo>
                  <a:lnTo>
                    <a:pt x="24414" y="11847"/>
                  </a:lnTo>
                  <a:lnTo>
                    <a:pt x="24862" y="10677"/>
                  </a:lnTo>
                  <a:lnTo>
                    <a:pt x="25260" y="9458"/>
                  </a:lnTo>
                  <a:lnTo>
                    <a:pt x="25634" y="8263"/>
                  </a:lnTo>
                  <a:lnTo>
                    <a:pt x="25982" y="7019"/>
                  </a:lnTo>
                  <a:lnTo>
                    <a:pt x="22772" y="5774"/>
                  </a:lnTo>
                  <a:lnTo>
                    <a:pt x="21602" y="7815"/>
                  </a:lnTo>
                  <a:lnTo>
                    <a:pt x="21005" y="8836"/>
                  </a:lnTo>
                  <a:lnTo>
                    <a:pt x="20382" y="9831"/>
                  </a:lnTo>
                  <a:lnTo>
                    <a:pt x="19760" y="10826"/>
                  </a:lnTo>
                  <a:lnTo>
                    <a:pt x="19138" y="11797"/>
                  </a:lnTo>
                  <a:lnTo>
                    <a:pt x="18491" y="12743"/>
                  </a:lnTo>
                  <a:lnTo>
                    <a:pt x="17844" y="13639"/>
                  </a:lnTo>
                  <a:lnTo>
                    <a:pt x="17197" y="14485"/>
                  </a:lnTo>
                  <a:lnTo>
                    <a:pt x="16500" y="15281"/>
                  </a:lnTo>
                  <a:lnTo>
                    <a:pt x="16201" y="15580"/>
                  </a:lnTo>
                  <a:lnTo>
                    <a:pt x="15878" y="15878"/>
                  </a:lnTo>
                  <a:lnTo>
                    <a:pt x="15554" y="16152"/>
                  </a:lnTo>
                  <a:lnTo>
                    <a:pt x="15462" y="16225"/>
                  </a:lnTo>
                  <a:lnTo>
                    <a:pt x="15355" y="16078"/>
                  </a:lnTo>
                  <a:lnTo>
                    <a:pt x="14708" y="15132"/>
                  </a:lnTo>
                  <a:lnTo>
                    <a:pt x="14061" y="14186"/>
                  </a:lnTo>
                  <a:lnTo>
                    <a:pt x="13439" y="13240"/>
                  </a:lnTo>
                  <a:lnTo>
                    <a:pt x="12842" y="12270"/>
                  </a:lnTo>
                  <a:lnTo>
                    <a:pt x="12244" y="11299"/>
                  </a:lnTo>
                  <a:lnTo>
                    <a:pt x="11672" y="10304"/>
                  </a:lnTo>
                  <a:lnTo>
                    <a:pt x="11100" y="9308"/>
                  </a:lnTo>
                  <a:lnTo>
                    <a:pt x="10552" y="8313"/>
                  </a:lnTo>
                  <a:lnTo>
                    <a:pt x="9457" y="6247"/>
                  </a:lnTo>
                  <a:lnTo>
                    <a:pt x="8387" y="4157"/>
                  </a:lnTo>
                  <a:lnTo>
                    <a:pt x="7367" y="2066"/>
                  </a:lnTo>
                  <a:lnTo>
                    <a:pt x="6371" y="1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8" name="Google Shape;2853;p67"/>
            <p:cNvSpPr/>
            <p:nvPr/>
          </p:nvSpPr>
          <p:spPr>
            <a:xfrm>
              <a:off x="1842120" y="2076120"/>
              <a:ext cx="243360" cy="210960"/>
            </a:xfrm>
            <a:custGeom>
              <a:avLst/>
              <a:gdLst>
                <a:gd name="textAreaLeft" fmla="*/ 0 w 243360"/>
                <a:gd name="textAreaRight" fmla="*/ 243720 w 243360"/>
                <a:gd name="textAreaTop" fmla="*/ 0 h 210960"/>
                <a:gd name="textAreaBottom" fmla="*/ 211320 h 210960"/>
              </a:gdLst>
              <a:ahLst/>
              <a:rect l="textAreaLeft" t="textAreaTop" r="textAreaRight" b="textAreaBottom"/>
              <a:pathLst>
                <a:path fill="none" w="25982" h="22524">
                  <a:moveTo>
                    <a:pt x="6371" y="1"/>
                  </a:moveTo>
                  <a:lnTo>
                    <a:pt x="6371" y="1"/>
                  </a:lnTo>
                  <a:lnTo>
                    <a:pt x="7367" y="2066"/>
                  </a:lnTo>
                  <a:lnTo>
                    <a:pt x="8387" y="4157"/>
                  </a:lnTo>
                  <a:lnTo>
                    <a:pt x="8387" y="4157"/>
                  </a:lnTo>
                  <a:lnTo>
                    <a:pt x="9457" y="6247"/>
                  </a:lnTo>
                  <a:lnTo>
                    <a:pt x="10552" y="8313"/>
                  </a:lnTo>
                  <a:lnTo>
                    <a:pt x="10552" y="8313"/>
                  </a:lnTo>
                  <a:lnTo>
                    <a:pt x="11100" y="9308"/>
                  </a:lnTo>
                  <a:lnTo>
                    <a:pt x="11672" y="10304"/>
                  </a:lnTo>
                  <a:lnTo>
                    <a:pt x="12244" y="11299"/>
                  </a:lnTo>
                  <a:lnTo>
                    <a:pt x="12842" y="12270"/>
                  </a:lnTo>
                  <a:lnTo>
                    <a:pt x="13439" y="13240"/>
                  </a:lnTo>
                  <a:lnTo>
                    <a:pt x="14061" y="14186"/>
                  </a:lnTo>
                  <a:lnTo>
                    <a:pt x="14708" y="15132"/>
                  </a:lnTo>
                  <a:lnTo>
                    <a:pt x="15355" y="16078"/>
                  </a:lnTo>
                  <a:lnTo>
                    <a:pt x="15679" y="16526"/>
                  </a:lnTo>
                  <a:lnTo>
                    <a:pt x="15679" y="16526"/>
                  </a:lnTo>
                  <a:lnTo>
                    <a:pt x="15729" y="16600"/>
                  </a:lnTo>
                  <a:lnTo>
                    <a:pt x="15729" y="16625"/>
                  </a:lnTo>
                  <a:lnTo>
                    <a:pt x="15729" y="16625"/>
                  </a:lnTo>
                  <a:lnTo>
                    <a:pt x="15505" y="16526"/>
                  </a:lnTo>
                  <a:lnTo>
                    <a:pt x="15281" y="16476"/>
                  </a:lnTo>
                  <a:lnTo>
                    <a:pt x="15281" y="16476"/>
                  </a:lnTo>
                  <a:lnTo>
                    <a:pt x="15106" y="16476"/>
                  </a:lnTo>
                  <a:lnTo>
                    <a:pt x="14957" y="16501"/>
                  </a:lnTo>
                  <a:lnTo>
                    <a:pt x="14882" y="16526"/>
                  </a:lnTo>
                  <a:lnTo>
                    <a:pt x="14858" y="16575"/>
                  </a:lnTo>
                  <a:lnTo>
                    <a:pt x="14858" y="16575"/>
                  </a:lnTo>
                  <a:lnTo>
                    <a:pt x="15032" y="16501"/>
                  </a:lnTo>
                  <a:lnTo>
                    <a:pt x="15206" y="16426"/>
                  </a:lnTo>
                  <a:lnTo>
                    <a:pt x="15206" y="16426"/>
                  </a:lnTo>
                  <a:lnTo>
                    <a:pt x="15554" y="16152"/>
                  </a:lnTo>
                  <a:lnTo>
                    <a:pt x="15878" y="15878"/>
                  </a:lnTo>
                  <a:lnTo>
                    <a:pt x="16201" y="15580"/>
                  </a:lnTo>
                  <a:lnTo>
                    <a:pt x="16500" y="15281"/>
                  </a:lnTo>
                  <a:lnTo>
                    <a:pt x="16500" y="15281"/>
                  </a:lnTo>
                  <a:lnTo>
                    <a:pt x="17197" y="14485"/>
                  </a:lnTo>
                  <a:lnTo>
                    <a:pt x="17844" y="13639"/>
                  </a:lnTo>
                  <a:lnTo>
                    <a:pt x="17844" y="13639"/>
                  </a:lnTo>
                  <a:lnTo>
                    <a:pt x="18491" y="12743"/>
                  </a:lnTo>
                  <a:lnTo>
                    <a:pt x="19138" y="11797"/>
                  </a:lnTo>
                  <a:lnTo>
                    <a:pt x="19760" y="10826"/>
                  </a:lnTo>
                  <a:lnTo>
                    <a:pt x="20382" y="9831"/>
                  </a:lnTo>
                  <a:lnTo>
                    <a:pt x="20382" y="9831"/>
                  </a:lnTo>
                  <a:lnTo>
                    <a:pt x="21005" y="8836"/>
                  </a:lnTo>
                  <a:lnTo>
                    <a:pt x="21602" y="7815"/>
                  </a:lnTo>
                  <a:lnTo>
                    <a:pt x="22772" y="5774"/>
                  </a:lnTo>
                  <a:lnTo>
                    <a:pt x="25982" y="7019"/>
                  </a:lnTo>
                  <a:lnTo>
                    <a:pt x="25982" y="7019"/>
                  </a:lnTo>
                  <a:lnTo>
                    <a:pt x="25634" y="8263"/>
                  </a:lnTo>
                  <a:lnTo>
                    <a:pt x="25260" y="9458"/>
                  </a:lnTo>
                  <a:lnTo>
                    <a:pt x="24862" y="10677"/>
                  </a:lnTo>
                  <a:lnTo>
                    <a:pt x="24414" y="11847"/>
                  </a:lnTo>
                  <a:lnTo>
                    <a:pt x="23916" y="13041"/>
                  </a:lnTo>
                  <a:lnTo>
                    <a:pt x="23419" y="14186"/>
                  </a:lnTo>
                  <a:lnTo>
                    <a:pt x="22871" y="15331"/>
                  </a:lnTo>
                  <a:lnTo>
                    <a:pt x="22299" y="16476"/>
                  </a:lnTo>
                  <a:lnTo>
                    <a:pt x="22299" y="16476"/>
                  </a:lnTo>
                  <a:lnTo>
                    <a:pt x="21950" y="17048"/>
                  </a:lnTo>
                  <a:lnTo>
                    <a:pt x="21602" y="17645"/>
                  </a:lnTo>
                  <a:lnTo>
                    <a:pt x="21229" y="18193"/>
                  </a:lnTo>
                  <a:lnTo>
                    <a:pt x="20855" y="18765"/>
                  </a:lnTo>
                  <a:lnTo>
                    <a:pt x="20855" y="18765"/>
                  </a:lnTo>
                  <a:lnTo>
                    <a:pt x="20382" y="19388"/>
                  </a:lnTo>
                  <a:lnTo>
                    <a:pt x="19885" y="19960"/>
                  </a:lnTo>
                  <a:lnTo>
                    <a:pt x="19337" y="20532"/>
                  </a:lnTo>
                  <a:lnTo>
                    <a:pt x="18765" y="21055"/>
                  </a:lnTo>
                  <a:lnTo>
                    <a:pt x="18765" y="21055"/>
                  </a:lnTo>
                  <a:lnTo>
                    <a:pt x="18367" y="21354"/>
                  </a:lnTo>
                  <a:lnTo>
                    <a:pt x="17919" y="21652"/>
                  </a:lnTo>
                  <a:lnTo>
                    <a:pt x="17471" y="21901"/>
                  </a:lnTo>
                  <a:lnTo>
                    <a:pt x="17023" y="22100"/>
                  </a:lnTo>
                  <a:lnTo>
                    <a:pt x="17023" y="22100"/>
                  </a:lnTo>
                  <a:lnTo>
                    <a:pt x="16674" y="22249"/>
                  </a:lnTo>
                  <a:lnTo>
                    <a:pt x="16351" y="22349"/>
                  </a:lnTo>
                  <a:lnTo>
                    <a:pt x="16002" y="22424"/>
                  </a:lnTo>
                  <a:lnTo>
                    <a:pt x="15654" y="22473"/>
                  </a:lnTo>
                  <a:lnTo>
                    <a:pt x="15306" y="22523"/>
                  </a:lnTo>
                  <a:lnTo>
                    <a:pt x="14932" y="22523"/>
                  </a:lnTo>
                  <a:lnTo>
                    <a:pt x="14584" y="22523"/>
                  </a:lnTo>
                  <a:lnTo>
                    <a:pt x="14235" y="22473"/>
                  </a:lnTo>
                  <a:lnTo>
                    <a:pt x="14235" y="22473"/>
                  </a:lnTo>
                  <a:lnTo>
                    <a:pt x="13887" y="22399"/>
                  </a:lnTo>
                  <a:lnTo>
                    <a:pt x="13539" y="22299"/>
                  </a:lnTo>
                  <a:lnTo>
                    <a:pt x="13190" y="22200"/>
                  </a:lnTo>
                  <a:lnTo>
                    <a:pt x="12867" y="22050"/>
                  </a:lnTo>
                  <a:lnTo>
                    <a:pt x="12543" y="21901"/>
                  </a:lnTo>
                  <a:lnTo>
                    <a:pt x="12220" y="21702"/>
                  </a:lnTo>
                  <a:lnTo>
                    <a:pt x="11921" y="21503"/>
                  </a:lnTo>
                  <a:lnTo>
                    <a:pt x="11647" y="21279"/>
                  </a:lnTo>
                  <a:lnTo>
                    <a:pt x="11647" y="21279"/>
                  </a:lnTo>
                  <a:lnTo>
                    <a:pt x="11224" y="20906"/>
                  </a:lnTo>
                  <a:lnTo>
                    <a:pt x="10851" y="20507"/>
                  </a:lnTo>
                  <a:lnTo>
                    <a:pt x="10428" y="20010"/>
                  </a:lnTo>
                  <a:lnTo>
                    <a:pt x="10428" y="20010"/>
                  </a:lnTo>
                  <a:lnTo>
                    <a:pt x="9582" y="19014"/>
                  </a:lnTo>
                  <a:lnTo>
                    <a:pt x="8785" y="17994"/>
                  </a:lnTo>
                  <a:lnTo>
                    <a:pt x="8014" y="16973"/>
                  </a:lnTo>
                  <a:lnTo>
                    <a:pt x="7267" y="15903"/>
                  </a:lnTo>
                  <a:lnTo>
                    <a:pt x="7267" y="15903"/>
                  </a:lnTo>
                  <a:lnTo>
                    <a:pt x="6570" y="14858"/>
                  </a:lnTo>
                  <a:lnTo>
                    <a:pt x="5873" y="13788"/>
                  </a:lnTo>
                  <a:lnTo>
                    <a:pt x="5201" y="12718"/>
                  </a:lnTo>
                  <a:lnTo>
                    <a:pt x="4554" y="11648"/>
                  </a:lnTo>
                  <a:lnTo>
                    <a:pt x="4554" y="11648"/>
                  </a:lnTo>
                  <a:lnTo>
                    <a:pt x="3932" y="10578"/>
                  </a:lnTo>
                  <a:lnTo>
                    <a:pt x="3310" y="9483"/>
                  </a:lnTo>
                  <a:lnTo>
                    <a:pt x="2738" y="8388"/>
                  </a:lnTo>
                  <a:lnTo>
                    <a:pt x="2140" y="7268"/>
                  </a:lnTo>
                  <a:lnTo>
                    <a:pt x="2140" y="7268"/>
                  </a:lnTo>
                  <a:lnTo>
                    <a:pt x="1593" y="6173"/>
                  </a:lnTo>
                  <a:lnTo>
                    <a:pt x="1045" y="5053"/>
                  </a:lnTo>
                  <a:lnTo>
                    <a:pt x="523" y="3908"/>
                  </a:lnTo>
                  <a:lnTo>
                    <a:pt x="0" y="2713"/>
                  </a:lnTo>
                  <a:lnTo>
                    <a:pt x="6371" y="1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9" name="Google Shape;2854;p67"/>
            <p:cNvSpPr/>
            <p:nvPr/>
          </p:nvSpPr>
          <p:spPr>
            <a:xfrm>
              <a:off x="1823400" y="2041920"/>
              <a:ext cx="153000" cy="18036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80360"/>
                <a:gd name="textAreaBottom" fmla="*/ 180720 h 180360"/>
              </a:gdLst>
              <a:ahLst/>
              <a:rect l="textAreaLeft" t="textAreaTop" r="textAreaRight" b="textAreaBottom"/>
              <a:pathLst>
                <a:path w="16376" h="19263">
                  <a:moveTo>
                    <a:pt x="4355" y="0"/>
                  </a:moveTo>
                  <a:lnTo>
                    <a:pt x="3982" y="25"/>
                  </a:lnTo>
                  <a:lnTo>
                    <a:pt x="3634" y="75"/>
                  </a:lnTo>
                  <a:lnTo>
                    <a:pt x="3310" y="174"/>
                  </a:lnTo>
                  <a:lnTo>
                    <a:pt x="2962" y="274"/>
                  </a:lnTo>
                  <a:lnTo>
                    <a:pt x="2638" y="398"/>
                  </a:lnTo>
                  <a:lnTo>
                    <a:pt x="2340" y="573"/>
                  </a:lnTo>
                  <a:lnTo>
                    <a:pt x="2041" y="747"/>
                  </a:lnTo>
                  <a:lnTo>
                    <a:pt x="1767" y="946"/>
                  </a:lnTo>
                  <a:lnTo>
                    <a:pt x="1493" y="1195"/>
                  </a:lnTo>
                  <a:lnTo>
                    <a:pt x="1245" y="1469"/>
                  </a:lnTo>
                  <a:lnTo>
                    <a:pt x="1021" y="1742"/>
                  </a:lnTo>
                  <a:lnTo>
                    <a:pt x="797" y="2066"/>
                  </a:lnTo>
                  <a:lnTo>
                    <a:pt x="597" y="2414"/>
                  </a:lnTo>
                  <a:lnTo>
                    <a:pt x="423" y="2788"/>
                  </a:lnTo>
                  <a:lnTo>
                    <a:pt x="249" y="3186"/>
                  </a:lnTo>
                  <a:lnTo>
                    <a:pt x="125" y="3584"/>
                  </a:lnTo>
                  <a:lnTo>
                    <a:pt x="75" y="3808"/>
                  </a:lnTo>
                  <a:lnTo>
                    <a:pt x="25" y="4007"/>
                  </a:lnTo>
                  <a:lnTo>
                    <a:pt x="0" y="4455"/>
                  </a:lnTo>
                  <a:lnTo>
                    <a:pt x="25" y="4953"/>
                  </a:lnTo>
                  <a:lnTo>
                    <a:pt x="100" y="5475"/>
                  </a:lnTo>
                  <a:lnTo>
                    <a:pt x="199" y="6023"/>
                  </a:lnTo>
                  <a:lnTo>
                    <a:pt x="349" y="6595"/>
                  </a:lnTo>
                  <a:lnTo>
                    <a:pt x="548" y="7193"/>
                  </a:lnTo>
                  <a:lnTo>
                    <a:pt x="772" y="7815"/>
                  </a:lnTo>
                  <a:lnTo>
                    <a:pt x="1021" y="8462"/>
                  </a:lnTo>
                  <a:lnTo>
                    <a:pt x="1319" y="9084"/>
                  </a:lnTo>
                  <a:lnTo>
                    <a:pt x="1618" y="9756"/>
                  </a:lnTo>
                  <a:lnTo>
                    <a:pt x="1941" y="10403"/>
                  </a:lnTo>
                  <a:lnTo>
                    <a:pt x="2663" y="11722"/>
                  </a:lnTo>
                  <a:lnTo>
                    <a:pt x="3410" y="13016"/>
                  </a:lnTo>
                  <a:lnTo>
                    <a:pt x="4156" y="14260"/>
                  </a:lnTo>
                  <a:lnTo>
                    <a:pt x="4903" y="15430"/>
                  </a:lnTo>
                  <a:lnTo>
                    <a:pt x="5625" y="16475"/>
                  </a:lnTo>
                  <a:lnTo>
                    <a:pt x="6247" y="17421"/>
                  </a:lnTo>
                  <a:lnTo>
                    <a:pt x="7217" y="18765"/>
                  </a:lnTo>
                  <a:lnTo>
                    <a:pt x="7591" y="19263"/>
                  </a:lnTo>
                  <a:lnTo>
                    <a:pt x="16376" y="13613"/>
                  </a:lnTo>
                  <a:lnTo>
                    <a:pt x="15729" y="12269"/>
                  </a:lnTo>
                  <a:lnTo>
                    <a:pt x="15057" y="10926"/>
                  </a:lnTo>
                  <a:lnTo>
                    <a:pt x="14360" y="9607"/>
                  </a:lnTo>
                  <a:lnTo>
                    <a:pt x="13613" y="8312"/>
                  </a:lnTo>
                  <a:lnTo>
                    <a:pt x="12842" y="7043"/>
                  </a:lnTo>
                  <a:lnTo>
                    <a:pt x="12021" y="5774"/>
                  </a:lnTo>
                  <a:lnTo>
                    <a:pt x="11174" y="4555"/>
                  </a:lnTo>
                  <a:lnTo>
                    <a:pt x="10278" y="3335"/>
                  </a:lnTo>
                  <a:lnTo>
                    <a:pt x="9955" y="2912"/>
                  </a:lnTo>
                  <a:lnTo>
                    <a:pt x="9582" y="2539"/>
                  </a:lnTo>
                  <a:lnTo>
                    <a:pt x="9233" y="2165"/>
                  </a:lnTo>
                  <a:lnTo>
                    <a:pt x="8860" y="1842"/>
                  </a:lnTo>
                  <a:lnTo>
                    <a:pt x="8487" y="1518"/>
                  </a:lnTo>
                  <a:lnTo>
                    <a:pt x="8113" y="1245"/>
                  </a:lnTo>
                  <a:lnTo>
                    <a:pt x="7740" y="996"/>
                  </a:lnTo>
                  <a:lnTo>
                    <a:pt x="7367" y="772"/>
                  </a:lnTo>
                  <a:lnTo>
                    <a:pt x="6968" y="598"/>
                  </a:lnTo>
                  <a:lnTo>
                    <a:pt x="6595" y="423"/>
                  </a:lnTo>
                  <a:lnTo>
                    <a:pt x="6222" y="274"/>
                  </a:lnTo>
                  <a:lnTo>
                    <a:pt x="5824" y="174"/>
                  </a:lnTo>
                  <a:lnTo>
                    <a:pt x="5450" y="100"/>
                  </a:lnTo>
                  <a:lnTo>
                    <a:pt x="5077" y="2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0360" bIns="90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0" name="Google Shape;2855;p67"/>
            <p:cNvSpPr/>
            <p:nvPr/>
          </p:nvSpPr>
          <p:spPr>
            <a:xfrm>
              <a:off x="1823400" y="2041920"/>
              <a:ext cx="153000" cy="18036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80360"/>
                <a:gd name="textAreaBottom" fmla="*/ 180720 h 180360"/>
              </a:gdLst>
              <a:ahLst/>
              <a:rect l="textAreaLeft" t="textAreaTop" r="textAreaRight" b="textAreaBottom"/>
              <a:pathLst>
                <a:path fill="none" w="16376" h="19263">
                  <a:moveTo>
                    <a:pt x="125" y="3584"/>
                  </a:moveTo>
                  <a:lnTo>
                    <a:pt x="125" y="3584"/>
                  </a:lnTo>
                  <a:lnTo>
                    <a:pt x="75" y="3808"/>
                  </a:lnTo>
                  <a:lnTo>
                    <a:pt x="25" y="4007"/>
                  </a:lnTo>
                  <a:lnTo>
                    <a:pt x="0" y="4455"/>
                  </a:lnTo>
                  <a:lnTo>
                    <a:pt x="25" y="4953"/>
                  </a:lnTo>
                  <a:lnTo>
                    <a:pt x="100" y="5475"/>
                  </a:lnTo>
                  <a:lnTo>
                    <a:pt x="199" y="6023"/>
                  </a:lnTo>
                  <a:lnTo>
                    <a:pt x="349" y="6595"/>
                  </a:lnTo>
                  <a:lnTo>
                    <a:pt x="548" y="7193"/>
                  </a:lnTo>
                  <a:lnTo>
                    <a:pt x="772" y="7815"/>
                  </a:lnTo>
                  <a:lnTo>
                    <a:pt x="1021" y="8462"/>
                  </a:lnTo>
                  <a:lnTo>
                    <a:pt x="1319" y="9084"/>
                  </a:lnTo>
                  <a:lnTo>
                    <a:pt x="1618" y="9756"/>
                  </a:lnTo>
                  <a:lnTo>
                    <a:pt x="1941" y="10403"/>
                  </a:lnTo>
                  <a:lnTo>
                    <a:pt x="2663" y="11722"/>
                  </a:lnTo>
                  <a:lnTo>
                    <a:pt x="3410" y="13016"/>
                  </a:lnTo>
                  <a:lnTo>
                    <a:pt x="4156" y="14260"/>
                  </a:lnTo>
                  <a:lnTo>
                    <a:pt x="4903" y="15430"/>
                  </a:lnTo>
                  <a:lnTo>
                    <a:pt x="5625" y="16475"/>
                  </a:lnTo>
                  <a:lnTo>
                    <a:pt x="6247" y="17421"/>
                  </a:lnTo>
                  <a:lnTo>
                    <a:pt x="7217" y="18765"/>
                  </a:lnTo>
                  <a:lnTo>
                    <a:pt x="7591" y="19263"/>
                  </a:lnTo>
                  <a:lnTo>
                    <a:pt x="16376" y="13613"/>
                  </a:lnTo>
                  <a:lnTo>
                    <a:pt x="16376" y="13613"/>
                  </a:lnTo>
                  <a:lnTo>
                    <a:pt x="15729" y="12269"/>
                  </a:lnTo>
                  <a:lnTo>
                    <a:pt x="15057" y="10926"/>
                  </a:lnTo>
                  <a:lnTo>
                    <a:pt x="14360" y="9607"/>
                  </a:lnTo>
                  <a:lnTo>
                    <a:pt x="13613" y="8312"/>
                  </a:lnTo>
                  <a:lnTo>
                    <a:pt x="12842" y="7043"/>
                  </a:lnTo>
                  <a:lnTo>
                    <a:pt x="12021" y="5774"/>
                  </a:lnTo>
                  <a:lnTo>
                    <a:pt x="11174" y="4555"/>
                  </a:lnTo>
                  <a:lnTo>
                    <a:pt x="10278" y="3335"/>
                  </a:lnTo>
                  <a:lnTo>
                    <a:pt x="10278" y="3335"/>
                  </a:lnTo>
                  <a:lnTo>
                    <a:pt x="9955" y="2912"/>
                  </a:lnTo>
                  <a:lnTo>
                    <a:pt x="9582" y="2539"/>
                  </a:lnTo>
                  <a:lnTo>
                    <a:pt x="9233" y="2165"/>
                  </a:lnTo>
                  <a:lnTo>
                    <a:pt x="8860" y="1842"/>
                  </a:lnTo>
                  <a:lnTo>
                    <a:pt x="8487" y="1518"/>
                  </a:lnTo>
                  <a:lnTo>
                    <a:pt x="8113" y="1245"/>
                  </a:lnTo>
                  <a:lnTo>
                    <a:pt x="7740" y="996"/>
                  </a:lnTo>
                  <a:lnTo>
                    <a:pt x="7367" y="772"/>
                  </a:lnTo>
                  <a:lnTo>
                    <a:pt x="6968" y="598"/>
                  </a:lnTo>
                  <a:lnTo>
                    <a:pt x="6595" y="423"/>
                  </a:lnTo>
                  <a:lnTo>
                    <a:pt x="6222" y="274"/>
                  </a:lnTo>
                  <a:lnTo>
                    <a:pt x="5824" y="174"/>
                  </a:lnTo>
                  <a:lnTo>
                    <a:pt x="5450" y="100"/>
                  </a:lnTo>
                  <a:lnTo>
                    <a:pt x="5077" y="25"/>
                  </a:lnTo>
                  <a:lnTo>
                    <a:pt x="4704" y="0"/>
                  </a:lnTo>
                  <a:lnTo>
                    <a:pt x="4355" y="0"/>
                  </a:lnTo>
                  <a:lnTo>
                    <a:pt x="3982" y="25"/>
                  </a:lnTo>
                  <a:lnTo>
                    <a:pt x="3634" y="75"/>
                  </a:lnTo>
                  <a:lnTo>
                    <a:pt x="3310" y="174"/>
                  </a:lnTo>
                  <a:lnTo>
                    <a:pt x="2962" y="274"/>
                  </a:lnTo>
                  <a:lnTo>
                    <a:pt x="2638" y="398"/>
                  </a:lnTo>
                  <a:lnTo>
                    <a:pt x="2340" y="573"/>
                  </a:lnTo>
                  <a:lnTo>
                    <a:pt x="2041" y="747"/>
                  </a:lnTo>
                  <a:lnTo>
                    <a:pt x="1767" y="946"/>
                  </a:lnTo>
                  <a:lnTo>
                    <a:pt x="1493" y="1195"/>
                  </a:lnTo>
                  <a:lnTo>
                    <a:pt x="1245" y="1469"/>
                  </a:lnTo>
                  <a:lnTo>
                    <a:pt x="1021" y="1742"/>
                  </a:lnTo>
                  <a:lnTo>
                    <a:pt x="797" y="2066"/>
                  </a:lnTo>
                  <a:lnTo>
                    <a:pt x="597" y="2414"/>
                  </a:lnTo>
                  <a:lnTo>
                    <a:pt x="423" y="2788"/>
                  </a:lnTo>
                  <a:lnTo>
                    <a:pt x="249" y="3186"/>
                  </a:lnTo>
                  <a:lnTo>
                    <a:pt x="125" y="3584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0360" bIns="90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1" name="Google Shape;2856;p67"/>
            <p:cNvSpPr/>
            <p:nvPr/>
          </p:nvSpPr>
          <p:spPr>
            <a:xfrm>
              <a:off x="1897560" y="2144880"/>
              <a:ext cx="30960" cy="7056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70560"/>
                <a:gd name="textAreaBottom" fmla="*/ 70920 h 70560"/>
              </a:gdLst>
              <a:ahLst/>
              <a:rect l="textAreaLeft" t="textAreaTop" r="textAreaRight" b="textAreaBottom"/>
              <a:pathLst>
                <a:path w="3360" h="7542">
                  <a:moveTo>
                    <a:pt x="0" y="0"/>
                  </a:moveTo>
                  <a:lnTo>
                    <a:pt x="249" y="1693"/>
                  </a:lnTo>
                  <a:lnTo>
                    <a:pt x="473" y="3509"/>
                  </a:lnTo>
                  <a:lnTo>
                    <a:pt x="672" y="5476"/>
                  </a:lnTo>
                  <a:lnTo>
                    <a:pt x="846" y="7541"/>
                  </a:lnTo>
                  <a:lnTo>
                    <a:pt x="3360" y="5923"/>
                  </a:lnTo>
                  <a:lnTo>
                    <a:pt x="3036" y="5202"/>
                  </a:lnTo>
                  <a:lnTo>
                    <a:pt x="2663" y="4430"/>
                  </a:lnTo>
                  <a:lnTo>
                    <a:pt x="2265" y="3659"/>
                  </a:lnTo>
                  <a:lnTo>
                    <a:pt x="1842" y="2887"/>
                  </a:lnTo>
                  <a:lnTo>
                    <a:pt x="1394" y="2141"/>
                  </a:lnTo>
                  <a:lnTo>
                    <a:pt x="946" y="1394"/>
                  </a:lnTo>
                  <a:lnTo>
                    <a:pt x="473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8a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2" name="Google Shape;2857;p67"/>
            <p:cNvSpPr/>
            <p:nvPr/>
          </p:nvSpPr>
          <p:spPr>
            <a:xfrm>
              <a:off x="1897560" y="2144880"/>
              <a:ext cx="30960" cy="7056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70560"/>
                <a:gd name="textAreaBottom" fmla="*/ 70920 h 70560"/>
              </a:gdLst>
              <a:ahLst/>
              <a:rect l="textAreaLeft" t="textAreaTop" r="textAreaRight" b="textAreaBottom"/>
              <a:pathLst>
                <a:path fill="none" w="3360" h="7542">
                  <a:moveTo>
                    <a:pt x="0" y="0"/>
                  </a:moveTo>
                  <a:lnTo>
                    <a:pt x="0" y="0"/>
                  </a:lnTo>
                  <a:lnTo>
                    <a:pt x="249" y="1693"/>
                  </a:lnTo>
                  <a:lnTo>
                    <a:pt x="473" y="3509"/>
                  </a:lnTo>
                  <a:lnTo>
                    <a:pt x="672" y="5476"/>
                  </a:lnTo>
                  <a:lnTo>
                    <a:pt x="846" y="7541"/>
                  </a:lnTo>
                  <a:lnTo>
                    <a:pt x="3360" y="5923"/>
                  </a:lnTo>
                  <a:lnTo>
                    <a:pt x="3360" y="5923"/>
                  </a:lnTo>
                  <a:lnTo>
                    <a:pt x="3036" y="5202"/>
                  </a:lnTo>
                  <a:lnTo>
                    <a:pt x="2663" y="4430"/>
                  </a:lnTo>
                  <a:lnTo>
                    <a:pt x="2265" y="3659"/>
                  </a:lnTo>
                  <a:lnTo>
                    <a:pt x="1842" y="2887"/>
                  </a:lnTo>
                  <a:lnTo>
                    <a:pt x="1394" y="2141"/>
                  </a:lnTo>
                  <a:lnTo>
                    <a:pt x="946" y="1394"/>
                  </a:lnTo>
                  <a:lnTo>
                    <a:pt x="473" y="672"/>
                  </a:lnTo>
                  <a:lnTo>
                    <a:pt x="0" y="0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3" name="Google Shape;2858;p67"/>
            <p:cNvSpPr/>
            <p:nvPr/>
          </p:nvSpPr>
          <p:spPr>
            <a:xfrm>
              <a:off x="2045160" y="2098080"/>
              <a:ext cx="51840" cy="5328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53280"/>
                <a:gd name="textAreaBottom" fmla="*/ 53640 h 53280"/>
              </a:gdLst>
              <a:ahLst/>
              <a:rect l="textAreaLeft" t="textAreaTop" r="textAreaRight" b="textAreaBottom"/>
              <a:pathLst>
                <a:path w="5551" h="5725">
                  <a:moveTo>
                    <a:pt x="5202" y="0"/>
                  </a:moveTo>
                  <a:lnTo>
                    <a:pt x="1" y="50"/>
                  </a:lnTo>
                  <a:lnTo>
                    <a:pt x="1145" y="5226"/>
                  </a:lnTo>
                  <a:lnTo>
                    <a:pt x="3808" y="5724"/>
                  </a:lnTo>
                  <a:lnTo>
                    <a:pt x="4057" y="5550"/>
                  </a:lnTo>
                  <a:lnTo>
                    <a:pt x="4281" y="5351"/>
                  </a:lnTo>
                  <a:lnTo>
                    <a:pt x="4480" y="5152"/>
                  </a:lnTo>
                  <a:lnTo>
                    <a:pt x="4679" y="4953"/>
                  </a:lnTo>
                  <a:lnTo>
                    <a:pt x="4829" y="4729"/>
                  </a:lnTo>
                  <a:lnTo>
                    <a:pt x="4978" y="4505"/>
                  </a:lnTo>
                  <a:lnTo>
                    <a:pt x="5102" y="4281"/>
                  </a:lnTo>
                  <a:lnTo>
                    <a:pt x="5202" y="4057"/>
                  </a:lnTo>
                  <a:lnTo>
                    <a:pt x="5301" y="3833"/>
                  </a:lnTo>
                  <a:lnTo>
                    <a:pt x="5376" y="3584"/>
                  </a:lnTo>
                  <a:lnTo>
                    <a:pt x="5476" y="3111"/>
                  </a:lnTo>
                  <a:lnTo>
                    <a:pt x="5550" y="2638"/>
                  </a:lnTo>
                  <a:lnTo>
                    <a:pt x="5550" y="2165"/>
                  </a:lnTo>
                  <a:lnTo>
                    <a:pt x="5550" y="1742"/>
                  </a:lnTo>
                  <a:lnTo>
                    <a:pt x="5500" y="1319"/>
                  </a:lnTo>
                  <a:lnTo>
                    <a:pt x="5451" y="971"/>
                  </a:lnTo>
                  <a:lnTo>
                    <a:pt x="5376" y="647"/>
                  </a:lnTo>
                  <a:lnTo>
                    <a:pt x="5277" y="174"/>
                  </a:lnTo>
                  <a:lnTo>
                    <a:pt x="5202" y="0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4" name="Google Shape;2859;p67"/>
            <p:cNvSpPr/>
            <p:nvPr/>
          </p:nvSpPr>
          <p:spPr>
            <a:xfrm>
              <a:off x="2045520" y="2053080"/>
              <a:ext cx="48240" cy="4536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45360"/>
                <a:gd name="textAreaBottom" fmla="*/ 45720 h 45360"/>
              </a:gdLst>
              <a:ahLst/>
              <a:rect l="textAreaLeft" t="textAreaTop" r="textAreaRight" b="textAreaBottom"/>
              <a:pathLst>
                <a:path w="5202" h="4854">
                  <a:moveTo>
                    <a:pt x="573" y="1"/>
                  </a:moveTo>
                  <a:lnTo>
                    <a:pt x="0" y="4854"/>
                  </a:lnTo>
                  <a:lnTo>
                    <a:pt x="5202" y="4804"/>
                  </a:lnTo>
                  <a:lnTo>
                    <a:pt x="4754" y="1494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2680" bIns="22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5" name="Google Shape;2860;p67"/>
            <p:cNvSpPr/>
            <p:nvPr/>
          </p:nvSpPr>
          <p:spPr>
            <a:xfrm>
              <a:off x="1798200" y="3326760"/>
              <a:ext cx="43920" cy="1008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4729" h="1121">
                  <a:moveTo>
                    <a:pt x="125" y="75"/>
                  </a:moveTo>
                  <a:lnTo>
                    <a:pt x="125" y="75"/>
                  </a:lnTo>
                  <a:lnTo>
                    <a:pt x="0" y="1120"/>
                  </a:lnTo>
                  <a:lnTo>
                    <a:pt x="0" y="1120"/>
                  </a:lnTo>
                  <a:lnTo>
                    <a:pt x="125" y="75"/>
                  </a:lnTo>
                  <a:close/>
                  <a:moveTo>
                    <a:pt x="4729" y="0"/>
                  </a:moveTo>
                  <a:lnTo>
                    <a:pt x="4729" y="0"/>
                  </a:lnTo>
                  <a:lnTo>
                    <a:pt x="4604" y="1046"/>
                  </a:lnTo>
                  <a:lnTo>
                    <a:pt x="4604" y="1046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6" name="Google Shape;2861;p67"/>
            <p:cNvSpPr/>
            <p:nvPr/>
          </p:nvSpPr>
          <p:spPr>
            <a:xfrm>
              <a:off x="1798200" y="3327480"/>
              <a:ext cx="720" cy="936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9360"/>
                <a:gd name="textAreaBottom" fmla="*/ 9720 h 9360"/>
              </a:gdLst>
              <a:ahLst/>
              <a:rect l="textAreaLeft" t="textAreaTop" r="textAreaRight" b="textAreaBottom"/>
              <a:pathLst>
                <a:path fill="none" w="125" h="1046">
                  <a:moveTo>
                    <a:pt x="125" y="0"/>
                  </a:moveTo>
                  <a:lnTo>
                    <a:pt x="125" y="0"/>
                  </a:lnTo>
                  <a:lnTo>
                    <a:pt x="0" y="1045"/>
                  </a:lnTo>
                  <a:lnTo>
                    <a:pt x="0" y="1045"/>
                  </a:lnTo>
                  <a:lnTo>
                    <a:pt x="125" y="0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7" name="Google Shape;2862;p67"/>
            <p:cNvSpPr/>
            <p:nvPr/>
          </p:nvSpPr>
          <p:spPr>
            <a:xfrm>
              <a:off x="1841400" y="3326760"/>
              <a:ext cx="720" cy="936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9360"/>
                <a:gd name="textAreaBottom" fmla="*/ 9720 h 9360"/>
              </a:gdLst>
              <a:ahLst/>
              <a:rect l="textAreaLeft" t="textAreaTop" r="textAreaRight" b="textAreaBottom"/>
              <a:pathLst>
                <a:path fill="none" w="125" h="1046">
                  <a:moveTo>
                    <a:pt x="125" y="0"/>
                  </a:moveTo>
                  <a:lnTo>
                    <a:pt x="125" y="0"/>
                  </a:lnTo>
                  <a:lnTo>
                    <a:pt x="0" y="1046"/>
                  </a:lnTo>
                  <a:lnTo>
                    <a:pt x="0" y="1046"/>
                  </a:lnTo>
                  <a:lnTo>
                    <a:pt x="125" y="0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8" name="Google Shape;2863;p67"/>
            <p:cNvSpPr/>
            <p:nvPr/>
          </p:nvSpPr>
          <p:spPr>
            <a:xfrm>
              <a:off x="1798200" y="3326760"/>
              <a:ext cx="43920" cy="1008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4729" h="1121">
                  <a:moveTo>
                    <a:pt x="4729" y="0"/>
                  </a:moveTo>
                  <a:lnTo>
                    <a:pt x="125" y="75"/>
                  </a:lnTo>
                  <a:lnTo>
                    <a:pt x="0" y="1120"/>
                  </a:lnTo>
                  <a:lnTo>
                    <a:pt x="4604" y="1046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cc6f6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9" name="Google Shape;2864;p67"/>
            <p:cNvSpPr/>
            <p:nvPr/>
          </p:nvSpPr>
          <p:spPr>
            <a:xfrm>
              <a:off x="1798200" y="3326760"/>
              <a:ext cx="43920" cy="1008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fill="none" w="4729" h="1121">
                  <a:moveTo>
                    <a:pt x="4729" y="0"/>
                  </a:moveTo>
                  <a:lnTo>
                    <a:pt x="125" y="75"/>
                  </a:lnTo>
                  <a:lnTo>
                    <a:pt x="0" y="1120"/>
                  </a:lnTo>
                  <a:lnTo>
                    <a:pt x="4604" y="1046"/>
                  </a:lnTo>
                  <a:lnTo>
                    <a:pt x="4729" y="0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0" name="Google Shape;2865;p67"/>
            <p:cNvSpPr/>
            <p:nvPr/>
          </p:nvSpPr>
          <p:spPr>
            <a:xfrm>
              <a:off x="2022840" y="3268440"/>
              <a:ext cx="49320" cy="698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5302" h="7467">
                  <a:moveTo>
                    <a:pt x="1593" y="7168"/>
                  </a:moveTo>
                  <a:lnTo>
                    <a:pt x="1593" y="7168"/>
                  </a:lnTo>
                  <a:lnTo>
                    <a:pt x="1693" y="7467"/>
                  </a:lnTo>
                  <a:lnTo>
                    <a:pt x="1693" y="7467"/>
                  </a:lnTo>
                  <a:lnTo>
                    <a:pt x="1593" y="7168"/>
                  </a:lnTo>
                  <a:close/>
                  <a:moveTo>
                    <a:pt x="0" y="2415"/>
                  </a:moveTo>
                  <a:lnTo>
                    <a:pt x="1543" y="7044"/>
                  </a:lnTo>
                  <a:lnTo>
                    <a:pt x="1543" y="7044"/>
                  </a:lnTo>
                  <a:lnTo>
                    <a:pt x="0" y="2415"/>
                  </a:lnTo>
                  <a:close/>
                  <a:moveTo>
                    <a:pt x="4131" y="1"/>
                  </a:moveTo>
                  <a:lnTo>
                    <a:pt x="4131" y="1"/>
                  </a:lnTo>
                  <a:lnTo>
                    <a:pt x="5301" y="3410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920" bIns="34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1" name="Google Shape;2866;p67"/>
            <p:cNvSpPr/>
            <p:nvPr/>
          </p:nvSpPr>
          <p:spPr>
            <a:xfrm>
              <a:off x="2037960" y="3335760"/>
              <a:ext cx="720" cy="252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2520"/>
                <a:gd name="textAreaBottom" fmla="*/ 2880 h 2520"/>
              </a:gdLst>
              <a:ahLst/>
              <a:rect l="textAreaLeft" t="textAreaTop" r="textAreaRight" b="textAreaBottom"/>
              <a:pathLst>
                <a:path fill="none" w="100" h="300">
                  <a:moveTo>
                    <a:pt x="0" y="1"/>
                  </a:moveTo>
                  <a:lnTo>
                    <a:pt x="0" y="1"/>
                  </a:lnTo>
                  <a:lnTo>
                    <a:pt x="100" y="300"/>
                  </a:lnTo>
                  <a:lnTo>
                    <a:pt x="100" y="300"/>
                  </a:lnTo>
                  <a:lnTo>
                    <a:pt x="0" y="1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40" bIns="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2" name="Google Shape;2867;p67"/>
            <p:cNvSpPr/>
            <p:nvPr/>
          </p:nvSpPr>
          <p:spPr>
            <a:xfrm>
              <a:off x="2022840" y="3291120"/>
              <a:ext cx="14040" cy="43200"/>
            </a:xfrm>
            <a:custGeom>
              <a:avLst/>
              <a:gdLst>
                <a:gd name="textAreaLeft" fmla="*/ 0 w 14040"/>
                <a:gd name="textAreaRight" fmla="*/ 14400 w 14040"/>
                <a:gd name="textAreaTop" fmla="*/ 0 h 43200"/>
                <a:gd name="textAreaBottom" fmla="*/ 43560 h 43200"/>
              </a:gdLst>
              <a:ahLst/>
              <a:rect l="textAreaLeft" t="textAreaTop" r="textAreaRight" b="textAreaBottom"/>
              <a:pathLst>
                <a:path fill="none" w="1544" h="4630">
                  <a:moveTo>
                    <a:pt x="0" y="1"/>
                  </a:moveTo>
                  <a:lnTo>
                    <a:pt x="1543" y="4630"/>
                  </a:lnTo>
                  <a:lnTo>
                    <a:pt x="1543" y="4630"/>
                  </a:lnTo>
                  <a:lnTo>
                    <a:pt x="0" y="1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3" name="Google Shape;2868;p67"/>
            <p:cNvSpPr/>
            <p:nvPr/>
          </p:nvSpPr>
          <p:spPr>
            <a:xfrm>
              <a:off x="2061720" y="3268440"/>
              <a:ext cx="10440" cy="31680"/>
            </a:xfrm>
            <a:custGeom>
              <a:avLst/>
              <a:gdLst>
                <a:gd name="textAreaLeft" fmla="*/ 0 w 10440"/>
                <a:gd name="textAreaRight" fmla="*/ 10800 w 1044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fill="none" w="1171" h="3411">
                  <a:moveTo>
                    <a:pt x="0" y="1"/>
                  </a:moveTo>
                  <a:lnTo>
                    <a:pt x="0" y="1"/>
                  </a:lnTo>
                  <a:lnTo>
                    <a:pt x="1170" y="3410"/>
                  </a:lnTo>
                  <a:lnTo>
                    <a:pt x="0" y="1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4" name="Google Shape;2869;p67"/>
            <p:cNvSpPr/>
            <p:nvPr/>
          </p:nvSpPr>
          <p:spPr>
            <a:xfrm>
              <a:off x="2037600" y="3334680"/>
              <a:ext cx="360" cy="72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1" h="125">
                  <a:moveTo>
                    <a:pt x="0" y="1"/>
                  </a:moveTo>
                  <a:lnTo>
                    <a:pt x="0" y="1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cbc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" bIns="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5" name="Google Shape;2870;p67"/>
            <p:cNvSpPr/>
            <p:nvPr/>
          </p:nvSpPr>
          <p:spPr>
            <a:xfrm>
              <a:off x="2037600" y="3334680"/>
              <a:ext cx="360" cy="72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fill="none" w="51" h="125">
                  <a:moveTo>
                    <a:pt x="0" y="1"/>
                  </a:moveTo>
                  <a:lnTo>
                    <a:pt x="0" y="1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0" y="1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" bIns="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6" name="Google Shape;2871;p67"/>
            <p:cNvSpPr/>
            <p:nvPr/>
          </p:nvSpPr>
          <p:spPr>
            <a:xfrm>
              <a:off x="2022840" y="3268440"/>
              <a:ext cx="54360" cy="6984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5849" h="7467">
                  <a:moveTo>
                    <a:pt x="4131" y="1"/>
                  </a:moveTo>
                  <a:lnTo>
                    <a:pt x="0" y="2415"/>
                  </a:lnTo>
                  <a:lnTo>
                    <a:pt x="1543" y="7044"/>
                  </a:lnTo>
                  <a:lnTo>
                    <a:pt x="1593" y="7168"/>
                  </a:lnTo>
                  <a:lnTo>
                    <a:pt x="1693" y="7467"/>
                  </a:lnTo>
                  <a:lnTo>
                    <a:pt x="5849" y="5053"/>
                  </a:lnTo>
                  <a:lnTo>
                    <a:pt x="5301" y="3410"/>
                  </a:lnTo>
                  <a:lnTo>
                    <a:pt x="4131" y="1"/>
                  </a:lnTo>
                  <a:close/>
                </a:path>
              </a:pathLst>
            </a:custGeom>
            <a:solidFill>
              <a:srgbClr val="cc6f6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920" bIns="34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7" name="Google Shape;2872;p67"/>
            <p:cNvSpPr/>
            <p:nvPr/>
          </p:nvSpPr>
          <p:spPr>
            <a:xfrm>
              <a:off x="2022840" y="3268440"/>
              <a:ext cx="54360" cy="6984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fill="none" w="5849" h="7467">
                  <a:moveTo>
                    <a:pt x="4131" y="1"/>
                  </a:moveTo>
                  <a:lnTo>
                    <a:pt x="0" y="2415"/>
                  </a:lnTo>
                  <a:lnTo>
                    <a:pt x="1543" y="7044"/>
                  </a:lnTo>
                  <a:lnTo>
                    <a:pt x="1593" y="7168"/>
                  </a:lnTo>
                  <a:lnTo>
                    <a:pt x="1693" y="7467"/>
                  </a:lnTo>
                  <a:lnTo>
                    <a:pt x="5849" y="5053"/>
                  </a:lnTo>
                  <a:lnTo>
                    <a:pt x="5301" y="3410"/>
                  </a:lnTo>
                  <a:lnTo>
                    <a:pt x="4131" y="1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920" bIns="34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8" name="Google Shape;2873;p67"/>
            <p:cNvSpPr/>
            <p:nvPr/>
          </p:nvSpPr>
          <p:spPr>
            <a:xfrm>
              <a:off x="1632600" y="2035440"/>
              <a:ext cx="275760" cy="394560"/>
            </a:xfrm>
            <a:custGeom>
              <a:avLst/>
              <a:gdLst>
                <a:gd name="textAreaLeft" fmla="*/ 0 w 275760"/>
                <a:gd name="textAreaRight" fmla="*/ 276120 w 275760"/>
                <a:gd name="textAreaTop" fmla="*/ 0 h 394560"/>
                <a:gd name="textAreaBottom" fmla="*/ 394920 h 394560"/>
              </a:gdLst>
              <a:ahLst/>
              <a:rect l="textAreaLeft" t="textAreaTop" r="textAreaRight" b="textAreaBottom"/>
              <a:pathLst>
                <a:path w="29442" h="42084">
                  <a:moveTo>
                    <a:pt x="18517" y="0"/>
                  </a:moveTo>
                  <a:lnTo>
                    <a:pt x="17222" y="50"/>
                  </a:lnTo>
                  <a:lnTo>
                    <a:pt x="15903" y="100"/>
                  </a:lnTo>
                  <a:lnTo>
                    <a:pt x="14609" y="150"/>
                  </a:lnTo>
                  <a:lnTo>
                    <a:pt x="13315" y="249"/>
                  </a:lnTo>
                  <a:lnTo>
                    <a:pt x="12021" y="349"/>
                  </a:lnTo>
                  <a:lnTo>
                    <a:pt x="10702" y="473"/>
                  </a:lnTo>
                  <a:lnTo>
                    <a:pt x="9408" y="623"/>
                  </a:lnTo>
                  <a:lnTo>
                    <a:pt x="8114" y="772"/>
                  </a:lnTo>
                  <a:lnTo>
                    <a:pt x="7143" y="921"/>
                  </a:lnTo>
                  <a:lnTo>
                    <a:pt x="6148" y="1071"/>
                  </a:lnTo>
                  <a:lnTo>
                    <a:pt x="5252" y="1220"/>
                  </a:lnTo>
                  <a:lnTo>
                    <a:pt x="4456" y="1394"/>
                  </a:lnTo>
                  <a:lnTo>
                    <a:pt x="2689" y="1767"/>
                  </a:lnTo>
                  <a:lnTo>
                    <a:pt x="1295" y="2091"/>
                  </a:lnTo>
                  <a:lnTo>
                    <a:pt x="1" y="2439"/>
                  </a:lnTo>
                  <a:lnTo>
                    <a:pt x="449" y="4057"/>
                  </a:lnTo>
                  <a:lnTo>
                    <a:pt x="872" y="5699"/>
                  </a:lnTo>
                  <a:lnTo>
                    <a:pt x="1245" y="7342"/>
                  </a:lnTo>
                  <a:lnTo>
                    <a:pt x="1594" y="8985"/>
                  </a:lnTo>
                  <a:lnTo>
                    <a:pt x="1917" y="10602"/>
                  </a:lnTo>
                  <a:lnTo>
                    <a:pt x="2216" y="12245"/>
                  </a:lnTo>
                  <a:lnTo>
                    <a:pt x="2465" y="13862"/>
                  </a:lnTo>
                  <a:lnTo>
                    <a:pt x="2713" y="15455"/>
                  </a:lnTo>
                  <a:lnTo>
                    <a:pt x="2937" y="17023"/>
                  </a:lnTo>
                  <a:lnTo>
                    <a:pt x="3137" y="18591"/>
                  </a:lnTo>
                  <a:lnTo>
                    <a:pt x="3286" y="20134"/>
                  </a:lnTo>
                  <a:lnTo>
                    <a:pt x="3460" y="21652"/>
                  </a:lnTo>
                  <a:lnTo>
                    <a:pt x="3585" y="23145"/>
                  </a:lnTo>
                  <a:lnTo>
                    <a:pt x="3709" y="24589"/>
                  </a:lnTo>
                  <a:lnTo>
                    <a:pt x="3883" y="27401"/>
                  </a:lnTo>
                  <a:lnTo>
                    <a:pt x="4032" y="30039"/>
                  </a:lnTo>
                  <a:lnTo>
                    <a:pt x="4107" y="32503"/>
                  </a:lnTo>
                  <a:lnTo>
                    <a:pt x="4182" y="34742"/>
                  </a:lnTo>
                  <a:lnTo>
                    <a:pt x="4232" y="36758"/>
                  </a:lnTo>
                  <a:lnTo>
                    <a:pt x="4281" y="40018"/>
                  </a:lnTo>
                  <a:lnTo>
                    <a:pt x="4331" y="41213"/>
                  </a:lnTo>
                  <a:lnTo>
                    <a:pt x="4406" y="42084"/>
                  </a:lnTo>
                  <a:lnTo>
                    <a:pt x="28869" y="40267"/>
                  </a:lnTo>
                  <a:lnTo>
                    <a:pt x="29069" y="37853"/>
                  </a:lnTo>
                  <a:lnTo>
                    <a:pt x="29218" y="35514"/>
                  </a:lnTo>
                  <a:lnTo>
                    <a:pt x="29317" y="33249"/>
                  </a:lnTo>
                  <a:lnTo>
                    <a:pt x="29392" y="31059"/>
                  </a:lnTo>
                  <a:lnTo>
                    <a:pt x="29442" y="28944"/>
                  </a:lnTo>
                  <a:lnTo>
                    <a:pt x="29442" y="26903"/>
                  </a:lnTo>
                  <a:lnTo>
                    <a:pt x="29417" y="24937"/>
                  </a:lnTo>
                  <a:lnTo>
                    <a:pt x="29342" y="23046"/>
                  </a:lnTo>
                  <a:lnTo>
                    <a:pt x="29268" y="21229"/>
                  </a:lnTo>
                  <a:lnTo>
                    <a:pt x="29168" y="19487"/>
                  </a:lnTo>
                  <a:lnTo>
                    <a:pt x="29019" y="17819"/>
                  </a:lnTo>
                  <a:lnTo>
                    <a:pt x="28869" y="16251"/>
                  </a:lnTo>
                  <a:lnTo>
                    <a:pt x="28720" y="14733"/>
                  </a:lnTo>
                  <a:lnTo>
                    <a:pt x="28546" y="13315"/>
                  </a:lnTo>
                  <a:lnTo>
                    <a:pt x="28347" y="11946"/>
                  </a:lnTo>
                  <a:lnTo>
                    <a:pt x="28148" y="10677"/>
                  </a:lnTo>
                  <a:lnTo>
                    <a:pt x="27924" y="9482"/>
                  </a:lnTo>
                  <a:lnTo>
                    <a:pt x="27725" y="8362"/>
                  </a:lnTo>
                  <a:lnTo>
                    <a:pt x="27501" y="7317"/>
                  </a:lnTo>
                  <a:lnTo>
                    <a:pt x="27277" y="6347"/>
                  </a:lnTo>
                  <a:lnTo>
                    <a:pt x="26879" y="4629"/>
                  </a:lnTo>
                  <a:lnTo>
                    <a:pt x="26480" y="3236"/>
                  </a:lnTo>
                  <a:lnTo>
                    <a:pt x="26157" y="2141"/>
                  </a:lnTo>
                  <a:lnTo>
                    <a:pt x="25883" y="1369"/>
                  </a:lnTo>
                  <a:lnTo>
                    <a:pt x="25659" y="747"/>
                  </a:lnTo>
                  <a:lnTo>
                    <a:pt x="24589" y="573"/>
                  </a:lnTo>
                  <a:lnTo>
                    <a:pt x="23419" y="399"/>
                  </a:lnTo>
                  <a:lnTo>
                    <a:pt x="21951" y="224"/>
                  </a:lnTo>
                  <a:lnTo>
                    <a:pt x="20906" y="125"/>
                  </a:lnTo>
                  <a:lnTo>
                    <a:pt x="19786" y="50"/>
                  </a:lnTo>
                  <a:lnTo>
                    <a:pt x="19164" y="25"/>
                  </a:lnTo>
                  <a:lnTo>
                    <a:pt x="1851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9" name="Google Shape;2874;p67"/>
            <p:cNvSpPr/>
            <p:nvPr/>
          </p:nvSpPr>
          <p:spPr>
            <a:xfrm>
              <a:off x="1632600" y="2035440"/>
              <a:ext cx="275760" cy="394560"/>
            </a:xfrm>
            <a:custGeom>
              <a:avLst/>
              <a:gdLst>
                <a:gd name="textAreaLeft" fmla="*/ 0 w 275760"/>
                <a:gd name="textAreaRight" fmla="*/ 276120 w 275760"/>
                <a:gd name="textAreaTop" fmla="*/ 0 h 394560"/>
                <a:gd name="textAreaBottom" fmla="*/ 394920 h 394560"/>
              </a:gdLst>
              <a:ahLst/>
              <a:rect l="textAreaLeft" t="textAreaTop" r="textAreaRight" b="textAreaBottom"/>
              <a:pathLst>
                <a:path fill="none" w="29442" h="42084">
                  <a:moveTo>
                    <a:pt x="1" y="2439"/>
                  </a:moveTo>
                  <a:lnTo>
                    <a:pt x="1" y="2439"/>
                  </a:lnTo>
                  <a:lnTo>
                    <a:pt x="449" y="4057"/>
                  </a:lnTo>
                  <a:lnTo>
                    <a:pt x="872" y="5699"/>
                  </a:lnTo>
                  <a:lnTo>
                    <a:pt x="1245" y="7342"/>
                  </a:lnTo>
                  <a:lnTo>
                    <a:pt x="1594" y="8985"/>
                  </a:lnTo>
                  <a:lnTo>
                    <a:pt x="1917" y="10602"/>
                  </a:lnTo>
                  <a:lnTo>
                    <a:pt x="2216" y="12245"/>
                  </a:lnTo>
                  <a:lnTo>
                    <a:pt x="2465" y="13862"/>
                  </a:lnTo>
                  <a:lnTo>
                    <a:pt x="2713" y="15455"/>
                  </a:lnTo>
                  <a:lnTo>
                    <a:pt x="2937" y="17023"/>
                  </a:lnTo>
                  <a:lnTo>
                    <a:pt x="3137" y="18591"/>
                  </a:lnTo>
                  <a:lnTo>
                    <a:pt x="3286" y="20134"/>
                  </a:lnTo>
                  <a:lnTo>
                    <a:pt x="3460" y="21652"/>
                  </a:lnTo>
                  <a:lnTo>
                    <a:pt x="3585" y="23145"/>
                  </a:lnTo>
                  <a:lnTo>
                    <a:pt x="3709" y="24589"/>
                  </a:lnTo>
                  <a:lnTo>
                    <a:pt x="3883" y="27401"/>
                  </a:lnTo>
                  <a:lnTo>
                    <a:pt x="4032" y="30039"/>
                  </a:lnTo>
                  <a:lnTo>
                    <a:pt x="4107" y="32503"/>
                  </a:lnTo>
                  <a:lnTo>
                    <a:pt x="4182" y="34742"/>
                  </a:lnTo>
                  <a:lnTo>
                    <a:pt x="4232" y="36758"/>
                  </a:lnTo>
                  <a:lnTo>
                    <a:pt x="4281" y="40018"/>
                  </a:lnTo>
                  <a:lnTo>
                    <a:pt x="4331" y="41213"/>
                  </a:lnTo>
                  <a:lnTo>
                    <a:pt x="4406" y="42084"/>
                  </a:lnTo>
                  <a:lnTo>
                    <a:pt x="4406" y="42084"/>
                  </a:lnTo>
                  <a:lnTo>
                    <a:pt x="28869" y="40267"/>
                  </a:lnTo>
                  <a:lnTo>
                    <a:pt x="28869" y="40267"/>
                  </a:lnTo>
                  <a:lnTo>
                    <a:pt x="29069" y="37853"/>
                  </a:lnTo>
                  <a:lnTo>
                    <a:pt x="29218" y="35514"/>
                  </a:lnTo>
                  <a:lnTo>
                    <a:pt x="29317" y="33249"/>
                  </a:lnTo>
                  <a:lnTo>
                    <a:pt x="29392" y="31059"/>
                  </a:lnTo>
                  <a:lnTo>
                    <a:pt x="29442" y="28944"/>
                  </a:lnTo>
                  <a:lnTo>
                    <a:pt x="29442" y="26903"/>
                  </a:lnTo>
                  <a:lnTo>
                    <a:pt x="29417" y="24937"/>
                  </a:lnTo>
                  <a:lnTo>
                    <a:pt x="29342" y="23046"/>
                  </a:lnTo>
                  <a:lnTo>
                    <a:pt x="29268" y="21229"/>
                  </a:lnTo>
                  <a:lnTo>
                    <a:pt x="29168" y="19487"/>
                  </a:lnTo>
                  <a:lnTo>
                    <a:pt x="29019" y="17819"/>
                  </a:lnTo>
                  <a:lnTo>
                    <a:pt x="28869" y="16251"/>
                  </a:lnTo>
                  <a:lnTo>
                    <a:pt x="28720" y="14733"/>
                  </a:lnTo>
                  <a:lnTo>
                    <a:pt x="28546" y="13315"/>
                  </a:lnTo>
                  <a:lnTo>
                    <a:pt x="28347" y="11946"/>
                  </a:lnTo>
                  <a:lnTo>
                    <a:pt x="28148" y="10677"/>
                  </a:lnTo>
                  <a:lnTo>
                    <a:pt x="27924" y="9482"/>
                  </a:lnTo>
                  <a:lnTo>
                    <a:pt x="27725" y="8362"/>
                  </a:lnTo>
                  <a:lnTo>
                    <a:pt x="27501" y="7317"/>
                  </a:lnTo>
                  <a:lnTo>
                    <a:pt x="27277" y="6347"/>
                  </a:lnTo>
                  <a:lnTo>
                    <a:pt x="26879" y="4629"/>
                  </a:lnTo>
                  <a:lnTo>
                    <a:pt x="26480" y="3236"/>
                  </a:lnTo>
                  <a:lnTo>
                    <a:pt x="26157" y="2141"/>
                  </a:lnTo>
                  <a:lnTo>
                    <a:pt x="25883" y="1369"/>
                  </a:lnTo>
                  <a:lnTo>
                    <a:pt x="25659" y="747"/>
                  </a:lnTo>
                  <a:lnTo>
                    <a:pt x="25659" y="747"/>
                  </a:lnTo>
                  <a:lnTo>
                    <a:pt x="24589" y="573"/>
                  </a:lnTo>
                  <a:lnTo>
                    <a:pt x="23419" y="399"/>
                  </a:lnTo>
                  <a:lnTo>
                    <a:pt x="21951" y="224"/>
                  </a:lnTo>
                  <a:lnTo>
                    <a:pt x="21951" y="224"/>
                  </a:lnTo>
                  <a:lnTo>
                    <a:pt x="20906" y="125"/>
                  </a:lnTo>
                  <a:lnTo>
                    <a:pt x="19786" y="50"/>
                  </a:lnTo>
                  <a:lnTo>
                    <a:pt x="19786" y="50"/>
                  </a:lnTo>
                  <a:lnTo>
                    <a:pt x="19164" y="25"/>
                  </a:lnTo>
                  <a:lnTo>
                    <a:pt x="18517" y="0"/>
                  </a:lnTo>
                  <a:lnTo>
                    <a:pt x="18517" y="0"/>
                  </a:lnTo>
                  <a:lnTo>
                    <a:pt x="17222" y="50"/>
                  </a:lnTo>
                  <a:lnTo>
                    <a:pt x="15903" y="100"/>
                  </a:lnTo>
                  <a:lnTo>
                    <a:pt x="14609" y="150"/>
                  </a:lnTo>
                  <a:lnTo>
                    <a:pt x="13315" y="249"/>
                  </a:lnTo>
                  <a:lnTo>
                    <a:pt x="12021" y="349"/>
                  </a:lnTo>
                  <a:lnTo>
                    <a:pt x="10702" y="473"/>
                  </a:lnTo>
                  <a:lnTo>
                    <a:pt x="9408" y="623"/>
                  </a:lnTo>
                  <a:lnTo>
                    <a:pt x="8114" y="772"/>
                  </a:lnTo>
                  <a:lnTo>
                    <a:pt x="8114" y="772"/>
                  </a:lnTo>
                  <a:lnTo>
                    <a:pt x="7143" y="921"/>
                  </a:lnTo>
                  <a:lnTo>
                    <a:pt x="6148" y="1071"/>
                  </a:lnTo>
                  <a:lnTo>
                    <a:pt x="6148" y="1071"/>
                  </a:lnTo>
                  <a:lnTo>
                    <a:pt x="5252" y="1220"/>
                  </a:lnTo>
                  <a:lnTo>
                    <a:pt x="4456" y="1394"/>
                  </a:lnTo>
                  <a:lnTo>
                    <a:pt x="4456" y="1394"/>
                  </a:lnTo>
                  <a:lnTo>
                    <a:pt x="2689" y="1767"/>
                  </a:lnTo>
                  <a:lnTo>
                    <a:pt x="1295" y="2091"/>
                  </a:lnTo>
                  <a:lnTo>
                    <a:pt x="1" y="2439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0" name="Google Shape;2875;p67"/>
            <p:cNvSpPr/>
            <p:nvPr/>
          </p:nvSpPr>
          <p:spPr>
            <a:xfrm>
              <a:off x="1713600" y="2143440"/>
              <a:ext cx="81360" cy="81000"/>
            </a:xfrm>
            <a:custGeom>
              <a:avLst/>
              <a:gdLst>
                <a:gd name="textAreaLeft" fmla="*/ 0 w 81360"/>
                <a:gd name="textAreaRight" fmla="*/ 81720 w 81360"/>
                <a:gd name="textAreaTop" fmla="*/ 0 h 81000"/>
                <a:gd name="textAreaBottom" fmla="*/ 81360 h 81000"/>
              </a:gdLst>
              <a:ahLst/>
              <a:rect l="textAreaLeft" t="textAreaTop" r="textAreaRight" b="textAreaBottom"/>
              <a:pathLst>
                <a:path w="8736" h="8661">
                  <a:moveTo>
                    <a:pt x="8064" y="0"/>
                  </a:moveTo>
                  <a:lnTo>
                    <a:pt x="0" y="324"/>
                  </a:lnTo>
                  <a:lnTo>
                    <a:pt x="672" y="7093"/>
                  </a:lnTo>
                  <a:lnTo>
                    <a:pt x="4878" y="8661"/>
                  </a:lnTo>
                  <a:lnTo>
                    <a:pt x="8736" y="6769"/>
                  </a:lnTo>
                  <a:lnTo>
                    <a:pt x="8064" y="0"/>
                  </a:lnTo>
                  <a:close/>
                </a:path>
              </a:pathLst>
            </a:custGeom>
            <a:solidFill>
              <a:srgbClr val="f4b4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680" bIns="40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1" name="Google Shape;2876;p67"/>
            <p:cNvSpPr/>
            <p:nvPr/>
          </p:nvSpPr>
          <p:spPr>
            <a:xfrm>
              <a:off x="1713600" y="2143440"/>
              <a:ext cx="81360" cy="81000"/>
            </a:xfrm>
            <a:custGeom>
              <a:avLst/>
              <a:gdLst>
                <a:gd name="textAreaLeft" fmla="*/ 0 w 81360"/>
                <a:gd name="textAreaRight" fmla="*/ 81720 w 81360"/>
                <a:gd name="textAreaTop" fmla="*/ 0 h 81000"/>
                <a:gd name="textAreaBottom" fmla="*/ 81360 h 81000"/>
              </a:gdLst>
              <a:ahLst/>
              <a:rect l="textAreaLeft" t="textAreaTop" r="textAreaRight" b="textAreaBottom"/>
              <a:pathLst>
                <a:path fill="none" w="8736" h="8661">
                  <a:moveTo>
                    <a:pt x="8064" y="0"/>
                  </a:moveTo>
                  <a:lnTo>
                    <a:pt x="0" y="324"/>
                  </a:lnTo>
                  <a:lnTo>
                    <a:pt x="672" y="7093"/>
                  </a:lnTo>
                  <a:lnTo>
                    <a:pt x="4878" y="8661"/>
                  </a:lnTo>
                  <a:lnTo>
                    <a:pt x="8736" y="6769"/>
                  </a:lnTo>
                  <a:lnTo>
                    <a:pt x="8064" y="0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680" bIns="40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2" name="Google Shape;2877;p67"/>
            <p:cNvSpPr/>
            <p:nvPr/>
          </p:nvSpPr>
          <p:spPr>
            <a:xfrm>
              <a:off x="1656000" y="2167560"/>
              <a:ext cx="5400" cy="42840"/>
            </a:xfrm>
            <a:custGeom>
              <a:avLst/>
              <a:gdLst>
                <a:gd name="textAreaLeft" fmla="*/ 0 w 5400"/>
                <a:gd name="textAreaRight" fmla="*/ 5760 w 540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623" h="4605">
                  <a:moveTo>
                    <a:pt x="0" y="0"/>
                  </a:moveTo>
                  <a:lnTo>
                    <a:pt x="0" y="0"/>
                  </a:lnTo>
                  <a:lnTo>
                    <a:pt x="324" y="2315"/>
                  </a:lnTo>
                  <a:lnTo>
                    <a:pt x="623" y="4604"/>
                  </a:lnTo>
                  <a:lnTo>
                    <a:pt x="623" y="4604"/>
                  </a:lnTo>
                  <a:lnTo>
                    <a:pt x="324" y="23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3" name="Google Shape;2878;p67"/>
            <p:cNvSpPr/>
            <p:nvPr/>
          </p:nvSpPr>
          <p:spPr>
            <a:xfrm>
              <a:off x="1656000" y="2167560"/>
              <a:ext cx="5400" cy="42840"/>
            </a:xfrm>
            <a:custGeom>
              <a:avLst/>
              <a:gdLst>
                <a:gd name="textAreaLeft" fmla="*/ 0 w 5400"/>
                <a:gd name="textAreaRight" fmla="*/ 5760 w 540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fill="none" w="623" h="4605">
                  <a:moveTo>
                    <a:pt x="0" y="0"/>
                  </a:moveTo>
                  <a:lnTo>
                    <a:pt x="0" y="0"/>
                  </a:lnTo>
                  <a:lnTo>
                    <a:pt x="324" y="2315"/>
                  </a:lnTo>
                  <a:lnTo>
                    <a:pt x="623" y="4604"/>
                  </a:lnTo>
                  <a:lnTo>
                    <a:pt x="623" y="4604"/>
                  </a:lnTo>
                  <a:lnTo>
                    <a:pt x="324" y="2315"/>
                  </a:lnTo>
                  <a:lnTo>
                    <a:pt x="0" y="0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4" name="Google Shape;2879;p67"/>
            <p:cNvSpPr/>
            <p:nvPr/>
          </p:nvSpPr>
          <p:spPr>
            <a:xfrm>
              <a:off x="1654920" y="2128320"/>
              <a:ext cx="27360" cy="1054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105480"/>
                <a:gd name="textAreaBottom" fmla="*/ 105840 h 105480"/>
              </a:gdLst>
              <a:ahLst/>
              <a:rect l="textAreaLeft" t="textAreaTop" r="textAreaRight" b="textAreaBottom"/>
              <a:pathLst>
                <a:path w="2963" h="11275">
                  <a:moveTo>
                    <a:pt x="2813" y="0"/>
                  </a:moveTo>
                  <a:lnTo>
                    <a:pt x="1" y="3609"/>
                  </a:lnTo>
                  <a:lnTo>
                    <a:pt x="100" y="4156"/>
                  </a:lnTo>
                  <a:lnTo>
                    <a:pt x="424" y="6471"/>
                  </a:lnTo>
                  <a:lnTo>
                    <a:pt x="723" y="8760"/>
                  </a:lnTo>
                  <a:lnTo>
                    <a:pt x="996" y="11274"/>
                  </a:lnTo>
                  <a:lnTo>
                    <a:pt x="1146" y="11075"/>
                  </a:lnTo>
                  <a:lnTo>
                    <a:pt x="1295" y="10851"/>
                  </a:lnTo>
                  <a:lnTo>
                    <a:pt x="1444" y="10602"/>
                  </a:lnTo>
                  <a:lnTo>
                    <a:pt x="1594" y="10303"/>
                  </a:lnTo>
                  <a:lnTo>
                    <a:pt x="1718" y="10005"/>
                  </a:lnTo>
                  <a:lnTo>
                    <a:pt x="1842" y="9681"/>
                  </a:lnTo>
                  <a:lnTo>
                    <a:pt x="2091" y="8960"/>
                  </a:lnTo>
                  <a:lnTo>
                    <a:pt x="2290" y="8163"/>
                  </a:lnTo>
                  <a:lnTo>
                    <a:pt x="2465" y="7317"/>
                  </a:lnTo>
                  <a:lnTo>
                    <a:pt x="2614" y="6446"/>
                  </a:lnTo>
                  <a:lnTo>
                    <a:pt x="2738" y="5550"/>
                  </a:lnTo>
                  <a:lnTo>
                    <a:pt x="2813" y="4679"/>
                  </a:lnTo>
                  <a:lnTo>
                    <a:pt x="2888" y="3808"/>
                  </a:lnTo>
                  <a:lnTo>
                    <a:pt x="2937" y="2987"/>
                  </a:lnTo>
                  <a:lnTo>
                    <a:pt x="2962" y="2215"/>
                  </a:lnTo>
                  <a:lnTo>
                    <a:pt x="2962" y="1494"/>
                  </a:lnTo>
                  <a:lnTo>
                    <a:pt x="2937" y="896"/>
                  </a:lnTo>
                  <a:lnTo>
                    <a:pt x="2888" y="374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rgbClr val="c28a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920" bIns="52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5" name="Google Shape;2880;p67"/>
            <p:cNvSpPr/>
            <p:nvPr/>
          </p:nvSpPr>
          <p:spPr>
            <a:xfrm>
              <a:off x="1654920" y="2128320"/>
              <a:ext cx="27360" cy="1054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105480"/>
                <a:gd name="textAreaBottom" fmla="*/ 105840 h 105480"/>
              </a:gdLst>
              <a:ahLst/>
              <a:rect l="textAreaLeft" t="textAreaTop" r="textAreaRight" b="textAreaBottom"/>
              <a:pathLst>
                <a:path fill="none" w="2963" h="11275">
                  <a:moveTo>
                    <a:pt x="2813" y="0"/>
                  </a:moveTo>
                  <a:lnTo>
                    <a:pt x="1" y="3609"/>
                  </a:lnTo>
                  <a:lnTo>
                    <a:pt x="1" y="3609"/>
                  </a:lnTo>
                  <a:lnTo>
                    <a:pt x="100" y="4156"/>
                  </a:lnTo>
                  <a:lnTo>
                    <a:pt x="100" y="4156"/>
                  </a:lnTo>
                  <a:lnTo>
                    <a:pt x="424" y="6471"/>
                  </a:lnTo>
                  <a:lnTo>
                    <a:pt x="723" y="8760"/>
                  </a:lnTo>
                  <a:lnTo>
                    <a:pt x="723" y="8760"/>
                  </a:lnTo>
                  <a:lnTo>
                    <a:pt x="996" y="11274"/>
                  </a:lnTo>
                  <a:lnTo>
                    <a:pt x="996" y="11274"/>
                  </a:lnTo>
                  <a:lnTo>
                    <a:pt x="1146" y="11075"/>
                  </a:lnTo>
                  <a:lnTo>
                    <a:pt x="1295" y="10851"/>
                  </a:lnTo>
                  <a:lnTo>
                    <a:pt x="1444" y="10602"/>
                  </a:lnTo>
                  <a:lnTo>
                    <a:pt x="1594" y="10303"/>
                  </a:lnTo>
                  <a:lnTo>
                    <a:pt x="1718" y="10005"/>
                  </a:lnTo>
                  <a:lnTo>
                    <a:pt x="1842" y="9681"/>
                  </a:lnTo>
                  <a:lnTo>
                    <a:pt x="2091" y="8960"/>
                  </a:lnTo>
                  <a:lnTo>
                    <a:pt x="2290" y="8163"/>
                  </a:lnTo>
                  <a:lnTo>
                    <a:pt x="2465" y="7317"/>
                  </a:lnTo>
                  <a:lnTo>
                    <a:pt x="2614" y="6446"/>
                  </a:lnTo>
                  <a:lnTo>
                    <a:pt x="2738" y="5550"/>
                  </a:lnTo>
                  <a:lnTo>
                    <a:pt x="2813" y="4679"/>
                  </a:lnTo>
                  <a:lnTo>
                    <a:pt x="2888" y="3808"/>
                  </a:lnTo>
                  <a:lnTo>
                    <a:pt x="2937" y="2987"/>
                  </a:lnTo>
                  <a:lnTo>
                    <a:pt x="2962" y="2215"/>
                  </a:lnTo>
                  <a:lnTo>
                    <a:pt x="2962" y="1494"/>
                  </a:lnTo>
                  <a:lnTo>
                    <a:pt x="2937" y="896"/>
                  </a:lnTo>
                  <a:lnTo>
                    <a:pt x="2888" y="374"/>
                  </a:lnTo>
                  <a:lnTo>
                    <a:pt x="2813" y="0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920" bIns="52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6" name="Google Shape;2881;p67"/>
            <p:cNvSpPr/>
            <p:nvPr/>
          </p:nvSpPr>
          <p:spPr>
            <a:xfrm>
              <a:off x="1708560" y="1932120"/>
              <a:ext cx="106560" cy="142560"/>
            </a:xfrm>
            <a:custGeom>
              <a:avLst/>
              <a:gdLst>
                <a:gd name="textAreaLeft" fmla="*/ 0 w 106560"/>
                <a:gd name="textAreaRight" fmla="*/ 106920 w 106560"/>
                <a:gd name="textAreaTop" fmla="*/ 0 h 142560"/>
                <a:gd name="textAreaBottom" fmla="*/ 142920 h 142560"/>
              </a:gdLst>
              <a:ahLst/>
              <a:rect l="textAreaLeft" t="textAreaTop" r="textAreaRight" b="textAreaBottom"/>
              <a:pathLst>
                <a:path w="11400" h="15232">
                  <a:moveTo>
                    <a:pt x="175" y="1"/>
                  </a:moveTo>
                  <a:lnTo>
                    <a:pt x="349" y="648"/>
                  </a:lnTo>
                  <a:lnTo>
                    <a:pt x="499" y="1344"/>
                  </a:lnTo>
                  <a:lnTo>
                    <a:pt x="673" y="2116"/>
                  </a:lnTo>
                  <a:lnTo>
                    <a:pt x="822" y="2887"/>
                  </a:lnTo>
                  <a:lnTo>
                    <a:pt x="971" y="3709"/>
                  </a:lnTo>
                  <a:lnTo>
                    <a:pt x="1096" y="4555"/>
                  </a:lnTo>
                  <a:lnTo>
                    <a:pt x="1171" y="5401"/>
                  </a:lnTo>
                  <a:lnTo>
                    <a:pt x="1245" y="6222"/>
                  </a:lnTo>
                  <a:lnTo>
                    <a:pt x="1270" y="7068"/>
                  </a:lnTo>
                  <a:lnTo>
                    <a:pt x="1245" y="7865"/>
                  </a:lnTo>
                  <a:lnTo>
                    <a:pt x="1195" y="8661"/>
                  </a:lnTo>
                  <a:lnTo>
                    <a:pt x="1146" y="9034"/>
                  </a:lnTo>
                  <a:lnTo>
                    <a:pt x="1071" y="9408"/>
                  </a:lnTo>
                  <a:lnTo>
                    <a:pt x="996" y="9756"/>
                  </a:lnTo>
                  <a:lnTo>
                    <a:pt x="897" y="10080"/>
                  </a:lnTo>
                  <a:lnTo>
                    <a:pt x="797" y="10428"/>
                  </a:lnTo>
                  <a:lnTo>
                    <a:pt x="673" y="10727"/>
                  </a:lnTo>
                  <a:lnTo>
                    <a:pt x="524" y="11025"/>
                  </a:lnTo>
                  <a:lnTo>
                    <a:pt x="374" y="11299"/>
                  </a:lnTo>
                  <a:lnTo>
                    <a:pt x="200" y="11548"/>
                  </a:lnTo>
                  <a:lnTo>
                    <a:pt x="1" y="11797"/>
                  </a:lnTo>
                  <a:lnTo>
                    <a:pt x="772" y="12419"/>
                  </a:lnTo>
                  <a:lnTo>
                    <a:pt x="1171" y="12743"/>
                  </a:lnTo>
                  <a:lnTo>
                    <a:pt x="1594" y="13066"/>
                  </a:lnTo>
                  <a:lnTo>
                    <a:pt x="2042" y="13365"/>
                  </a:lnTo>
                  <a:lnTo>
                    <a:pt x="2490" y="13663"/>
                  </a:lnTo>
                  <a:lnTo>
                    <a:pt x="2987" y="13937"/>
                  </a:lnTo>
                  <a:lnTo>
                    <a:pt x="3485" y="14186"/>
                  </a:lnTo>
                  <a:lnTo>
                    <a:pt x="4008" y="14435"/>
                  </a:lnTo>
                  <a:lnTo>
                    <a:pt x="4555" y="14634"/>
                  </a:lnTo>
                  <a:lnTo>
                    <a:pt x="5152" y="14833"/>
                  </a:lnTo>
                  <a:lnTo>
                    <a:pt x="5750" y="14982"/>
                  </a:lnTo>
                  <a:lnTo>
                    <a:pt x="6397" y="15107"/>
                  </a:lnTo>
                  <a:lnTo>
                    <a:pt x="7044" y="15182"/>
                  </a:lnTo>
                  <a:lnTo>
                    <a:pt x="7741" y="15231"/>
                  </a:lnTo>
                  <a:lnTo>
                    <a:pt x="8487" y="15231"/>
                  </a:lnTo>
                  <a:lnTo>
                    <a:pt x="8836" y="15206"/>
                  </a:lnTo>
                  <a:lnTo>
                    <a:pt x="9184" y="15157"/>
                  </a:lnTo>
                  <a:lnTo>
                    <a:pt x="9483" y="15107"/>
                  </a:lnTo>
                  <a:lnTo>
                    <a:pt x="9757" y="15057"/>
                  </a:lnTo>
                  <a:lnTo>
                    <a:pt x="10005" y="14982"/>
                  </a:lnTo>
                  <a:lnTo>
                    <a:pt x="10229" y="14883"/>
                  </a:lnTo>
                  <a:lnTo>
                    <a:pt x="10453" y="14783"/>
                  </a:lnTo>
                  <a:lnTo>
                    <a:pt x="10628" y="14684"/>
                  </a:lnTo>
                  <a:lnTo>
                    <a:pt x="10802" y="14559"/>
                  </a:lnTo>
                  <a:lnTo>
                    <a:pt x="10926" y="14460"/>
                  </a:lnTo>
                  <a:lnTo>
                    <a:pt x="11051" y="14310"/>
                  </a:lnTo>
                  <a:lnTo>
                    <a:pt x="11150" y="14186"/>
                  </a:lnTo>
                  <a:lnTo>
                    <a:pt x="11225" y="14037"/>
                  </a:lnTo>
                  <a:lnTo>
                    <a:pt x="11299" y="13887"/>
                  </a:lnTo>
                  <a:lnTo>
                    <a:pt x="11349" y="13713"/>
                  </a:lnTo>
                  <a:lnTo>
                    <a:pt x="11374" y="13564"/>
                  </a:lnTo>
                  <a:lnTo>
                    <a:pt x="11399" y="13240"/>
                  </a:lnTo>
                  <a:lnTo>
                    <a:pt x="11349" y="12892"/>
                  </a:lnTo>
                  <a:lnTo>
                    <a:pt x="11275" y="12568"/>
                  </a:lnTo>
                  <a:lnTo>
                    <a:pt x="11150" y="12220"/>
                  </a:lnTo>
                  <a:lnTo>
                    <a:pt x="11001" y="11896"/>
                  </a:lnTo>
                  <a:lnTo>
                    <a:pt x="10827" y="11573"/>
                  </a:lnTo>
                  <a:lnTo>
                    <a:pt x="10628" y="11274"/>
                  </a:lnTo>
                  <a:lnTo>
                    <a:pt x="10404" y="11025"/>
                  </a:lnTo>
                  <a:lnTo>
                    <a:pt x="10055" y="10951"/>
                  </a:lnTo>
                  <a:lnTo>
                    <a:pt x="9732" y="10876"/>
                  </a:lnTo>
                  <a:lnTo>
                    <a:pt x="9433" y="10801"/>
                  </a:lnTo>
                  <a:lnTo>
                    <a:pt x="9159" y="10702"/>
                  </a:lnTo>
                  <a:lnTo>
                    <a:pt x="8885" y="10577"/>
                  </a:lnTo>
                  <a:lnTo>
                    <a:pt x="8637" y="10453"/>
                  </a:lnTo>
                  <a:lnTo>
                    <a:pt x="8413" y="10329"/>
                  </a:lnTo>
                  <a:lnTo>
                    <a:pt x="8214" y="10179"/>
                  </a:lnTo>
                  <a:lnTo>
                    <a:pt x="8014" y="10030"/>
                  </a:lnTo>
                  <a:lnTo>
                    <a:pt x="7840" y="9881"/>
                  </a:lnTo>
                  <a:lnTo>
                    <a:pt x="7666" y="9706"/>
                  </a:lnTo>
                  <a:lnTo>
                    <a:pt x="7517" y="9532"/>
                  </a:lnTo>
                  <a:lnTo>
                    <a:pt x="7392" y="9358"/>
                  </a:lnTo>
                  <a:lnTo>
                    <a:pt x="7293" y="9159"/>
                  </a:lnTo>
                  <a:lnTo>
                    <a:pt x="7094" y="8761"/>
                  </a:lnTo>
                  <a:lnTo>
                    <a:pt x="6944" y="8338"/>
                  </a:lnTo>
                  <a:lnTo>
                    <a:pt x="6845" y="7890"/>
                  </a:lnTo>
                  <a:lnTo>
                    <a:pt x="6795" y="7417"/>
                  </a:lnTo>
                  <a:lnTo>
                    <a:pt x="6770" y="6944"/>
                  </a:lnTo>
                  <a:lnTo>
                    <a:pt x="6795" y="6471"/>
                  </a:lnTo>
                  <a:lnTo>
                    <a:pt x="6845" y="5973"/>
                  </a:lnTo>
                  <a:lnTo>
                    <a:pt x="6895" y="5476"/>
                  </a:lnTo>
                  <a:lnTo>
                    <a:pt x="6969" y="4978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1280" bIns="71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7" name="Google Shape;2882;p67"/>
            <p:cNvSpPr/>
            <p:nvPr/>
          </p:nvSpPr>
          <p:spPr>
            <a:xfrm>
              <a:off x="1708560" y="1932120"/>
              <a:ext cx="106560" cy="142560"/>
            </a:xfrm>
            <a:custGeom>
              <a:avLst/>
              <a:gdLst>
                <a:gd name="textAreaLeft" fmla="*/ 0 w 106560"/>
                <a:gd name="textAreaRight" fmla="*/ 106920 w 106560"/>
                <a:gd name="textAreaTop" fmla="*/ 0 h 142560"/>
                <a:gd name="textAreaBottom" fmla="*/ 142920 h 142560"/>
              </a:gdLst>
              <a:ahLst/>
              <a:rect l="textAreaLeft" t="textAreaTop" r="textAreaRight" b="textAreaBottom"/>
              <a:pathLst>
                <a:path fill="none" w="11400" h="15232">
                  <a:moveTo>
                    <a:pt x="175" y="1"/>
                  </a:moveTo>
                  <a:lnTo>
                    <a:pt x="175" y="1"/>
                  </a:lnTo>
                  <a:lnTo>
                    <a:pt x="349" y="648"/>
                  </a:lnTo>
                  <a:lnTo>
                    <a:pt x="499" y="1344"/>
                  </a:lnTo>
                  <a:lnTo>
                    <a:pt x="673" y="2116"/>
                  </a:lnTo>
                  <a:lnTo>
                    <a:pt x="822" y="2887"/>
                  </a:lnTo>
                  <a:lnTo>
                    <a:pt x="971" y="3709"/>
                  </a:lnTo>
                  <a:lnTo>
                    <a:pt x="1096" y="4555"/>
                  </a:lnTo>
                  <a:lnTo>
                    <a:pt x="1171" y="5401"/>
                  </a:lnTo>
                  <a:lnTo>
                    <a:pt x="1245" y="6222"/>
                  </a:lnTo>
                  <a:lnTo>
                    <a:pt x="1270" y="7068"/>
                  </a:lnTo>
                  <a:lnTo>
                    <a:pt x="1245" y="7865"/>
                  </a:lnTo>
                  <a:lnTo>
                    <a:pt x="1195" y="8661"/>
                  </a:lnTo>
                  <a:lnTo>
                    <a:pt x="1146" y="9034"/>
                  </a:lnTo>
                  <a:lnTo>
                    <a:pt x="1071" y="9408"/>
                  </a:lnTo>
                  <a:lnTo>
                    <a:pt x="996" y="9756"/>
                  </a:lnTo>
                  <a:lnTo>
                    <a:pt x="897" y="10080"/>
                  </a:lnTo>
                  <a:lnTo>
                    <a:pt x="797" y="10428"/>
                  </a:lnTo>
                  <a:lnTo>
                    <a:pt x="673" y="10727"/>
                  </a:lnTo>
                  <a:lnTo>
                    <a:pt x="524" y="11025"/>
                  </a:lnTo>
                  <a:lnTo>
                    <a:pt x="374" y="11299"/>
                  </a:lnTo>
                  <a:lnTo>
                    <a:pt x="200" y="11548"/>
                  </a:lnTo>
                  <a:lnTo>
                    <a:pt x="1" y="11797"/>
                  </a:lnTo>
                  <a:lnTo>
                    <a:pt x="1" y="11797"/>
                  </a:lnTo>
                  <a:lnTo>
                    <a:pt x="772" y="12419"/>
                  </a:lnTo>
                  <a:lnTo>
                    <a:pt x="1171" y="12743"/>
                  </a:lnTo>
                  <a:lnTo>
                    <a:pt x="1594" y="13066"/>
                  </a:lnTo>
                  <a:lnTo>
                    <a:pt x="2042" y="13365"/>
                  </a:lnTo>
                  <a:lnTo>
                    <a:pt x="2490" y="13663"/>
                  </a:lnTo>
                  <a:lnTo>
                    <a:pt x="2987" y="13937"/>
                  </a:lnTo>
                  <a:lnTo>
                    <a:pt x="3485" y="14186"/>
                  </a:lnTo>
                  <a:lnTo>
                    <a:pt x="4008" y="14435"/>
                  </a:lnTo>
                  <a:lnTo>
                    <a:pt x="4555" y="14634"/>
                  </a:lnTo>
                  <a:lnTo>
                    <a:pt x="5152" y="14833"/>
                  </a:lnTo>
                  <a:lnTo>
                    <a:pt x="5750" y="14982"/>
                  </a:lnTo>
                  <a:lnTo>
                    <a:pt x="6397" y="15107"/>
                  </a:lnTo>
                  <a:lnTo>
                    <a:pt x="7044" y="15182"/>
                  </a:lnTo>
                  <a:lnTo>
                    <a:pt x="7741" y="15231"/>
                  </a:lnTo>
                  <a:lnTo>
                    <a:pt x="8487" y="15231"/>
                  </a:lnTo>
                  <a:lnTo>
                    <a:pt x="8487" y="15231"/>
                  </a:lnTo>
                  <a:lnTo>
                    <a:pt x="8836" y="15206"/>
                  </a:lnTo>
                  <a:lnTo>
                    <a:pt x="9184" y="15157"/>
                  </a:lnTo>
                  <a:lnTo>
                    <a:pt x="9483" y="15107"/>
                  </a:lnTo>
                  <a:lnTo>
                    <a:pt x="9757" y="15057"/>
                  </a:lnTo>
                  <a:lnTo>
                    <a:pt x="10005" y="14982"/>
                  </a:lnTo>
                  <a:lnTo>
                    <a:pt x="10229" y="14883"/>
                  </a:lnTo>
                  <a:lnTo>
                    <a:pt x="10453" y="14783"/>
                  </a:lnTo>
                  <a:lnTo>
                    <a:pt x="10628" y="14684"/>
                  </a:lnTo>
                  <a:lnTo>
                    <a:pt x="10802" y="14559"/>
                  </a:lnTo>
                  <a:lnTo>
                    <a:pt x="10926" y="14460"/>
                  </a:lnTo>
                  <a:lnTo>
                    <a:pt x="11051" y="14310"/>
                  </a:lnTo>
                  <a:lnTo>
                    <a:pt x="11150" y="14186"/>
                  </a:lnTo>
                  <a:lnTo>
                    <a:pt x="11225" y="14037"/>
                  </a:lnTo>
                  <a:lnTo>
                    <a:pt x="11299" y="13887"/>
                  </a:lnTo>
                  <a:lnTo>
                    <a:pt x="11349" y="13713"/>
                  </a:lnTo>
                  <a:lnTo>
                    <a:pt x="11374" y="13564"/>
                  </a:lnTo>
                  <a:lnTo>
                    <a:pt x="11399" y="13240"/>
                  </a:lnTo>
                  <a:lnTo>
                    <a:pt x="11349" y="12892"/>
                  </a:lnTo>
                  <a:lnTo>
                    <a:pt x="11275" y="12568"/>
                  </a:lnTo>
                  <a:lnTo>
                    <a:pt x="11150" y="12220"/>
                  </a:lnTo>
                  <a:lnTo>
                    <a:pt x="11001" y="11896"/>
                  </a:lnTo>
                  <a:lnTo>
                    <a:pt x="10827" y="11573"/>
                  </a:lnTo>
                  <a:lnTo>
                    <a:pt x="10628" y="11274"/>
                  </a:lnTo>
                  <a:lnTo>
                    <a:pt x="10404" y="11025"/>
                  </a:lnTo>
                  <a:lnTo>
                    <a:pt x="10404" y="11025"/>
                  </a:lnTo>
                  <a:lnTo>
                    <a:pt x="10055" y="10951"/>
                  </a:lnTo>
                  <a:lnTo>
                    <a:pt x="9732" y="10876"/>
                  </a:lnTo>
                  <a:lnTo>
                    <a:pt x="9433" y="10801"/>
                  </a:lnTo>
                  <a:lnTo>
                    <a:pt x="9159" y="10702"/>
                  </a:lnTo>
                  <a:lnTo>
                    <a:pt x="8885" y="10577"/>
                  </a:lnTo>
                  <a:lnTo>
                    <a:pt x="8637" y="10453"/>
                  </a:lnTo>
                  <a:lnTo>
                    <a:pt x="8413" y="10329"/>
                  </a:lnTo>
                  <a:lnTo>
                    <a:pt x="8214" y="10179"/>
                  </a:lnTo>
                  <a:lnTo>
                    <a:pt x="8014" y="10030"/>
                  </a:lnTo>
                  <a:lnTo>
                    <a:pt x="7840" y="9881"/>
                  </a:lnTo>
                  <a:lnTo>
                    <a:pt x="7666" y="9706"/>
                  </a:lnTo>
                  <a:lnTo>
                    <a:pt x="7517" y="9532"/>
                  </a:lnTo>
                  <a:lnTo>
                    <a:pt x="7392" y="9358"/>
                  </a:lnTo>
                  <a:lnTo>
                    <a:pt x="7293" y="9159"/>
                  </a:lnTo>
                  <a:lnTo>
                    <a:pt x="7094" y="8761"/>
                  </a:lnTo>
                  <a:lnTo>
                    <a:pt x="6944" y="8338"/>
                  </a:lnTo>
                  <a:lnTo>
                    <a:pt x="6845" y="7890"/>
                  </a:lnTo>
                  <a:lnTo>
                    <a:pt x="6795" y="7417"/>
                  </a:lnTo>
                  <a:lnTo>
                    <a:pt x="6770" y="6944"/>
                  </a:lnTo>
                  <a:lnTo>
                    <a:pt x="6795" y="6471"/>
                  </a:lnTo>
                  <a:lnTo>
                    <a:pt x="6845" y="5973"/>
                  </a:lnTo>
                  <a:lnTo>
                    <a:pt x="6895" y="5476"/>
                  </a:lnTo>
                  <a:lnTo>
                    <a:pt x="6969" y="4978"/>
                  </a:lnTo>
                  <a:lnTo>
                    <a:pt x="175" y="1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1280" bIns="71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8" name="Google Shape;2883;p67"/>
            <p:cNvSpPr/>
            <p:nvPr/>
          </p:nvSpPr>
          <p:spPr>
            <a:xfrm>
              <a:off x="1678680" y="2035440"/>
              <a:ext cx="117360" cy="712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71280"/>
                <a:gd name="textAreaBottom" fmla="*/ 71640 h 71280"/>
              </a:gdLst>
              <a:ahLst/>
              <a:rect l="textAreaLeft" t="textAreaTop" r="textAreaRight" b="textAreaBottom"/>
              <a:pathLst>
                <a:path w="12544" h="7616">
                  <a:moveTo>
                    <a:pt x="3186" y="0"/>
                  </a:moveTo>
                  <a:lnTo>
                    <a:pt x="2763" y="100"/>
                  </a:lnTo>
                  <a:lnTo>
                    <a:pt x="1817" y="299"/>
                  </a:lnTo>
                  <a:lnTo>
                    <a:pt x="1270" y="448"/>
                  </a:lnTo>
                  <a:lnTo>
                    <a:pt x="747" y="623"/>
                  </a:lnTo>
                  <a:lnTo>
                    <a:pt x="324" y="772"/>
                  </a:lnTo>
                  <a:lnTo>
                    <a:pt x="150" y="871"/>
                  </a:lnTo>
                  <a:lnTo>
                    <a:pt x="25" y="946"/>
                  </a:lnTo>
                  <a:lnTo>
                    <a:pt x="0" y="1170"/>
                  </a:lnTo>
                  <a:lnTo>
                    <a:pt x="25" y="1394"/>
                  </a:lnTo>
                  <a:lnTo>
                    <a:pt x="50" y="1618"/>
                  </a:lnTo>
                  <a:lnTo>
                    <a:pt x="75" y="1817"/>
                  </a:lnTo>
                  <a:lnTo>
                    <a:pt x="199" y="2240"/>
                  </a:lnTo>
                  <a:lnTo>
                    <a:pt x="374" y="2638"/>
                  </a:lnTo>
                  <a:lnTo>
                    <a:pt x="598" y="3012"/>
                  </a:lnTo>
                  <a:lnTo>
                    <a:pt x="871" y="3360"/>
                  </a:lnTo>
                  <a:lnTo>
                    <a:pt x="1170" y="3709"/>
                  </a:lnTo>
                  <a:lnTo>
                    <a:pt x="1518" y="4032"/>
                  </a:lnTo>
                  <a:lnTo>
                    <a:pt x="1892" y="4356"/>
                  </a:lnTo>
                  <a:lnTo>
                    <a:pt x="2315" y="4629"/>
                  </a:lnTo>
                  <a:lnTo>
                    <a:pt x="2738" y="4928"/>
                  </a:lnTo>
                  <a:lnTo>
                    <a:pt x="3211" y="5177"/>
                  </a:lnTo>
                  <a:lnTo>
                    <a:pt x="3684" y="5426"/>
                  </a:lnTo>
                  <a:lnTo>
                    <a:pt x="4156" y="5675"/>
                  </a:lnTo>
                  <a:lnTo>
                    <a:pt x="4654" y="5899"/>
                  </a:lnTo>
                  <a:lnTo>
                    <a:pt x="5152" y="6098"/>
                  </a:lnTo>
                  <a:lnTo>
                    <a:pt x="6147" y="6471"/>
                  </a:lnTo>
                  <a:lnTo>
                    <a:pt x="7118" y="6770"/>
                  </a:lnTo>
                  <a:lnTo>
                    <a:pt x="8039" y="7043"/>
                  </a:lnTo>
                  <a:lnTo>
                    <a:pt x="8860" y="7242"/>
                  </a:lnTo>
                  <a:lnTo>
                    <a:pt x="9532" y="7417"/>
                  </a:lnTo>
                  <a:lnTo>
                    <a:pt x="10080" y="7516"/>
                  </a:lnTo>
                  <a:lnTo>
                    <a:pt x="10552" y="7616"/>
                  </a:lnTo>
                  <a:lnTo>
                    <a:pt x="10652" y="7218"/>
                  </a:lnTo>
                  <a:lnTo>
                    <a:pt x="10801" y="6770"/>
                  </a:lnTo>
                  <a:lnTo>
                    <a:pt x="11025" y="6247"/>
                  </a:lnTo>
                  <a:lnTo>
                    <a:pt x="11299" y="5675"/>
                  </a:lnTo>
                  <a:lnTo>
                    <a:pt x="11473" y="5376"/>
                  </a:lnTo>
                  <a:lnTo>
                    <a:pt x="11647" y="5102"/>
                  </a:lnTo>
                  <a:lnTo>
                    <a:pt x="11846" y="4828"/>
                  </a:lnTo>
                  <a:lnTo>
                    <a:pt x="12070" y="4555"/>
                  </a:lnTo>
                  <a:lnTo>
                    <a:pt x="12294" y="4331"/>
                  </a:lnTo>
                  <a:lnTo>
                    <a:pt x="12543" y="4132"/>
                  </a:lnTo>
                  <a:lnTo>
                    <a:pt x="11075" y="3808"/>
                  </a:lnTo>
                  <a:lnTo>
                    <a:pt x="9756" y="3485"/>
                  </a:lnTo>
                  <a:lnTo>
                    <a:pt x="8586" y="3136"/>
                  </a:lnTo>
                  <a:lnTo>
                    <a:pt x="7566" y="2788"/>
                  </a:lnTo>
                  <a:lnTo>
                    <a:pt x="6695" y="2439"/>
                  </a:lnTo>
                  <a:lnTo>
                    <a:pt x="5923" y="2091"/>
                  </a:lnTo>
                  <a:lnTo>
                    <a:pt x="5301" y="1767"/>
                  </a:lnTo>
                  <a:lnTo>
                    <a:pt x="4754" y="1444"/>
                  </a:lnTo>
                  <a:lnTo>
                    <a:pt x="4306" y="1145"/>
                  </a:lnTo>
                  <a:lnTo>
                    <a:pt x="3957" y="871"/>
                  </a:lnTo>
                  <a:lnTo>
                    <a:pt x="3684" y="623"/>
                  </a:lnTo>
                  <a:lnTo>
                    <a:pt x="3485" y="424"/>
                  </a:lnTo>
                  <a:lnTo>
                    <a:pt x="3335" y="249"/>
                  </a:lnTo>
                  <a:lnTo>
                    <a:pt x="3261" y="125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9" name="Google Shape;2884;p67"/>
            <p:cNvSpPr/>
            <p:nvPr/>
          </p:nvSpPr>
          <p:spPr>
            <a:xfrm>
              <a:off x="1796400" y="2032560"/>
              <a:ext cx="47880" cy="6516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5152" h="6994">
                  <a:moveTo>
                    <a:pt x="1494" y="1"/>
                  </a:moveTo>
                  <a:lnTo>
                    <a:pt x="871" y="26"/>
                  </a:lnTo>
                  <a:lnTo>
                    <a:pt x="971" y="299"/>
                  </a:lnTo>
                  <a:lnTo>
                    <a:pt x="1046" y="598"/>
                  </a:lnTo>
                  <a:lnTo>
                    <a:pt x="1120" y="872"/>
                  </a:lnTo>
                  <a:lnTo>
                    <a:pt x="1145" y="1170"/>
                  </a:lnTo>
                  <a:lnTo>
                    <a:pt x="1170" y="1469"/>
                  </a:lnTo>
                  <a:lnTo>
                    <a:pt x="1170" y="1768"/>
                  </a:lnTo>
                  <a:lnTo>
                    <a:pt x="1145" y="2066"/>
                  </a:lnTo>
                  <a:lnTo>
                    <a:pt x="1095" y="2340"/>
                  </a:lnTo>
                  <a:lnTo>
                    <a:pt x="1046" y="2639"/>
                  </a:lnTo>
                  <a:lnTo>
                    <a:pt x="946" y="2913"/>
                  </a:lnTo>
                  <a:lnTo>
                    <a:pt x="846" y="3186"/>
                  </a:lnTo>
                  <a:lnTo>
                    <a:pt x="722" y="3460"/>
                  </a:lnTo>
                  <a:lnTo>
                    <a:pt x="573" y="3709"/>
                  </a:lnTo>
                  <a:lnTo>
                    <a:pt x="399" y="3958"/>
                  </a:lnTo>
                  <a:lnTo>
                    <a:pt x="224" y="4182"/>
                  </a:lnTo>
                  <a:lnTo>
                    <a:pt x="0" y="4406"/>
                  </a:lnTo>
                  <a:lnTo>
                    <a:pt x="498" y="4655"/>
                  </a:lnTo>
                  <a:lnTo>
                    <a:pt x="996" y="4928"/>
                  </a:lnTo>
                  <a:lnTo>
                    <a:pt x="1469" y="5202"/>
                  </a:lnTo>
                  <a:lnTo>
                    <a:pt x="1917" y="5526"/>
                  </a:lnTo>
                  <a:lnTo>
                    <a:pt x="2365" y="5849"/>
                  </a:lnTo>
                  <a:lnTo>
                    <a:pt x="2788" y="6222"/>
                  </a:lnTo>
                  <a:lnTo>
                    <a:pt x="3186" y="6596"/>
                  </a:lnTo>
                  <a:lnTo>
                    <a:pt x="3584" y="6994"/>
                  </a:lnTo>
                  <a:lnTo>
                    <a:pt x="3908" y="6621"/>
                  </a:lnTo>
                  <a:lnTo>
                    <a:pt x="4181" y="6272"/>
                  </a:lnTo>
                  <a:lnTo>
                    <a:pt x="4430" y="5924"/>
                  </a:lnTo>
                  <a:lnTo>
                    <a:pt x="4629" y="5575"/>
                  </a:lnTo>
                  <a:lnTo>
                    <a:pt x="4779" y="5252"/>
                  </a:lnTo>
                  <a:lnTo>
                    <a:pt x="4928" y="4928"/>
                  </a:lnTo>
                  <a:lnTo>
                    <a:pt x="5027" y="4605"/>
                  </a:lnTo>
                  <a:lnTo>
                    <a:pt x="5077" y="4281"/>
                  </a:lnTo>
                  <a:lnTo>
                    <a:pt x="5127" y="3983"/>
                  </a:lnTo>
                  <a:lnTo>
                    <a:pt x="5152" y="3684"/>
                  </a:lnTo>
                  <a:lnTo>
                    <a:pt x="5152" y="3410"/>
                  </a:lnTo>
                  <a:lnTo>
                    <a:pt x="5127" y="3112"/>
                  </a:lnTo>
                  <a:lnTo>
                    <a:pt x="5077" y="2863"/>
                  </a:lnTo>
                  <a:lnTo>
                    <a:pt x="5003" y="2589"/>
                  </a:lnTo>
                  <a:lnTo>
                    <a:pt x="4928" y="2340"/>
                  </a:lnTo>
                  <a:lnTo>
                    <a:pt x="4828" y="2116"/>
                  </a:lnTo>
                  <a:lnTo>
                    <a:pt x="4629" y="1668"/>
                  </a:lnTo>
                  <a:lnTo>
                    <a:pt x="4405" y="1270"/>
                  </a:lnTo>
                  <a:lnTo>
                    <a:pt x="4156" y="946"/>
                  </a:lnTo>
                  <a:lnTo>
                    <a:pt x="3908" y="648"/>
                  </a:lnTo>
                  <a:lnTo>
                    <a:pt x="3708" y="424"/>
                  </a:lnTo>
                  <a:lnTo>
                    <a:pt x="3534" y="250"/>
                  </a:lnTo>
                  <a:lnTo>
                    <a:pt x="3360" y="125"/>
                  </a:lnTo>
                  <a:lnTo>
                    <a:pt x="2738" y="51"/>
                  </a:lnTo>
                  <a:lnTo>
                    <a:pt x="2116" y="26"/>
                  </a:lnTo>
                  <a:lnTo>
                    <a:pt x="14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760" bIns="32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0" name="Google Shape;2885;p67"/>
            <p:cNvSpPr/>
            <p:nvPr/>
          </p:nvSpPr>
          <p:spPr>
            <a:xfrm>
              <a:off x="1800000" y="2097720"/>
              <a:ext cx="9360" cy="165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16560"/>
                <a:gd name="textAreaBottom" fmla="*/ 16920 h 16560"/>
              </a:gdLst>
              <a:ahLst/>
              <a:rect l="textAreaLeft" t="textAreaTop" r="textAreaRight" b="textAreaBottom"/>
              <a:pathLst>
                <a:path w="1021" h="1818">
                  <a:moveTo>
                    <a:pt x="374" y="0"/>
                  </a:moveTo>
                  <a:lnTo>
                    <a:pt x="274" y="25"/>
                  </a:lnTo>
                  <a:lnTo>
                    <a:pt x="200" y="100"/>
                  </a:lnTo>
                  <a:lnTo>
                    <a:pt x="125" y="199"/>
                  </a:lnTo>
                  <a:lnTo>
                    <a:pt x="75" y="324"/>
                  </a:lnTo>
                  <a:lnTo>
                    <a:pt x="25" y="448"/>
                  </a:lnTo>
                  <a:lnTo>
                    <a:pt x="1" y="622"/>
                  </a:lnTo>
                  <a:lnTo>
                    <a:pt x="1" y="797"/>
                  </a:lnTo>
                  <a:lnTo>
                    <a:pt x="1" y="996"/>
                  </a:lnTo>
                  <a:lnTo>
                    <a:pt x="50" y="1170"/>
                  </a:lnTo>
                  <a:lnTo>
                    <a:pt x="100" y="1319"/>
                  </a:lnTo>
                  <a:lnTo>
                    <a:pt x="150" y="1469"/>
                  </a:lnTo>
                  <a:lnTo>
                    <a:pt x="224" y="1593"/>
                  </a:lnTo>
                  <a:lnTo>
                    <a:pt x="324" y="1693"/>
                  </a:lnTo>
                  <a:lnTo>
                    <a:pt x="399" y="1767"/>
                  </a:lnTo>
                  <a:lnTo>
                    <a:pt x="498" y="1817"/>
                  </a:lnTo>
                  <a:lnTo>
                    <a:pt x="648" y="1817"/>
                  </a:lnTo>
                  <a:lnTo>
                    <a:pt x="747" y="1792"/>
                  </a:lnTo>
                  <a:lnTo>
                    <a:pt x="822" y="1717"/>
                  </a:lnTo>
                  <a:lnTo>
                    <a:pt x="896" y="1618"/>
                  </a:lnTo>
                  <a:lnTo>
                    <a:pt x="946" y="1494"/>
                  </a:lnTo>
                  <a:lnTo>
                    <a:pt x="996" y="1369"/>
                  </a:lnTo>
                  <a:lnTo>
                    <a:pt x="1021" y="1195"/>
                  </a:lnTo>
                  <a:lnTo>
                    <a:pt x="1021" y="1021"/>
                  </a:lnTo>
                  <a:lnTo>
                    <a:pt x="996" y="846"/>
                  </a:lnTo>
                  <a:lnTo>
                    <a:pt x="971" y="672"/>
                  </a:lnTo>
                  <a:lnTo>
                    <a:pt x="921" y="498"/>
                  </a:lnTo>
                  <a:lnTo>
                    <a:pt x="847" y="349"/>
                  </a:lnTo>
                  <a:lnTo>
                    <a:pt x="772" y="249"/>
                  </a:lnTo>
                  <a:lnTo>
                    <a:pt x="697" y="125"/>
                  </a:lnTo>
                  <a:lnTo>
                    <a:pt x="598" y="5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a17b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1" name="Google Shape;2886;p67"/>
            <p:cNvSpPr/>
            <p:nvPr/>
          </p:nvSpPr>
          <p:spPr>
            <a:xfrm>
              <a:off x="1800000" y="2097720"/>
              <a:ext cx="9360" cy="165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16560"/>
                <a:gd name="textAreaBottom" fmla="*/ 16920 h 16560"/>
              </a:gdLst>
              <a:ahLst/>
              <a:rect l="textAreaLeft" t="textAreaTop" r="textAreaRight" b="textAreaBottom"/>
              <a:pathLst>
                <a:path fill="none" w="1021" h="1818">
                  <a:moveTo>
                    <a:pt x="424" y="0"/>
                  </a:moveTo>
                  <a:lnTo>
                    <a:pt x="424" y="0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274" y="25"/>
                  </a:lnTo>
                  <a:lnTo>
                    <a:pt x="200" y="100"/>
                  </a:lnTo>
                  <a:lnTo>
                    <a:pt x="125" y="199"/>
                  </a:lnTo>
                  <a:lnTo>
                    <a:pt x="75" y="324"/>
                  </a:lnTo>
                  <a:lnTo>
                    <a:pt x="25" y="448"/>
                  </a:lnTo>
                  <a:lnTo>
                    <a:pt x="1" y="622"/>
                  </a:lnTo>
                  <a:lnTo>
                    <a:pt x="1" y="797"/>
                  </a:lnTo>
                  <a:lnTo>
                    <a:pt x="1" y="996"/>
                  </a:lnTo>
                  <a:lnTo>
                    <a:pt x="1" y="996"/>
                  </a:lnTo>
                  <a:lnTo>
                    <a:pt x="50" y="1170"/>
                  </a:lnTo>
                  <a:lnTo>
                    <a:pt x="100" y="1319"/>
                  </a:lnTo>
                  <a:lnTo>
                    <a:pt x="150" y="1469"/>
                  </a:lnTo>
                  <a:lnTo>
                    <a:pt x="224" y="1593"/>
                  </a:lnTo>
                  <a:lnTo>
                    <a:pt x="324" y="1693"/>
                  </a:lnTo>
                  <a:lnTo>
                    <a:pt x="399" y="1767"/>
                  </a:lnTo>
                  <a:lnTo>
                    <a:pt x="498" y="1817"/>
                  </a:lnTo>
                  <a:lnTo>
                    <a:pt x="598" y="1817"/>
                  </a:lnTo>
                  <a:lnTo>
                    <a:pt x="598" y="1817"/>
                  </a:lnTo>
                  <a:lnTo>
                    <a:pt x="648" y="1817"/>
                  </a:lnTo>
                  <a:lnTo>
                    <a:pt x="648" y="1817"/>
                  </a:lnTo>
                  <a:lnTo>
                    <a:pt x="747" y="1792"/>
                  </a:lnTo>
                  <a:lnTo>
                    <a:pt x="822" y="1717"/>
                  </a:lnTo>
                  <a:lnTo>
                    <a:pt x="896" y="1618"/>
                  </a:lnTo>
                  <a:lnTo>
                    <a:pt x="946" y="1494"/>
                  </a:lnTo>
                  <a:lnTo>
                    <a:pt x="996" y="1369"/>
                  </a:lnTo>
                  <a:lnTo>
                    <a:pt x="1021" y="1195"/>
                  </a:lnTo>
                  <a:lnTo>
                    <a:pt x="1021" y="1021"/>
                  </a:lnTo>
                  <a:lnTo>
                    <a:pt x="996" y="846"/>
                  </a:lnTo>
                  <a:lnTo>
                    <a:pt x="996" y="846"/>
                  </a:lnTo>
                  <a:lnTo>
                    <a:pt x="971" y="672"/>
                  </a:lnTo>
                  <a:lnTo>
                    <a:pt x="921" y="498"/>
                  </a:lnTo>
                  <a:lnTo>
                    <a:pt x="847" y="349"/>
                  </a:lnTo>
                  <a:lnTo>
                    <a:pt x="772" y="249"/>
                  </a:lnTo>
                  <a:lnTo>
                    <a:pt x="697" y="125"/>
                  </a:lnTo>
                  <a:lnTo>
                    <a:pt x="598" y="50"/>
                  </a:lnTo>
                  <a:lnTo>
                    <a:pt x="498" y="0"/>
                  </a:lnTo>
                  <a:lnTo>
                    <a:pt x="424" y="0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2" name="Google Shape;2887;p67"/>
            <p:cNvSpPr/>
            <p:nvPr/>
          </p:nvSpPr>
          <p:spPr>
            <a:xfrm>
              <a:off x="1735560" y="1951200"/>
              <a:ext cx="37800" cy="4500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45000"/>
                <a:gd name="textAreaBottom" fmla="*/ 45360 h 45000"/>
              </a:gdLst>
              <a:ahLst/>
              <a:rect l="textAreaLeft" t="textAreaTop" r="textAreaRight" b="textAreaBottom"/>
              <a:pathLst>
                <a:path w="4058" h="4829">
                  <a:moveTo>
                    <a:pt x="51" y="0"/>
                  </a:moveTo>
                  <a:lnTo>
                    <a:pt x="1" y="473"/>
                  </a:lnTo>
                  <a:lnTo>
                    <a:pt x="1" y="921"/>
                  </a:lnTo>
                  <a:lnTo>
                    <a:pt x="26" y="1369"/>
                  </a:lnTo>
                  <a:lnTo>
                    <a:pt x="100" y="1817"/>
                  </a:lnTo>
                  <a:lnTo>
                    <a:pt x="150" y="2091"/>
                  </a:lnTo>
                  <a:lnTo>
                    <a:pt x="275" y="2365"/>
                  </a:lnTo>
                  <a:lnTo>
                    <a:pt x="424" y="2638"/>
                  </a:lnTo>
                  <a:lnTo>
                    <a:pt x="598" y="2912"/>
                  </a:lnTo>
                  <a:lnTo>
                    <a:pt x="797" y="3161"/>
                  </a:lnTo>
                  <a:lnTo>
                    <a:pt x="1021" y="3385"/>
                  </a:lnTo>
                  <a:lnTo>
                    <a:pt x="1270" y="3634"/>
                  </a:lnTo>
                  <a:lnTo>
                    <a:pt x="1544" y="3833"/>
                  </a:lnTo>
                  <a:lnTo>
                    <a:pt x="1817" y="4032"/>
                  </a:lnTo>
                  <a:lnTo>
                    <a:pt x="2116" y="4231"/>
                  </a:lnTo>
                  <a:lnTo>
                    <a:pt x="2415" y="4380"/>
                  </a:lnTo>
                  <a:lnTo>
                    <a:pt x="2713" y="4530"/>
                  </a:lnTo>
                  <a:lnTo>
                    <a:pt x="3012" y="4629"/>
                  </a:lnTo>
                  <a:lnTo>
                    <a:pt x="3311" y="4729"/>
                  </a:lnTo>
                  <a:lnTo>
                    <a:pt x="3584" y="4779"/>
                  </a:lnTo>
                  <a:lnTo>
                    <a:pt x="3858" y="4828"/>
                  </a:lnTo>
                  <a:lnTo>
                    <a:pt x="3883" y="4355"/>
                  </a:lnTo>
                  <a:lnTo>
                    <a:pt x="3908" y="3883"/>
                  </a:lnTo>
                  <a:lnTo>
                    <a:pt x="3983" y="3410"/>
                  </a:lnTo>
                  <a:lnTo>
                    <a:pt x="4057" y="296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c6f6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2680" bIns="22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3" name="Google Shape;2888;p67"/>
            <p:cNvSpPr/>
            <p:nvPr/>
          </p:nvSpPr>
          <p:spPr>
            <a:xfrm>
              <a:off x="1735560" y="1951200"/>
              <a:ext cx="37800" cy="4500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45000"/>
                <a:gd name="textAreaBottom" fmla="*/ 45360 h 45000"/>
              </a:gdLst>
              <a:ahLst/>
              <a:rect l="textAreaLeft" t="textAreaTop" r="textAreaRight" b="textAreaBottom"/>
              <a:pathLst>
                <a:path fill="none" w="4058" h="4829">
                  <a:moveTo>
                    <a:pt x="51" y="0"/>
                  </a:moveTo>
                  <a:lnTo>
                    <a:pt x="51" y="0"/>
                  </a:lnTo>
                  <a:lnTo>
                    <a:pt x="1" y="473"/>
                  </a:lnTo>
                  <a:lnTo>
                    <a:pt x="1" y="921"/>
                  </a:lnTo>
                  <a:lnTo>
                    <a:pt x="26" y="1369"/>
                  </a:lnTo>
                  <a:lnTo>
                    <a:pt x="100" y="1817"/>
                  </a:lnTo>
                  <a:lnTo>
                    <a:pt x="100" y="1817"/>
                  </a:lnTo>
                  <a:lnTo>
                    <a:pt x="150" y="2091"/>
                  </a:lnTo>
                  <a:lnTo>
                    <a:pt x="275" y="2365"/>
                  </a:lnTo>
                  <a:lnTo>
                    <a:pt x="424" y="2638"/>
                  </a:lnTo>
                  <a:lnTo>
                    <a:pt x="598" y="2912"/>
                  </a:lnTo>
                  <a:lnTo>
                    <a:pt x="797" y="3161"/>
                  </a:lnTo>
                  <a:lnTo>
                    <a:pt x="1021" y="3385"/>
                  </a:lnTo>
                  <a:lnTo>
                    <a:pt x="1270" y="3634"/>
                  </a:lnTo>
                  <a:lnTo>
                    <a:pt x="1544" y="3833"/>
                  </a:lnTo>
                  <a:lnTo>
                    <a:pt x="1817" y="4032"/>
                  </a:lnTo>
                  <a:lnTo>
                    <a:pt x="2116" y="4231"/>
                  </a:lnTo>
                  <a:lnTo>
                    <a:pt x="2415" y="4380"/>
                  </a:lnTo>
                  <a:lnTo>
                    <a:pt x="2713" y="4530"/>
                  </a:lnTo>
                  <a:lnTo>
                    <a:pt x="3012" y="4629"/>
                  </a:lnTo>
                  <a:lnTo>
                    <a:pt x="3311" y="4729"/>
                  </a:lnTo>
                  <a:lnTo>
                    <a:pt x="3584" y="4779"/>
                  </a:lnTo>
                  <a:lnTo>
                    <a:pt x="3858" y="4828"/>
                  </a:lnTo>
                  <a:lnTo>
                    <a:pt x="3858" y="4828"/>
                  </a:lnTo>
                  <a:lnTo>
                    <a:pt x="3883" y="4355"/>
                  </a:lnTo>
                  <a:lnTo>
                    <a:pt x="3908" y="3883"/>
                  </a:lnTo>
                  <a:lnTo>
                    <a:pt x="3983" y="3410"/>
                  </a:lnTo>
                  <a:lnTo>
                    <a:pt x="4057" y="2962"/>
                  </a:lnTo>
                  <a:lnTo>
                    <a:pt x="51" y="0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2680" bIns="22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4" name="Google Shape;2889;p67"/>
            <p:cNvSpPr/>
            <p:nvPr/>
          </p:nvSpPr>
          <p:spPr>
            <a:xfrm>
              <a:off x="1693800" y="1775880"/>
              <a:ext cx="119160" cy="117000"/>
            </a:xfrm>
            <a:custGeom>
              <a:avLst/>
              <a:gdLst>
                <a:gd name="textAreaLeft" fmla="*/ 0 w 119160"/>
                <a:gd name="textAreaRight" fmla="*/ 119520 w 119160"/>
                <a:gd name="textAreaTop" fmla="*/ 0 h 117000"/>
                <a:gd name="textAreaBottom" fmla="*/ 117360 h 117000"/>
              </a:gdLst>
              <a:ahLst/>
              <a:rect l="textAreaLeft" t="textAreaTop" r="textAreaRight" b="textAreaBottom"/>
              <a:pathLst>
                <a:path w="12743" h="12519">
                  <a:moveTo>
                    <a:pt x="6048" y="0"/>
                  </a:moveTo>
                  <a:lnTo>
                    <a:pt x="5724" y="25"/>
                  </a:lnTo>
                  <a:lnTo>
                    <a:pt x="5400" y="50"/>
                  </a:lnTo>
                  <a:lnTo>
                    <a:pt x="5077" y="125"/>
                  </a:lnTo>
                  <a:lnTo>
                    <a:pt x="4778" y="174"/>
                  </a:lnTo>
                  <a:lnTo>
                    <a:pt x="4480" y="274"/>
                  </a:lnTo>
                  <a:lnTo>
                    <a:pt x="4181" y="374"/>
                  </a:lnTo>
                  <a:lnTo>
                    <a:pt x="3882" y="473"/>
                  </a:lnTo>
                  <a:lnTo>
                    <a:pt x="3335" y="747"/>
                  </a:lnTo>
                  <a:lnTo>
                    <a:pt x="2812" y="1070"/>
                  </a:lnTo>
                  <a:lnTo>
                    <a:pt x="2314" y="1419"/>
                  </a:lnTo>
                  <a:lnTo>
                    <a:pt x="1867" y="1817"/>
                  </a:lnTo>
                  <a:lnTo>
                    <a:pt x="1468" y="2265"/>
                  </a:lnTo>
                  <a:lnTo>
                    <a:pt x="1095" y="2763"/>
                  </a:lnTo>
                  <a:lnTo>
                    <a:pt x="772" y="3260"/>
                  </a:lnTo>
                  <a:lnTo>
                    <a:pt x="622" y="3534"/>
                  </a:lnTo>
                  <a:lnTo>
                    <a:pt x="498" y="3808"/>
                  </a:lnTo>
                  <a:lnTo>
                    <a:pt x="398" y="4107"/>
                  </a:lnTo>
                  <a:lnTo>
                    <a:pt x="299" y="4405"/>
                  </a:lnTo>
                  <a:lnTo>
                    <a:pt x="199" y="4704"/>
                  </a:lnTo>
                  <a:lnTo>
                    <a:pt x="124" y="5002"/>
                  </a:lnTo>
                  <a:lnTo>
                    <a:pt x="75" y="5301"/>
                  </a:lnTo>
                  <a:lnTo>
                    <a:pt x="25" y="5625"/>
                  </a:lnTo>
                  <a:lnTo>
                    <a:pt x="0" y="5948"/>
                  </a:lnTo>
                  <a:lnTo>
                    <a:pt x="0" y="6247"/>
                  </a:lnTo>
                  <a:lnTo>
                    <a:pt x="0" y="6570"/>
                  </a:lnTo>
                  <a:lnTo>
                    <a:pt x="25" y="6894"/>
                  </a:lnTo>
                  <a:lnTo>
                    <a:pt x="75" y="7217"/>
                  </a:lnTo>
                  <a:lnTo>
                    <a:pt x="124" y="7516"/>
                  </a:lnTo>
                  <a:lnTo>
                    <a:pt x="199" y="7815"/>
                  </a:lnTo>
                  <a:lnTo>
                    <a:pt x="299" y="8113"/>
                  </a:lnTo>
                  <a:lnTo>
                    <a:pt x="398" y="8412"/>
                  </a:lnTo>
                  <a:lnTo>
                    <a:pt x="498" y="8711"/>
                  </a:lnTo>
                  <a:lnTo>
                    <a:pt x="622" y="8984"/>
                  </a:lnTo>
                  <a:lnTo>
                    <a:pt x="772" y="9258"/>
                  </a:lnTo>
                  <a:lnTo>
                    <a:pt x="1095" y="9756"/>
                  </a:lnTo>
                  <a:lnTo>
                    <a:pt x="1468" y="10254"/>
                  </a:lnTo>
                  <a:lnTo>
                    <a:pt x="1867" y="10702"/>
                  </a:lnTo>
                  <a:lnTo>
                    <a:pt x="2314" y="11100"/>
                  </a:lnTo>
                  <a:lnTo>
                    <a:pt x="2812" y="11448"/>
                  </a:lnTo>
                  <a:lnTo>
                    <a:pt x="3335" y="11772"/>
                  </a:lnTo>
                  <a:lnTo>
                    <a:pt x="3882" y="12045"/>
                  </a:lnTo>
                  <a:lnTo>
                    <a:pt x="4181" y="12145"/>
                  </a:lnTo>
                  <a:lnTo>
                    <a:pt x="4480" y="12245"/>
                  </a:lnTo>
                  <a:lnTo>
                    <a:pt x="4778" y="12319"/>
                  </a:lnTo>
                  <a:lnTo>
                    <a:pt x="5077" y="12394"/>
                  </a:lnTo>
                  <a:lnTo>
                    <a:pt x="5400" y="12444"/>
                  </a:lnTo>
                  <a:lnTo>
                    <a:pt x="5724" y="12493"/>
                  </a:lnTo>
                  <a:lnTo>
                    <a:pt x="6048" y="12518"/>
                  </a:lnTo>
                  <a:lnTo>
                    <a:pt x="6695" y="12518"/>
                  </a:lnTo>
                  <a:lnTo>
                    <a:pt x="7018" y="12493"/>
                  </a:lnTo>
                  <a:lnTo>
                    <a:pt x="7342" y="12444"/>
                  </a:lnTo>
                  <a:lnTo>
                    <a:pt x="7640" y="12394"/>
                  </a:lnTo>
                  <a:lnTo>
                    <a:pt x="7964" y="12319"/>
                  </a:lnTo>
                  <a:lnTo>
                    <a:pt x="8262" y="12245"/>
                  </a:lnTo>
                  <a:lnTo>
                    <a:pt x="8561" y="12145"/>
                  </a:lnTo>
                  <a:lnTo>
                    <a:pt x="8835" y="12045"/>
                  </a:lnTo>
                  <a:lnTo>
                    <a:pt x="9407" y="11772"/>
                  </a:lnTo>
                  <a:lnTo>
                    <a:pt x="9930" y="11448"/>
                  </a:lnTo>
                  <a:lnTo>
                    <a:pt x="10428" y="11100"/>
                  </a:lnTo>
                  <a:lnTo>
                    <a:pt x="10876" y="10702"/>
                  </a:lnTo>
                  <a:lnTo>
                    <a:pt x="11274" y="10254"/>
                  </a:lnTo>
                  <a:lnTo>
                    <a:pt x="11647" y="9756"/>
                  </a:lnTo>
                  <a:lnTo>
                    <a:pt x="11971" y="9258"/>
                  </a:lnTo>
                  <a:lnTo>
                    <a:pt x="12120" y="8984"/>
                  </a:lnTo>
                  <a:lnTo>
                    <a:pt x="12244" y="8711"/>
                  </a:lnTo>
                  <a:lnTo>
                    <a:pt x="12344" y="8412"/>
                  </a:lnTo>
                  <a:lnTo>
                    <a:pt x="12443" y="8113"/>
                  </a:lnTo>
                  <a:lnTo>
                    <a:pt x="12543" y="7815"/>
                  </a:lnTo>
                  <a:lnTo>
                    <a:pt x="12618" y="7516"/>
                  </a:lnTo>
                  <a:lnTo>
                    <a:pt x="12667" y="7217"/>
                  </a:lnTo>
                  <a:lnTo>
                    <a:pt x="12692" y="6894"/>
                  </a:lnTo>
                  <a:lnTo>
                    <a:pt x="12717" y="6570"/>
                  </a:lnTo>
                  <a:lnTo>
                    <a:pt x="12742" y="6247"/>
                  </a:lnTo>
                  <a:lnTo>
                    <a:pt x="12717" y="5948"/>
                  </a:lnTo>
                  <a:lnTo>
                    <a:pt x="12692" y="5625"/>
                  </a:lnTo>
                  <a:lnTo>
                    <a:pt x="12667" y="5301"/>
                  </a:lnTo>
                  <a:lnTo>
                    <a:pt x="12618" y="5002"/>
                  </a:lnTo>
                  <a:lnTo>
                    <a:pt x="12543" y="4704"/>
                  </a:lnTo>
                  <a:lnTo>
                    <a:pt x="12443" y="4405"/>
                  </a:lnTo>
                  <a:lnTo>
                    <a:pt x="12344" y="4107"/>
                  </a:lnTo>
                  <a:lnTo>
                    <a:pt x="12244" y="3808"/>
                  </a:lnTo>
                  <a:lnTo>
                    <a:pt x="12120" y="3534"/>
                  </a:lnTo>
                  <a:lnTo>
                    <a:pt x="11971" y="3260"/>
                  </a:lnTo>
                  <a:lnTo>
                    <a:pt x="11647" y="2763"/>
                  </a:lnTo>
                  <a:lnTo>
                    <a:pt x="11274" y="2265"/>
                  </a:lnTo>
                  <a:lnTo>
                    <a:pt x="10876" y="1817"/>
                  </a:lnTo>
                  <a:lnTo>
                    <a:pt x="10428" y="1419"/>
                  </a:lnTo>
                  <a:lnTo>
                    <a:pt x="9930" y="1070"/>
                  </a:lnTo>
                  <a:lnTo>
                    <a:pt x="9407" y="747"/>
                  </a:lnTo>
                  <a:lnTo>
                    <a:pt x="8835" y="473"/>
                  </a:lnTo>
                  <a:lnTo>
                    <a:pt x="8561" y="374"/>
                  </a:lnTo>
                  <a:lnTo>
                    <a:pt x="8262" y="274"/>
                  </a:lnTo>
                  <a:lnTo>
                    <a:pt x="7964" y="174"/>
                  </a:lnTo>
                  <a:lnTo>
                    <a:pt x="7640" y="125"/>
                  </a:lnTo>
                  <a:lnTo>
                    <a:pt x="7342" y="50"/>
                  </a:lnTo>
                  <a:lnTo>
                    <a:pt x="7018" y="25"/>
                  </a:lnTo>
                  <a:lnTo>
                    <a:pt x="669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8680" bIns="58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5" name="Google Shape;2890;p67"/>
            <p:cNvSpPr/>
            <p:nvPr/>
          </p:nvSpPr>
          <p:spPr>
            <a:xfrm>
              <a:off x="1767240" y="1768320"/>
              <a:ext cx="45000" cy="7380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4829" h="7891">
                  <a:moveTo>
                    <a:pt x="25" y="1"/>
                  </a:moveTo>
                  <a:lnTo>
                    <a:pt x="0" y="51"/>
                  </a:lnTo>
                  <a:lnTo>
                    <a:pt x="0" y="101"/>
                  </a:lnTo>
                  <a:lnTo>
                    <a:pt x="50" y="125"/>
                  </a:lnTo>
                  <a:lnTo>
                    <a:pt x="349" y="225"/>
                  </a:lnTo>
                  <a:lnTo>
                    <a:pt x="648" y="325"/>
                  </a:lnTo>
                  <a:lnTo>
                    <a:pt x="921" y="449"/>
                  </a:lnTo>
                  <a:lnTo>
                    <a:pt x="1195" y="573"/>
                  </a:lnTo>
                  <a:lnTo>
                    <a:pt x="1469" y="723"/>
                  </a:lnTo>
                  <a:lnTo>
                    <a:pt x="1743" y="872"/>
                  </a:lnTo>
                  <a:lnTo>
                    <a:pt x="2240" y="1245"/>
                  </a:lnTo>
                  <a:lnTo>
                    <a:pt x="2713" y="1644"/>
                  </a:lnTo>
                  <a:lnTo>
                    <a:pt x="2937" y="1843"/>
                  </a:lnTo>
                  <a:lnTo>
                    <a:pt x="3136" y="2067"/>
                  </a:lnTo>
                  <a:lnTo>
                    <a:pt x="3335" y="2315"/>
                  </a:lnTo>
                  <a:lnTo>
                    <a:pt x="3510" y="2564"/>
                  </a:lnTo>
                  <a:lnTo>
                    <a:pt x="3684" y="2813"/>
                  </a:lnTo>
                  <a:lnTo>
                    <a:pt x="3858" y="3087"/>
                  </a:lnTo>
                  <a:lnTo>
                    <a:pt x="4007" y="3361"/>
                  </a:lnTo>
                  <a:lnTo>
                    <a:pt x="4132" y="3634"/>
                  </a:lnTo>
                  <a:lnTo>
                    <a:pt x="4256" y="3908"/>
                  </a:lnTo>
                  <a:lnTo>
                    <a:pt x="4356" y="4207"/>
                  </a:lnTo>
                  <a:lnTo>
                    <a:pt x="4455" y="4481"/>
                  </a:lnTo>
                  <a:lnTo>
                    <a:pt x="4530" y="4779"/>
                  </a:lnTo>
                  <a:lnTo>
                    <a:pt x="4580" y="5078"/>
                  </a:lnTo>
                  <a:lnTo>
                    <a:pt x="4629" y="5377"/>
                  </a:lnTo>
                  <a:lnTo>
                    <a:pt x="4654" y="5675"/>
                  </a:lnTo>
                  <a:lnTo>
                    <a:pt x="4679" y="5974"/>
                  </a:lnTo>
                  <a:lnTo>
                    <a:pt x="4679" y="6272"/>
                  </a:lnTo>
                  <a:lnTo>
                    <a:pt x="4654" y="6596"/>
                  </a:lnTo>
                  <a:lnTo>
                    <a:pt x="4629" y="6895"/>
                  </a:lnTo>
                  <a:lnTo>
                    <a:pt x="4580" y="7193"/>
                  </a:lnTo>
                  <a:lnTo>
                    <a:pt x="4530" y="7492"/>
                  </a:lnTo>
                  <a:lnTo>
                    <a:pt x="4455" y="7791"/>
                  </a:lnTo>
                  <a:lnTo>
                    <a:pt x="4455" y="7840"/>
                  </a:lnTo>
                  <a:lnTo>
                    <a:pt x="4505" y="7890"/>
                  </a:lnTo>
                  <a:lnTo>
                    <a:pt x="4555" y="7865"/>
                  </a:lnTo>
                  <a:lnTo>
                    <a:pt x="4580" y="7840"/>
                  </a:lnTo>
                  <a:lnTo>
                    <a:pt x="4654" y="7517"/>
                  </a:lnTo>
                  <a:lnTo>
                    <a:pt x="4729" y="7218"/>
                  </a:lnTo>
                  <a:lnTo>
                    <a:pt x="4779" y="6920"/>
                  </a:lnTo>
                  <a:lnTo>
                    <a:pt x="4804" y="6596"/>
                  </a:lnTo>
                  <a:lnTo>
                    <a:pt x="4829" y="6297"/>
                  </a:lnTo>
                  <a:lnTo>
                    <a:pt x="4804" y="5974"/>
                  </a:lnTo>
                  <a:lnTo>
                    <a:pt x="4804" y="5675"/>
                  </a:lnTo>
                  <a:lnTo>
                    <a:pt x="4779" y="5352"/>
                  </a:lnTo>
                  <a:lnTo>
                    <a:pt x="4729" y="5053"/>
                  </a:lnTo>
                  <a:lnTo>
                    <a:pt x="4654" y="4754"/>
                  </a:lnTo>
                  <a:lnTo>
                    <a:pt x="4580" y="4456"/>
                  </a:lnTo>
                  <a:lnTo>
                    <a:pt x="4480" y="4157"/>
                  </a:lnTo>
                  <a:lnTo>
                    <a:pt x="4381" y="3858"/>
                  </a:lnTo>
                  <a:lnTo>
                    <a:pt x="4256" y="3560"/>
                  </a:lnTo>
                  <a:lnTo>
                    <a:pt x="4132" y="3286"/>
                  </a:lnTo>
                  <a:lnTo>
                    <a:pt x="3982" y="3012"/>
                  </a:lnTo>
                  <a:lnTo>
                    <a:pt x="3808" y="2739"/>
                  </a:lnTo>
                  <a:lnTo>
                    <a:pt x="3634" y="2465"/>
                  </a:lnTo>
                  <a:lnTo>
                    <a:pt x="3435" y="2216"/>
                  </a:lnTo>
                  <a:lnTo>
                    <a:pt x="3236" y="1967"/>
                  </a:lnTo>
                  <a:lnTo>
                    <a:pt x="3037" y="1743"/>
                  </a:lnTo>
                  <a:lnTo>
                    <a:pt x="2813" y="1519"/>
                  </a:lnTo>
                  <a:lnTo>
                    <a:pt x="2564" y="1320"/>
                  </a:lnTo>
                  <a:lnTo>
                    <a:pt x="2340" y="1121"/>
                  </a:lnTo>
                  <a:lnTo>
                    <a:pt x="2066" y="922"/>
                  </a:lnTo>
                  <a:lnTo>
                    <a:pt x="1817" y="748"/>
                  </a:lnTo>
                  <a:lnTo>
                    <a:pt x="1543" y="598"/>
                  </a:lnTo>
                  <a:lnTo>
                    <a:pt x="1270" y="449"/>
                  </a:lnTo>
                  <a:lnTo>
                    <a:pt x="971" y="325"/>
                  </a:lnTo>
                  <a:lnTo>
                    <a:pt x="697" y="200"/>
                  </a:lnTo>
                  <a:lnTo>
                    <a:pt x="399" y="101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6" name="Google Shape;2891;p67"/>
            <p:cNvSpPr/>
            <p:nvPr/>
          </p:nvSpPr>
          <p:spPr>
            <a:xfrm>
              <a:off x="1757520" y="1816920"/>
              <a:ext cx="90000" cy="88560"/>
            </a:xfrm>
            <a:custGeom>
              <a:avLst/>
              <a:gdLst>
                <a:gd name="textAreaLeft" fmla="*/ 0 w 90000"/>
                <a:gd name="textAreaRight" fmla="*/ 90360 w 90000"/>
                <a:gd name="textAreaTop" fmla="*/ 0 h 88560"/>
                <a:gd name="textAreaBottom" fmla="*/ 88920 h 88560"/>
              </a:gdLst>
              <a:ahLst/>
              <a:rect l="textAreaLeft" t="textAreaTop" r="textAreaRight" b="textAreaBottom"/>
              <a:pathLst>
                <a:path w="9632" h="9458">
                  <a:moveTo>
                    <a:pt x="4803" y="0"/>
                  </a:moveTo>
                  <a:lnTo>
                    <a:pt x="4330" y="25"/>
                  </a:lnTo>
                  <a:lnTo>
                    <a:pt x="3858" y="75"/>
                  </a:lnTo>
                  <a:lnTo>
                    <a:pt x="3385" y="200"/>
                  </a:lnTo>
                  <a:lnTo>
                    <a:pt x="2937" y="349"/>
                  </a:lnTo>
                  <a:lnTo>
                    <a:pt x="2514" y="573"/>
                  </a:lnTo>
                  <a:lnTo>
                    <a:pt x="2115" y="797"/>
                  </a:lnTo>
                  <a:lnTo>
                    <a:pt x="1742" y="1071"/>
                  </a:lnTo>
                  <a:lnTo>
                    <a:pt x="1419" y="1369"/>
                  </a:lnTo>
                  <a:lnTo>
                    <a:pt x="1095" y="1718"/>
                  </a:lnTo>
                  <a:lnTo>
                    <a:pt x="821" y="2066"/>
                  </a:lnTo>
                  <a:lnTo>
                    <a:pt x="573" y="2464"/>
                  </a:lnTo>
                  <a:lnTo>
                    <a:pt x="373" y="2887"/>
                  </a:lnTo>
                  <a:lnTo>
                    <a:pt x="224" y="3310"/>
                  </a:lnTo>
                  <a:lnTo>
                    <a:pt x="100" y="3783"/>
                  </a:lnTo>
                  <a:lnTo>
                    <a:pt x="25" y="4231"/>
                  </a:lnTo>
                  <a:lnTo>
                    <a:pt x="0" y="4729"/>
                  </a:lnTo>
                  <a:lnTo>
                    <a:pt x="25" y="5202"/>
                  </a:lnTo>
                  <a:lnTo>
                    <a:pt x="100" y="5675"/>
                  </a:lnTo>
                  <a:lnTo>
                    <a:pt x="224" y="6147"/>
                  </a:lnTo>
                  <a:lnTo>
                    <a:pt x="373" y="6571"/>
                  </a:lnTo>
                  <a:lnTo>
                    <a:pt x="573" y="6994"/>
                  </a:lnTo>
                  <a:lnTo>
                    <a:pt x="821" y="7367"/>
                  </a:lnTo>
                  <a:lnTo>
                    <a:pt x="1095" y="7740"/>
                  </a:lnTo>
                  <a:lnTo>
                    <a:pt x="1419" y="8089"/>
                  </a:lnTo>
                  <a:lnTo>
                    <a:pt x="1742" y="8387"/>
                  </a:lnTo>
                  <a:lnTo>
                    <a:pt x="2115" y="8661"/>
                  </a:lnTo>
                  <a:lnTo>
                    <a:pt x="2514" y="8885"/>
                  </a:lnTo>
                  <a:lnTo>
                    <a:pt x="2937" y="9084"/>
                  </a:lnTo>
                  <a:lnTo>
                    <a:pt x="3385" y="9258"/>
                  </a:lnTo>
                  <a:lnTo>
                    <a:pt x="3858" y="9358"/>
                  </a:lnTo>
                  <a:lnTo>
                    <a:pt x="4330" y="9433"/>
                  </a:lnTo>
                  <a:lnTo>
                    <a:pt x="4803" y="9457"/>
                  </a:lnTo>
                  <a:lnTo>
                    <a:pt x="5301" y="9433"/>
                  </a:lnTo>
                  <a:lnTo>
                    <a:pt x="5774" y="9358"/>
                  </a:lnTo>
                  <a:lnTo>
                    <a:pt x="6247" y="9258"/>
                  </a:lnTo>
                  <a:lnTo>
                    <a:pt x="6695" y="9084"/>
                  </a:lnTo>
                  <a:lnTo>
                    <a:pt x="7118" y="8885"/>
                  </a:lnTo>
                  <a:lnTo>
                    <a:pt x="7516" y="8661"/>
                  </a:lnTo>
                  <a:lnTo>
                    <a:pt x="7864" y="8387"/>
                  </a:lnTo>
                  <a:lnTo>
                    <a:pt x="8213" y="8089"/>
                  </a:lnTo>
                  <a:lnTo>
                    <a:pt x="8536" y="7740"/>
                  </a:lnTo>
                  <a:lnTo>
                    <a:pt x="8810" y="7367"/>
                  </a:lnTo>
                  <a:lnTo>
                    <a:pt x="9059" y="6994"/>
                  </a:lnTo>
                  <a:lnTo>
                    <a:pt x="9258" y="6571"/>
                  </a:lnTo>
                  <a:lnTo>
                    <a:pt x="9407" y="6147"/>
                  </a:lnTo>
                  <a:lnTo>
                    <a:pt x="9532" y="5675"/>
                  </a:lnTo>
                  <a:lnTo>
                    <a:pt x="9606" y="5202"/>
                  </a:lnTo>
                  <a:lnTo>
                    <a:pt x="9631" y="4729"/>
                  </a:lnTo>
                  <a:lnTo>
                    <a:pt x="9606" y="4231"/>
                  </a:lnTo>
                  <a:lnTo>
                    <a:pt x="9532" y="3783"/>
                  </a:lnTo>
                  <a:lnTo>
                    <a:pt x="9407" y="3310"/>
                  </a:lnTo>
                  <a:lnTo>
                    <a:pt x="9258" y="2887"/>
                  </a:lnTo>
                  <a:lnTo>
                    <a:pt x="9059" y="2464"/>
                  </a:lnTo>
                  <a:lnTo>
                    <a:pt x="8810" y="2066"/>
                  </a:lnTo>
                  <a:lnTo>
                    <a:pt x="8536" y="1718"/>
                  </a:lnTo>
                  <a:lnTo>
                    <a:pt x="8213" y="1369"/>
                  </a:lnTo>
                  <a:lnTo>
                    <a:pt x="7864" y="1071"/>
                  </a:lnTo>
                  <a:lnTo>
                    <a:pt x="7516" y="797"/>
                  </a:lnTo>
                  <a:lnTo>
                    <a:pt x="7118" y="573"/>
                  </a:lnTo>
                  <a:lnTo>
                    <a:pt x="6695" y="349"/>
                  </a:lnTo>
                  <a:lnTo>
                    <a:pt x="6247" y="200"/>
                  </a:lnTo>
                  <a:lnTo>
                    <a:pt x="5774" y="75"/>
                  </a:lnTo>
                  <a:lnTo>
                    <a:pt x="5301" y="25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7" name="Google Shape;2892;p67"/>
            <p:cNvSpPr/>
            <p:nvPr/>
          </p:nvSpPr>
          <p:spPr>
            <a:xfrm>
              <a:off x="1646640" y="1811160"/>
              <a:ext cx="104760" cy="102960"/>
            </a:xfrm>
            <a:custGeom>
              <a:avLst/>
              <a:gdLst>
                <a:gd name="textAreaLeft" fmla="*/ 0 w 104760"/>
                <a:gd name="textAreaRight" fmla="*/ 105120 w 104760"/>
                <a:gd name="textAreaTop" fmla="*/ 0 h 102960"/>
                <a:gd name="textAreaBottom" fmla="*/ 103320 h 102960"/>
              </a:gdLst>
              <a:ahLst/>
              <a:rect l="textAreaLeft" t="textAreaTop" r="textAreaRight" b="textAreaBottom"/>
              <a:pathLst>
                <a:path w="11200" h="11025">
                  <a:moveTo>
                    <a:pt x="5600" y="0"/>
                  </a:moveTo>
                  <a:lnTo>
                    <a:pt x="5028" y="25"/>
                  </a:lnTo>
                  <a:lnTo>
                    <a:pt x="4481" y="125"/>
                  </a:lnTo>
                  <a:lnTo>
                    <a:pt x="3933" y="249"/>
                  </a:lnTo>
                  <a:lnTo>
                    <a:pt x="3435" y="448"/>
                  </a:lnTo>
                  <a:lnTo>
                    <a:pt x="2938" y="672"/>
                  </a:lnTo>
                  <a:lnTo>
                    <a:pt x="2465" y="946"/>
                  </a:lnTo>
                  <a:lnTo>
                    <a:pt x="2042" y="1269"/>
                  </a:lnTo>
                  <a:lnTo>
                    <a:pt x="1643" y="1618"/>
                  </a:lnTo>
                  <a:lnTo>
                    <a:pt x="1295" y="2016"/>
                  </a:lnTo>
                  <a:lnTo>
                    <a:pt x="971" y="2439"/>
                  </a:lnTo>
                  <a:lnTo>
                    <a:pt x="673" y="2887"/>
                  </a:lnTo>
                  <a:lnTo>
                    <a:pt x="449" y="3385"/>
                  </a:lnTo>
                  <a:lnTo>
                    <a:pt x="250" y="3882"/>
                  </a:lnTo>
                  <a:lnTo>
                    <a:pt x="125" y="4405"/>
                  </a:lnTo>
                  <a:lnTo>
                    <a:pt x="26" y="4953"/>
                  </a:lnTo>
                  <a:lnTo>
                    <a:pt x="1" y="5525"/>
                  </a:lnTo>
                  <a:lnTo>
                    <a:pt x="26" y="6073"/>
                  </a:lnTo>
                  <a:lnTo>
                    <a:pt x="125" y="6620"/>
                  </a:lnTo>
                  <a:lnTo>
                    <a:pt x="250" y="7168"/>
                  </a:lnTo>
                  <a:lnTo>
                    <a:pt x="449" y="7665"/>
                  </a:lnTo>
                  <a:lnTo>
                    <a:pt x="673" y="8138"/>
                  </a:lnTo>
                  <a:lnTo>
                    <a:pt x="971" y="8586"/>
                  </a:lnTo>
                  <a:lnTo>
                    <a:pt x="1295" y="9034"/>
                  </a:lnTo>
                  <a:lnTo>
                    <a:pt x="1643" y="9407"/>
                  </a:lnTo>
                  <a:lnTo>
                    <a:pt x="2042" y="9781"/>
                  </a:lnTo>
                  <a:lnTo>
                    <a:pt x="2465" y="10079"/>
                  </a:lnTo>
                  <a:lnTo>
                    <a:pt x="2938" y="10353"/>
                  </a:lnTo>
                  <a:lnTo>
                    <a:pt x="3435" y="10602"/>
                  </a:lnTo>
                  <a:lnTo>
                    <a:pt x="3933" y="10776"/>
                  </a:lnTo>
                  <a:lnTo>
                    <a:pt x="4481" y="10925"/>
                  </a:lnTo>
                  <a:lnTo>
                    <a:pt x="5028" y="11000"/>
                  </a:lnTo>
                  <a:lnTo>
                    <a:pt x="5600" y="11025"/>
                  </a:lnTo>
                  <a:lnTo>
                    <a:pt x="6173" y="11000"/>
                  </a:lnTo>
                  <a:lnTo>
                    <a:pt x="6720" y="10925"/>
                  </a:lnTo>
                  <a:lnTo>
                    <a:pt x="7268" y="10776"/>
                  </a:lnTo>
                  <a:lnTo>
                    <a:pt x="7790" y="10602"/>
                  </a:lnTo>
                  <a:lnTo>
                    <a:pt x="8263" y="10353"/>
                  </a:lnTo>
                  <a:lnTo>
                    <a:pt x="8736" y="10079"/>
                  </a:lnTo>
                  <a:lnTo>
                    <a:pt x="9159" y="9781"/>
                  </a:lnTo>
                  <a:lnTo>
                    <a:pt x="9557" y="9407"/>
                  </a:lnTo>
                  <a:lnTo>
                    <a:pt x="9931" y="9034"/>
                  </a:lnTo>
                  <a:lnTo>
                    <a:pt x="10229" y="8586"/>
                  </a:lnTo>
                  <a:lnTo>
                    <a:pt x="10528" y="8138"/>
                  </a:lnTo>
                  <a:lnTo>
                    <a:pt x="10752" y="7665"/>
                  </a:lnTo>
                  <a:lnTo>
                    <a:pt x="10951" y="7168"/>
                  </a:lnTo>
                  <a:lnTo>
                    <a:pt x="11076" y="6620"/>
                  </a:lnTo>
                  <a:lnTo>
                    <a:pt x="11175" y="6073"/>
                  </a:lnTo>
                  <a:lnTo>
                    <a:pt x="11200" y="5525"/>
                  </a:lnTo>
                  <a:lnTo>
                    <a:pt x="11175" y="4953"/>
                  </a:lnTo>
                  <a:lnTo>
                    <a:pt x="11076" y="4405"/>
                  </a:lnTo>
                  <a:lnTo>
                    <a:pt x="10951" y="3882"/>
                  </a:lnTo>
                  <a:lnTo>
                    <a:pt x="10752" y="3385"/>
                  </a:lnTo>
                  <a:lnTo>
                    <a:pt x="10528" y="2887"/>
                  </a:lnTo>
                  <a:lnTo>
                    <a:pt x="10229" y="2439"/>
                  </a:lnTo>
                  <a:lnTo>
                    <a:pt x="9931" y="2016"/>
                  </a:lnTo>
                  <a:lnTo>
                    <a:pt x="9557" y="1618"/>
                  </a:lnTo>
                  <a:lnTo>
                    <a:pt x="9159" y="1269"/>
                  </a:lnTo>
                  <a:lnTo>
                    <a:pt x="8736" y="946"/>
                  </a:lnTo>
                  <a:lnTo>
                    <a:pt x="8263" y="672"/>
                  </a:lnTo>
                  <a:lnTo>
                    <a:pt x="7790" y="448"/>
                  </a:lnTo>
                  <a:lnTo>
                    <a:pt x="7268" y="249"/>
                  </a:lnTo>
                  <a:lnTo>
                    <a:pt x="6720" y="125"/>
                  </a:lnTo>
                  <a:lnTo>
                    <a:pt x="6173" y="25"/>
                  </a:lnTo>
                  <a:lnTo>
                    <a:pt x="560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480" bIns="51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8" name="Google Shape;2893;p67"/>
            <p:cNvSpPr/>
            <p:nvPr/>
          </p:nvSpPr>
          <p:spPr>
            <a:xfrm>
              <a:off x="1702080" y="1818360"/>
              <a:ext cx="124560" cy="168120"/>
            </a:xfrm>
            <a:custGeom>
              <a:avLst/>
              <a:gdLst>
                <a:gd name="textAreaLeft" fmla="*/ 0 w 124560"/>
                <a:gd name="textAreaRight" fmla="*/ 124920 w 124560"/>
                <a:gd name="textAreaTop" fmla="*/ 0 h 168120"/>
                <a:gd name="textAreaBottom" fmla="*/ 168480 h 168120"/>
              </a:gdLst>
              <a:ahLst/>
              <a:rect l="textAreaLeft" t="textAreaTop" r="textAreaRight" b="textAreaBottom"/>
              <a:pathLst>
                <a:path w="13341" h="17945">
                  <a:moveTo>
                    <a:pt x="5999" y="1"/>
                  </a:moveTo>
                  <a:lnTo>
                    <a:pt x="5700" y="26"/>
                  </a:lnTo>
                  <a:lnTo>
                    <a:pt x="5103" y="100"/>
                  </a:lnTo>
                  <a:lnTo>
                    <a:pt x="4505" y="250"/>
                  </a:lnTo>
                  <a:lnTo>
                    <a:pt x="3958" y="424"/>
                  </a:lnTo>
                  <a:lnTo>
                    <a:pt x="3410" y="673"/>
                  </a:lnTo>
                  <a:lnTo>
                    <a:pt x="2888" y="971"/>
                  </a:lnTo>
                  <a:lnTo>
                    <a:pt x="2390" y="1320"/>
                  </a:lnTo>
                  <a:lnTo>
                    <a:pt x="1942" y="1693"/>
                  </a:lnTo>
                  <a:lnTo>
                    <a:pt x="1519" y="2141"/>
                  </a:lnTo>
                  <a:lnTo>
                    <a:pt x="1345" y="2365"/>
                  </a:lnTo>
                  <a:lnTo>
                    <a:pt x="1146" y="2614"/>
                  </a:lnTo>
                  <a:lnTo>
                    <a:pt x="972" y="2863"/>
                  </a:lnTo>
                  <a:lnTo>
                    <a:pt x="822" y="3136"/>
                  </a:lnTo>
                  <a:lnTo>
                    <a:pt x="673" y="3410"/>
                  </a:lnTo>
                  <a:lnTo>
                    <a:pt x="548" y="3684"/>
                  </a:lnTo>
                  <a:lnTo>
                    <a:pt x="424" y="3983"/>
                  </a:lnTo>
                  <a:lnTo>
                    <a:pt x="300" y="4281"/>
                  </a:lnTo>
                  <a:lnTo>
                    <a:pt x="200" y="4630"/>
                  </a:lnTo>
                  <a:lnTo>
                    <a:pt x="125" y="4978"/>
                  </a:lnTo>
                  <a:lnTo>
                    <a:pt x="51" y="5327"/>
                  </a:lnTo>
                  <a:lnTo>
                    <a:pt x="26" y="5700"/>
                  </a:lnTo>
                  <a:lnTo>
                    <a:pt x="1" y="6048"/>
                  </a:lnTo>
                  <a:lnTo>
                    <a:pt x="1" y="6422"/>
                  </a:lnTo>
                  <a:lnTo>
                    <a:pt x="26" y="6770"/>
                  </a:lnTo>
                  <a:lnTo>
                    <a:pt x="76" y="7143"/>
                  </a:lnTo>
                  <a:lnTo>
                    <a:pt x="275" y="8736"/>
                  </a:lnTo>
                  <a:lnTo>
                    <a:pt x="474" y="10179"/>
                  </a:lnTo>
                  <a:lnTo>
                    <a:pt x="598" y="10851"/>
                  </a:lnTo>
                  <a:lnTo>
                    <a:pt x="698" y="11498"/>
                  </a:lnTo>
                  <a:lnTo>
                    <a:pt x="822" y="12096"/>
                  </a:lnTo>
                  <a:lnTo>
                    <a:pt x="972" y="12693"/>
                  </a:lnTo>
                  <a:lnTo>
                    <a:pt x="1146" y="13241"/>
                  </a:lnTo>
                  <a:lnTo>
                    <a:pt x="1345" y="13763"/>
                  </a:lnTo>
                  <a:lnTo>
                    <a:pt x="1569" y="14261"/>
                  </a:lnTo>
                  <a:lnTo>
                    <a:pt x="1818" y="14734"/>
                  </a:lnTo>
                  <a:lnTo>
                    <a:pt x="2116" y="15207"/>
                  </a:lnTo>
                  <a:lnTo>
                    <a:pt x="2465" y="15630"/>
                  </a:lnTo>
                  <a:lnTo>
                    <a:pt x="2838" y="16053"/>
                  </a:lnTo>
                  <a:lnTo>
                    <a:pt x="3286" y="16476"/>
                  </a:lnTo>
                  <a:lnTo>
                    <a:pt x="3634" y="16750"/>
                  </a:lnTo>
                  <a:lnTo>
                    <a:pt x="3983" y="17023"/>
                  </a:lnTo>
                  <a:lnTo>
                    <a:pt x="4356" y="17222"/>
                  </a:lnTo>
                  <a:lnTo>
                    <a:pt x="4729" y="17421"/>
                  </a:lnTo>
                  <a:lnTo>
                    <a:pt x="5103" y="17571"/>
                  </a:lnTo>
                  <a:lnTo>
                    <a:pt x="5501" y="17720"/>
                  </a:lnTo>
                  <a:lnTo>
                    <a:pt x="5874" y="17820"/>
                  </a:lnTo>
                  <a:lnTo>
                    <a:pt x="6272" y="17894"/>
                  </a:lnTo>
                  <a:lnTo>
                    <a:pt x="6671" y="17919"/>
                  </a:lnTo>
                  <a:lnTo>
                    <a:pt x="7069" y="17944"/>
                  </a:lnTo>
                  <a:lnTo>
                    <a:pt x="7442" y="17919"/>
                  </a:lnTo>
                  <a:lnTo>
                    <a:pt x="7840" y="17894"/>
                  </a:lnTo>
                  <a:lnTo>
                    <a:pt x="8214" y="17820"/>
                  </a:lnTo>
                  <a:lnTo>
                    <a:pt x="8587" y="17745"/>
                  </a:lnTo>
                  <a:lnTo>
                    <a:pt x="8960" y="17621"/>
                  </a:lnTo>
                  <a:lnTo>
                    <a:pt x="9333" y="17496"/>
                  </a:lnTo>
                  <a:lnTo>
                    <a:pt x="9682" y="17322"/>
                  </a:lnTo>
                  <a:lnTo>
                    <a:pt x="10030" y="17148"/>
                  </a:lnTo>
                  <a:lnTo>
                    <a:pt x="10354" y="16949"/>
                  </a:lnTo>
                  <a:lnTo>
                    <a:pt x="10677" y="16725"/>
                  </a:lnTo>
                  <a:lnTo>
                    <a:pt x="11001" y="16476"/>
                  </a:lnTo>
                  <a:lnTo>
                    <a:pt x="11275" y="16202"/>
                  </a:lnTo>
                  <a:lnTo>
                    <a:pt x="11573" y="15928"/>
                  </a:lnTo>
                  <a:lnTo>
                    <a:pt x="11822" y="15605"/>
                  </a:lnTo>
                  <a:lnTo>
                    <a:pt x="12071" y="15306"/>
                  </a:lnTo>
                  <a:lnTo>
                    <a:pt x="12295" y="14958"/>
                  </a:lnTo>
                  <a:lnTo>
                    <a:pt x="12494" y="14609"/>
                  </a:lnTo>
                  <a:lnTo>
                    <a:pt x="12668" y="14236"/>
                  </a:lnTo>
                  <a:lnTo>
                    <a:pt x="12843" y="13863"/>
                  </a:lnTo>
                  <a:lnTo>
                    <a:pt x="12967" y="13464"/>
                  </a:lnTo>
                  <a:lnTo>
                    <a:pt x="13067" y="13041"/>
                  </a:lnTo>
                  <a:lnTo>
                    <a:pt x="13166" y="12618"/>
                  </a:lnTo>
                  <a:lnTo>
                    <a:pt x="13266" y="11822"/>
                  </a:lnTo>
                  <a:lnTo>
                    <a:pt x="13315" y="10951"/>
                  </a:lnTo>
                  <a:lnTo>
                    <a:pt x="13340" y="10080"/>
                  </a:lnTo>
                  <a:lnTo>
                    <a:pt x="13315" y="9159"/>
                  </a:lnTo>
                  <a:lnTo>
                    <a:pt x="13216" y="8238"/>
                  </a:lnTo>
                  <a:lnTo>
                    <a:pt x="13067" y="7293"/>
                  </a:lnTo>
                  <a:lnTo>
                    <a:pt x="12992" y="6820"/>
                  </a:lnTo>
                  <a:lnTo>
                    <a:pt x="12867" y="6372"/>
                  </a:lnTo>
                  <a:lnTo>
                    <a:pt x="12743" y="5924"/>
                  </a:lnTo>
                  <a:lnTo>
                    <a:pt x="12619" y="5476"/>
                  </a:lnTo>
                  <a:lnTo>
                    <a:pt x="12469" y="5028"/>
                  </a:lnTo>
                  <a:lnTo>
                    <a:pt x="12295" y="4605"/>
                  </a:lnTo>
                  <a:lnTo>
                    <a:pt x="12121" y="4182"/>
                  </a:lnTo>
                  <a:lnTo>
                    <a:pt x="11922" y="3759"/>
                  </a:lnTo>
                  <a:lnTo>
                    <a:pt x="11698" y="3360"/>
                  </a:lnTo>
                  <a:lnTo>
                    <a:pt x="11474" y="2987"/>
                  </a:lnTo>
                  <a:lnTo>
                    <a:pt x="11225" y="2639"/>
                  </a:lnTo>
                  <a:lnTo>
                    <a:pt x="10951" y="2290"/>
                  </a:lnTo>
                  <a:lnTo>
                    <a:pt x="10652" y="1942"/>
                  </a:lnTo>
                  <a:lnTo>
                    <a:pt x="10354" y="1643"/>
                  </a:lnTo>
                  <a:lnTo>
                    <a:pt x="10030" y="1370"/>
                  </a:lnTo>
                  <a:lnTo>
                    <a:pt x="9707" y="1096"/>
                  </a:lnTo>
                  <a:lnTo>
                    <a:pt x="9333" y="872"/>
                  </a:lnTo>
                  <a:lnTo>
                    <a:pt x="8960" y="648"/>
                  </a:lnTo>
                  <a:lnTo>
                    <a:pt x="8562" y="474"/>
                  </a:lnTo>
                  <a:lnTo>
                    <a:pt x="8139" y="324"/>
                  </a:lnTo>
                  <a:lnTo>
                    <a:pt x="7840" y="225"/>
                  </a:lnTo>
                  <a:lnTo>
                    <a:pt x="7542" y="150"/>
                  </a:lnTo>
                  <a:lnTo>
                    <a:pt x="7218" y="100"/>
                  </a:lnTo>
                  <a:lnTo>
                    <a:pt x="6919" y="51"/>
                  </a:lnTo>
                  <a:lnTo>
                    <a:pt x="6596" y="26"/>
                  </a:lnTo>
                  <a:lnTo>
                    <a:pt x="6297" y="1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4240" bIns="84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9" name="Google Shape;2894;p67"/>
            <p:cNvSpPr/>
            <p:nvPr/>
          </p:nvSpPr>
          <p:spPr>
            <a:xfrm>
              <a:off x="1678680" y="1792440"/>
              <a:ext cx="111600" cy="92520"/>
            </a:xfrm>
            <a:custGeom>
              <a:avLst/>
              <a:gdLst>
                <a:gd name="textAreaLeft" fmla="*/ 0 w 111600"/>
                <a:gd name="textAreaRight" fmla="*/ 111960 w 11160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w="11947" h="9881">
                  <a:moveTo>
                    <a:pt x="7740" y="0"/>
                  </a:moveTo>
                  <a:lnTo>
                    <a:pt x="7392" y="25"/>
                  </a:lnTo>
                  <a:lnTo>
                    <a:pt x="7068" y="50"/>
                  </a:lnTo>
                  <a:lnTo>
                    <a:pt x="6745" y="100"/>
                  </a:lnTo>
                  <a:lnTo>
                    <a:pt x="6421" y="150"/>
                  </a:lnTo>
                  <a:lnTo>
                    <a:pt x="5774" y="324"/>
                  </a:lnTo>
                  <a:lnTo>
                    <a:pt x="5152" y="523"/>
                  </a:lnTo>
                  <a:lnTo>
                    <a:pt x="4580" y="772"/>
                  </a:lnTo>
                  <a:lnTo>
                    <a:pt x="4032" y="1070"/>
                  </a:lnTo>
                  <a:lnTo>
                    <a:pt x="3509" y="1369"/>
                  </a:lnTo>
                  <a:lnTo>
                    <a:pt x="3061" y="1668"/>
                  </a:lnTo>
                  <a:lnTo>
                    <a:pt x="2638" y="1966"/>
                  </a:lnTo>
                  <a:lnTo>
                    <a:pt x="2315" y="2265"/>
                  </a:lnTo>
                  <a:lnTo>
                    <a:pt x="1942" y="2613"/>
                  </a:lnTo>
                  <a:lnTo>
                    <a:pt x="1618" y="2987"/>
                  </a:lnTo>
                  <a:lnTo>
                    <a:pt x="1319" y="3335"/>
                  </a:lnTo>
                  <a:lnTo>
                    <a:pt x="1071" y="3684"/>
                  </a:lnTo>
                  <a:lnTo>
                    <a:pt x="847" y="4032"/>
                  </a:lnTo>
                  <a:lnTo>
                    <a:pt x="647" y="4405"/>
                  </a:lnTo>
                  <a:lnTo>
                    <a:pt x="473" y="4754"/>
                  </a:lnTo>
                  <a:lnTo>
                    <a:pt x="349" y="5077"/>
                  </a:lnTo>
                  <a:lnTo>
                    <a:pt x="224" y="5426"/>
                  </a:lnTo>
                  <a:lnTo>
                    <a:pt x="150" y="5774"/>
                  </a:lnTo>
                  <a:lnTo>
                    <a:pt x="75" y="6098"/>
                  </a:lnTo>
                  <a:lnTo>
                    <a:pt x="50" y="6421"/>
                  </a:lnTo>
                  <a:lnTo>
                    <a:pt x="0" y="6745"/>
                  </a:lnTo>
                  <a:lnTo>
                    <a:pt x="0" y="7043"/>
                  </a:lnTo>
                  <a:lnTo>
                    <a:pt x="25" y="7641"/>
                  </a:lnTo>
                  <a:lnTo>
                    <a:pt x="50" y="7939"/>
                  </a:lnTo>
                  <a:lnTo>
                    <a:pt x="100" y="8188"/>
                  </a:lnTo>
                  <a:lnTo>
                    <a:pt x="175" y="8437"/>
                  </a:lnTo>
                  <a:lnTo>
                    <a:pt x="249" y="8661"/>
                  </a:lnTo>
                  <a:lnTo>
                    <a:pt x="374" y="8860"/>
                  </a:lnTo>
                  <a:lnTo>
                    <a:pt x="473" y="9059"/>
                  </a:lnTo>
                  <a:lnTo>
                    <a:pt x="623" y="9208"/>
                  </a:lnTo>
                  <a:lnTo>
                    <a:pt x="772" y="9358"/>
                  </a:lnTo>
                  <a:lnTo>
                    <a:pt x="946" y="9482"/>
                  </a:lnTo>
                  <a:lnTo>
                    <a:pt x="1120" y="9582"/>
                  </a:lnTo>
                  <a:lnTo>
                    <a:pt x="1319" y="9681"/>
                  </a:lnTo>
                  <a:lnTo>
                    <a:pt x="1518" y="9756"/>
                  </a:lnTo>
                  <a:lnTo>
                    <a:pt x="1718" y="9806"/>
                  </a:lnTo>
                  <a:lnTo>
                    <a:pt x="1942" y="9855"/>
                  </a:lnTo>
                  <a:lnTo>
                    <a:pt x="2190" y="9855"/>
                  </a:lnTo>
                  <a:lnTo>
                    <a:pt x="2439" y="9880"/>
                  </a:lnTo>
                  <a:lnTo>
                    <a:pt x="2962" y="9855"/>
                  </a:lnTo>
                  <a:lnTo>
                    <a:pt x="3485" y="9781"/>
                  </a:lnTo>
                  <a:lnTo>
                    <a:pt x="4057" y="9631"/>
                  </a:lnTo>
                  <a:lnTo>
                    <a:pt x="4654" y="9457"/>
                  </a:lnTo>
                  <a:lnTo>
                    <a:pt x="5251" y="9233"/>
                  </a:lnTo>
                  <a:lnTo>
                    <a:pt x="5849" y="8960"/>
                  </a:lnTo>
                  <a:lnTo>
                    <a:pt x="6471" y="8661"/>
                  </a:lnTo>
                  <a:lnTo>
                    <a:pt x="7068" y="8337"/>
                  </a:lnTo>
                  <a:lnTo>
                    <a:pt x="7666" y="7989"/>
                  </a:lnTo>
                  <a:lnTo>
                    <a:pt x="8238" y="7591"/>
                  </a:lnTo>
                  <a:lnTo>
                    <a:pt x="8785" y="7193"/>
                  </a:lnTo>
                  <a:lnTo>
                    <a:pt x="9308" y="6770"/>
                  </a:lnTo>
                  <a:lnTo>
                    <a:pt x="9806" y="6322"/>
                  </a:lnTo>
                  <a:lnTo>
                    <a:pt x="10279" y="5874"/>
                  </a:lnTo>
                  <a:lnTo>
                    <a:pt x="10677" y="5426"/>
                  </a:lnTo>
                  <a:lnTo>
                    <a:pt x="11050" y="4978"/>
                  </a:lnTo>
                  <a:lnTo>
                    <a:pt x="11349" y="4530"/>
                  </a:lnTo>
                  <a:lnTo>
                    <a:pt x="11598" y="4082"/>
                  </a:lnTo>
                  <a:lnTo>
                    <a:pt x="11797" y="3634"/>
                  </a:lnTo>
                  <a:lnTo>
                    <a:pt x="11846" y="3435"/>
                  </a:lnTo>
                  <a:lnTo>
                    <a:pt x="11896" y="3211"/>
                  </a:lnTo>
                  <a:lnTo>
                    <a:pt x="11921" y="3012"/>
                  </a:lnTo>
                  <a:lnTo>
                    <a:pt x="11946" y="2813"/>
                  </a:lnTo>
                  <a:lnTo>
                    <a:pt x="11921" y="2613"/>
                  </a:lnTo>
                  <a:lnTo>
                    <a:pt x="11896" y="2439"/>
                  </a:lnTo>
                  <a:lnTo>
                    <a:pt x="11822" y="2240"/>
                  </a:lnTo>
                  <a:lnTo>
                    <a:pt x="11747" y="2066"/>
                  </a:lnTo>
                  <a:lnTo>
                    <a:pt x="11647" y="1892"/>
                  </a:lnTo>
                  <a:lnTo>
                    <a:pt x="11523" y="1742"/>
                  </a:lnTo>
                  <a:lnTo>
                    <a:pt x="11224" y="1444"/>
                  </a:lnTo>
                  <a:lnTo>
                    <a:pt x="10951" y="1170"/>
                  </a:lnTo>
                  <a:lnTo>
                    <a:pt x="10652" y="921"/>
                  </a:lnTo>
                  <a:lnTo>
                    <a:pt x="10328" y="722"/>
                  </a:lnTo>
                  <a:lnTo>
                    <a:pt x="10030" y="548"/>
                  </a:lnTo>
                  <a:lnTo>
                    <a:pt x="9706" y="399"/>
                  </a:lnTo>
                  <a:lnTo>
                    <a:pt x="9383" y="274"/>
                  </a:lnTo>
                  <a:lnTo>
                    <a:pt x="9059" y="175"/>
                  </a:lnTo>
                  <a:lnTo>
                    <a:pt x="8736" y="100"/>
                  </a:lnTo>
                  <a:lnTo>
                    <a:pt x="8387" y="50"/>
                  </a:lnTo>
                  <a:lnTo>
                    <a:pt x="8064" y="25"/>
                  </a:lnTo>
                  <a:lnTo>
                    <a:pt x="774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60" name="Google Shape;2895;p67"/>
            <p:cNvSpPr/>
            <p:nvPr/>
          </p:nvSpPr>
          <p:spPr>
            <a:xfrm>
              <a:off x="1767600" y="1810440"/>
              <a:ext cx="56160" cy="3204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6048" h="3460">
                  <a:moveTo>
                    <a:pt x="1916" y="1"/>
                  </a:moveTo>
                  <a:lnTo>
                    <a:pt x="1668" y="25"/>
                  </a:lnTo>
                  <a:lnTo>
                    <a:pt x="1419" y="75"/>
                  </a:lnTo>
                  <a:lnTo>
                    <a:pt x="1145" y="175"/>
                  </a:lnTo>
                  <a:lnTo>
                    <a:pt x="921" y="274"/>
                  </a:lnTo>
                  <a:lnTo>
                    <a:pt x="697" y="374"/>
                  </a:lnTo>
                  <a:lnTo>
                    <a:pt x="523" y="473"/>
                  </a:lnTo>
                  <a:lnTo>
                    <a:pt x="373" y="573"/>
                  </a:lnTo>
                  <a:lnTo>
                    <a:pt x="249" y="697"/>
                  </a:lnTo>
                  <a:lnTo>
                    <a:pt x="149" y="822"/>
                  </a:lnTo>
                  <a:lnTo>
                    <a:pt x="75" y="921"/>
                  </a:lnTo>
                  <a:lnTo>
                    <a:pt x="25" y="1046"/>
                  </a:lnTo>
                  <a:lnTo>
                    <a:pt x="0" y="1170"/>
                  </a:lnTo>
                  <a:lnTo>
                    <a:pt x="0" y="1295"/>
                  </a:lnTo>
                  <a:lnTo>
                    <a:pt x="0" y="1419"/>
                  </a:lnTo>
                  <a:lnTo>
                    <a:pt x="50" y="1544"/>
                  </a:lnTo>
                  <a:lnTo>
                    <a:pt x="125" y="1693"/>
                  </a:lnTo>
                  <a:lnTo>
                    <a:pt x="224" y="1817"/>
                  </a:lnTo>
                  <a:lnTo>
                    <a:pt x="324" y="1942"/>
                  </a:lnTo>
                  <a:lnTo>
                    <a:pt x="597" y="2191"/>
                  </a:lnTo>
                  <a:lnTo>
                    <a:pt x="971" y="2415"/>
                  </a:lnTo>
                  <a:lnTo>
                    <a:pt x="1394" y="2639"/>
                  </a:lnTo>
                  <a:lnTo>
                    <a:pt x="1892" y="2838"/>
                  </a:lnTo>
                  <a:lnTo>
                    <a:pt x="2464" y="3037"/>
                  </a:lnTo>
                  <a:lnTo>
                    <a:pt x="3061" y="3186"/>
                  </a:lnTo>
                  <a:lnTo>
                    <a:pt x="3733" y="3335"/>
                  </a:lnTo>
                  <a:lnTo>
                    <a:pt x="4455" y="3435"/>
                  </a:lnTo>
                  <a:lnTo>
                    <a:pt x="4803" y="3460"/>
                  </a:lnTo>
                  <a:lnTo>
                    <a:pt x="5102" y="3460"/>
                  </a:lnTo>
                  <a:lnTo>
                    <a:pt x="5376" y="3435"/>
                  </a:lnTo>
                  <a:lnTo>
                    <a:pt x="5575" y="3385"/>
                  </a:lnTo>
                  <a:lnTo>
                    <a:pt x="5749" y="3311"/>
                  </a:lnTo>
                  <a:lnTo>
                    <a:pt x="5873" y="3236"/>
                  </a:lnTo>
                  <a:lnTo>
                    <a:pt x="5973" y="3111"/>
                  </a:lnTo>
                  <a:lnTo>
                    <a:pt x="6023" y="2987"/>
                  </a:lnTo>
                  <a:lnTo>
                    <a:pt x="6048" y="2863"/>
                  </a:lnTo>
                  <a:lnTo>
                    <a:pt x="6023" y="2713"/>
                  </a:lnTo>
                  <a:lnTo>
                    <a:pt x="5998" y="2539"/>
                  </a:lnTo>
                  <a:lnTo>
                    <a:pt x="5923" y="2365"/>
                  </a:lnTo>
                  <a:lnTo>
                    <a:pt x="5824" y="2191"/>
                  </a:lnTo>
                  <a:lnTo>
                    <a:pt x="5699" y="2016"/>
                  </a:lnTo>
                  <a:lnTo>
                    <a:pt x="5550" y="1817"/>
                  </a:lnTo>
                  <a:lnTo>
                    <a:pt x="5401" y="1643"/>
                  </a:lnTo>
                  <a:lnTo>
                    <a:pt x="5002" y="1270"/>
                  </a:lnTo>
                  <a:lnTo>
                    <a:pt x="4554" y="921"/>
                  </a:lnTo>
                  <a:lnTo>
                    <a:pt x="4082" y="598"/>
                  </a:lnTo>
                  <a:lnTo>
                    <a:pt x="3808" y="473"/>
                  </a:lnTo>
                  <a:lnTo>
                    <a:pt x="3534" y="349"/>
                  </a:lnTo>
                  <a:lnTo>
                    <a:pt x="3285" y="225"/>
                  </a:lnTo>
                  <a:lnTo>
                    <a:pt x="3011" y="125"/>
                  </a:lnTo>
                  <a:lnTo>
                    <a:pt x="2738" y="75"/>
                  </a:lnTo>
                  <a:lnTo>
                    <a:pt x="2464" y="25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61" name="Google Shape;2896;p67"/>
            <p:cNvSpPr/>
            <p:nvPr/>
          </p:nvSpPr>
          <p:spPr>
            <a:xfrm>
              <a:off x="1683000" y="1903680"/>
              <a:ext cx="46080" cy="4572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5720"/>
                <a:gd name="textAreaBottom" fmla="*/ 46080 h 45720"/>
              </a:gdLst>
              <a:ahLst/>
              <a:rect l="textAreaLeft" t="textAreaTop" r="textAreaRight" b="textAreaBottom"/>
              <a:pathLst>
                <a:path w="4953" h="4903">
                  <a:moveTo>
                    <a:pt x="1643" y="0"/>
                  </a:moveTo>
                  <a:lnTo>
                    <a:pt x="1369" y="75"/>
                  </a:lnTo>
                  <a:lnTo>
                    <a:pt x="1120" y="150"/>
                  </a:lnTo>
                  <a:lnTo>
                    <a:pt x="896" y="274"/>
                  </a:lnTo>
                  <a:lnTo>
                    <a:pt x="672" y="398"/>
                  </a:lnTo>
                  <a:lnTo>
                    <a:pt x="498" y="548"/>
                  </a:lnTo>
                  <a:lnTo>
                    <a:pt x="349" y="722"/>
                  </a:lnTo>
                  <a:lnTo>
                    <a:pt x="224" y="921"/>
                  </a:lnTo>
                  <a:lnTo>
                    <a:pt x="125" y="1120"/>
                  </a:lnTo>
                  <a:lnTo>
                    <a:pt x="50" y="1344"/>
                  </a:lnTo>
                  <a:lnTo>
                    <a:pt x="0" y="1568"/>
                  </a:lnTo>
                  <a:lnTo>
                    <a:pt x="0" y="1792"/>
                  </a:lnTo>
                  <a:lnTo>
                    <a:pt x="0" y="2016"/>
                  </a:lnTo>
                  <a:lnTo>
                    <a:pt x="25" y="2265"/>
                  </a:lnTo>
                  <a:lnTo>
                    <a:pt x="100" y="2489"/>
                  </a:lnTo>
                  <a:lnTo>
                    <a:pt x="174" y="2738"/>
                  </a:lnTo>
                  <a:lnTo>
                    <a:pt x="299" y="2962"/>
                  </a:lnTo>
                  <a:lnTo>
                    <a:pt x="423" y="3161"/>
                  </a:lnTo>
                  <a:lnTo>
                    <a:pt x="697" y="3509"/>
                  </a:lnTo>
                  <a:lnTo>
                    <a:pt x="996" y="3808"/>
                  </a:lnTo>
                  <a:lnTo>
                    <a:pt x="1319" y="4082"/>
                  </a:lnTo>
                  <a:lnTo>
                    <a:pt x="1668" y="4306"/>
                  </a:lnTo>
                  <a:lnTo>
                    <a:pt x="2041" y="4505"/>
                  </a:lnTo>
                  <a:lnTo>
                    <a:pt x="2439" y="4679"/>
                  </a:lnTo>
                  <a:lnTo>
                    <a:pt x="2837" y="4803"/>
                  </a:lnTo>
                  <a:lnTo>
                    <a:pt x="3260" y="4878"/>
                  </a:lnTo>
                  <a:lnTo>
                    <a:pt x="3534" y="4903"/>
                  </a:lnTo>
                  <a:lnTo>
                    <a:pt x="3783" y="4903"/>
                  </a:lnTo>
                  <a:lnTo>
                    <a:pt x="4007" y="4853"/>
                  </a:lnTo>
                  <a:lnTo>
                    <a:pt x="4206" y="4779"/>
                  </a:lnTo>
                  <a:lnTo>
                    <a:pt x="4380" y="4679"/>
                  </a:lnTo>
                  <a:lnTo>
                    <a:pt x="4555" y="4530"/>
                  </a:lnTo>
                  <a:lnTo>
                    <a:pt x="4679" y="4380"/>
                  </a:lnTo>
                  <a:lnTo>
                    <a:pt x="4778" y="4206"/>
                  </a:lnTo>
                  <a:lnTo>
                    <a:pt x="4853" y="4032"/>
                  </a:lnTo>
                  <a:lnTo>
                    <a:pt x="4928" y="3808"/>
                  </a:lnTo>
                  <a:lnTo>
                    <a:pt x="4953" y="3609"/>
                  </a:lnTo>
                  <a:lnTo>
                    <a:pt x="4953" y="3360"/>
                  </a:lnTo>
                  <a:lnTo>
                    <a:pt x="4953" y="3136"/>
                  </a:lnTo>
                  <a:lnTo>
                    <a:pt x="4903" y="2887"/>
                  </a:lnTo>
                  <a:lnTo>
                    <a:pt x="4828" y="2638"/>
                  </a:lnTo>
                  <a:lnTo>
                    <a:pt x="4729" y="2389"/>
                  </a:lnTo>
                  <a:lnTo>
                    <a:pt x="4629" y="2165"/>
                  </a:lnTo>
                  <a:lnTo>
                    <a:pt x="4505" y="1941"/>
                  </a:lnTo>
                  <a:lnTo>
                    <a:pt x="4355" y="1717"/>
                  </a:lnTo>
                  <a:lnTo>
                    <a:pt x="4181" y="1469"/>
                  </a:lnTo>
                  <a:lnTo>
                    <a:pt x="4007" y="1245"/>
                  </a:lnTo>
                  <a:lnTo>
                    <a:pt x="3808" y="1046"/>
                  </a:lnTo>
                  <a:lnTo>
                    <a:pt x="3609" y="822"/>
                  </a:lnTo>
                  <a:lnTo>
                    <a:pt x="3385" y="647"/>
                  </a:lnTo>
                  <a:lnTo>
                    <a:pt x="3161" y="473"/>
                  </a:lnTo>
                  <a:lnTo>
                    <a:pt x="2937" y="324"/>
                  </a:lnTo>
                  <a:lnTo>
                    <a:pt x="2688" y="199"/>
                  </a:lnTo>
                  <a:lnTo>
                    <a:pt x="2414" y="100"/>
                  </a:lnTo>
                  <a:lnTo>
                    <a:pt x="2165" y="25"/>
                  </a:lnTo>
                  <a:lnTo>
                    <a:pt x="1892" y="0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62" name="Google Shape;2897;p67"/>
            <p:cNvSpPr/>
            <p:nvPr/>
          </p:nvSpPr>
          <p:spPr>
            <a:xfrm>
              <a:off x="1752480" y="2413800"/>
              <a:ext cx="198000" cy="913680"/>
            </a:xfrm>
            <a:custGeom>
              <a:avLst/>
              <a:gdLst>
                <a:gd name="textAreaLeft" fmla="*/ 0 w 198000"/>
                <a:gd name="textAreaRight" fmla="*/ 198360 w 198000"/>
                <a:gd name="textAreaTop" fmla="*/ 0 h 913680"/>
                <a:gd name="textAreaBottom" fmla="*/ 914040 h 913680"/>
              </a:gdLst>
              <a:ahLst/>
              <a:rect l="textAreaLeft" t="textAreaTop" r="textAreaRight" b="textAreaBottom"/>
              <a:pathLst>
                <a:path w="21180" h="97382">
                  <a:moveTo>
                    <a:pt x="16077" y="0"/>
                  </a:moveTo>
                  <a:lnTo>
                    <a:pt x="0" y="1195"/>
                  </a:lnTo>
                  <a:lnTo>
                    <a:pt x="200" y="2115"/>
                  </a:lnTo>
                  <a:lnTo>
                    <a:pt x="747" y="4654"/>
                  </a:lnTo>
                  <a:lnTo>
                    <a:pt x="1120" y="6471"/>
                  </a:lnTo>
                  <a:lnTo>
                    <a:pt x="1543" y="8586"/>
                  </a:lnTo>
                  <a:lnTo>
                    <a:pt x="2016" y="11000"/>
                  </a:lnTo>
                  <a:lnTo>
                    <a:pt x="2514" y="13663"/>
                  </a:lnTo>
                  <a:lnTo>
                    <a:pt x="3709" y="20283"/>
                  </a:lnTo>
                  <a:lnTo>
                    <a:pt x="4654" y="25385"/>
                  </a:lnTo>
                  <a:lnTo>
                    <a:pt x="5525" y="30088"/>
                  </a:lnTo>
                  <a:lnTo>
                    <a:pt x="6521" y="35513"/>
                  </a:lnTo>
                  <a:lnTo>
                    <a:pt x="6695" y="36708"/>
                  </a:lnTo>
                  <a:lnTo>
                    <a:pt x="6869" y="37927"/>
                  </a:lnTo>
                  <a:lnTo>
                    <a:pt x="6969" y="39122"/>
                  </a:lnTo>
                  <a:lnTo>
                    <a:pt x="7068" y="40292"/>
                  </a:lnTo>
                  <a:lnTo>
                    <a:pt x="7118" y="41437"/>
                  </a:lnTo>
                  <a:lnTo>
                    <a:pt x="7168" y="42581"/>
                  </a:lnTo>
                  <a:lnTo>
                    <a:pt x="7193" y="43701"/>
                  </a:lnTo>
                  <a:lnTo>
                    <a:pt x="7193" y="44771"/>
                  </a:lnTo>
                  <a:lnTo>
                    <a:pt x="7168" y="46887"/>
                  </a:lnTo>
                  <a:lnTo>
                    <a:pt x="7143" y="48878"/>
                  </a:lnTo>
                  <a:lnTo>
                    <a:pt x="7143" y="50719"/>
                  </a:lnTo>
                  <a:lnTo>
                    <a:pt x="7143" y="51590"/>
                  </a:lnTo>
                  <a:lnTo>
                    <a:pt x="7168" y="52436"/>
                  </a:lnTo>
                  <a:lnTo>
                    <a:pt x="7218" y="53805"/>
                  </a:lnTo>
                  <a:lnTo>
                    <a:pt x="7243" y="55298"/>
                  </a:lnTo>
                  <a:lnTo>
                    <a:pt x="7243" y="56841"/>
                  </a:lnTo>
                  <a:lnTo>
                    <a:pt x="7218" y="58459"/>
                  </a:lnTo>
                  <a:lnTo>
                    <a:pt x="7168" y="60151"/>
                  </a:lnTo>
                  <a:lnTo>
                    <a:pt x="7093" y="61893"/>
                  </a:lnTo>
                  <a:lnTo>
                    <a:pt x="6994" y="63660"/>
                  </a:lnTo>
                  <a:lnTo>
                    <a:pt x="6869" y="65477"/>
                  </a:lnTo>
                  <a:lnTo>
                    <a:pt x="6595" y="69185"/>
                  </a:lnTo>
                  <a:lnTo>
                    <a:pt x="6272" y="72918"/>
                  </a:lnTo>
                  <a:lnTo>
                    <a:pt x="5924" y="76651"/>
                  </a:lnTo>
                  <a:lnTo>
                    <a:pt x="5550" y="80260"/>
                  </a:lnTo>
                  <a:lnTo>
                    <a:pt x="5152" y="83719"/>
                  </a:lnTo>
                  <a:lnTo>
                    <a:pt x="4779" y="86930"/>
                  </a:lnTo>
                  <a:lnTo>
                    <a:pt x="4405" y="89841"/>
                  </a:lnTo>
                  <a:lnTo>
                    <a:pt x="4082" y="92380"/>
                  </a:lnTo>
                  <a:lnTo>
                    <a:pt x="3584" y="96038"/>
                  </a:lnTo>
                  <a:lnTo>
                    <a:pt x="3385" y="97382"/>
                  </a:lnTo>
                  <a:lnTo>
                    <a:pt x="11150" y="97282"/>
                  </a:lnTo>
                  <a:lnTo>
                    <a:pt x="11573" y="95889"/>
                  </a:lnTo>
                  <a:lnTo>
                    <a:pt x="12693" y="92081"/>
                  </a:lnTo>
                  <a:lnTo>
                    <a:pt x="13439" y="89468"/>
                  </a:lnTo>
                  <a:lnTo>
                    <a:pt x="14261" y="86457"/>
                  </a:lnTo>
                  <a:lnTo>
                    <a:pt x="15157" y="83147"/>
                  </a:lnTo>
                  <a:lnTo>
                    <a:pt x="16102" y="79563"/>
                  </a:lnTo>
                  <a:lnTo>
                    <a:pt x="17023" y="75830"/>
                  </a:lnTo>
                  <a:lnTo>
                    <a:pt x="17919" y="72022"/>
                  </a:lnTo>
                  <a:lnTo>
                    <a:pt x="18342" y="70081"/>
                  </a:lnTo>
                  <a:lnTo>
                    <a:pt x="18765" y="68165"/>
                  </a:lnTo>
                  <a:lnTo>
                    <a:pt x="19163" y="66249"/>
                  </a:lnTo>
                  <a:lnTo>
                    <a:pt x="19537" y="64332"/>
                  </a:lnTo>
                  <a:lnTo>
                    <a:pt x="19860" y="62466"/>
                  </a:lnTo>
                  <a:lnTo>
                    <a:pt x="20184" y="60649"/>
                  </a:lnTo>
                  <a:lnTo>
                    <a:pt x="20457" y="58857"/>
                  </a:lnTo>
                  <a:lnTo>
                    <a:pt x="20681" y="57140"/>
                  </a:lnTo>
                  <a:lnTo>
                    <a:pt x="20881" y="55473"/>
                  </a:lnTo>
                  <a:lnTo>
                    <a:pt x="21030" y="53880"/>
                  </a:lnTo>
                  <a:lnTo>
                    <a:pt x="21129" y="52387"/>
                  </a:lnTo>
                  <a:lnTo>
                    <a:pt x="21179" y="50968"/>
                  </a:lnTo>
                  <a:lnTo>
                    <a:pt x="21179" y="49599"/>
                  </a:lnTo>
                  <a:lnTo>
                    <a:pt x="21129" y="48106"/>
                  </a:lnTo>
                  <a:lnTo>
                    <a:pt x="21080" y="46489"/>
                  </a:lnTo>
                  <a:lnTo>
                    <a:pt x="21005" y="44771"/>
                  </a:lnTo>
                  <a:lnTo>
                    <a:pt x="20881" y="42955"/>
                  </a:lnTo>
                  <a:lnTo>
                    <a:pt x="20756" y="41063"/>
                  </a:lnTo>
                  <a:lnTo>
                    <a:pt x="20433" y="37106"/>
                  </a:lnTo>
                  <a:lnTo>
                    <a:pt x="20059" y="32950"/>
                  </a:lnTo>
                  <a:lnTo>
                    <a:pt x="19611" y="28695"/>
                  </a:lnTo>
                  <a:lnTo>
                    <a:pt x="19163" y="24439"/>
                  </a:lnTo>
                  <a:lnTo>
                    <a:pt x="18666" y="20233"/>
                  </a:lnTo>
                  <a:lnTo>
                    <a:pt x="18193" y="16201"/>
                  </a:lnTo>
                  <a:lnTo>
                    <a:pt x="17720" y="12443"/>
                  </a:lnTo>
                  <a:lnTo>
                    <a:pt x="16899" y="5998"/>
                  </a:lnTo>
                  <a:lnTo>
                    <a:pt x="16301" y="1618"/>
                  </a:lnTo>
                  <a:lnTo>
                    <a:pt x="1607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63" name="Google Shape;2898;p67"/>
            <p:cNvSpPr/>
            <p:nvPr/>
          </p:nvSpPr>
          <p:spPr>
            <a:xfrm>
              <a:off x="1752480" y="2413800"/>
              <a:ext cx="198000" cy="913680"/>
            </a:xfrm>
            <a:custGeom>
              <a:avLst/>
              <a:gdLst>
                <a:gd name="textAreaLeft" fmla="*/ 0 w 198000"/>
                <a:gd name="textAreaRight" fmla="*/ 198360 w 198000"/>
                <a:gd name="textAreaTop" fmla="*/ 0 h 913680"/>
                <a:gd name="textAreaBottom" fmla="*/ 914040 h 913680"/>
              </a:gdLst>
              <a:ahLst/>
              <a:rect l="textAreaLeft" t="textAreaTop" r="textAreaRight" b="textAreaBottom"/>
              <a:pathLst>
                <a:path fill="none" w="21180" h="97382">
                  <a:moveTo>
                    <a:pt x="11150" y="97282"/>
                  </a:moveTo>
                  <a:lnTo>
                    <a:pt x="3385" y="97382"/>
                  </a:lnTo>
                  <a:lnTo>
                    <a:pt x="3385" y="97382"/>
                  </a:lnTo>
                  <a:lnTo>
                    <a:pt x="3584" y="96038"/>
                  </a:lnTo>
                  <a:lnTo>
                    <a:pt x="4082" y="92380"/>
                  </a:lnTo>
                  <a:lnTo>
                    <a:pt x="4405" y="89841"/>
                  </a:lnTo>
                  <a:lnTo>
                    <a:pt x="4779" y="86930"/>
                  </a:lnTo>
                  <a:lnTo>
                    <a:pt x="5152" y="83719"/>
                  </a:lnTo>
                  <a:lnTo>
                    <a:pt x="5550" y="80260"/>
                  </a:lnTo>
                  <a:lnTo>
                    <a:pt x="5924" y="76651"/>
                  </a:lnTo>
                  <a:lnTo>
                    <a:pt x="6272" y="72918"/>
                  </a:lnTo>
                  <a:lnTo>
                    <a:pt x="6595" y="69185"/>
                  </a:lnTo>
                  <a:lnTo>
                    <a:pt x="6869" y="65477"/>
                  </a:lnTo>
                  <a:lnTo>
                    <a:pt x="6994" y="63660"/>
                  </a:lnTo>
                  <a:lnTo>
                    <a:pt x="7093" y="61893"/>
                  </a:lnTo>
                  <a:lnTo>
                    <a:pt x="7168" y="60151"/>
                  </a:lnTo>
                  <a:lnTo>
                    <a:pt x="7218" y="58459"/>
                  </a:lnTo>
                  <a:lnTo>
                    <a:pt x="7243" y="56841"/>
                  </a:lnTo>
                  <a:lnTo>
                    <a:pt x="7243" y="55298"/>
                  </a:lnTo>
                  <a:lnTo>
                    <a:pt x="7218" y="53805"/>
                  </a:lnTo>
                  <a:lnTo>
                    <a:pt x="7168" y="52436"/>
                  </a:lnTo>
                  <a:lnTo>
                    <a:pt x="7168" y="52436"/>
                  </a:lnTo>
                  <a:lnTo>
                    <a:pt x="7143" y="51590"/>
                  </a:lnTo>
                  <a:lnTo>
                    <a:pt x="7143" y="50719"/>
                  </a:lnTo>
                  <a:lnTo>
                    <a:pt x="7143" y="48878"/>
                  </a:lnTo>
                  <a:lnTo>
                    <a:pt x="7168" y="46887"/>
                  </a:lnTo>
                  <a:lnTo>
                    <a:pt x="7193" y="44771"/>
                  </a:lnTo>
                  <a:lnTo>
                    <a:pt x="7193" y="43701"/>
                  </a:lnTo>
                  <a:lnTo>
                    <a:pt x="7168" y="42581"/>
                  </a:lnTo>
                  <a:lnTo>
                    <a:pt x="7118" y="41437"/>
                  </a:lnTo>
                  <a:lnTo>
                    <a:pt x="7068" y="40292"/>
                  </a:lnTo>
                  <a:lnTo>
                    <a:pt x="6969" y="39122"/>
                  </a:lnTo>
                  <a:lnTo>
                    <a:pt x="6869" y="37927"/>
                  </a:lnTo>
                  <a:lnTo>
                    <a:pt x="6695" y="36708"/>
                  </a:lnTo>
                  <a:lnTo>
                    <a:pt x="6521" y="35513"/>
                  </a:lnTo>
                  <a:lnTo>
                    <a:pt x="6521" y="35513"/>
                  </a:lnTo>
                  <a:lnTo>
                    <a:pt x="5525" y="30088"/>
                  </a:lnTo>
                  <a:lnTo>
                    <a:pt x="4654" y="25385"/>
                  </a:lnTo>
                  <a:lnTo>
                    <a:pt x="3709" y="20283"/>
                  </a:lnTo>
                  <a:lnTo>
                    <a:pt x="2514" y="13663"/>
                  </a:lnTo>
                  <a:lnTo>
                    <a:pt x="2514" y="13663"/>
                  </a:lnTo>
                  <a:lnTo>
                    <a:pt x="2016" y="11000"/>
                  </a:lnTo>
                  <a:lnTo>
                    <a:pt x="1543" y="8586"/>
                  </a:lnTo>
                  <a:lnTo>
                    <a:pt x="1120" y="6471"/>
                  </a:lnTo>
                  <a:lnTo>
                    <a:pt x="747" y="4654"/>
                  </a:lnTo>
                  <a:lnTo>
                    <a:pt x="200" y="2115"/>
                  </a:lnTo>
                  <a:lnTo>
                    <a:pt x="0" y="1195"/>
                  </a:lnTo>
                  <a:lnTo>
                    <a:pt x="16077" y="0"/>
                  </a:lnTo>
                  <a:lnTo>
                    <a:pt x="16077" y="0"/>
                  </a:lnTo>
                  <a:lnTo>
                    <a:pt x="16301" y="1618"/>
                  </a:lnTo>
                  <a:lnTo>
                    <a:pt x="16899" y="5998"/>
                  </a:lnTo>
                  <a:lnTo>
                    <a:pt x="17720" y="12443"/>
                  </a:lnTo>
                  <a:lnTo>
                    <a:pt x="18193" y="16201"/>
                  </a:lnTo>
                  <a:lnTo>
                    <a:pt x="18666" y="20233"/>
                  </a:lnTo>
                  <a:lnTo>
                    <a:pt x="19163" y="24439"/>
                  </a:lnTo>
                  <a:lnTo>
                    <a:pt x="19611" y="28695"/>
                  </a:lnTo>
                  <a:lnTo>
                    <a:pt x="20059" y="32950"/>
                  </a:lnTo>
                  <a:lnTo>
                    <a:pt x="20433" y="37106"/>
                  </a:lnTo>
                  <a:lnTo>
                    <a:pt x="20756" y="41063"/>
                  </a:lnTo>
                  <a:lnTo>
                    <a:pt x="20881" y="42955"/>
                  </a:lnTo>
                  <a:lnTo>
                    <a:pt x="21005" y="44771"/>
                  </a:lnTo>
                  <a:lnTo>
                    <a:pt x="21080" y="46489"/>
                  </a:lnTo>
                  <a:lnTo>
                    <a:pt x="21129" y="48106"/>
                  </a:lnTo>
                  <a:lnTo>
                    <a:pt x="21179" y="49599"/>
                  </a:lnTo>
                  <a:lnTo>
                    <a:pt x="21179" y="50968"/>
                  </a:lnTo>
                  <a:lnTo>
                    <a:pt x="21179" y="50968"/>
                  </a:lnTo>
                  <a:lnTo>
                    <a:pt x="21129" y="52387"/>
                  </a:lnTo>
                  <a:lnTo>
                    <a:pt x="21030" y="53880"/>
                  </a:lnTo>
                  <a:lnTo>
                    <a:pt x="20881" y="55473"/>
                  </a:lnTo>
                  <a:lnTo>
                    <a:pt x="20681" y="57140"/>
                  </a:lnTo>
                  <a:lnTo>
                    <a:pt x="20457" y="58857"/>
                  </a:lnTo>
                  <a:lnTo>
                    <a:pt x="20184" y="60649"/>
                  </a:lnTo>
                  <a:lnTo>
                    <a:pt x="19860" y="62466"/>
                  </a:lnTo>
                  <a:lnTo>
                    <a:pt x="19537" y="64332"/>
                  </a:lnTo>
                  <a:lnTo>
                    <a:pt x="19163" y="66249"/>
                  </a:lnTo>
                  <a:lnTo>
                    <a:pt x="18765" y="68165"/>
                  </a:lnTo>
                  <a:lnTo>
                    <a:pt x="18342" y="70081"/>
                  </a:lnTo>
                  <a:lnTo>
                    <a:pt x="17919" y="72022"/>
                  </a:lnTo>
                  <a:lnTo>
                    <a:pt x="17023" y="75830"/>
                  </a:lnTo>
                  <a:lnTo>
                    <a:pt x="16102" y="79563"/>
                  </a:lnTo>
                  <a:lnTo>
                    <a:pt x="15157" y="83147"/>
                  </a:lnTo>
                  <a:lnTo>
                    <a:pt x="14261" y="86457"/>
                  </a:lnTo>
                  <a:lnTo>
                    <a:pt x="13439" y="89468"/>
                  </a:lnTo>
                  <a:lnTo>
                    <a:pt x="12693" y="92081"/>
                  </a:lnTo>
                  <a:lnTo>
                    <a:pt x="11573" y="95889"/>
                  </a:lnTo>
                  <a:lnTo>
                    <a:pt x="11150" y="97282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64" name="Google Shape;2899;p67"/>
            <p:cNvSpPr/>
            <p:nvPr/>
          </p:nvSpPr>
          <p:spPr>
            <a:xfrm>
              <a:off x="1678320" y="1868400"/>
              <a:ext cx="41760" cy="48600"/>
            </a:xfrm>
            <a:custGeom>
              <a:avLst/>
              <a:gdLst>
                <a:gd name="textAreaLeft" fmla="*/ 0 w 41760"/>
                <a:gd name="textAreaRight" fmla="*/ 42120 w 41760"/>
                <a:gd name="textAreaTop" fmla="*/ 0 h 48600"/>
                <a:gd name="textAreaBottom" fmla="*/ 48960 h 48600"/>
              </a:gdLst>
              <a:ahLst/>
              <a:rect l="textAreaLeft" t="textAreaTop" r="textAreaRight" b="textAreaBottom"/>
              <a:pathLst>
                <a:path w="4506" h="5227">
                  <a:moveTo>
                    <a:pt x="822" y="0"/>
                  </a:moveTo>
                  <a:lnTo>
                    <a:pt x="648" y="25"/>
                  </a:lnTo>
                  <a:lnTo>
                    <a:pt x="498" y="75"/>
                  </a:lnTo>
                  <a:lnTo>
                    <a:pt x="374" y="125"/>
                  </a:lnTo>
                  <a:lnTo>
                    <a:pt x="249" y="199"/>
                  </a:lnTo>
                  <a:lnTo>
                    <a:pt x="175" y="299"/>
                  </a:lnTo>
                  <a:lnTo>
                    <a:pt x="100" y="399"/>
                  </a:lnTo>
                  <a:lnTo>
                    <a:pt x="50" y="498"/>
                  </a:lnTo>
                  <a:lnTo>
                    <a:pt x="26" y="647"/>
                  </a:lnTo>
                  <a:lnTo>
                    <a:pt x="1" y="772"/>
                  </a:lnTo>
                  <a:lnTo>
                    <a:pt x="1" y="946"/>
                  </a:lnTo>
                  <a:lnTo>
                    <a:pt x="26" y="1095"/>
                  </a:lnTo>
                  <a:lnTo>
                    <a:pt x="125" y="1469"/>
                  </a:lnTo>
                  <a:lnTo>
                    <a:pt x="299" y="1867"/>
                  </a:lnTo>
                  <a:lnTo>
                    <a:pt x="548" y="2290"/>
                  </a:lnTo>
                  <a:lnTo>
                    <a:pt x="847" y="2713"/>
                  </a:lnTo>
                  <a:lnTo>
                    <a:pt x="1220" y="3186"/>
                  </a:lnTo>
                  <a:lnTo>
                    <a:pt x="1643" y="3659"/>
                  </a:lnTo>
                  <a:lnTo>
                    <a:pt x="2141" y="4132"/>
                  </a:lnTo>
                  <a:lnTo>
                    <a:pt x="2688" y="4629"/>
                  </a:lnTo>
                  <a:lnTo>
                    <a:pt x="2962" y="4828"/>
                  </a:lnTo>
                  <a:lnTo>
                    <a:pt x="3211" y="5003"/>
                  </a:lnTo>
                  <a:lnTo>
                    <a:pt x="3435" y="5127"/>
                  </a:lnTo>
                  <a:lnTo>
                    <a:pt x="3634" y="5202"/>
                  </a:lnTo>
                  <a:lnTo>
                    <a:pt x="3808" y="5227"/>
                  </a:lnTo>
                  <a:lnTo>
                    <a:pt x="3982" y="5227"/>
                  </a:lnTo>
                  <a:lnTo>
                    <a:pt x="4107" y="5177"/>
                  </a:lnTo>
                  <a:lnTo>
                    <a:pt x="4231" y="5102"/>
                  </a:lnTo>
                  <a:lnTo>
                    <a:pt x="4331" y="5003"/>
                  </a:lnTo>
                  <a:lnTo>
                    <a:pt x="4406" y="4853"/>
                  </a:lnTo>
                  <a:lnTo>
                    <a:pt x="4455" y="4704"/>
                  </a:lnTo>
                  <a:lnTo>
                    <a:pt x="4480" y="4530"/>
                  </a:lnTo>
                  <a:lnTo>
                    <a:pt x="4505" y="4331"/>
                  </a:lnTo>
                  <a:lnTo>
                    <a:pt x="4505" y="4107"/>
                  </a:lnTo>
                  <a:lnTo>
                    <a:pt x="4480" y="3858"/>
                  </a:lnTo>
                  <a:lnTo>
                    <a:pt x="4455" y="3634"/>
                  </a:lnTo>
                  <a:lnTo>
                    <a:pt x="4331" y="3111"/>
                  </a:lnTo>
                  <a:lnTo>
                    <a:pt x="4132" y="2564"/>
                  </a:lnTo>
                  <a:lnTo>
                    <a:pt x="3908" y="2041"/>
                  </a:lnTo>
                  <a:lnTo>
                    <a:pt x="3759" y="1767"/>
                  </a:lnTo>
                  <a:lnTo>
                    <a:pt x="3609" y="1518"/>
                  </a:lnTo>
                  <a:lnTo>
                    <a:pt x="3435" y="1295"/>
                  </a:lnTo>
                  <a:lnTo>
                    <a:pt x="3261" y="1071"/>
                  </a:lnTo>
                  <a:lnTo>
                    <a:pt x="3062" y="847"/>
                  </a:lnTo>
                  <a:lnTo>
                    <a:pt x="2863" y="672"/>
                  </a:lnTo>
                  <a:lnTo>
                    <a:pt x="2664" y="498"/>
                  </a:lnTo>
                  <a:lnTo>
                    <a:pt x="2440" y="349"/>
                  </a:lnTo>
                  <a:lnTo>
                    <a:pt x="2216" y="249"/>
                  </a:lnTo>
                  <a:lnTo>
                    <a:pt x="1967" y="150"/>
                  </a:lnTo>
                  <a:lnTo>
                    <a:pt x="1693" y="75"/>
                  </a:lnTo>
                  <a:lnTo>
                    <a:pt x="1444" y="25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480" bIns="24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65" name="Google Shape;2900;p67"/>
            <p:cNvSpPr/>
            <p:nvPr/>
          </p:nvSpPr>
          <p:spPr>
            <a:xfrm>
              <a:off x="1815840" y="2761560"/>
              <a:ext cx="1080" cy="11520"/>
            </a:xfrm>
            <a:custGeom>
              <a:avLst/>
              <a:gdLst>
                <a:gd name="textAreaLeft" fmla="*/ 0 w 1080"/>
                <a:gd name="textAreaRight" fmla="*/ 1440 w 1080"/>
                <a:gd name="textAreaTop" fmla="*/ 0 h 11520"/>
                <a:gd name="textAreaBottom" fmla="*/ 11880 h 11520"/>
              </a:gdLst>
              <a:ahLst/>
              <a:rect l="textAreaLeft" t="textAreaTop" r="textAreaRight" b="textAreaBottom"/>
              <a:pathLst>
                <a:path w="151" h="1270">
                  <a:moveTo>
                    <a:pt x="1" y="0"/>
                  </a:moveTo>
                  <a:lnTo>
                    <a:pt x="1" y="0"/>
                  </a:lnTo>
                  <a:lnTo>
                    <a:pt x="150" y="1270"/>
                  </a:lnTo>
                  <a:lnTo>
                    <a:pt x="150" y="12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e7b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60" bIns="5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66" name="Google Shape;2901;p67"/>
            <p:cNvSpPr/>
            <p:nvPr/>
          </p:nvSpPr>
          <p:spPr>
            <a:xfrm>
              <a:off x="1815840" y="2761560"/>
              <a:ext cx="1080" cy="11520"/>
            </a:xfrm>
            <a:custGeom>
              <a:avLst/>
              <a:gdLst>
                <a:gd name="textAreaLeft" fmla="*/ 0 w 1080"/>
                <a:gd name="textAreaRight" fmla="*/ 1440 w 1080"/>
                <a:gd name="textAreaTop" fmla="*/ 0 h 11520"/>
                <a:gd name="textAreaBottom" fmla="*/ 11880 h 11520"/>
              </a:gdLst>
              <a:ahLst/>
              <a:rect l="textAreaLeft" t="textAreaTop" r="textAreaRight" b="textAreaBottom"/>
              <a:pathLst>
                <a:path fill="none" w="151" h="1270">
                  <a:moveTo>
                    <a:pt x="1" y="0"/>
                  </a:moveTo>
                  <a:lnTo>
                    <a:pt x="1" y="0"/>
                  </a:lnTo>
                  <a:lnTo>
                    <a:pt x="150" y="1270"/>
                  </a:lnTo>
                  <a:lnTo>
                    <a:pt x="150" y="1270"/>
                  </a:lnTo>
                  <a:lnTo>
                    <a:pt x="1" y="0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60" bIns="5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67" name="Google Shape;2902;p67"/>
            <p:cNvSpPr/>
            <p:nvPr/>
          </p:nvSpPr>
          <p:spPr>
            <a:xfrm>
              <a:off x="1906200" y="3133080"/>
              <a:ext cx="3960" cy="1620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449" h="1768">
                  <a:moveTo>
                    <a:pt x="449" y="0"/>
                  </a:moveTo>
                  <a:lnTo>
                    <a:pt x="449" y="0"/>
                  </a:lnTo>
                  <a:lnTo>
                    <a:pt x="449" y="0"/>
                  </a:lnTo>
                  <a:lnTo>
                    <a:pt x="1" y="1767"/>
                  </a:lnTo>
                  <a:lnTo>
                    <a:pt x="1" y="1767"/>
                  </a:lnTo>
                  <a:lnTo>
                    <a:pt x="1" y="1767"/>
                  </a:lnTo>
                  <a:lnTo>
                    <a:pt x="1" y="176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68" name="Google Shape;2903;p67"/>
            <p:cNvSpPr/>
            <p:nvPr/>
          </p:nvSpPr>
          <p:spPr>
            <a:xfrm>
              <a:off x="1906200" y="3133080"/>
              <a:ext cx="3960" cy="1620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fill="none" w="449" h="1768">
                  <a:moveTo>
                    <a:pt x="449" y="0"/>
                  </a:moveTo>
                  <a:lnTo>
                    <a:pt x="449" y="0"/>
                  </a:lnTo>
                  <a:lnTo>
                    <a:pt x="449" y="0"/>
                  </a:lnTo>
                  <a:lnTo>
                    <a:pt x="1" y="1767"/>
                  </a:lnTo>
                  <a:lnTo>
                    <a:pt x="1" y="1767"/>
                  </a:lnTo>
                  <a:lnTo>
                    <a:pt x="1" y="1767"/>
                  </a:lnTo>
                  <a:lnTo>
                    <a:pt x="1" y="1767"/>
                  </a:lnTo>
                  <a:lnTo>
                    <a:pt x="449" y="0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69" name="Google Shape;2904;p67"/>
            <p:cNvSpPr/>
            <p:nvPr/>
          </p:nvSpPr>
          <p:spPr>
            <a:xfrm>
              <a:off x="1910160" y="3023280"/>
              <a:ext cx="23760" cy="10980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109800"/>
                <a:gd name="textAreaBottom" fmla="*/ 110160 h 109800"/>
              </a:gdLst>
              <a:ahLst/>
              <a:rect l="textAreaLeft" t="textAreaTop" r="textAreaRight" b="textAreaBottom"/>
              <a:pathLst>
                <a:path w="2590" h="11723">
                  <a:moveTo>
                    <a:pt x="2589" y="1"/>
                  </a:moveTo>
                  <a:lnTo>
                    <a:pt x="2589" y="1"/>
                  </a:lnTo>
                  <a:lnTo>
                    <a:pt x="1992" y="2937"/>
                  </a:lnTo>
                  <a:lnTo>
                    <a:pt x="1370" y="5874"/>
                  </a:lnTo>
                  <a:lnTo>
                    <a:pt x="698" y="8810"/>
                  </a:lnTo>
                  <a:lnTo>
                    <a:pt x="1" y="11722"/>
                  </a:lnTo>
                  <a:lnTo>
                    <a:pt x="1" y="11722"/>
                  </a:lnTo>
                  <a:lnTo>
                    <a:pt x="1" y="11722"/>
                  </a:lnTo>
                  <a:lnTo>
                    <a:pt x="698" y="8810"/>
                  </a:lnTo>
                  <a:lnTo>
                    <a:pt x="1370" y="5874"/>
                  </a:lnTo>
                  <a:lnTo>
                    <a:pt x="1992" y="2937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b8b8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5080" bIns="55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70" name="Google Shape;2905;p67"/>
            <p:cNvSpPr/>
            <p:nvPr/>
          </p:nvSpPr>
          <p:spPr>
            <a:xfrm>
              <a:off x="1910160" y="3023280"/>
              <a:ext cx="23760" cy="10980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109800"/>
                <a:gd name="textAreaBottom" fmla="*/ 110160 h 109800"/>
              </a:gdLst>
              <a:ahLst/>
              <a:rect l="textAreaLeft" t="textAreaTop" r="textAreaRight" b="textAreaBottom"/>
              <a:pathLst>
                <a:path fill="none" w="2590" h="11723">
                  <a:moveTo>
                    <a:pt x="2589" y="1"/>
                  </a:moveTo>
                  <a:lnTo>
                    <a:pt x="2589" y="1"/>
                  </a:lnTo>
                  <a:lnTo>
                    <a:pt x="1992" y="2937"/>
                  </a:lnTo>
                  <a:lnTo>
                    <a:pt x="1370" y="5874"/>
                  </a:lnTo>
                  <a:lnTo>
                    <a:pt x="698" y="8810"/>
                  </a:lnTo>
                  <a:lnTo>
                    <a:pt x="1" y="11722"/>
                  </a:lnTo>
                  <a:lnTo>
                    <a:pt x="1" y="11722"/>
                  </a:lnTo>
                  <a:lnTo>
                    <a:pt x="1" y="11722"/>
                  </a:lnTo>
                  <a:lnTo>
                    <a:pt x="698" y="8810"/>
                  </a:lnTo>
                  <a:lnTo>
                    <a:pt x="1370" y="5874"/>
                  </a:lnTo>
                  <a:lnTo>
                    <a:pt x="1992" y="2937"/>
                  </a:lnTo>
                  <a:lnTo>
                    <a:pt x="2589" y="1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5080" bIns="55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71" name="Google Shape;2906;p67"/>
            <p:cNvSpPr/>
            <p:nvPr/>
          </p:nvSpPr>
          <p:spPr>
            <a:xfrm>
              <a:off x="1813680" y="2746800"/>
              <a:ext cx="136800" cy="402840"/>
            </a:xfrm>
            <a:custGeom>
              <a:avLst/>
              <a:gdLst>
                <a:gd name="textAreaLeft" fmla="*/ 0 w 136800"/>
                <a:gd name="textAreaRight" fmla="*/ 137160 w 136800"/>
                <a:gd name="textAreaTop" fmla="*/ 0 h 402840"/>
                <a:gd name="textAreaBottom" fmla="*/ 403200 h 402840"/>
              </a:gdLst>
              <a:ahLst/>
              <a:rect l="textAreaLeft" t="textAreaTop" r="textAreaRight" b="textAreaBottom"/>
              <a:pathLst>
                <a:path w="14635" h="42956">
                  <a:moveTo>
                    <a:pt x="1" y="1"/>
                  </a:moveTo>
                  <a:lnTo>
                    <a:pt x="225" y="1593"/>
                  </a:lnTo>
                  <a:lnTo>
                    <a:pt x="374" y="2863"/>
                  </a:lnTo>
                  <a:lnTo>
                    <a:pt x="474" y="3783"/>
                  </a:lnTo>
                  <a:lnTo>
                    <a:pt x="548" y="4729"/>
                  </a:lnTo>
                  <a:lnTo>
                    <a:pt x="623" y="5650"/>
                  </a:lnTo>
                  <a:lnTo>
                    <a:pt x="648" y="6571"/>
                  </a:lnTo>
                  <a:lnTo>
                    <a:pt x="673" y="7492"/>
                  </a:lnTo>
                  <a:lnTo>
                    <a:pt x="698" y="8437"/>
                  </a:lnTo>
                  <a:lnTo>
                    <a:pt x="698" y="9358"/>
                  </a:lnTo>
                  <a:lnTo>
                    <a:pt x="673" y="10279"/>
                  </a:lnTo>
                  <a:lnTo>
                    <a:pt x="1643" y="13066"/>
                  </a:lnTo>
                  <a:lnTo>
                    <a:pt x="2539" y="15779"/>
                  </a:lnTo>
                  <a:lnTo>
                    <a:pt x="2937" y="17098"/>
                  </a:lnTo>
                  <a:lnTo>
                    <a:pt x="3311" y="18367"/>
                  </a:lnTo>
                  <a:lnTo>
                    <a:pt x="3659" y="19611"/>
                  </a:lnTo>
                  <a:lnTo>
                    <a:pt x="3983" y="20831"/>
                  </a:lnTo>
                  <a:lnTo>
                    <a:pt x="5202" y="25485"/>
                  </a:lnTo>
                  <a:lnTo>
                    <a:pt x="6646" y="30935"/>
                  </a:lnTo>
                  <a:lnTo>
                    <a:pt x="9856" y="42955"/>
                  </a:lnTo>
                  <a:lnTo>
                    <a:pt x="10304" y="41188"/>
                  </a:lnTo>
                  <a:lnTo>
                    <a:pt x="11001" y="38276"/>
                  </a:lnTo>
                  <a:lnTo>
                    <a:pt x="11673" y="35340"/>
                  </a:lnTo>
                  <a:lnTo>
                    <a:pt x="12295" y="32403"/>
                  </a:lnTo>
                  <a:lnTo>
                    <a:pt x="12892" y="29467"/>
                  </a:lnTo>
                  <a:lnTo>
                    <a:pt x="13241" y="27525"/>
                  </a:lnTo>
                  <a:lnTo>
                    <a:pt x="13589" y="25609"/>
                  </a:lnTo>
                  <a:lnTo>
                    <a:pt x="13863" y="23718"/>
                  </a:lnTo>
                  <a:lnTo>
                    <a:pt x="14137" y="21926"/>
                  </a:lnTo>
                  <a:lnTo>
                    <a:pt x="14336" y="20184"/>
                  </a:lnTo>
                  <a:lnTo>
                    <a:pt x="14485" y="18516"/>
                  </a:lnTo>
                  <a:lnTo>
                    <a:pt x="14584" y="16924"/>
                  </a:lnTo>
                  <a:lnTo>
                    <a:pt x="14634" y="154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72" name="Google Shape;2907;p67"/>
            <p:cNvSpPr/>
            <p:nvPr/>
          </p:nvSpPr>
          <p:spPr>
            <a:xfrm>
              <a:off x="1813680" y="2746800"/>
              <a:ext cx="136800" cy="402840"/>
            </a:xfrm>
            <a:custGeom>
              <a:avLst/>
              <a:gdLst>
                <a:gd name="textAreaLeft" fmla="*/ 0 w 136800"/>
                <a:gd name="textAreaRight" fmla="*/ 137160 w 136800"/>
                <a:gd name="textAreaTop" fmla="*/ 0 h 402840"/>
                <a:gd name="textAreaBottom" fmla="*/ 403200 h 402840"/>
              </a:gdLst>
              <a:ahLst/>
              <a:rect l="textAreaLeft" t="textAreaTop" r="textAreaRight" b="textAreaBottom"/>
              <a:pathLst>
                <a:path fill="none" w="14635" h="42956">
                  <a:moveTo>
                    <a:pt x="1" y="1"/>
                  </a:moveTo>
                  <a:lnTo>
                    <a:pt x="1" y="1"/>
                  </a:lnTo>
                  <a:lnTo>
                    <a:pt x="225" y="1593"/>
                  </a:lnTo>
                  <a:lnTo>
                    <a:pt x="225" y="1593"/>
                  </a:lnTo>
                  <a:lnTo>
                    <a:pt x="374" y="2863"/>
                  </a:lnTo>
                  <a:lnTo>
                    <a:pt x="374" y="2863"/>
                  </a:lnTo>
                  <a:lnTo>
                    <a:pt x="474" y="3783"/>
                  </a:lnTo>
                  <a:lnTo>
                    <a:pt x="548" y="4729"/>
                  </a:lnTo>
                  <a:lnTo>
                    <a:pt x="623" y="5650"/>
                  </a:lnTo>
                  <a:lnTo>
                    <a:pt x="648" y="6571"/>
                  </a:lnTo>
                  <a:lnTo>
                    <a:pt x="673" y="7492"/>
                  </a:lnTo>
                  <a:lnTo>
                    <a:pt x="698" y="8437"/>
                  </a:lnTo>
                  <a:lnTo>
                    <a:pt x="698" y="9358"/>
                  </a:lnTo>
                  <a:lnTo>
                    <a:pt x="673" y="10279"/>
                  </a:lnTo>
                  <a:lnTo>
                    <a:pt x="673" y="10279"/>
                  </a:lnTo>
                  <a:lnTo>
                    <a:pt x="1643" y="13066"/>
                  </a:lnTo>
                  <a:lnTo>
                    <a:pt x="2539" y="15779"/>
                  </a:lnTo>
                  <a:lnTo>
                    <a:pt x="2937" y="17098"/>
                  </a:lnTo>
                  <a:lnTo>
                    <a:pt x="3311" y="18367"/>
                  </a:lnTo>
                  <a:lnTo>
                    <a:pt x="3659" y="19611"/>
                  </a:lnTo>
                  <a:lnTo>
                    <a:pt x="3983" y="20831"/>
                  </a:lnTo>
                  <a:lnTo>
                    <a:pt x="3983" y="20831"/>
                  </a:lnTo>
                  <a:lnTo>
                    <a:pt x="5202" y="25485"/>
                  </a:lnTo>
                  <a:lnTo>
                    <a:pt x="6646" y="30935"/>
                  </a:lnTo>
                  <a:lnTo>
                    <a:pt x="9856" y="42955"/>
                  </a:lnTo>
                  <a:lnTo>
                    <a:pt x="9856" y="42955"/>
                  </a:lnTo>
                  <a:lnTo>
                    <a:pt x="10304" y="41188"/>
                  </a:lnTo>
                  <a:lnTo>
                    <a:pt x="10304" y="41188"/>
                  </a:lnTo>
                  <a:lnTo>
                    <a:pt x="11001" y="38276"/>
                  </a:lnTo>
                  <a:lnTo>
                    <a:pt x="11673" y="35340"/>
                  </a:lnTo>
                  <a:lnTo>
                    <a:pt x="12295" y="32403"/>
                  </a:lnTo>
                  <a:lnTo>
                    <a:pt x="12892" y="29467"/>
                  </a:lnTo>
                  <a:lnTo>
                    <a:pt x="12892" y="29467"/>
                  </a:lnTo>
                  <a:lnTo>
                    <a:pt x="13241" y="27525"/>
                  </a:lnTo>
                  <a:lnTo>
                    <a:pt x="13589" y="25609"/>
                  </a:lnTo>
                  <a:lnTo>
                    <a:pt x="13863" y="23718"/>
                  </a:lnTo>
                  <a:lnTo>
                    <a:pt x="14137" y="21926"/>
                  </a:lnTo>
                  <a:lnTo>
                    <a:pt x="14336" y="20184"/>
                  </a:lnTo>
                  <a:lnTo>
                    <a:pt x="14485" y="18516"/>
                  </a:lnTo>
                  <a:lnTo>
                    <a:pt x="14584" y="16924"/>
                  </a:lnTo>
                  <a:lnTo>
                    <a:pt x="14634" y="15455"/>
                  </a:lnTo>
                  <a:lnTo>
                    <a:pt x="1" y="1"/>
                  </a:lnTo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73" name="Google Shape;2908;p67"/>
            <p:cNvSpPr/>
            <p:nvPr/>
          </p:nvSpPr>
          <p:spPr>
            <a:xfrm>
              <a:off x="1673640" y="2419560"/>
              <a:ext cx="414720" cy="915120"/>
            </a:xfrm>
            <a:custGeom>
              <a:avLst/>
              <a:gdLst>
                <a:gd name="textAreaLeft" fmla="*/ 0 w 414720"/>
                <a:gd name="textAreaRight" fmla="*/ 415080 w 414720"/>
                <a:gd name="textAreaTop" fmla="*/ 0 h 915120"/>
                <a:gd name="textAreaBottom" fmla="*/ 915480 h 915120"/>
              </a:gdLst>
              <a:ahLst/>
              <a:rect l="textAreaLeft" t="textAreaTop" r="textAreaRight" b="textAreaBottom"/>
              <a:pathLst>
                <a:path w="44275" h="97532">
                  <a:moveTo>
                    <a:pt x="15779" y="0"/>
                  </a:moveTo>
                  <a:lnTo>
                    <a:pt x="1" y="1170"/>
                  </a:lnTo>
                  <a:lnTo>
                    <a:pt x="26" y="1742"/>
                  </a:lnTo>
                  <a:lnTo>
                    <a:pt x="100" y="2340"/>
                  </a:lnTo>
                  <a:lnTo>
                    <a:pt x="175" y="2937"/>
                  </a:lnTo>
                  <a:lnTo>
                    <a:pt x="275" y="3559"/>
                  </a:lnTo>
                  <a:lnTo>
                    <a:pt x="548" y="4853"/>
                  </a:lnTo>
                  <a:lnTo>
                    <a:pt x="872" y="6222"/>
                  </a:lnTo>
                  <a:lnTo>
                    <a:pt x="1270" y="7640"/>
                  </a:lnTo>
                  <a:lnTo>
                    <a:pt x="1718" y="9109"/>
                  </a:lnTo>
                  <a:lnTo>
                    <a:pt x="2216" y="10602"/>
                  </a:lnTo>
                  <a:lnTo>
                    <a:pt x="2788" y="12170"/>
                  </a:lnTo>
                  <a:lnTo>
                    <a:pt x="3410" y="13763"/>
                  </a:lnTo>
                  <a:lnTo>
                    <a:pt x="4057" y="15405"/>
                  </a:lnTo>
                  <a:lnTo>
                    <a:pt x="4754" y="17073"/>
                  </a:lnTo>
                  <a:lnTo>
                    <a:pt x="5476" y="18790"/>
                  </a:lnTo>
                  <a:lnTo>
                    <a:pt x="6247" y="20507"/>
                  </a:lnTo>
                  <a:lnTo>
                    <a:pt x="7019" y="22274"/>
                  </a:lnTo>
                  <a:lnTo>
                    <a:pt x="8661" y="25808"/>
                  </a:lnTo>
                  <a:lnTo>
                    <a:pt x="10354" y="29392"/>
                  </a:lnTo>
                  <a:lnTo>
                    <a:pt x="12071" y="33000"/>
                  </a:lnTo>
                  <a:lnTo>
                    <a:pt x="13763" y="36584"/>
                  </a:lnTo>
                  <a:lnTo>
                    <a:pt x="15431" y="40093"/>
                  </a:lnTo>
                  <a:lnTo>
                    <a:pt x="16998" y="43527"/>
                  </a:lnTo>
                  <a:lnTo>
                    <a:pt x="17745" y="45195"/>
                  </a:lnTo>
                  <a:lnTo>
                    <a:pt x="18442" y="46862"/>
                  </a:lnTo>
                  <a:lnTo>
                    <a:pt x="19114" y="48455"/>
                  </a:lnTo>
                  <a:lnTo>
                    <a:pt x="19736" y="50023"/>
                  </a:lnTo>
                  <a:lnTo>
                    <a:pt x="20333" y="51541"/>
                  </a:lnTo>
                  <a:lnTo>
                    <a:pt x="20856" y="53009"/>
                  </a:lnTo>
                  <a:lnTo>
                    <a:pt x="22897" y="58833"/>
                  </a:lnTo>
                  <a:lnTo>
                    <a:pt x="25360" y="65701"/>
                  </a:lnTo>
                  <a:lnTo>
                    <a:pt x="28023" y="73068"/>
                  </a:lnTo>
                  <a:lnTo>
                    <a:pt x="30686" y="80360"/>
                  </a:lnTo>
                  <a:lnTo>
                    <a:pt x="35116" y="92479"/>
                  </a:lnTo>
                  <a:lnTo>
                    <a:pt x="36958" y="97531"/>
                  </a:lnTo>
                  <a:lnTo>
                    <a:pt x="44274" y="93400"/>
                  </a:lnTo>
                  <a:lnTo>
                    <a:pt x="43926" y="91758"/>
                  </a:lnTo>
                  <a:lnTo>
                    <a:pt x="42980" y="87303"/>
                  </a:lnTo>
                  <a:lnTo>
                    <a:pt x="41562" y="80783"/>
                  </a:lnTo>
                  <a:lnTo>
                    <a:pt x="40716" y="76950"/>
                  </a:lnTo>
                  <a:lnTo>
                    <a:pt x="39795" y="72869"/>
                  </a:lnTo>
                  <a:lnTo>
                    <a:pt x="38824" y="68638"/>
                  </a:lnTo>
                  <a:lnTo>
                    <a:pt x="37804" y="64308"/>
                  </a:lnTo>
                  <a:lnTo>
                    <a:pt x="36759" y="60027"/>
                  </a:lnTo>
                  <a:lnTo>
                    <a:pt x="35713" y="55821"/>
                  </a:lnTo>
                  <a:lnTo>
                    <a:pt x="34668" y="51839"/>
                  </a:lnTo>
                  <a:lnTo>
                    <a:pt x="34145" y="49923"/>
                  </a:lnTo>
                  <a:lnTo>
                    <a:pt x="33623" y="48106"/>
                  </a:lnTo>
                  <a:lnTo>
                    <a:pt x="33125" y="46389"/>
                  </a:lnTo>
                  <a:lnTo>
                    <a:pt x="32652" y="44772"/>
                  </a:lnTo>
                  <a:lnTo>
                    <a:pt x="32179" y="43278"/>
                  </a:lnTo>
                  <a:lnTo>
                    <a:pt x="31707" y="41910"/>
                  </a:lnTo>
                  <a:lnTo>
                    <a:pt x="30811" y="39346"/>
                  </a:lnTo>
                  <a:lnTo>
                    <a:pt x="29765" y="36459"/>
                  </a:lnTo>
                  <a:lnTo>
                    <a:pt x="28621" y="33324"/>
                  </a:lnTo>
                  <a:lnTo>
                    <a:pt x="27376" y="30014"/>
                  </a:lnTo>
                  <a:lnTo>
                    <a:pt x="24763" y="23070"/>
                  </a:lnTo>
                  <a:lnTo>
                    <a:pt x="22100" y="16202"/>
                  </a:lnTo>
                  <a:lnTo>
                    <a:pt x="19661" y="9905"/>
                  </a:lnTo>
                  <a:lnTo>
                    <a:pt x="17670" y="4754"/>
                  </a:lnTo>
                  <a:lnTo>
                    <a:pt x="1577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74" name="Google Shape;2909;p67"/>
            <p:cNvSpPr/>
            <p:nvPr/>
          </p:nvSpPr>
          <p:spPr>
            <a:xfrm>
              <a:off x="2003400" y="3261600"/>
              <a:ext cx="93960" cy="7632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76320"/>
                <a:gd name="textAreaBottom" fmla="*/ 76680 h 76320"/>
              </a:gdLst>
              <a:ahLst/>
              <a:rect l="textAreaLeft" t="textAreaTop" r="textAreaRight" b="textAreaBottom"/>
              <a:pathLst>
                <a:path w="10056" h="8189">
                  <a:moveTo>
                    <a:pt x="9532" y="1"/>
                  </a:moveTo>
                  <a:lnTo>
                    <a:pt x="1" y="5625"/>
                  </a:lnTo>
                  <a:lnTo>
                    <a:pt x="1444" y="8189"/>
                  </a:lnTo>
                  <a:lnTo>
                    <a:pt x="10055" y="3311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160" bIns="38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75" name="Google Shape;2910;p67"/>
            <p:cNvSpPr/>
            <p:nvPr/>
          </p:nvSpPr>
          <p:spPr>
            <a:xfrm>
              <a:off x="1779120" y="3298320"/>
              <a:ext cx="96480" cy="3060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30600"/>
                <a:gd name="textAreaBottom" fmla="*/ 30960 h 30600"/>
              </a:gdLst>
              <a:ahLst/>
              <a:rect l="textAreaLeft" t="textAreaTop" r="textAreaRight" b="textAreaBottom"/>
              <a:pathLst>
                <a:path w="10329" h="3311">
                  <a:moveTo>
                    <a:pt x="10329" y="0"/>
                  </a:moveTo>
                  <a:lnTo>
                    <a:pt x="1" y="324"/>
                  </a:lnTo>
                  <a:lnTo>
                    <a:pt x="50" y="3310"/>
                  </a:lnTo>
                  <a:lnTo>
                    <a:pt x="9283" y="3161"/>
                  </a:lnTo>
                  <a:lnTo>
                    <a:pt x="1032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480" bIns="15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76" name="Google Shape;2911;p67"/>
            <p:cNvSpPr/>
            <p:nvPr/>
          </p:nvSpPr>
          <p:spPr>
            <a:xfrm>
              <a:off x="1759320" y="1885680"/>
              <a:ext cx="7920" cy="1188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11880"/>
                <a:gd name="textAreaBottom" fmla="*/ 12240 h 11880"/>
              </a:gdLst>
              <a:ahLst/>
              <a:rect l="textAreaLeft" t="textAreaTop" r="textAreaRight" b="textAreaBottom"/>
              <a:pathLst>
                <a:path w="897" h="1320">
                  <a:moveTo>
                    <a:pt x="398" y="0"/>
                  </a:moveTo>
                  <a:lnTo>
                    <a:pt x="324" y="25"/>
                  </a:lnTo>
                  <a:lnTo>
                    <a:pt x="224" y="75"/>
                  </a:lnTo>
                  <a:lnTo>
                    <a:pt x="174" y="124"/>
                  </a:lnTo>
                  <a:lnTo>
                    <a:pt x="100" y="224"/>
                  </a:lnTo>
                  <a:lnTo>
                    <a:pt x="50" y="324"/>
                  </a:lnTo>
                  <a:lnTo>
                    <a:pt x="25" y="448"/>
                  </a:lnTo>
                  <a:lnTo>
                    <a:pt x="0" y="572"/>
                  </a:lnTo>
                  <a:lnTo>
                    <a:pt x="0" y="697"/>
                  </a:lnTo>
                  <a:lnTo>
                    <a:pt x="25" y="821"/>
                  </a:lnTo>
                  <a:lnTo>
                    <a:pt x="75" y="946"/>
                  </a:lnTo>
                  <a:lnTo>
                    <a:pt x="125" y="1070"/>
                  </a:lnTo>
                  <a:lnTo>
                    <a:pt x="174" y="1170"/>
                  </a:lnTo>
                  <a:lnTo>
                    <a:pt x="249" y="1244"/>
                  </a:lnTo>
                  <a:lnTo>
                    <a:pt x="324" y="1294"/>
                  </a:lnTo>
                  <a:lnTo>
                    <a:pt x="398" y="1319"/>
                  </a:lnTo>
                  <a:lnTo>
                    <a:pt x="498" y="1319"/>
                  </a:lnTo>
                  <a:lnTo>
                    <a:pt x="573" y="1294"/>
                  </a:lnTo>
                  <a:lnTo>
                    <a:pt x="672" y="1269"/>
                  </a:lnTo>
                  <a:lnTo>
                    <a:pt x="722" y="1195"/>
                  </a:lnTo>
                  <a:lnTo>
                    <a:pt x="797" y="1120"/>
                  </a:lnTo>
                  <a:lnTo>
                    <a:pt x="846" y="995"/>
                  </a:lnTo>
                  <a:lnTo>
                    <a:pt x="871" y="896"/>
                  </a:lnTo>
                  <a:lnTo>
                    <a:pt x="896" y="772"/>
                  </a:lnTo>
                  <a:lnTo>
                    <a:pt x="896" y="622"/>
                  </a:lnTo>
                  <a:lnTo>
                    <a:pt x="871" y="498"/>
                  </a:lnTo>
                  <a:lnTo>
                    <a:pt x="821" y="373"/>
                  </a:lnTo>
                  <a:lnTo>
                    <a:pt x="797" y="274"/>
                  </a:lnTo>
                  <a:lnTo>
                    <a:pt x="722" y="174"/>
                  </a:lnTo>
                  <a:lnTo>
                    <a:pt x="647" y="100"/>
                  </a:lnTo>
                  <a:lnTo>
                    <a:pt x="573" y="25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77" name="Google Shape;2912;p67"/>
            <p:cNvSpPr/>
            <p:nvPr/>
          </p:nvSpPr>
          <p:spPr>
            <a:xfrm>
              <a:off x="1807200" y="1882800"/>
              <a:ext cx="7920" cy="1224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12240"/>
                <a:gd name="textAreaBottom" fmla="*/ 12600 h 12240"/>
              </a:gdLst>
              <a:ahLst/>
              <a:rect l="textAreaLeft" t="textAreaTop" r="textAreaRight" b="textAreaBottom"/>
              <a:pathLst>
                <a:path w="872" h="1345">
                  <a:moveTo>
                    <a:pt x="398" y="0"/>
                  </a:moveTo>
                  <a:lnTo>
                    <a:pt x="299" y="25"/>
                  </a:lnTo>
                  <a:lnTo>
                    <a:pt x="224" y="75"/>
                  </a:lnTo>
                  <a:lnTo>
                    <a:pt x="149" y="150"/>
                  </a:lnTo>
                  <a:lnTo>
                    <a:pt x="100" y="224"/>
                  </a:lnTo>
                  <a:lnTo>
                    <a:pt x="50" y="324"/>
                  </a:lnTo>
                  <a:lnTo>
                    <a:pt x="25" y="448"/>
                  </a:lnTo>
                  <a:lnTo>
                    <a:pt x="0" y="573"/>
                  </a:lnTo>
                  <a:lnTo>
                    <a:pt x="0" y="697"/>
                  </a:lnTo>
                  <a:lnTo>
                    <a:pt x="25" y="847"/>
                  </a:lnTo>
                  <a:lnTo>
                    <a:pt x="50" y="971"/>
                  </a:lnTo>
                  <a:lnTo>
                    <a:pt x="100" y="1071"/>
                  </a:lnTo>
                  <a:lnTo>
                    <a:pt x="149" y="1170"/>
                  </a:lnTo>
                  <a:lnTo>
                    <a:pt x="224" y="1245"/>
                  </a:lnTo>
                  <a:lnTo>
                    <a:pt x="324" y="1295"/>
                  </a:lnTo>
                  <a:lnTo>
                    <a:pt x="398" y="1344"/>
                  </a:lnTo>
                  <a:lnTo>
                    <a:pt x="498" y="1344"/>
                  </a:lnTo>
                  <a:lnTo>
                    <a:pt x="572" y="1319"/>
                  </a:lnTo>
                  <a:lnTo>
                    <a:pt x="647" y="1270"/>
                  </a:lnTo>
                  <a:lnTo>
                    <a:pt x="722" y="1220"/>
                  </a:lnTo>
                  <a:lnTo>
                    <a:pt x="796" y="1120"/>
                  </a:lnTo>
                  <a:lnTo>
                    <a:pt x="821" y="1021"/>
                  </a:lnTo>
                  <a:lnTo>
                    <a:pt x="871" y="896"/>
                  </a:lnTo>
                  <a:lnTo>
                    <a:pt x="871" y="772"/>
                  </a:lnTo>
                  <a:lnTo>
                    <a:pt x="871" y="648"/>
                  </a:lnTo>
                  <a:lnTo>
                    <a:pt x="871" y="523"/>
                  </a:lnTo>
                  <a:lnTo>
                    <a:pt x="821" y="399"/>
                  </a:lnTo>
                  <a:lnTo>
                    <a:pt x="771" y="274"/>
                  </a:lnTo>
                  <a:lnTo>
                    <a:pt x="722" y="175"/>
                  </a:lnTo>
                  <a:lnTo>
                    <a:pt x="647" y="100"/>
                  </a:lnTo>
                  <a:lnTo>
                    <a:pt x="572" y="50"/>
                  </a:lnTo>
                  <a:lnTo>
                    <a:pt x="473" y="25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78" name="Google Shape;2913;p67"/>
            <p:cNvSpPr/>
            <p:nvPr/>
          </p:nvSpPr>
          <p:spPr>
            <a:xfrm>
              <a:off x="1794960" y="1892160"/>
              <a:ext cx="18360" cy="3276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2016" h="3510">
                  <a:moveTo>
                    <a:pt x="0" y="1"/>
                  </a:moveTo>
                  <a:lnTo>
                    <a:pt x="299" y="3485"/>
                  </a:lnTo>
                  <a:lnTo>
                    <a:pt x="523" y="3510"/>
                  </a:lnTo>
                  <a:lnTo>
                    <a:pt x="747" y="3510"/>
                  </a:lnTo>
                  <a:lnTo>
                    <a:pt x="971" y="3485"/>
                  </a:lnTo>
                  <a:lnTo>
                    <a:pt x="1195" y="3435"/>
                  </a:lnTo>
                  <a:lnTo>
                    <a:pt x="1419" y="3361"/>
                  </a:lnTo>
                  <a:lnTo>
                    <a:pt x="1618" y="3286"/>
                  </a:lnTo>
                  <a:lnTo>
                    <a:pt x="1817" y="3162"/>
                  </a:lnTo>
                  <a:lnTo>
                    <a:pt x="2016" y="3012"/>
                  </a:lnTo>
                  <a:lnTo>
                    <a:pt x="1717" y="2664"/>
                  </a:lnTo>
                  <a:lnTo>
                    <a:pt x="1443" y="2315"/>
                  </a:lnTo>
                  <a:lnTo>
                    <a:pt x="1170" y="1942"/>
                  </a:lnTo>
                  <a:lnTo>
                    <a:pt x="896" y="1569"/>
                  </a:lnTo>
                  <a:lnTo>
                    <a:pt x="672" y="1196"/>
                  </a:lnTo>
                  <a:lnTo>
                    <a:pt x="423" y="797"/>
                  </a:lnTo>
                  <a:lnTo>
                    <a:pt x="224" y="3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56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79" name="Google Shape;2914;p67"/>
            <p:cNvSpPr/>
            <p:nvPr/>
          </p:nvSpPr>
          <p:spPr>
            <a:xfrm>
              <a:off x="1762920" y="1923480"/>
              <a:ext cx="25920" cy="1116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11160"/>
                <a:gd name="textAreaBottom" fmla="*/ 11520 h 11160"/>
              </a:gdLst>
              <a:ahLst/>
              <a:rect l="textAreaLeft" t="textAreaTop" r="textAreaRight" b="textAreaBottom"/>
              <a:pathLst>
                <a:path w="2788" h="1221">
                  <a:moveTo>
                    <a:pt x="75" y="1"/>
                  </a:moveTo>
                  <a:lnTo>
                    <a:pt x="25" y="26"/>
                  </a:lnTo>
                  <a:lnTo>
                    <a:pt x="1" y="50"/>
                  </a:lnTo>
                  <a:lnTo>
                    <a:pt x="1" y="100"/>
                  </a:lnTo>
                  <a:lnTo>
                    <a:pt x="1" y="125"/>
                  </a:lnTo>
                  <a:lnTo>
                    <a:pt x="25" y="175"/>
                  </a:lnTo>
                  <a:lnTo>
                    <a:pt x="249" y="399"/>
                  </a:lnTo>
                  <a:lnTo>
                    <a:pt x="473" y="598"/>
                  </a:lnTo>
                  <a:lnTo>
                    <a:pt x="722" y="772"/>
                  </a:lnTo>
                  <a:lnTo>
                    <a:pt x="996" y="921"/>
                  </a:lnTo>
                  <a:lnTo>
                    <a:pt x="1295" y="1046"/>
                  </a:lnTo>
                  <a:lnTo>
                    <a:pt x="1593" y="1145"/>
                  </a:lnTo>
                  <a:lnTo>
                    <a:pt x="1892" y="1195"/>
                  </a:lnTo>
                  <a:lnTo>
                    <a:pt x="2191" y="1220"/>
                  </a:lnTo>
                  <a:lnTo>
                    <a:pt x="2713" y="1220"/>
                  </a:lnTo>
                  <a:lnTo>
                    <a:pt x="2763" y="1170"/>
                  </a:lnTo>
                  <a:lnTo>
                    <a:pt x="2788" y="1145"/>
                  </a:lnTo>
                  <a:lnTo>
                    <a:pt x="2788" y="1096"/>
                  </a:lnTo>
                  <a:lnTo>
                    <a:pt x="2763" y="1046"/>
                  </a:lnTo>
                  <a:lnTo>
                    <a:pt x="2738" y="1021"/>
                  </a:lnTo>
                  <a:lnTo>
                    <a:pt x="2713" y="1021"/>
                  </a:lnTo>
                  <a:lnTo>
                    <a:pt x="2663" y="996"/>
                  </a:lnTo>
                  <a:lnTo>
                    <a:pt x="2315" y="1021"/>
                  </a:lnTo>
                  <a:lnTo>
                    <a:pt x="1967" y="996"/>
                  </a:lnTo>
                  <a:lnTo>
                    <a:pt x="1643" y="921"/>
                  </a:lnTo>
                  <a:lnTo>
                    <a:pt x="1320" y="822"/>
                  </a:lnTo>
                  <a:lnTo>
                    <a:pt x="996" y="673"/>
                  </a:lnTo>
                  <a:lnTo>
                    <a:pt x="722" y="498"/>
                  </a:lnTo>
                  <a:lnTo>
                    <a:pt x="448" y="274"/>
                  </a:lnTo>
                  <a:lnTo>
                    <a:pt x="200" y="50"/>
                  </a:lnTo>
                  <a:lnTo>
                    <a:pt x="175" y="26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60" bIns="5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80" name="Google Shape;2915;p67"/>
            <p:cNvSpPr/>
            <p:nvPr/>
          </p:nvSpPr>
          <p:spPr>
            <a:xfrm>
              <a:off x="1750320" y="1867680"/>
              <a:ext cx="18000" cy="12600"/>
            </a:xfrm>
            <a:custGeom>
              <a:avLst/>
              <a:gdLst>
                <a:gd name="textAreaLeft" fmla="*/ 0 w 18000"/>
                <a:gd name="textAreaRight" fmla="*/ 18360 w 18000"/>
                <a:gd name="textAreaTop" fmla="*/ 0 h 12600"/>
                <a:gd name="textAreaBottom" fmla="*/ 12960 h 12600"/>
              </a:gdLst>
              <a:ahLst/>
              <a:rect l="textAreaLeft" t="textAreaTop" r="textAreaRight" b="textAreaBottom"/>
              <a:pathLst>
                <a:path w="1967" h="1370">
                  <a:moveTo>
                    <a:pt x="1743" y="1"/>
                  </a:moveTo>
                  <a:lnTo>
                    <a:pt x="1494" y="26"/>
                  </a:lnTo>
                  <a:lnTo>
                    <a:pt x="1245" y="100"/>
                  </a:lnTo>
                  <a:lnTo>
                    <a:pt x="996" y="175"/>
                  </a:lnTo>
                  <a:lnTo>
                    <a:pt x="772" y="299"/>
                  </a:lnTo>
                  <a:lnTo>
                    <a:pt x="548" y="449"/>
                  </a:lnTo>
                  <a:lnTo>
                    <a:pt x="374" y="623"/>
                  </a:lnTo>
                  <a:lnTo>
                    <a:pt x="200" y="822"/>
                  </a:lnTo>
                  <a:lnTo>
                    <a:pt x="50" y="1021"/>
                  </a:lnTo>
                  <a:lnTo>
                    <a:pt x="26" y="1021"/>
                  </a:lnTo>
                  <a:lnTo>
                    <a:pt x="1" y="1121"/>
                  </a:lnTo>
                  <a:lnTo>
                    <a:pt x="1" y="1195"/>
                  </a:lnTo>
                  <a:lnTo>
                    <a:pt x="50" y="1270"/>
                  </a:lnTo>
                  <a:lnTo>
                    <a:pt x="100" y="1320"/>
                  </a:lnTo>
                  <a:lnTo>
                    <a:pt x="150" y="1345"/>
                  </a:lnTo>
                  <a:lnTo>
                    <a:pt x="200" y="1370"/>
                  </a:lnTo>
                  <a:lnTo>
                    <a:pt x="274" y="1370"/>
                  </a:lnTo>
                  <a:lnTo>
                    <a:pt x="324" y="1345"/>
                  </a:lnTo>
                  <a:lnTo>
                    <a:pt x="374" y="1320"/>
                  </a:lnTo>
                  <a:lnTo>
                    <a:pt x="424" y="1270"/>
                  </a:lnTo>
                  <a:lnTo>
                    <a:pt x="548" y="1096"/>
                  </a:lnTo>
                  <a:lnTo>
                    <a:pt x="673" y="946"/>
                  </a:lnTo>
                  <a:lnTo>
                    <a:pt x="822" y="797"/>
                  </a:lnTo>
                  <a:lnTo>
                    <a:pt x="996" y="698"/>
                  </a:lnTo>
                  <a:lnTo>
                    <a:pt x="1170" y="598"/>
                  </a:lnTo>
                  <a:lnTo>
                    <a:pt x="1345" y="523"/>
                  </a:lnTo>
                  <a:lnTo>
                    <a:pt x="1544" y="474"/>
                  </a:lnTo>
                  <a:lnTo>
                    <a:pt x="1743" y="424"/>
                  </a:lnTo>
                  <a:lnTo>
                    <a:pt x="1842" y="424"/>
                  </a:lnTo>
                  <a:lnTo>
                    <a:pt x="1917" y="374"/>
                  </a:lnTo>
                  <a:lnTo>
                    <a:pt x="1942" y="299"/>
                  </a:lnTo>
                  <a:lnTo>
                    <a:pt x="1967" y="225"/>
                  </a:lnTo>
                  <a:lnTo>
                    <a:pt x="1942" y="125"/>
                  </a:lnTo>
                  <a:lnTo>
                    <a:pt x="1917" y="51"/>
                  </a:lnTo>
                  <a:lnTo>
                    <a:pt x="1842" y="2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480" bIns="6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81" name="Google Shape;2916;p67"/>
            <p:cNvSpPr/>
            <p:nvPr/>
          </p:nvSpPr>
          <p:spPr>
            <a:xfrm>
              <a:off x="1807560" y="1854360"/>
              <a:ext cx="17280" cy="1332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13320"/>
                <a:gd name="textAreaBottom" fmla="*/ 13680 h 13320"/>
              </a:gdLst>
              <a:ahLst/>
              <a:rect l="textAreaLeft" t="textAreaTop" r="textAreaRight" b="textAreaBottom"/>
              <a:pathLst>
                <a:path w="1893" h="1444">
                  <a:moveTo>
                    <a:pt x="225" y="0"/>
                  </a:moveTo>
                  <a:lnTo>
                    <a:pt x="150" y="25"/>
                  </a:lnTo>
                  <a:lnTo>
                    <a:pt x="76" y="75"/>
                  </a:lnTo>
                  <a:lnTo>
                    <a:pt x="26" y="125"/>
                  </a:lnTo>
                  <a:lnTo>
                    <a:pt x="1" y="199"/>
                  </a:lnTo>
                  <a:lnTo>
                    <a:pt x="1" y="224"/>
                  </a:lnTo>
                  <a:lnTo>
                    <a:pt x="1" y="299"/>
                  </a:lnTo>
                  <a:lnTo>
                    <a:pt x="51" y="373"/>
                  </a:lnTo>
                  <a:lnTo>
                    <a:pt x="125" y="423"/>
                  </a:lnTo>
                  <a:lnTo>
                    <a:pt x="200" y="448"/>
                  </a:lnTo>
                  <a:lnTo>
                    <a:pt x="399" y="473"/>
                  </a:lnTo>
                  <a:lnTo>
                    <a:pt x="598" y="548"/>
                  </a:lnTo>
                  <a:lnTo>
                    <a:pt x="772" y="622"/>
                  </a:lnTo>
                  <a:lnTo>
                    <a:pt x="947" y="722"/>
                  </a:lnTo>
                  <a:lnTo>
                    <a:pt x="1121" y="846"/>
                  </a:lnTo>
                  <a:lnTo>
                    <a:pt x="1270" y="996"/>
                  </a:lnTo>
                  <a:lnTo>
                    <a:pt x="1395" y="1145"/>
                  </a:lnTo>
                  <a:lnTo>
                    <a:pt x="1494" y="1319"/>
                  </a:lnTo>
                  <a:lnTo>
                    <a:pt x="1519" y="1369"/>
                  </a:lnTo>
                  <a:lnTo>
                    <a:pt x="1569" y="1394"/>
                  </a:lnTo>
                  <a:lnTo>
                    <a:pt x="1619" y="1419"/>
                  </a:lnTo>
                  <a:lnTo>
                    <a:pt x="1668" y="1444"/>
                  </a:lnTo>
                  <a:lnTo>
                    <a:pt x="1743" y="1419"/>
                  </a:lnTo>
                  <a:lnTo>
                    <a:pt x="1793" y="1394"/>
                  </a:lnTo>
                  <a:lnTo>
                    <a:pt x="1867" y="1344"/>
                  </a:lnTo>
                  <a:lnTo>
                    <a:pt x="1892" y="1269"/>
                  </a:lnTo>
                  <a:lnTo>
                    <a:pt x="1892" y="1195"/>
                  </a:lnTo>
                  <a:lnTo>
                    <a:pt x="1867" y="1120"/>
                  </a:lnTo>
                  <a:lnTo>
                    <a:pt x="1743" y="896"/>
                  </a:lnTo>
                  <a:lnTo>
                    <a:pt x="1569" y="697"/>
                  </a:lnTo>
                  <a:lnTo>
                    <a:pt x="1395" y="523"/>
                  </a:lnTo>
                  <a:lnTo>
                    <a:pt x="1171" y="349"/>
                  </a:lnTo>
                  <a:lnTo>
                    <a:pt x="971" y="224"/>
                  </a:lnTo>
                  <a:lnTo>
                    <a:pt x="723" y="125"/>
                  </a:lnTo>
                  <a:lnTo>
                    <a:pt x="474" y="5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82" name="Google Shape;2917;p67"/>
            <p:cNvSpPr/>
            <p:nvPr/>
          </p:nvSpPr>
          <p:spPr>
            <a:xfrm>
              <a:off x="2100960" y="3343680"/>
              <a:ext cx="18000" cy="17280"/>
            </a:xfrm>
            <a:custGeom>
              <a:avLst/>
              <a:gdLst>
                <a:gd name="textAreaLeft" fmla="*/ 0 w 18000"/>
                <a:gd name="textAreaRight" fmla="*/ 18360 w 18000"/>
                <a:gd name="textAreaTop" fmla="*/ 0 h 17280"/>
                <a:gd name="textAreaBottom" fmla="*/ 17640 h 17280"/>
              </a:gdLst>
              <a:ahLst/>
              <a:rect l="textAreaLeft" t="textAreaTop" r="textAreaRight" b="textAreaBottom"/>
              <a:pathLst>
                <a:path w="1967" h="1867">
                  <a:moveTo>
                    <a:pt x="1543" y="199"/>
                  </a:moveTo>
                  <a:lnTo>
                    <a:pt x="1593" y="224"/>
                  </a:lnTo>
                  <a:lnTo>
                    <a:pt x="1668" y="274"/>
                  </a:lnTo>
                  <a:lnTo>
                    <a:pt x="1718" y="373"/>
                  </a:lnTo>
                  <a:lnTo>
                    <a:pt x="1742" y="473"/>
                  </a:lnTo>
                  <a:lnTo>
                    <a:pt x="1767" y="597"/>
                  </a:lnTo>
                  <a:lnTo>
                    <a:pt x="1742" y="697"/>
                  </a:lnTo>
                  <a:lnTo>
                    <a:pt x="1668" y="821"/>
                  </a:lnTo>
                  <a:lnTo>
                    <a:pt x="1568" y="921"/>
                  </a:lnTo>
                  <a:lnTo>
                    <a:pt x="1444" y="1045"/>
                  </a:lnTo>
                  <a:lnTo>
                    <a:pt x="1294" y="1170"/>
                  </a:lnTo>
                  <a:lnTo>
                    <a:pt x="1095" y="1269"/>
                  </a:lnTo>
                  <a:lnTo>
                    <a:pt x="871" y="1369"/>
                  </a:lnTo>
                  <a:lnTo>
                    <a:pt x="369" y="1560"/>
                  </a:lnTo>
                  <a:lnTo>
                    <a:pt x="369" y="1560"/>
                  </a:lnTo>
                  <a:lnTo>
                    <a:pt x="647" y="1120"/>
                  </a:lnTo>
                  <a:lnTo>
                    <a:pt x="971" y="672"/>
                  </a:lnTo>
                  <a:lnTo>
                    <a:pt x="1120" y="498"/>
                  </a:lnTo>
                  <a:lnTo>
                    <a:pt x="1294" y="349"/>
                  </a:lnTo>
                  <a:lnTo>
                    <a:pt x="1419" y="249"/>
                  </a:lnTo>
                  <a:lnTo>
                    <a:pt x="1543" y="199"/>
                  </a:lnTo>
                  <a:close/>
                  <a:moveTo>
                    <a:pt x="1419" y="0"/>
                  </a:moveTo>
                  <a:lnTo>
                    <a:pt x="1294" y="50"/>
                  </a:lnTo>
                  <a:lnTo>
                    <a:pt x="1195" y="149"/>
                  </a:lnTo>
                  <a:lnTo>
                    <a:pt x="1070" y="249"/>
                  </a:lnTo>
                  <a:lnTo>
                    <a:pt x="822" y="498"/>
                  </a:lnTo>
                  <a:lnTo>
                    <a:pt x="598" y="797"/>
                  </a:lnTo>
                  <a:lnTo>
                    <a:pt x="399" y="1095"/>
                  </a:lnTo>
                  <a:lnTo>
                    <a:pt x="224" y="1369"/>
                  </a:lnTo>
                  <a:lnTo>
                    <a:pt x="25" y="1717"/>
                  </a:lnTo>
                  <a:lnTo>
                    <a:pt x="0" y="1767"/>
                  </a:lnTo>
                  <a:lnTo>
                    <a:pt x="25" y="1817"/>
                  </a:lnTo>
                  <a:lnTo>
                    <a:pt x="75" y="1867"/>
                  </a:lnTo>
                  <a:lnTo>
                    <a:pt x="150" y="1867"/>
                  </a:lnTo>
                  <a:lnTo>
                    <a:pt x="423" y="1767"/>
                  </a:lnTo>
                  <a:lnTo>
                    <a:pt x="722" y="1668"/>
                  </a:lnTo>
                  <a:lnTo>
                    <a:pt x="996" y="1543"/>
                  </a:lnTo>
                  <a:lnTo>
                    <a:pt x="1270" y="1419"/>
                  </a:lnTo>
                  <a:lnTo>
                    <a:pt x="1469" y="1294"/>
                  </a:lnTo>
                  <a:lnTo>
                    <a:pt x="1668" y="1145"/>
                  </a:lnTo>
                  <a:lnTo>
                    <a:pt x="1817" y="971"/>
                  </a:lnTo>
                  <a:lnTo>
                    <a:pt x="1917" y="772"/>
                  </a:lnTo>
                  <a:lnTo>
                    <a:pt x="1966" y="622"/>
                  </a:lnTo>
                  <a:lnTo>
                    <a:pt x="1966" y="473"/>
                  </a:lnTo>
                  <a:lnTo>
                    <a:pt x="1917" y="324"/>
                  </a:lnTo>
                  <a:lnTo>
                    <a:pt x="1842" y="174"/>
                  </a:lnTo>
                  <a:lnTo>
                    <a:pt x="1792" y="100"/>
                  </a:lnTo>
                  <a:lnTo>
                    <a:pt x="1718" y="50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640" bIns="8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83" name="Google Shape;2918;p67"/>
            <p:cNvSpPr/>
            <p:nvPr/>
          </p:nvSpPr>
          <p:spPr>
            <a:xfrm>
              <a:off x="2098080" y="3339000"/>
              <a:ext cx="8640" cy="21960"/>
            </a:xfrm>
            <a:custGeom>
              <a:avLst/>
              <a:gdLst>
                <a:gd name="textAreaLeft" fmla="*/ 0 w 8640"/>
                <a:gd name="textAreaRight" fmla="*/ 9000 w 8640"/>
                <a:gd name="textAreaTop" fmla="*/ 0 h 21960"/>
                <a:gd name="textAreaBottom" fmla="*/ 22320 h 21960"/>
              </a:gdLst>
              <a:ahLst/>
              <a:rect l="textAreaLeft" t="textAreaTop" r="textAreaRight" b="textAreaBottom"/>
              <a:pathLst>
                <a:path w="972" h="2365">
                  <a:moveTo>
                    <a:pt x="598" y="249"/>
                  </a:moveTo>
                  <a:lnTo>
                    <a:pt x="648" y="274"/>
                  </a:lnTo>
                  <a:lnTo>
                    <a:pt x="723" y="399"/>
                  </a:lnTo>
                  <a:lnTo>
                    <a:pt x="747" y="573"/>
                  </a:lnTo>
                  <a:lnTo>
                    <a:pt x="747" y="772"/>
                  </a:lnTo>
                  <a:lnTo>
                    <a:pt x="723" y="1021"/>
                  </a:lnTo>
                  <a:lnTo>
                    <a:pt x="698" y="1270"/>
                  </a:lnTo>
                  <a:lnTo>
                    <a:pt x="648" y="1543"/>
                  </a:lnTo>
                  <a:lnTo>
                    <a:pt x="573" y="1792"/>
                  </a:lnTo>
                  <a:lnTo>
                    <a:pt x="474" y="1991"/>
                  </a:lnTo>
                  <a:lnTo>
                    <a:pt x="349" y="1643"/>
                  </a:lnTo>
                  <a:lnTo>
                    <a:pt x="250" y="1270"/>
                  </a:lnTo>
                  <a:lnTo>
                    <a:pt x="225" y="871"/>
                  </a:lnTo>
                  <a:lnTo>
                    <a:pt x="250" y="498"/>
                  </a:lnTo>
                  <a:lnTo>
                    <a:pt x="299" y="374"/>
                  </a:lnTo>
                  <a:lnTo>
                    <a:pt x="424" y="274"/>
                  </a:lnTo>
                  <a:lnTo>
                    <a:pt x="474" y="274"/>
                  </a:lnTo>
                  <a:lnTo>
                    <a:pt x="548" y="249"/>
                  </a:lnTo>
                  <a:close/>
                  <a:moveTo>
                    <a:pt x="499" y="0"/>
                  </a:moveTo>
                  <a:lnTo>
                    <a:pt x="374" y="50"/>
                  </a:lnTo>
                  <a:lnTo>
                    <a:pt x="275" y="100"/>
                  </a:lnTo>
                  <a:lnTo>
                    <a:pt x="175" y="175"/>
                  </a:lnTo>
                  <a:lnTo>
                    <a:pt x="100" y="274"/>
                  </a:lnTo>
                  <a:lnTo>
                    <a:pt x="51" y="399"/>
                  </a:lnTo>
                  <a:lnTo>
                    <a:pt x="1" y="523"/>
                  </a:lnTo>
                  <a:lnTo>
                    <a:pt x="1" y="647"/>
                  </a:lnTo>
                  <a:lnTo>
                    <a:pt x="1" y="946"/>
                  </a:lnTo>
                  <a:lnTo>
                    <a:pt x="51" y="1270"/>
                  </a:lnTo>
                  <a:lnTo>
                    <a:pt x="125" y="1568"/>
                  </a:lnTo>
                  <a:lnTo>
                    <a:pt x="299" y="2066"/>
                  </a:lnTo>
                  <a:lnTo>
                    <a:pt x="374" y="2290"/>
                  </a:lnTo>
                  <a:lnTo>
                    <a:pt x="424" y="2340"/>
                  </a:lnTo>
                  <a:lnTo>
                    <a:pt x="474" y="2365"/>
                  </a:lnTo>
                  <a:lnTo>
                    <a:pt x="523" y="2365"/>
                  </a:lnTo>
                  <a:lnTo>
                    <a:pt x="573" y="2315"/>
                  </a:lnTo>
                  <a:lnTo>
                    <a:pt x="673" y="2091"/>
                  </a:lnTo>
                  <a:lnTo>
                    <a:pt x="772" y="1817"/>
                  </a:lnTo>
                  <a:lnTo>
                    <a:pt x="847" y="1518"/>
                  </a:lnTo>
                  <a:lnTo>
                    <a:pt x="922" y="1195"/>
                  </a:lnTo>
                  <a:lnTo>
                    <a:pt x="971" y="871"/>
                  </a:lnTo>
                  <a:lnTo>
                    <a:pt x="971" y="573"/>
                  </a:lnTo>
                  <a:lnTo>
                    <a:pt x="922" y="299"/>
                  </a:lnTo>
                  <a:lnTo>
                    <a:pt x="872" y="199"/>
                  </a:lnTo>
                  <a:lnTo>
                    <a:pt x="822" y="125"/>
                  </a:lnTo>
                  <a:lnTo>
                    <a:pt x="723" y="5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84" name="Google Shape;2919;p67"/>
            <p:cNvSpPr/>
            <p:nvPr/>
          </p:nvSpPr>
          <p:spPr>
            <a:xfrm>
              <a:off x="1839960" y="3376080"/>
              <a:ext cx="26280" cy="10800"/>
            </a:xfrm>
            <a:custGeom>
              <a:avLst/>
              <a:gdLst>
                <a:gd name="textAreaLeft" fmla="*/ 0 w 26280"/>
                <a:gd name="textAreaRight" fmla="*/ 26640 w 2628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2838" h="1171">
                  <a:moveTo>
                    <a:pt x="2514" y="224"/>
                  </a:moveTo>
                  <a:lnTo>
                    <a:pt x="2539" y="249"/>
                  </a:lnTo>
                  <a:lnTo>
                    <a:pt x="2588" y="299"/>
                  </a:lnTo>
                  <a:lnTo>
                    <a:pt x="2613" y="374"/>
                  </a:lnTo>
                  <a:lnTo>
                    <a:pt x="2613" y="473"/>
                  </a:lnTo>
                  <a:lnTo>
                    <a:pt x="2588" y="548"/>
                  </a:lnTo>
                  <a:lnTo>
                    <a:pt x="2563" y="647"/>
                  </a:lnTo>
                  <a:lnTo>
                    <a:pt x="2489" y="722"/>
                  </a:lnTo>
                  <a:lnTo>
                    <a:pt x="2364" y="797"/>
                  </a:lnTo>
                  <a:lnTo>
                    <a:pt x="2190" y="871"/>
                  </a:lnTo>
                  <a:lnTo>
                    <a:pt x="1991" y="921"/>
                  </a:lnTo>
                  <a:lnTo>
                    <a:pt x="1742" y="946"/>
                  </a:lnTo>
                  <a:lnTo>
                    <a:pt x="1145" y="946"/>
                  </a:lnTo>
                  <a:lnTo>
                    <a:pt x="821" y="921"/>
                  </a:lnTo>
                  <a:lnTo>
                    <a:pt x="448" y="871"/>
                  </a:lnTo>
                  <a:lnTo>
                    <a:pt x="1021" y="598"/>
                  </a:lnTo>
                  <a:lnTo>
                    <a:pt x="1618" y="374"/>
                  </a:lnTo>
                  <a:lnTo>
                    <a:pt x="1892" y="299"/>
                  </a:lnTo>
                  <a:lnTo>
                    <a:pt x="2140" y="224"/>
                  </a:lnTo>
                  <a:close/>
                  <a:moveTo>
                    <a:pt x="2215" y="0"/>
                  </a:moveTo>
                  <a:lnTo>
                    <a:pt x="2041" y="25"/>
                  </a:lnTo>
                  <a:lnTo>
                    <a:pt x="1643" y="150"/>
                  </a:lnTo>
                  <a:lnTo>
                    <a:pt x="1220" y="299"/>
                  </a:lnTo>
                  <a:lnTo>
                    <a:pt x="821" y="448"/>
                  </a:lnTo>
                  <a:lnTo>
                    <a:pt x="473" y="623"/>
                  </a:lnTo>
                  <a:lnTo>
                    <a:pt x="50" y="822"/>
                  </a:lnTo>
                  <a:lnTo>
                    <a:pt x="0" y="871"/>
                  </a:lnTo>
                  <a:lnTo>
                    <a:pt x="0" y="946"/>
                  </a:lnTo>
                  <a:lnTo>
                    <a:pt x="25" y="996"/>
                  </a:lnTo>
                  <a:lnTo>
                    <a:pt x="75" y="1021"/>
                  </a:lnTo>
                  <a:lnTo>
                    <a:pt x="722" y="1120"/>
                  </a:lnTo>
                  <a:lnTo>
                    <a:pt x="1095" y="1170"/>
                  </a:lnTo>
                  <a:lnTo>
                    <a:pt x="1817" y="1170"/>
                  </a:lnTo>
                  <a:lnTo>
                    <a:pt x="2140" y="1120"/>
                  </a:lnTo>
                  <a:lnTo>
                    <a:pt x="2290" y="1071"/>
                  </a:lnTo>
                  <a:lnTo>
                    <a:pt x="2414" y="1021"/>
                  </a:lnTo>
                  <a:lnTo>
                    <a:pt x="2539" y="946"/>
                  </a:lnTo>
                  <a:lnTo>
                    <a:pt x="2638" y="871"/>
                  </a:lnTo>
                  <a:lnTo>
                    <a:pt x="2738" y="772"/>
                  </a:lnTo>
                  <a:lnTo>
                    <a:pt x="2787" y="647"/>
                  </a:lnTo>
                  <a:lnTo>
                    <a:pt x="2837" y="498"/>
                  </a:lnTo>
                  <a:lnTo>
                    <a:pt x="2837" y="349"/>
                  </a:lnTo>
                  <a:lnTo>
                    <a:pt x="2812" y="249"/>
                  </a:lnTo>
                  <a:lnTo>
                    <a:pt x="2787" y="175"/>
                  </a:lnTo>
                  <a:lnTo>
                    <a:pt x="2713" y="100"/>
                  </a:lnTo>
                  <a:lnTo>
                    <a:pt x="2638" y="50"/>
                  </a:lnTo>
                  <a:lnTo>
                    <a:pt x="2539" y="25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400" bIns="5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85" name="Google Shape;2920;p67"/>
            <p:cNvSpPr/>
            <p:nvPr/>
          </p:nvSpPr>
          <p:spPr>
            <a:xfrm>
              <a:off x="1839960" y="3366360"/>
              <a:ext cx="15480" cy="1944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693" h="2091">
                  <a:moveTo>
                    <a:pt x="1394" y="224"/>
                  </a:moveTo>
                  <a:lnTo>
                    <a:pt x="1444" y="274"/>
                  </a:lnTo>
                  <a:lnTo>
                    <a:pt x="1468" y="299"/>
                  </a:lnTo>
                  <a:lnTo>
                    <a:pt x="1493" y="349"/>
                  </a:lnTo>
                  <a:lnTo>
                    <a:pt x="1493" y="398"/>
                  </a:lnTo>
                  <a:lnTo>
                    <a:pt x="1468" y="473"/>
                  </a:lnTo>
                  <a:lnTo>
                    <a:pt x="1394" y="647"/>
                  </a:lnTo>
                  <a:lnTo>
                    <a:pt x="1269" y="846"/>
                  </a:lnTo>
                  <a:lnTo>
                    <a:pt x="1095" y="1045"/>
                  </a:lnTo>
                  <a:lnTo>
                    <a:pt x="896" y="1269"/>
                  </a:lnTo>
                  <a:lnTo>
                    <a:pt x="697" y="1468"/>
                  </a:lnTo>
                  <a:lnTo>
                    <a:pt x="473" y="1643"/>
                  </a:lnTo>
                  <a:lnTo>
                    <a:pt x="249" y="1792"/>
                  </a:lnTo>
                  <a:lnTo>
                    <a:pt x="249" y="1792"/>
                  </a:lnTo>
                  <a:lnTo>
                    <a:pt x="274" y="1593"/>
                  </a:lnTo>
                  <a:lnTo>
                    <a:pt x="299" y="1419"/>
                  </a:lnTo>
                  <a:lnTo>
                    <a:pt x="423" y="1045"/>
                  </a:lnTo>
                  <a:lnTo>
                    <a:pt x="597" y="697"/>
                  </a:lnTo>
                  <a:lnTo>
                    <a:pt x="697" y="523"/>
                  </a:lnTo>
                  <a:lnTo>
                    <a:pt x="821" y="373"/>
                  </a:lnTo>
                  <a:lnTo>
                    <a:pt x="921" y="299"/>
                  </a:lnTo>
                  <a:lnTo>
                    <a:pt x="1021" y="249"/>
                  </a:lnTo>
                  <a:lnTo>
                    <a:pt x="1145" y="224"/>
                  </a:lnTo>
                  <a:close/>
                  <a:moveTo>
                    <a:pt x="1120" y="0"/>
                  </a:moveTo>
                  <a:lnTo>
                    <a:pt x="946" y="50"/>
                  </a:lnTo>
                  <a:lnTo>
                    <a:pt x="797" y="100"/>
                  </a:lnTo>
                  <a:lnTo>
                    <a:pt x="672" y="199"/>
                  </a:lnTo>
                  <a:lnTo>
                    <a:pt x="573" y="299"/>
                  </a:lnTo>
                  <a:lnTo>
                    <a:pt x="473" y="423"/>
                  </a:lnTo>
                  <a:lnTo>
                    <a:pt x="324" y="672"/>
                  </a:lnTo>
                  <a:lnTo>
                    <a:pt x="199" y="971"/>
                  </a:lnTo>
                  <a:lnTo>
                    <a:pt x="125" y="1244"/>
                  </a:lnTo>
                  <a:lnTo>
                    <a:pt x="50" y="1518"/>
                  </a:lnTo>
                  <a:lnTo>
                    <a:pt x="25" y="1742"/>
                  </a:lnTo>
                  <a:lnTo>
                    <a:pt x="0" y="1991"/>
                  </a:lnTo>
                  <a:lnTo>
                    <a:pt x="0" y="2041"/>
                  </a:lnTo>
                  <a:lnTo>
                    <a:pt x="50" y="2066"/>
                  </a:lnTo>
                  <a:lnTo>
                    <a:pt x="75" y="2066"/>
                  </a:lnTo>
                  <a:lnTo>
                    <a:pt x="149" y="2091"/>
                  </a:lnTo>
                  <a:lnTo>
                    <a:pt x="373" y="1966"/>
                  </a:lnTo>
                  <a:lnTo>
                    <a:pt x="647" y="1767"/>
                  </a:lnTo>
                  <a:lnTo>
                    <a:pt x="896" y="1543"/>
                  </a:lnTo>
                  <a:lnTo>
                    <a:pt x="1170" y="1294"/>
                  </a:lnTo>
                  <a:lnTo>
                    <a:pt x="1394" y="1020"/>
                  </a:lnTo>
                  <a:lnTo>
                    <a:pt x="1568" y="772"/>
                  </a:lnTo>
                  <a:lnTo>
                    <a:pt x="1618" y="647"/>
                  </a:lnTo>
                  <a:lnTo>
                    <a:pt x="1668" y="523"/>
                  </a:lnTo>
                  <a:lnTo>
                    <a:pt x="1692" y="398"/>
                  </a:lnTo>
                  <a:lnTo>
                    <a:pt x="1692" y="299"/>
                  </a:lnTo>
                  <a:lnTo>
                    <a:pt x="1668" y="199"/>
                  </a:lnTo>
                  <a:lnTo>
                    <a:pt x="1593" y="100"/>
                  </a:lnTo>
                  <a:lnTo>
                    <a:pt x="1543" y="75"/>
                  </a:lnTo>
                  <a:lnTo>
                    <a:pt x="1468" y="50"/>
                  </a:lnTo>
                  <a:lnTo>
                    <a:pt x="1369" y="25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720" bIns="9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86" name="Google Shape;2921;p67"/>
            <p:cNvSpPr/>
            <p:nvPr/>
          </p:nvSpPr>
          <p:spPr>
            <a:xfrm>
              <a:off x="1540440" y="2084400"/>
              <a:ext cx="138960" cy="31392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313920"/>
                <a:gd name="textAreaBottom" fmla="*/ 314280 h 313920"/>
              </a:gdLst>
              <a:ahLst/>
              <a:rect l="textAreaLeft" t="textAreaTop" r="textAreaRight" b="textAreaBottom"/>
              <a:pathLst>
                <a:path w="14858" h="33474">
                  <a:moveTo>
                    <a:pt x="8686" y="1"/>
                  </a:moveTo>
                  <a:lnTo>
                    <a:pt x="7616" y="2091"/>
                  </a:lnTo>
                  <a:lnTo>
                    <a:pt x="6595" y="4182"/>
                  </a:lnTo>
                  <a:lnTo>
                    <a:pt x="5625" y="6297"/>
                  </a:lnTo>
                  <a:lnTo>
                    <a:pt x="4679" y="8412"/>
                  </a:lnTo>
                  <a:lnTo>
                    <a:pt x="3783" y="10578"/>
                  </a:lnTo>
                  <a:lnTo>
                    <a:pt x="2912" y="12743"/>
                  </a:lnTo>
                  <a:lnTo>
                    <a:pt x="2091" y="14933"/>
                  </a:lnTo>
                  <a:lnTo>
                    <a:pt x="1295" y="17173"/>
                  </a:lnTo>
                  <a:lnTo>
                    <a:pt x="921" y="18317"/>
                  </a:lnTo>
                  <a:lnTo>
                    <a:pt x="598" y="19462"/>
                  </a:lnTo>
                  <a:lnTo>
                    <a:pt x="249" y="20632"/>
                  </a:lnTo>
                  <a:lnTo>
                    <a:pt x="125" y="21130"/>
                  </a:lnTo>
                  <a:lnTo>
                    <a:pt x="50" y="21602"/>
                  </a:lnTo>
                  <a:lnTo>
                    <a:pt x="0" y="22100"/>
                  </a:lnTo>
                  <a:lnTo>
                    <a:pt x="0" y="22623"/>
                  </a:lnTo>
                  <a:lnTo>
                    <a:pt x="25" y="23071"/>
                  </a:lnTo>
                  <a:lnTo>
                    <a:pt x="75" y="23544"/>
                  </a:lnTo>
                  <a:lnTo>
                    <a:pt x="150" y="23991"/>
                  </a:lnTo>
                  <a:lnTo>
                    <a:pt x="249" y="24439"/>
                  </a:lnTo>
                  <a:lnTo>
                    <a:pt x="399" y="24887"/>
                  </a:lnTo>
                  <a:lnTo>
                    <a:pt x="548" y="25335"/>
                  </a:lnTo>
                  <a:lnTo>
                    <a:pt x="747" y="25758"/>
                  </a:lnTo>
                  <a:lnTo>
                    <a:pt x="946" y="26157"/>
                  </a:lnTo>
                  <a:lnTo>
                    <a:pt x="1344" y="26829"/>
                  </a:lnTo>
                  <a:lnTo>
                    <a:pt x="1792" y="27451"/>
                  </a:lnTo>
                  <a:lnTo>
                    <a:pt x="2290" y="28048"/>
                  </a:lnTo>
                  <a:lnTo>
                    <a:pt x="2813" y="28596"/>
                  </a:lnTo>
                  <a:lnTo>
                    <a:pt x="3310" y="29043"/>
                  </a:lnTo>
                  <a:lnTo>
                    <a:pt x="3808" y="29467"/>
                  </a:lnTo>
                  <a:lnTo>
                    <a:pt x="4331" y="29865"/>
                  </a:lnTo>
                  <a:lnTo>
                    <a:pt x="4853" y="30263"/>
                  </a:lnTo>
                  <a:lnTo>
                    <a:pt x="5401" y="30636"/>
                  </a:lnTo>
                  <a:lnTo>
                    <a:pt x="5948" y="30985"/>
                  </a:lnTo>
                  <a:lnTo>
                    <a:pt x="6521" y="31308"/>
                  </a:lnTo>
                  <a:lnTo>
                    <a:pt x="7093" y="31607"/>
                  </a:lnTo>
                  <a:lnTo>
                    <a:pt x="7641" y="31905"/>
                  </a:lnTo>
                  <a:lnTo>
                    <a:pt x="8213" y="32154"/>
                  </a:lnTo>
                  <a:lnTo>
                    <a:pt x="8761" y="32403"/>
                  </a:lnTo>
                  <a:lnTo>
                    <a:pt x="9333" y="32652"/>
                  </a:lnTo>
                  <a:lnTo>
                    <a:pt x="9930" y="32876"/>
                  </a:lnTo>
                  <a:lnTo>
                    <a:pt x="10503" y="33100"/>
                  </a:lnTo>
                  <a:lnTo>
                    <a:pt x="11100" y="33299"/>
                  </a:lnTo>
                  <a:lnTo>
                    <a:pt x="11672" y="33473"/>
                  </a:lnTo>
                  <a:lnTo>
                    <a:pt x="13066" y="30338"/>
                  </a:lnTo>
                  <a:lnTo>
                    <a:pt x="12195" y="29715"/>
                  </a:lnTo>
                  <a:lnTo>
                    <a:pt x="11324" y="29068"/>
                  </a:lnTo>
                  <a:lnTo>
                    <a:pt x="10478" y="28421"/>
                  </a:lnTo>
                  <a:lnTo>
                    <a:pt x="9656" y="27749"/>
                  </a:lnTo>
                  <a:lnTo>
                    <a:pt x="8885" y="27053"/>
                  </a:lnTo>
                  <a:lnTo>
                    <a:pt x="8163" y="26356"/>
                  </a:lnTo>
                  <a:lnTo>
                    <a:pt x="7815" y="26007"/>
                  </a:lnTo>
                  <a:lnTo>
                    <a:pt x="7516" y="25659"/>
                  </a:lnTo>
                  <a:lnTo>
                    <a:pt x="7218" y="25286"/>
                  </a:lnTo>
                  <a:lnTo>
                    <a:pt x="6944" y="24937"/>
                  </a:lnTo>
                  <a:lnTo>
                    <a:pt x="6720" y="24614"/>
                  </a:lnTo>
                  <a:lnTo>
                    <a:pt x="6521" y="24290"/>
                  </a:lnTo>
                  <a:lnTo>
                    <a:pt x="6347" y="23967"/>
                  </a:lnTo>
                  <a:lnTo>
                    <a:pt x="6222" y="23593"/>
                  </a:lnTo>
                  <a:lnTo>
                    <a:pt x="6147" y="23394"/>
                  </a:lnTo>
                  <a:lnTo>
                    <a:pt x="6098" y="23195"/>
                  </a:lnTo>
                  <a:lnTo>
                    <a:pt x="6098" y="22971"/>
                  </a:lnTo>
                  <a:lnTo>
                    <a:pt x="6123" y="22747"/>
                  </a:lnTo>
                  <a:lnTo>
                    <a:pt x="6172" y="22598"/>
                  </a:lnTo>
                  <a:lnTo>
                    <a:pt x="6222" y="22473"/>
                  </a:lnTo>
                  <a:lnTo>
                    <a:pt x="6595" y="21478"/>
                  </a:lnTo>
                  <a:lnTo>
                    <a:pt x="6770" y="20980"/>
                  </a:lnTo>
                  <a:lnTo>
                    <a:pt x="6969" y="20458"/>
                  </a:lnTo>
                  <a:lnTo>
                    <a:pt x="7392" y="19437"/>
                  </a:lnTo>
                  <a:lnTo>
                    <a:pt x="8263" y="17396"/>
                  </a:lnTo>
                  <a:lnTo>
                    <a:pt x="9134" y="15356"/>
                  </a:lnTo>
                  <a:lnTo>
                    <a:pt x="10055" y="13315"/>
                  </a:lnTo>
                  <a:lnTo>
                    <a:pt x="11000" y="11299"/>
                  </a:lnTo>
                  <a:lnTo>
                    <a:pt x="12917" y="7218"/>
                  </a:lnTo>
                  <a:lnTo>
                    <a:pt x="14858" y="3186"/>
                  </a:lnTo>
                  <a:lnTo>
                    <a:pt x="8686" y="1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87" name="Google Shape;2922;p67"/>
            <p:cNvSpPr/>
            <p:nvPr/>
          </p:nvSpPr>
          <p:spPr>
            <a:xfrm>
              <a:off x="1554840" y="2054520"/>
              <a:ext cx="141840" cy="188640"/>
            </a:xfrm>
            <a:custGeom>
              <a:avLst/>
              <a:gdLst>
                <a:gd name="textAreaLeft" fmla="*/ 0 w 141840"/>
                <a:gd name="textAreaRight" fmla="*/ 142200 w 14184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15182" h="20134">
                  <a:moveTo>
                    <a:pt x="10528" y="0"/>
                  </a:moveTo>
                  <a:lnTo>
                    <a:pt x="10105" y="25"/>
                  </a:lnTo>
                  <a:lnTo>
                    <a:pt x="9681" y="75"/>
                  </a:lnTo>
                  <a:lnTo>
                    <a:pt x="9234" y="149"/>
                  </a:lnTo>
                  <a:lnTo>
                    <a:pt x="8761" y="249"/>
                  </a:lnTo>
                  <a:lnTo>
                    <a:pt x="8288" y="398"/>
                  </a:lnTo>
                  <a:lnTo>
                    <a:pt x="8114" y="448"/>
                  </a:lnTo>
                  <a:lnTo>
                    <a:pt x="7915" y="548"/>
                  </a:lnTo>
                  <a:lnTo>
                    <a:pt x="7715" y="647"/>
                  </a:lnTo>
                  <a:lnTo>
                    <a:pt x="7516" y="772"/>
                  </a:lnTo>
                  <a:lnTo>
                    <a:pt x="7118" y="1070"/>
                  </a:lnTo>
                  <a:lnTo>
                    <a:pt x="6745" y="1444"/>
                  </a:lnTo>
                  <a:lnTo>
                    <a:pt x="6347" y="1842"/>
                  </a:lnTo>
                  <a:lnTo>
                    <a:pt x="5973" y="2315"/>
                  </a:lnTo>
                  <a:lnTo>
                    <a:pt x="5600" y="2812"/>
                  </a:lnTo>
                  <a:lnTo>
                    <a:pt x="5227" y="3360"/>
                  </a:lnTo>
                  <a:lnTo>
                    <a:pt x="4878" y="3957"/>
                  </a:lnTo>
                  <a:lnTo>
                    <a:pt x="4505" y="4554"/>
                  </a:lnTo>
                  <a:lnTo>
                    <a:pt x="4157" y="5201"/>
                  </a:lnTo>
                  <a:lnTo>
                    <a:pt x="3833" y="5873"/>
                  </a:lnTo>
                  <a:lnTo>
                    <a:pt x="3186" y="7242"/>
                  </a:lnTo>
                  <a:lnTo>
                    <a:pt x="2564" y="8636"/>
                  </a:lnTo>
                  <a:lnTo>
                    <a:pt x="2016" y="10005"/>
                  </a:lnTo>
                  <a:lnTo>
                    <a:pt x="1519" y="11324"/>
                  </a:lnTo>
                  <a:lnTo>
                    <a:pt x="1071" y="12568"/>
                  </a:lnTo>
                  <a:lnTo>
                    <a:pt x="697" y="13663"/>
                  </a:lnTo>
                  <a:lnTo>
                    <a:pt x="175" y="15281"/>
                  </a:lnTo>
                  <a:lnTo>
                    <a:pt x="1" y="15903"/>
                  </a:lnTo>
                  <a:lnTo>
                    <a:pt x="9681" y="20134"/>
                  </a:lnTo>
                  <a:lnTo>
                    <a:pt x="10204" y="18964"/>
                  </a:lnTo>
                  <a:lnTo>
                    <a:pt x="10752" y="17670"/>
                  </a:lnTo>
                  <a:lnTo>
                    <a:pt x="11473" y="16027"/>
                  </a:lnTo>
                  <a:lnTo>
                    <a:pt x="12270" y="14136"/>
                  </a:lnTo>
                  <a:lnTo>
                    <a:pt x="13091" y="12070"/>
                  </a:lnTo>
                  <a:lnTo>
                    <a:pt x="13887" y="9955"/>
                  </a:lnTo>
                  <a:lnTo>
                    <a:pt x="14261" y="8910"/>
                  </a:lnTo>
                  <a:lnTo>
                    <a:pt x="14609" y="7889"/>
                  </a:lnTo>
                  <a:lnTo>
                    <a:pt x="14783" y="7367"/>
                  </a:lnTo>
                  <a:lnTo>
                    <a:pt x="14933" y="6819"/>
                  </a:lnTo>
                  <a:lnTo>
                    <a:pt x="15032" y="6321"/>
                  </a:lnTo>
                  <a:lnTo>
                    <a:pt x="15107" y="5824"/>
                  </a:lnTo>
                  <a:lnTo>
                    <a:pt x="15157" y="5351"/>
                  </a:lnTo>
                  <a:lnTo>
                    <a:pt x="15181" y="4903"/>
                  </a:lnTo>
                  <a:lnTo>
                    <a:pt x="15181" y="4455"/>
                  </a:lnTo>
                  <a:lnTo>
                    <a:pt x="15157" y="4032"/>
                  </a:lnTo>
                  <a:lnTo>
                    <a:pt x="15107" y="3634"/>
                  </a:lnTo>
                  <a:lnTo>
                    <a:pt x="15032" y="3235"/>
                  </a:lnTo>
                  <a:lnTo>
                    <a:pt x="14933" y="2862"/>
                  </a:lnTo>
                  <a:lnTo>
                    <a:pt x="14808" y="2539"/>
                  </a:lnTo>
                  <a:lnTo>
                    <a:pt x="14659" y="2190"/>
                  </a:lnTo>
                  <a:lnTo>
                    <a:pt x="14485" y="1892"/>
                  </a:lnTo>
                  <a:lnTo>
                    <a:pt x="14310" y="1618"/>
                  </a:lnTo>
                  <a:lnTo>
                    <a:pt x="14086" y="1344"/>
                  </a:lnTo>
                  <a:lnTo>
                    <a:pt x="13862" y="1120"/>
                  </a:lnTo>
                  <a:lnTo>
                    <a:pt x="13614" y="896"/>
                  </a:lnTo>
                  <a:lnTo>
                    <a:pt x="13340" y="697"/>
                  </a:lnTo>
                  <a:lnTo>
                    <a:pt x="13041" y="523"/>
                  </a:lnTo>
                  <a:lnTo>
                    <a:pt x="12743" y="373"/>
                  </a:lnTo>
                  <a:lnTo>
                    <a:pt x="12394" y="249"/>
                  </a:lnTo>
                  <a:lnTo>
                    <a:pt x="12071" y="149"/>
                  </a:lnTo>
                  <a:lnTo>
                    <a:pt x="11697" y="75"/>
                  </a:lnTo>
                  <a:lnTo>
                    <a:pt x="11324" y="25"/>
                  </a:lnTo>
                  <a:lnTo>
                    <a:pt x="1092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88" name="Google Shape;2923;p67"/>
            <p:cNvSpPr/>
            <p:nvPr/>
          </p:nvSpPr>
          <p:spPr>
            <a:xfrm>
              <a:off x="1634760" y="2365560"/>
              <a:ext cx="56160" cy="522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52200"/>
                <a:gd name="textAreaBottom" fmla="*/ 52560 h 52200"/>
              </a:gdLst>
              <a:ahLst/>
              <a:rect l="textAreaLeft" t="textAreaTop" r="textAreaRight" b="textAreaBottom"/>
              <a:pathLst>
                <a:path w="6024" h="5600">
                  <a:moveTo>
                    <a:pt x="1369" y="0"/>
                  </a:moveTo>
                  <a:lnTo>
                    <a:pt x="1" y="2414"/>
                  </a:lnTo>
                  <a:lnTo>
                    <a:pt x="26" y="2614"/>
                  </a:lnTo>
                  <a:lnTo>
                    <a:pt x="50" y="2813"/>
                  </a:lnTo>
                  <a:lnTo>
                    <a:pt x="100" y="3012"/>
                  </a:lnTo>
                  <a:lnTo>
                    <a:pt x="175" y="3211"/>
                  </a:lnTo>
                  <a:lnTo>
                    <a:pt x="250" y="3385"/>
                  </a:lnTo>
                  <a:lnTo>
                    <a:pt x="374" y="3559"/>
                  </a:lnTo>
                  <a:lnTo>
                    <a:pt x="498" y="3709"/>
                  </a:lnTo>
                  <a:lnTo>
                    <a:pt x="623" y="3858"/>
                  </a:lnTo>
                  <a:lnTo>
                    <a:pt x="946" y="4156"/>
                  </a:lnTo>
                  <a:lnTo>
                    <a:pt x="1295" y="4430"/>
                  </a:lnTo>
                  <a:lnTo>
                    <a:pt x="1668" y="4654"/>
                  </a:lnTo>
                  <a:lnTo>
                    <a:pt x="2041" y="4853"/>
                  </a:lnTo>
                  <a:lnTo>
                    <a:pt x="2440" y="5052"/>
                  </a:lnTo>
                  <a:lnTo>
                    <a:pt x="2813" y="5202"/>
                  </a:lnTo>
                  <a:lnTo>
                    <a:pt x="3485" y="5426"/>
                  </a:lnTo>
                  <a:lnTo>
                    <a:pt x="3958" y="5575"/>
                  </a:lnTo>
                  <a:lnTo>
                    <a:pt x="4132" y="5600"/>
                  </a:lnTo>
                  <a:lnTo>
                    <a:pt x="6023" y="473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89" name="Google Shape;2924;p67"/>
            <p:cNvSpPr/>
            <p:nvPr/>
          </p:nvSpPr>
          <p:spPr>
            <a:xfrm>
              <a:off x="1672920" y="2369880"/>
              <a:ext cx="55080" cy="6120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5924" h="6546">
                  <a:moveTo>
                    <a:pt x="1892" y="0"/>
                  </a:moveTo>
                  <a:lnTo>
                    <a:pt x="0" y="5152"/>
                  </a:lnTo>
                  <a:lnTo>
                    <a:pt x="3484" y="6545"/>
                  </a:lnTo>
                  <a:lnTo>
                    <a:pt x="5923" y="2315"/>
                  </a:lnTo>
                  <a:lnTo>
                    <a:pt x="1892" y="0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90" name="Google Shape;2925;p67"/>
            <p:cNvSpPr/>
            <p:nvPr/>
          </p:nvSpPr>
          <p:spPr>
            <a:xfrm>
              <a:off x="1733040" y="1854000"/>
              <a:ext cx="59040" cy="5904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59040"/>
                <a:gd name="textAreaBottom" fmla="*/ 59400 h 59040"/>
              </a:gdLst>
              <a:ahLst/>
              <a:rect l="textAreaLeft" t="textAreaTop" r="textAreaRight" b="textAreaBottom"/>
              <a:pathLst>
                <a:path w="6322" h="6322">
                  <a:moveTo>
                    <a:pt x="3186" y="299"/>
                  </a:moveTo>
                  <a:lnTo>
                    <a:pt x="3186" y="324"/>
                  </a:lnTo>
                  <a:lnTo>
                    <a:pt x="3484" y="324"/>
                  </a:lnTo>
                  <a:lnTo>
                    <a:pt x="3758" y="374"/>
                  </a:lnTo>
                  <a:lnTo>
                    <a:pt x="4032" y="448"/>
                  </a:lnTo>
                  <a:lnTo>
                    <a:pt x="4305" y="523"/>
                  </a:lnTo>
                  <a:lnTo>
                    <a:pt x="4554" y="647"/>
                  </a:lnTo>
                  <a:lnTo>
                    <a:pt x="4778" y="797"/>
                  </a:lnTo>
                  <a:lnTo>
                    <a:pt x="5002" y="971"/>
                  </a:lnTo>
                  <a:lnTo>
                    <a:pt x="5201" y="1145"/>
                  </a:lnTo>
                  <a:lnTo>
                    <a:pt x="5376" y="1344"/>
                  </a:lnTo>
                  <a:lnTo>
                    <a:pt x="5550" y="1568"/>
                  </a:lnTo>
                  <a:lnTo>
                    <a:pt x="5699" y="1792"/>
                  </a:lnTo>
                  <a:lnTo>
                    <a:pt x="5824" y="2041"/>
                  </a:lnTo>
                  <a:lnTo>
                    <a:pt x="5923" y="2315"/>
                  </a:lnTo>
                  <a:lnTo>
                    <a:pt x="5973" y="2589"/>
                  </a:lnTo>
                  <a:lnTo>
                    <a:pt x="6023" y="2862"/>
                  </a:lnTo>
                  <a:lnTo>
                    <a:pt x="6047" y="3161"/>
                  </a:lnTo>
                  <a:lnTo>
                    <a:pt x="6023" y="3435"/>
                  </a:lnTo>
                  <a:lnTo>
                    <a:pt x="5998" y="3733"/>
                  </a:lnTo>
                  <a:lnTo>
                    <a:pt x="5923" y="4007"/>
                  </a:lnTo>
                  <a:lnTo>
                    <a:pt x="5824" y="4256"/>
                  </a:lnTo>
                  <a:lnTo>
                    <a:pt x="5699" y="4505"/>
                  </a:lnTo>
                  <a:lnTo>
                    <a:pt x="5550" y="4754"/>
                  </a:lnTo>
                  <a:lnTo>
                    <a:pt x="5400" y="4978"/>
                  </a:lnTo>
                  <a:lnTo>
                    <a:pt x="5201" y="5177"/>
                  </a:lnTo>
                  <a:lnTo>
                    <a:pt x="5002" y="5351"/>
                  </a:lnTo>
                  <a:lnTo>
                    <a:pt x="4778" y="5525"/>
                  </a:lnTo>
                  <a:lnTo>
                    <a:pt x="4554" y="5675"/>
                  </a:lnTo>
                  <a:lnTo>
                    <a:pt x="4305" y="5774"/>
                  </a:lnTo>
                  <a:lnTo>
                    <a:pt x="4032" y="5874"/>
                  </a:lnTo>
                  <a:lnTo>
                    <a:pt x="3758" y="5948"/>
                  </a:lnTo>
                  <a:lnTo>
                    <a:pt x="3484" y="5998"/>
                  </a:lnTo>
                  <a:lnTo>
                    <a:pt x="2887" y="5998"/>
                  </a:lnTo>
                  <a:lnTo>
                    <a:pt x="2613" y="5948"/>
                  </a:lnTo>
                  <a:lnTo>
                    <a:pt x="2339" y="5874"/>
                  </a:lnTo>
                  <a:lnTo>
                    <a:pt x="2066" y="5774"/>
                  </a:lnTo>
                  <a:lnTo>
                    <a:pt x="1817" y="5675"/>
                  </a:lnTo>
                  <a:lnTo>
                    <a:pt x="1593" y="5525"/>
                  </a:lnTo>
                  <a:lnTo>
                    <a:pt x="1369" y="5351"/>
                  </a:lnTo>
                  <a:lnTo>
                    <a:pt x="1170" y="5177"/>
                  </a:lnTo>
                  <a:lnTo>
                    <a:pt x="995" y="4978"/>
                  </a:lnTo>
                  <a:lnTo>
                    <a:pt x="821" y="4754"/>
                  </a:lnTo>
                  <a:lnTo>
                    <a:pt x="672" y="4505"/>
                  </a:lnTo>
                  <a:lnTo>
                    <a:pt x="548" y="4256"/>
                  </a:lnTo>
                  <a:lnTo>
                    <a:pt x="448" y="4007"/>
                  </a:lnTo>
                  <a:lnTo>
                    <a:pt x="398" y="3733"/>
                  </a:lnTo>
                  <a:lnTo>
                    <a:pt x="348" y="3435"/>
                  </a:lnTo>
                  <a:lnTo>
                    <a:pt x="324" y="3161"/>
                  </a:lnTo>
                  <a:lnTo>
                    <a:pt x="348" y="2862"/>
                  </a:lnTo>
                  <a:lnTo>
                    <a:pt x="398" y="2589"/>
                  </a:lnTo>
                  <a:lnTo>
                    <a:pt x="448" y="2315"/>
                  </a:lnTo>
                  <a:lnTo>
                    <a:pt x="548" y="2041"/>
                  </a:lnTo>
                  <a:lnTo>
                    <a:pt x="672" y="1792"/>
                  </a:lnTo>
                  <a:lnTo>
                    <a:pt x="821" y="1543"/>
                  </a:lnTo>
                  <a:lnTo>
                    <a:pt x="995" y="1344"/>
                  </a:lnTo>
                  <a:lnTo>
                    <a:pt x="1170" y="1120"/>
                  </a:lnTo>
                  <a:lnTo>
                    <a:pt x="1369" y="946"/>
                  </a:lnTo>
                  <a:lnTo>
                    <a:pt x="1593" y="772"/>
                  </a:lnTo>
                  <a:lnTo>
                    <a:pt x="1817" y="647"/>
                  </a:lnTo>
                  <a:lnTo>
                    <a:pt x="2066" y="523"/>
                  </a:lnTo>
                  <a:lnTo>
                    <a:pt x="2339" y="423"/>
                  </a:lnTo>
                  <a:lnTo>
                    <a:pt x="2613" y="349"/>
                  </a:lnTo>
                  <a:lnTo>
                    <a:pt x="2887" y="299"/>
                  </a:lnTo>
                  <a:close/>
                  <a:moveTo>
                    <a:pt x="3136" y="0"/>
                  </a:moveTo>
                  <a:lnTo>
                    <a:pt x="2812" y="25"/>
                  </a:lnTo>
                  <a:lnTo>
                    <a:pt x="2514" y="75"/>
                  </a:lnTo>
                  <a:lnTo>
                    <a:pt x="2215" y="150"/>
                  </a:lnTo>
                  <a:lnTo>
                    <a:pt x="1916" y="274"/>
                  </a:lnTo>
                  <a:lnTo>
                    <a:pt x="1643" y="399"/>
                  </a:lnTo>
                  <a:lnTo>
                    <a:pt x="1369" y="573"/>
                  </a:lnTo>
                  <a:lnTo>
                    <a:pt x="1145" y="747"/>
                  </a:lnTo>
                  <a:lnTo>
                    <a:pt x="921" y="946"/>
                  </a:lnTo>
                  <a:lnTo>
                    <a:pt x="722" y="1170"/>
                  </a:lnTo>
                  <a:lnTo>
                    <a:pt x="523" y="1419"/>
                  </a:lnTo>
                  <a:lnTo>
                    <a:pt x="373" y="1693"/>
                  </a:lnTo>
                  <a:lnTo>
                    <a:pt x="249" y="1966"/>
                  </a:lnTo>
                  <a:lnTo>
                    <a:pt x="149" y="2240"/>
                  </a:lnTo>
                  <a:lnTo>
                    <a:pt x="75" y="2564"/>
                  </a:lnTo>
                  <a:lnTo>
                    <a:pt x="25" y="2862"/>
                  </a:lnTo>
                  <a:lnTo>
                    <a:pt x="0" y="3186"/>
                  </a:lnTo>
                  <a:lnTo>
                    <a:pt x="25" y="3509"/>
                  </a:lnTo>
                  <a:lnTo>
                    <a:pt x="75" y="3833"/>
                  </a:lnTo>
                  <a:lnTo>
                    <a:pt x="149" y="4132"/>
                  </a:lnTo>
                  <a:lnTo>
                    <a:pt x="274" y="4430"/>
                  </a:lnTo>
                  <a:lnTo>
                    <a:pt x="398" y="4704"/>
                  </a:lnTo>
                  <a:lnTo>
                    <a:pt x="548" y="4953"/>
                  </a:lnTo>
                  <a:lnTo>
                    <a:pt x="747" y="5202"/>
                  </a:lnTo>
                  <a:lnTo>
                    <a:pt x="946" y="5426"/>
                  </a:lnTo>
                  <a:lnTo>
                    <a:pt x="1170" y="5625"/>
                  </a:lnTo>
                  <a:lnTo>
                    <a:pt x="1419" y="5799"/>
                  </a:lnTo>
                  <a:lnTo>
                    <a:pt x="1667" y="5948"/>
                  </a:lnTo>
                  <a:lnTo>
                    <a:pt x="1966" y="6098"/>
                  </a:lnTo>
                  <a:lnTo>
                    <a:pt x="2240" y="6197"/>
                  </a:lnTo>
                  <a:lnTo>
                    <a:pt x="2538" y="6272"/>
                  </a:lnTo>
                  <a:lnTo>
                    <a:pt x="2862" y="6322"/>
                  </a:lnTo>
                  <a:lnTo>
                    <a:pt x="3509" y="6322"/>
                  </a:lnTo>
                  <a:lnTo>
                    <a:pt x="3833" y="6272"/>
                  </a:lnTo>
                  <a:lnTo>
                    <a:pt x="4131" y="6172"/>
                  </a:lnTo>
                  <a:lnTo>
                    <a:pt x="4405" y="6073"/>
                  </a:lnTo>
                  <a:lnTo>
                    <a:pt x="4679" y="5948"/>
                  </a:lnTo>
                  <a:lnTo>
                    <a:pt x="4952" y="5774"/>
                  </a:lnTo>
                  <a:lnTo>
                    <a:pt x="5176" y="5600"/>
                  </a:lnTo>
                  <a:lnTo>
                    <a:pt x="5400" y="5401"/>
                  </a:lnTo>
                  <a:lnTo>
                    <a:pt x="5600" y="5177"/>
                  </a:lnTo>
                  <a:lnTo>
                    <a:pt x="5799" y="4928"/>
                  </a:lnTo>
                  <a:lnTo>
                    <a:pt x="5948" y="4679"/>
                  </a:lnTo>
                  <a:lnTo>
                    <a:pt x="6072" y="4405"/>
                  </a:lnTo>
                  <a:lnTo>
                    <a:pt x="6172" y="4107"/>
                  </a:lnTo>
                  <a:lnTo>
                    <a:pt x="6271" y="3808"/>
                  </a:lnTo>
                  <a:lnTo>
                    <a:pt x="6321" y="3485"/>
                  </a:lnTo>
                  <a:lnTo>
                    <a:pt x="6321" y="3161"/>
                  </a:lnTo>
                  <a:lnTo>
                    <a:pt x="6321" y="3136"/>
                  </a:lnTo>
                  <a:lnTo>
                    <a:pt x="6296" y="2813"/>
                  </a:lnTo>
                  <a:lnTo>
                    <a:pt x="6247" y="2514"/>
                  </a:lnTo>
                  <a:lnTo>
                    <a:pt x="6172" y="2215"/>
                  </a:lnTo>
                  <a:lnTo>
                    <a:pt x="6072" y="1917"/>
                  </a:lnTo>
                  <a:lnTo>
                    <a:pt x="5923" y="1643"/>
                  </a:lnTo>
                  <a:lnTo>
                    <a:pt x="5774" y="1394"/>
                  </a:lnTo>
                  <a:lnTo>
                    <a:pt x="5600" y="1145"/>
                  </a:lnTo>
                  <a:lnTo>
                    <a:pt x="5376" y="921"/>
                  </a:lnTo>
                  <a:lnTo>
                    <a:pt x="5152" y="722"/>
                  </a:lnTo>
                  <a:lnTo>
                    <a:pt x="4903" y="548"/>
                  </a:lnTo>
                  <a:lnTo>
                    <a:pt x="4654" y="374"/>
                  </a:lnTo>
                  <a:lnTo>
                    <a:pt x="4380" y="249"/>
                  </a:lnTo>
                  <a:lnTo>
                    <a:pt x="4081" y="150"/>
                  </a:lnTo>
                  <a:lnTo>
                    <a:pt x="3783" y="75"/>
                  </a:lnTo>
                  <a:lnTo>
                    <a:pt x="3459" y="25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91" name="Google Shape;2926;p67"/>
            <p:cNvSpPr/>
            <p:nvPr/>
          </p:nvSpPr>
          <p:spPr>
            <a:xfrm>
              <a:off x="1797480" y="1854000"/>
              <a:ext cx="59040" cy="5904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59040"/>
                <a:gd name="textAreaBottom" fmla="*/ 59400 h 59040"/>
              </a:gdLst>
              <a:ahLst/>
              <a:rect l="textAreaLeft" t="textAreaTop" r="textAreaRight" b="textAreaBottom"/>
              <a:pathLst>
                <a:path w="6322" h="6322">
                  <a:moveTo>
                    <a:pt x="3161" y="299"/>
                  </a:moveTo>
                  <a:lnTo>
                    <a:pt x="3161" y="324"/>
                  </a:lnTo>
                  <a:lnTo>
                    <a:pt x="3460" y="324"/>
                  </a:lnTo>
                  <a:lnTo>
                    <a:pt x="3734" y="374"/>
                  </a:lnTo>
                  <a:lnTo>
                    <a:pt x="4007" y="448"/>
                  </a:lnTo>
                  <a:lnTo>
                    <a:pt x="4281" y="523"/>
                  </a:lnTo>
                  <a:lnTo>
                    <a:pt x="4530" y="647"/>
                  </a:lnTo>
                  <a:lnTo>
                    <a:pt x="4754" y="797"/>
                  </a:lnTo>
                  <a:lnTo>
                    <a:pt x="4978" y="971"/>
                  </a:lnTo>
                  <a:lnTo>
                    <a:pt x="5177" y="1145"/>
                  </a:lnTo>
                  <a:lnTo>
                    <a:pt x="5351" y="1344"/>
                  </a:lnTo>
                  <a:lnTo>
                    <a:pt x="5526" y="1568"/>
                  </a:lnTo>
                  <a:lnTo>
                    <a:pt x="5675" y="1792"/>
                  </a:lnTo>
                  <a:lnTo>
                    <a:pt x="5799" y="2041"/>
                  </a:lnTo>
                  <a:lnTo>
                    <a:pt x="5899" y="2315"/>
                  </a:lnTo>
                  <a:lnTo>
                    <a:pt x="5949" y="2589"/>
                  </a:lnTo>
                  <a:lnTo>
                    <a:pt x="5998" y="2862"/>
                  </a:lnTo>
                  <a:lnTo>
                    <a:pt x="6023" y="3161"/>
                  </a:lnTo>
                  <a:lnTo>
                    <a:pt x="5998" y="3435"/>
                  </a:lnTo>
                  <a:lnTo>
                    <a:pt x="5973" y="3733"/>
                  </a:lnTo>
                  <a:lnTo>
                    <a:pt x="5899" y="4007"/>
                  </a:lnTo>
                  <a:lnTo>
                    <a:pt x="5799" y="4256"/>
                  </a:lnTo>
                  <a:lnTo>
                    <a:pt x="5675" y="4505"/>
                  </a:lnTo>
                  <a:lnTo>
                    <a:pt x="5526" y="4754"/>
                  </a:lnTo>
                  <a:lnTo>
                    <a:pt x="5376" y="4978"/>
                  </a:lnTo>
                  <a:lnTo>
                    <a:pt x="5177" y="5177"/>
                  </a:lnTo>
                  <a:lnTo>
                    <a:pt x="4978" y="5351"/>
                  </a:lnTo>
                  <a:lnTo>
                    <a:pt x="4754" y="5525"/>
                  </a:lnTo>
                  <a:lnTo>
                    <a:pt x="4530" y="5675"/>
                  </a:lnTo>
                  <a:lnTo>
                    <a:pt x="4281" y="5774"/>
                  </a:lnTo>
                  <a:lnTo>
                    <a:pt x="4007" y="5874"/>
                  </a:lnTo>
                  <a:lnTo>
                    <a:pt x="3734" y="5948"/>
                  </a:lnTo>
                  <a:lnTo>
                    <a:pt x="3460" y="5998"/>
                  </a:lnTo>
                  <a:lnTo>
                    <a:pt x="2863" y="5998"/>
                  </a:lnTo>
                  <a:lnTo>
                    <a:pt x="2589" y="5948"/>
                  </a:lnTo>
                  <a:lnTo>
                    <a:pt x="2315" y="5874"/>
                  </a:lnTo>
                  <a:lnTo>
                    <a:pt x="2041" y="5774"/>
                  </a:lnTo>
                  <a:lnTo>
                    <a:pt x="1792" y="5675"/>
                  </a:lnTo>
                  <a:lnTo>
                    <a:pt x="1569" y="5525"/>
                  </a:lnTo>
                  <a:lnTo>
                    <a:pt x="1345" y="5351"/>
                  </a:lnTo>
                  <a:lnTo>
                    <a:pt x="1145" y="5177"/>
                  </a:lnTo>
                  <a:lnTo>
                    <a:pt x="971" y="4978"/>
                  </a:lnTo>
                  <a:lnTo>
                    <a:pt x="797" y="4754"/>
                  </a:lnTo>
                  <a:lnTo>
                    <a:pt x="648" y="4505"/>
                  </a:lnTo>
                  <a:lnTo>
                    <a:pt x="523" y="4256"/>
                  </a:lnTo>
                  <a:lnTo>
                    <a:pt x="424" y="4007"/>
                  </a:lnTo>
                  <a:lnTo>
                    <a:pt x="374" y="3733"/>
                  </a:lnTo>
                  <a:lnTo>
                    <a:pt x="324" y="3435"/>
                  </a:lnTo>
                  <a:lnTo>
                    <a:pt x="299" y="3161"/>
                  </a:lnTo>
                  <a:lnTo>
                    <a:pt x="324" y="2862"/>
                  </a:lnTo>
                  <a:lnTo>
                    <a:pt x="374" y="2589"/>
                  </a:lnTo>
                  <a:lnTo>
                    <a:pt x="424" y="2315"/>
                  </a:lnTo>
                  <a:lnTo>
                    <a:pt x="523" y="2041"/>
                  </a:lnTo>
                  <a:lnTo>
                    <a:pt x="648" y="1792"/>
                  </a:lnTo>
                  <a:lnTo>
                    <a:pt x="797" y="1543"/>
                  </a:lnTo>
                  <a:lnTo>
                    <a:pt x="971" y="1344"/>
                  </a:lnTo>
                  <a:lnTo>
                    <a:pt x="1145" y="1120"/>
                  </a:lnTo>
                  <a:lnTo>
                    <a:pt x="1345" y="946"/>
                  </a:lnTo>
                  <a:lnTo>
                    <a:pt x="1569" y="772"/>
                  </a:lnTo>
                  <a:lnTo>
                    <a:pt x="1792" y="647"/>
                  </a:lnTo>
                  <a:lnTo>
                    <a:pt x="2041" y="523"/>
                  </a:lnTo>
                  <a:lnTo>
                    <a:pt x="2315" y="423"/>
                  </a:lnTo>
                  <a:lnTo>
                    <a:pt x="2589" y="349"/>
                  </a:lnTo>
                  <a:lnTo>
                    <a:pt x="2863" y="299"/>
                  </a:lnTo>
                  <a:close/>
                  <a:moveTo>
                    <a:pt x="3161" y="0"/>
                  </a:moveTo>
                  <a:lnTo>
                    <a:pt x="2838" y="25"/>
                  </a:lnTo>
                  <a:lnTo>
                    <a:pt x="2539" y="75"/>
                  </a:lnTo>
                  <a:lnTo>
                    <a:pt x="2216" y="150"/>
                  </a:lnTo>
                  <a:lnTo>
                    <a:pt x="1942" y="249"/>
                  </a:lnTo>
                  <a:lnTo>
                    <a:pt x="1668" y="399"/>
                  </a:lnTo>
                  <a:lnTo>
                    <a:pt x="1394" y="548"/>
                  </a:lnTo>
                  <a:lnTo>
                    <a:pt x="1145" y="722"/>
                  </a:lnTo>
                  <a:lnTo>
                    <a:pt x="921" y="946"/>
                  </a:lnTo>
                  <a:lnTo>
                    <a:pt x="722" y="1170"/>
                  </a:lnTo>
                  <a:lnTo>
                    <a:pt x="548" y="1394"/>
                  </a:lnTo>
                  <a:lnTo>
                    <a:pt x="374" y="1668"/>
                  </a:lnTo>
                  <a:lnTo>
                    <a:pt x="250" y="1942"/>
                  </a:lnTo>
                  <a:lnTo>
                    <a:pt x="150" y="2240"/>
                  </a:lnTo>
                  <a:lnTo>
                    <a:pt x="75" y="2539"/>
                  </a:lnTo>
                  <a:lnTo>
                    <a:pt x="26" y="2838"/>
                  </a:lnTo>
                  <a:lnTo>
                    <a:pt x="1" y="3161"/>
                  </a:lnTo>
                  <a:lnTo>
                    <a:pt x="26" y="3485"/>
                  </a:lnTo>
                  <a:lnTo>
                    <a:pt x="75" y="3808"/>
                  </a:lnTo>
                  <a:lnTo>
                    <a:pt x="150" y="4107"/>
                  </a:lnTo>
                  <a:lnTo>
                    <a:pt x="250" y="4405"/>
                  </a:lnTo>
                  <a:lnTo>
                    <a:pt x="374" y="4679"/>
                  </a:lnTo>
                  <a:lnTo>
                    <a:pt x="548" y="4928"/>
                  </a:lnTo>
                  <a:lnTo>
                    <a:pt x="722" y="5177"/>
                  </a:lnTo>
                  <a:lnTo>
                    <a:pt x="921" y="5401"/>
                  </a:lnTo>
                  <a:lnTo>
                    <a:pt x="1145" y="5600"/>
                  </a:lnTo>
                  <a:lnTo>
                    <a:pt x="1394" y="5799"/>
                  </a:lnTo>
                  <a:lnTo>
                    <a:pt x="1668" y="5948"/>
                  </a:lnTo>
                  <a:lnTo>
                    <a:pt x="1942" y="6073"/>
                  </a:lnTo>
                  <a:lnTo>
                    <a:pt x="2216" y="6197"/>
                  </a:lnTo>
                  <a:lnTo>
                    <a:pt x="2539" y="6272"/>
                  </a:lnTo>
                  <a:lnTo>
                    <a:pt x="2838" y="6322"/>
                  </a:lnTo>
                  <a:lnTo>
                    <a:pt x="3485" y="6322"/>
                  </a:lnTo>
                  <a:lnTo>
                    <a:pt x="3808" y="6272"/>
                  </a:lnTo>
                  <a:lnTo>
                    <a:pt x="4107" y="6197"/>
                  </a:lnTo>
                  <a:lnTo>
                    <a:pt x="4406" y="6073"/>
                  </a:lnTo>
                  <a:lnTo>
                    <a:pt x="4679" y="5948"/>
                  </a:lnTo>
                  <a:lnTo>
                    <a:pt x="4928" y="5799"/>
                  </a:lnTo>
                  <a:lnTo>
                    <a:pt x="5177" y="5600"/>
                  </a:lnTo>
                  <a:lnTo>
                    <a:pt x="5401" y="5401"/>
                  </a:lnTo>
                  <a:lnTo>
                    <a:pt x="5600" y="5177"/>
                  </a:lnTo>
                  <a:lnTo>
                    <a:pt x="5774" y="4928"/>
                  </a:lnTo>
                  <a:lnTo>
                    <a:pt x="5949" y="4679"/>
                  </a:lnTo>
                  <a:lnTo>
                    <a:pt x="6073" y="4405"/>
                  </a:lnTo>
                  <a:lnTo>
                    <a:pt x="6173" y="4107"/>
                  </a:lnTo>
                  <a:lnTo>
                    <a:pt x="6247" y="3808"/>
                  </a:lnTo>
                  <a:lnTo>
                    <a:pt x="6297" y="3485"/>
                  </a:lnTo>
                  <a:lnTo>
                    <a:pt x="6322" y="3161"/>
                  </a:lnTo>
                  <a:lnTo>
                    <a:pt x="6297" y="2838"/>
                  </a:lnTo>
                  <a:lnTo>
                    <a:pt x="6272" y="2539"/>
                  </a:lnTo>
                  <a:lnTo>
                    <a:pt x="6173" y="2240"/>
                  </a:lnTo>
                  <a:lnTo>
                    <a:pt x="6073" y="1942"/>
                  </a:lnTo>
                  <a:lnTo>
                    <a:pt x="5949" y="1668"/>
                  </a:lnTo>
                  <a:lnTo>
                    <a:pt x="5774" y="1394"/>
                  </a:lnTo>
                  <a:lnTo>
                    <a:pt x="5600" y="1170"/>
                  </a:lnTo>
                  <a:lnTo>
                    <a:pt x="5401" y="946"/>
                  </a:lnTo>
                  <a:lnTo>
                    <a:pt x="5177" y="722"/>
                  </a:lnTo>
                  <a:lnTo>
                    <a:pt x="4928" y="548"/>
                  </a:lnTo>
                  <a:lnTo>
                    <a:pt x="4679" y="399"/>
                  </a:lnTo>
                  <a:lnTo>
                    <a:pt x="4406" y="249"/>
                  </a:lnTo>
                  <a:lnTo>
                    <a:pt x="4107" y="150"/>
                  </a:lnTo>
                  <a:lnTo>
                    <a:pt x="3808" y="75"/>
                  </a:lnTo>
                  <a:lnTo>
                    <a:pt x="3485" y="2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892" name="Google Shape;2927;p67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893" name="Google Shape;2928;p67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894" name="Google Shape;2929;p67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895" name="Google Shape;2930;p67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1896" name="Google Shape;2931;p67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97" name="Google Shape;2932;p67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898" name="Google Shape;2933;p67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1899" name="Google Shape;2934;p67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00" name="Google Shape;2935;p67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901" name="Google Shape;2936;p67"/>
          <p:cNvGrpSpPr/>
          <p:nvPr/>
        </p:nvGrpSpPr>
        <p:grpSpPr>
          <a:xfrm>
            <a:off x="7777440" y="1334160"/>
            <a:ext cx="492120" cy="361800"/>
            <a:chOff x="7777440" y="1334160"/>
            <a:chExt cx="492120" cy="361800"/>
          </a:xfrm>
        </p:grpSpPr>
        <p:sp>
          <p:nvSpPr>
            <p:cNvPr id="1902" name="Google Shape;2937;p67"/>
            <p:cNvSpPr/>
            <p:nvPr/>
          </p:nvSpPr>
          <p:spPr>
            <a:xfrm>
              <a:off x="8087040" y="1497240"/>
              <a:ext cx="182520" cy="100800"/>
            </a:xfrm>
            <a:custGeom>
              <a:avLst/>
              <a:gdLst>
                <a:gd name="textAreaLeft" fmla="*/ 0 w 182520"/>
                <a:gd name="textAreaRight" fmla="*/ 182880 w 182520"/>
                <a:gd name="textAreaTop" fmla="*/ 0 h 100800"/>
                <a:gd name="textAreaBottom" fmla="*/ 101160 h 100800"/>
              </a:gdLst>
              <a:ahLst/>
              <a:rect l="textAreaLeft" t="textAreaTop" r="textAreaRight" b="textAreaBottom"/>
              <a:pathLst>
                <a:path w="6872" h="3790">
                  <a:moveTo>
                    <a:pt x="2830" y="1365"/>
                  </a:moveTo>
                  <a:lnTo>
                    <a:pt x="2830" y="2451"/>
                  </a:lnTo>
                  <a:lnTo>
                    <a:pt x="1592" y="2451"/>
                  </a:lnTo>
                  <a:lnTo>
                    <a:pt x="1592" y="1365"/>
                  </a:lnTo>
                  <a:close/>
                  <a:moveTo>
                    <a:pt x="1895" y="0"/>
                  </a:moveTo>
                  <a:lnTo>
                    <a:pt x="1693" y="26"/>
                  </a:lnTo>
                  <a:lnTo>
                    <a:pt x="1516" y="51"/>
                  </a:lnTo>
                  <a:lnTo>
                    <a:pt x="1314" y="101"/>
                  </a:lnTo>
                  <a:lnTo>
                    <a:pt x="1137" y="152"/>
                  </a:lnTo>
                  <a:lnTo>
                    <a:pt x="985" y="228"/>
                  </a:lnTo>
                  <a:lnTo>
                    <a:pt x="834" y="329"/>
                  </a:lnTo>
                  <a:lnTo>
                    <a:pt x="682" y="455"/>
                  </a:lnTo>
                  <a:lnTo>
                    <a:pt x="556" y="556"/>
                  </a:lnTo>
                  <a:lnTo>
                    <a:pt x="430" y="708"/>
                  </a:lnTo>
                  <a:lnTo>
                    <a:pt x="303" y="859"/>
                  </a:lnTo>
                  <a:lnTo>
                    <a:pt x="227" y="1011"/>
                  </a:lnTo>
                  <a:lnTo>
                    <a:pt x="126" y="1162"/>
                  </a:lnTo>
                  <a:lnTo>
                    <a:pt x="76" y="1339"/>
                  </a:lnTo>
                  <a:lnTo>
                    <a:pt x="25" y="1516"/>
                  </a:lnTo>
                  <a:lnTo>
                    <a:pt x="0" y="1718"/>
                  </a:lnTo>
                  <a:lnTo>
                    <a:pt x="0" y="1895"/>
                  </a:lnTo>
                  <a:lnTo>
                    <a:pt x="0" y="2097"/>
                  </a:lnTo>
                  <a:lnTo>
                    <a:pt x="25" y="2299"/>
                  </a:lnTo>
                  <a:lnTo>
                    <a:pt x="76" y="2476"/>
                  </a:lnTo>
                  <a:lnTo>
                    <a:pt x="126" y="2653"/>
                  </a:lnTo>
                  <a:lnTo>
                    <a:pt x="227" y="2805"/>
                  </a:lnTo>
                  <a:lnTo>
                    <a:pt x="303" y="2956"/>
                  </a:lnTo>
                  <a:lnTo>
                    <a:pt x="430" y="3108"/>
                  </a:lnTo>
                  <a:lnTo>
                    <a:pt x="556" y="3234"/>
                  </a:lnTo>
                  <a:lnTo>
                    <a:pt x="682" y="3360"/>
                  </a:lnTo>
                  <a:lnTo>
                    <a:pt x="834" y="3487"/>
                  </a:lnTo>
                  <a:lnTo>
                    <a:pt x="985" y="3562"/>
                  </a:lnTo>
                  <a:lnTo>
                    <a:pt x="1137" y="3663"/>
                  </a:lnTo>
                  <a:lnTo>
                    <a:pt x="1314" y="3714"/>
                  </a:lnTo>
                  <a:lnTo>
                    <a:pt x="1516" y="3765"/>
                  </a:lnTo>
                  <a:lnTo>
                    <a:pt x="1693" y="3790"/>
                  </a:lnTo>
                  <a:lnTo>
                    <a:pt x="6872" y="3790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0" bIns="50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03" name="Google Shape;2938;p67"/>
            <p:cNvSpPr/>
            <p:nvPr/>
          </p:nvSpPr>
          <p:spPr>
            <a:xfrm>
              <a:off x="7777440" y="1396440"/>
              <a:ext cx="68040" cy="299520"/>
            </a:xfrm>
            <a:custGeom>
              <a:avLst/>
              <a:gdLst>
                <a:gd name="textAreaLeft" fmla="*/ 0 w 68040"/>
                <a:gd name="textAreaRight" fmla="*/ 68400 w 68040"/>
                <a:gd name="textAreaTop" fmla="*/ 0 h 299520"/>
                <a:gd name="textAreaBottom" fmla="*/ 299880 h 299520"/>
              </a:gdLst>
              <a:ahLst/>
              <a:rect l="textAreaLeft" t="textAreaTop" r="textAreaRight" b="textAreaBottom"/>
              <a:pathLst>
                <a:path w="2578" h="11243">
                  <a:moveTo>
                    <a:pt x="1" y="1"/>
                  </a:moveTo>
                  <a:lnTo>
                    <a:pt x="1" y="9752"/>
                  </a:lnTo>
                  <a:lnTo>
                    <a:pt x="1" y="9904"/>
                  </a:lnTo>
                  <a:lnTo>
                    <a:pt x="26" y="10056"/>
                  </a:lnTo>
                  <a:lnTo>
                    <a:pt x="102" y="10333"/>
                  </a:lnTo>
                  <a:lnTo>
                    <a:pt x="253" y="10586"/>
                  </a:lnTo>
                  <a:lnTo>
                    <a:pt x="430" y="10813"/>
                  </a:lnTo>
                  <a:lnTo>
                    <a:pt x="658" y="10990"/>
                  </a:lnTo>
                  <a:lnTo>
                    <a:pt x="910" y="11142"/>
                  </a:lnTo>
                  <a:lnTo>
                    <a:pt x="1188" y="11218"/>
                  </a:lnTo>
                  <a:lnTo>
                    <a:pt x="1340" y="11243"/>
                  </a:lnTo>
                  <a:lnTo>
                    <a:pt x="2578" y="11243"/>
                  </a:lnTo>
                  <a:lnTo>
                    <a:pt x="2578" y="153"/>
                  </a:lnTo>
                  <a:lnTo>
                    <a:pt x="683" y="153"/>
                  </a:lnTo>
                  <a:lnTo>
                    <a:pt x="506" y="127"/>
                  </a:lnTo>
                  <a:lnTo>
                    <a:pt x="329" y="102"/>
                  </a:lnTo>
                  <a:lnTo>
                    <a:pt x="152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04" name="Google Shape;2939;p67"/>
            <p:cNvSpPr/>
            <p:nvPr/>
          </p:nvSpPr>
          <p:spPr>
            <a:xfrm>
              <a:off x="7777440" y="1334160"/>
              <a:ext cx="426960" cy="36720"/>
            </a:xfrm>
            <a:custGeom>
              <a:avLst/>
              <a:gdLst>
                <a:gd name="textAreaLeft" fmla="*/ 0 w 426960"/>
                <a:gd name="textAreaRight" fmla="*/ 427320 w 42696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16069" h="1391">
                  <a:moveTo>
                    <a:pt x="557" y="1"/>
                  </a:moveTo>
                  <a:lnTo>
                    <a:pt x="430" y="51"/>
                  </a:lnTo>
                  <a:lnTo>
                    <a:pt x="304" y="102"/>
                  </a:lnTo>
                  <a:lnTo>
                    <a:pt x="203" y="203"/>
                  </a:lnTo>
                  <a:lnTo>
                    <a:pt x="102" y="304"/>
                  </a:lnTo>
                  <a:lnTo>
                    <a:pt x="51" y="405"/>
                  </a:lnTo>
                  <a:lnTo>
                    <a:pt x="1" y="557"/>
                  </a:lnTo>
                  <a:lnTo>
                    <a:pt x="1" y="683"/>
                  </a:lnTo>
                  <a:lnTo>
                    <a:pt x="1" y="834"/>
                  </a:lnTo>
                  <a:lnTo>
                    <a:pt x="51" y="961"/>
                  </a:lnTo>
                  <a:lnTo>
                    <a:pt x="102" y="1087"/>
                  </a:lnTo>
                  <a:lnTo>
                    <a:pt x="203" y="1188"/>
                  </a:lnTo>
                  <a:lnTo>
                    <a:pt x="304" y="1264"/>
                  </a:lnTo>
                  <a:lnTo>
                    <a:pt x="430" y="1340"/>
                  </a:lnTo>
                  <a:lnTo>
                    <a:pt x="557" y="1365"/>
                  </a:lnTo>
                  <a:lnTo>
                    <a:pt x="683" y="1390"/>
                  </a:lnTo>
                  <a:lnTo>
                    <a:pt x="16068" y="1390"/>
                  </a:lnTo>
                  <a:lnTo>
                    <a:pt x="1606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05" name="Google Shape;2940;p67"/>
            <p:cNvSpPr/>
            <p:nvPr/>
          </p:nvSpPr>
          <p:spPr>
            <a:xfrm>
              <a:off x="7874640" y="1400400"/>
              <a:ext cx="36000" cy="2952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295200"/>
                <a:gd name="textAreaBottom" fmla="*/ 295560 h 295200"/>
              </a:gdLst>
              <a:ahLst/>
              <a:rect l="textAreaLeft" t="textAreaTop" r="textAreaRight" b="textAreaBottom"/>
              <a:pathLst>
                <a:path w="1366" h="11091">
                  <a:moveTo>
                    <a:pt x="1" y="1"/>
                  </a:moveTo>
                  <a:lnTo>
                    <a:pt x="1" y="11091"/>
                  </a:lnTo>
                  <a:lnTo>
                    <a:pt x="1365" y="11091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06" name="Google Shape;2941;p67"/>
            <p:cNvSpPr/>
            <p:nvPr/>
          </p:nvSpPr>
          <p:spPr>
            <a:xfrm>
              <a:off x="7939800" y="1400400"/>
              <a:ext cx="264240" cy="295200"/>
            </a:xfrm>
            <a:custGeom>
              <a:avLst/>
              <a:gdLst>
                <a:gd name="textAreaLeft" fmla="*/ 0 w 264240"/>
                <a:gd name="textAreaRight" fmla="*/ 264600 w 264240"/>
                <a:gd name="textAreaTop" fmla="*/ 0 h 295200"/>
                <a:gd name="textAreaBottom" fmla="*/ 295560 h 295200"/>
              </a:gdLst>
              <a:ahLst/>
              <a:rect l="textAreaLeft" t="textAreaTop" r="textAreaRight" b="textAreaBottom"/>
              <a:pathLst>
                <a:path w="9955" h="11091">
                  <a:moveTo>
                    <a:pt x="0" y="1"/>
                  </a:moveTo>
                  <a:lnTo>
                    <a:pt x="0" y="11091"/>
                  </a:lnTo>
                  <a:lnTo>
                    <a:pt x="9954" y="11091"/>
                  </a:lnTo>
                  <a:lnTo>
                    <a:pt x="9954" y="8514"/>
                  </a:lnTo>
                  <a:lnTo>
                    <a:pt x="7125" y="8514"/>
                  </a:lnTo>
                  <a:lnTo>
                    <a:pt x="6821" y="8464"/>
                  </a:lnTo>
                  <a:lnTo>
                    <a:pt x="6544" y="8388"/>
                  </a:lnTo>
                  <a:lnTo>
                    <a:pt x="6266" y="8287"/>
                  </a:lnTo>
                  <a:lnTo>
                    <a:pt x="5988" y="8160"/>
                  </a:lnTo>
                  <a:lnTo>
                    <a:pt x="5760" y="8009"/>
                  </a:lnTo>
                  <a:lnTo>
                    <a:pt x="5533" y="7832"/>
                  </a:lnTo>
                  <a:lnTo>
                    <a:pt x="5306" y="7655"/>
                  </a:lnTo>
                  <a:lnTo>
                    <a:pt x="5129" y="7428"/>
                  </a:lnTo>
                  <a:lnTo>
                    <a:pt x="4952" y="7200"/>
                  </a:lnTo>
                  <a:lnTo>
                    <a:pt x="4800" y="6973"/>
                  </a:lnTo>
                  <a:lnTo>
                    <a:pt x="4674" y="6695"/>
                  </a:lnTo>
                  <a:lnTo>
                    <a:pt x="4573" y="6417"/>
                  </a:lnTo>
                  <a:lnTo>
                    <a:pt x="4497" y="6139"/>
                  </a:lnTo>
                  <a:lnTo>
                    <a:pt x="4447" y="5836"/>
                  </a:lnTo>
                  <a:lnTo>
                    <a:pt x="4447" y="5533"/>
                  </a:lnTo>
                  <a:lnTo>
                    <a:pt x="4447" y="5230"/>
                  </a:lnTo>
                  <a:lnTo>
                    <a:pt x="4497" y="4952"/>
                  </a:lnTo>
                  <a:lnTo>
                    <a:pt x="4573" y="4649"/>
                  </a:lnTo>
                  <a:lnTo>
                    <a:pt x="4674" y="4396"/>
                  </a:lnTo>
                  <a:lnTo>
                    <a:pt x="4800" y="4118"/>
                  </a:lnTo>
                  <a:lnTo>
                    <a:pt x="4952" y="3891"/>
                  </a:lnTo>
                  <a:lnTo>
                    <a:pt x="5129" y="3638"/>
                  </a:lnTo>
                  <a:lnTo>
                    <a:pt x="5306" y="3436"/>
                  </a:lnTo>
                  <a:lnTo>
                    <a:pt x="5533" y="3234"/>
                  </a:lnTo>
                  <a:lnTo>
                    <a:pt x="5760" y="3083"/>
                  </a:lnTo>
                  <a:lnTo>
                    <a:pt x="5988" y="2931"/>
                  </a:lnTo>
                  <a:lnTo>
                    <a:pt x="6266" y="2805"/>
                  </a:lnTo>
                  <a:lnTo>
                    <a:pt x="6544" y="2704"/>
                  </a:lnTo>
                  <a:lnTo>
                    <a:pt x="6821" y="2628"/>
                  </a:lnTo>
                  <a:lnTo>
                    <a:pt x="7125" y="2577"/>
                  </a:lnTo>
                  <a:lnTo>
                    <a:pt x="7428" y="2552"/>
                  </a:lnTo>
                  <a:lnTo>
                    <a:pt x="9954" y="2552"/>
                  </a:lnTo>
                  <a:lnTo>
                    <a:pt x="995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907" name="Google Shape;2942;p67"/>
          <p:cNvGrpSpPr/>
          <p:nvPr/>
        </p:nvGrpSpPr>
        <p:grpSpPr>
          <a:xfrm>
            <a:off x="7773840" y="2776320"/>
            <a:ext cx="492120" cy="493560"/>
            <a:chOff x="7773840" y="2776320"/>
            <a:chExt cx="492120" cy="493560"/>
          </a:xfrm>
        </p:grpSpPr>
        <p:sp>
          <p:nvSpPr>
            <p:cNvPr id="1908" name="Google Shape;2943;p67"/>
            <p:cNvSpPr/>
            <p:nvPr/>
          </p:nvSpPr>
          <p:spPr>
            <a:xfrm>
              <a:off x="8182800" y="2776320"/>
              <a:ext cx="82800" cy="8316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3160"/>
                <a:gd name="textAreaBottom" fmla="*/ 83520 h 83160"/>
              </a:gdLst>
              <a:ahLst/>
              <a:rect l="textAreaLeft" t="textAreaTop" r="textAreaRight" b="textAreaBottom"/>
              <a:pathLst>
                <a:path w="3133" h="3133">
                  <a:moveTo>
                    <a:pt x="0" y="0"/>
                  </a:moveTo>
                  <a:lnTo>
                    <a:pt x="51" y="303"/>
                  </a:lnTo>
                  <a:lnTo>
                    <a:pt x="126" y="581"/>
                  </a:lnTo>
                  <a:lnTo>
                    <a:pt x="227" y="859"/>
                  </a:lnTo>
                  <a:lnTo>
                    <a:pt x="354" y="1137"/>
                  </a:lnTo>
                  <a:lnTo>
                    <a:pt x="505" y="1389"/>
                  </a:lnTo>
                  <a:lnTo>
                    <a:pt x="657" y="1642"/>
                  </a:lnTo>
                  <a:lnTo>
                    <a:pt x="834" y="1869"/>
                  </a:lnTo>
                  <a:lnTo>
                    <a:pt x="1036" y="2097"/>
                  </a:lnTo>
                  <a:lnTo>
                    <a:pt x="1263" y="2299"/>
                  </a:lnTo>
                  <a:lnTo>
                    <a:pt x="1491" y="2476"/>
                  </a:lnTo>
                  <a:lnTo>
                    <a:pt x="1743" y="2627"/>
                  </a:lnTo>
                  <a:lnTo>
                    <a:pt x="1996" y="2779"/>
                  </a:lnTo>
                  <a:lnTo>
                    <a:pt x="2274" y="2905"/>
                  </a:lnTo>
                  <a:lnTo>
                    <a:pt x="2552" y="3006"/>
                  </a:lnTo>
                  <a:lnTo>
                    <a:pt x="2829" y="3082"/>
                  </a:lnTo>
                  <a:lnTo>
                    <a:pt x="3133" y="3133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09" name="Google Shape;2944;p67"/>
            <p:cNvSpPr/>
            <p:nvPr/>
          </p:nvSpPr>
          <p:spPr>
            <a:xfrm>
              <a:off x="8182800" y="2988360"/>
              <a:ext cx="82800" cy="8388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3880"/>
                <a:gd name="textAreaBottom" fmla="*/ 84240 h 83880"/>
              </a:gdLst>
              <a:ahLst/>
              <a:rect l="textAreaLeft" t="textAreaTop" r="textAreaRight" b="textAreaBottom"/>
              <a:pathLst>
                <a:path w="3133" h="3159">
                  <a:moveTo>
                    <a:pt x="3133" y="1"/>
                  </a:moveTo>
                  <a:lnTo>
                    <a:pt x="2829" y="77"/>
                  </a:lnTo>
                  <a:lnTo>
                    <a:pt x="2552" y="152"/>
                  </a:lnTo>
                  <a:lnTo>
                    <a:pt x="2274" y="253"/>
                  </a:lnTo>
                  <a:lnTo>
                    <a:pt x="1996" y="380"/>
                  </a:lnTo>
                  <a:lnTo>
                    <a:pt x="1743" y="506"/>
                  </a:lnTo>
                  <a:lnTo>
                    <a:pt x="1491" y="683"/>
                  </a:lnTo>
                  <a:lnTo>
                    <a:pt x="1263" y="860"/>
                  </a:lnTo>
                  <a:lnTo>
                    <a:pt x="1036" y="1062"/>
                  </a:lnTo>
                  <a:lnTo>
                    <a:pt x="834" y="1289"/>
                  </a:lnTo>
                  <a:lnTo>
                    <a:pt x="657" y="1517"/>
                  </a:lnTo>
                  <a:lnTo>
                    <a:pt x="505" y="1744"/>
                  </a:lnTo>
                  <a:lnTo>
                    <a:pt x="354" y="2022"/>
                  </a:lnTo>
                  <a:lnTo>
                    <a:pt x="227" y="2274"/>
                  </a:lnTo>
                  <a:lnTo>
                    <a:pt x="126" y="2552"/>
                  </a:lnTo>
                  <a:lnTo>
                    <a:pt x="51" y="2855"/>
                  </a:lnTo>
                  <a:lnTo>
                    <a:pt x="0" y="3159"/>
                  </a:lnTo>
                  <a:lnTo>
                    <a:pt x="3133" y="3159"/>
                  </a:lnTo>
                  <a:lnTo>
                    <a:pt x="313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120" bIns="42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10" name="Google Shape;2945;p67"/>
            <p:cNvSpPr/>
            <p:nvPr/>
          </p:nvSpPr>
          <p:spPr>
            <a:xfrm>
              <a:off x="7773840" y="2988360"/>
              <a:ext cx="83520" cy="8388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83880"/>
                <a:gd name="textAreaBottom" fmla="*/ 84240 h 83880"/>
              </a:gdLst>
              <a:ahLst/>
              <a:rect l="textAreaLeft" t="textAreaTop" r="textAreaRight" b="textAreaBottom"/>
              <a:pathLst>
                <a:path w="3159" h="3159">
                  <a:moveTo>
                    <a:pt x="1" y="1"/>
                  </a:moveTo>
                  <a:lnTo>
                    <a:pt x="1" y="3159"/>
                  </a:lnTo>
                  <a:lnTo>
                    <a:pt x="3159" y="3159"/>
                  </a:lnTo>
                  <a:lnTo>
                    <a:pt x="3083" y="2855"/>
                  </a:lnTo>
                  <a:lnTo>
                    <a:pt x="3007" y="2552"/>
                  </a:lnTo>
                  <a:lnTo>
                    <a:pt x="2906" y="2274"/>
                  </a:lnTo>
                  <a:lnTo>
                    <a:pt x="2780" y="2022"/>
                  </a:lnTo>
                  <a:lnTo>
                    <a:pt x="2653" y="1744"/>
                  </a:lnTo>
                  <a:lnTo>
                    <a:pt x="2477" y="1517"/>
                  </a:lnTo>
                  <a:lnTo>
                    <a:pt x="2300" y="1289"/>
                  </a:lnTo>
                  <a:lnTo>
                    <a:pt x="2098" y="1062"/>
                  </a:lnTo>
                  <a:lnTo>
                    <a:pt x="1870" y="860"/>
                  </a:lnTo>
                  <a:lnTo>
                    <a:pt x="1643" y="683"/>
                  </a:lnTo>
                  <a:lnTo>
                    <a:pt x="1416" y="506"/>
                  </a:lnTo>
                  <a:lnTo>
                    <a:pt x="1138" y="380"/>
                  </a:lnTo>
                  <a:lnTo>
                    <a:pt x="885" y="253"/>
                  </a:lnTo>
                  <a:lnTo>
                    <a:pt x="607" y="152"/>
                  </a:lnTo>
                  <a:lnTo>
                    <a:pt x="304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120" bIns="42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11" name="Google Shape;2946;p67"/>
            <p:cNvSpPr/>
            <p:nvPr/>
          </p:nvSpPr>
          <p:spPr>
            <a:xfrm>
              <a:off x="7773840" y="2776320"/>
              <a:ext cx="492120" cy="493560"/>
            </a:xfrm>
            <a:custGeom>
              <a:avLst/>
              <a:gdLst>
                <a:gd name="textAreaLeft" fmla="*/ 0 w 492120"/>
                <a:gd name="textAreaRight" fmla="*/ 492480 w 492120"/>
                <a:gd name="textAreaTop" fmla="*/ 0 h 493560"/>
                <a:gd name="textAreaBottom" fmla="*/ 493920 h 493560"/>
              </a:gdLst>
              <a:ahLst/>
              <a:rect l="textAreaLeft" t="textAreaTop" r="textAreaRight" b="textAreaBottom"/>
              <a:pathLst>
                <a:path w="18519" h="18518">
                  <a:moveTo>
                    <a:pt x="3917" y="4749"/>
                  </a:moveTo>
                  <a:lnTo>
                    <a:pt x="4801" y="5608"/>
                  </a:lnTo>
                  <a:lnTo>
                    <a:pt x="4018" y="6366"/>
                  </a:lnTo>
                  <a:lnTo>
                    <a:pt x="3159" y="5507"/>
                  </a:lnTo>
                  <a:lnTo>
                    <a:pt x="3917" y="4749"/>
                  </a:lnTo>
                  <a:close/>
                  <a:moveTo>
                    <a:pt x="14502" y="4749"/>
                  </a:moveTo>
                  <a:lnTo>
                    <a:pt x="15361" y="5608"/>
                  </a:lnTo>
                  <a:lnTo>
                    <a:pt x="14603" y="6366"/>
                  </a:lnTo>
                  <a:lnTo>
                    <a:pt x="13744" y="5507"/>
                  </a:lnTo>
                  <a:lnTo>
                    <a:pt x="14502" y="4749"/>
                  </a:lnTo>
                  <a:close/>
                  <a:moveTo>
                    <a:pt x="5609" y="14855"/>
                  </a:moveTo>
                  <a:lnTo>
                    <a:pt x="5862" y="14880"/>
                  </a:lnTo>
                  <a:lnTo>
                    <a:pt x="6115" y="14956"/>
                  </a:lnTo>
                  <a:lnTo>
                    <a:pt x="6317" y="15082"/>
                  </a:lnTo>
                  <a:lnTo>
                    <a:pt x="6519" y="15233"/>
                  </a:lnTo>
                  <a:lnTo>
                    <a:pt x="6670" y="15410"/>
                  </a:lnTo>
                  <a:lnTo>
                    <a:pt x="6797" y="15638"/>
                  </a:lnTo>
                  <a:lnTo>
                    <a:pt x="6872" y="15890"/>
                  </a:lnTo>
                  <a:lnTo>
                    <a:pt x="6898" y="16143"/>
                  </a:lnTo>
                  <a:lnTo>
                    <a:pt x="6872" y="16396"/>
                  </a:lnTo>
                  <a:lnTo>
                    <a:pt x="6797" y="16648"/>
                  </a:lnTo>
                  <a:lnTo>
                    <a:pt x="6670" y="16850"/>
                  </a:lnTo>
                  <a:lnTo>
                    <a:pt x="6519" y="17052"/>
                  </a:lnTo>
                  <a:lnTo>
                    <a:pt x="6317" y="17204"/>
                  </a:lnTo>
                  <a:lnTo>
                    <a:pt x="6115" y="17330"/>
                  </a:lnTo>
                  <a:lnTo>
                    <a:pt x="5862" y="17406"/>
                  </a:lnTo>
                  <a:lnTo>
                    <a:pt x="5609" y="17431"/>
                  </a:lnTo>
                  <a:lnTo>
                    <a:pt x="5331" y="17406"/>
                  </a:lnTo>
                  <a:lnTo>
                    <a:pt x="5104" y="17330"/>
                  </a:lnTo>
                  <a:lnTo>
                    <a:pt x="4877" y="17204"/>
                  </a:lnTo>
                  <a:lnTo>
                    <a:pt x="4700" y="17052"/>
                  </a:lnTo>
                  <a:lnTo>
                    <a:pt x="4523" y="16850"/>
                  </a:lnTo>
                  <a:lnTo>
                    <a:pt x="4422" y="16648"/>
                  </a:lnTo>
                  <a:lnTo>
                    <a:pt x="4346" y="16396"/>
                  </a:lnTo>
                  <a:lnTo>
                    <a:pt x="4321" y="16143"/>
                  </a:lnTo>
                  <a:lnTo>
                    <a:pt x="4346" y="15890"/>
                  </a:lnTo>
                  <a:lnTo>
                    <a:pt x="4422" y="15638"/>
                  </a:lnTo>
                  <a:lnTo>
                    <a:pt x="4523" y="15410"/>
                  </a:lnTo>
                  <a:lnTo>
                    <a:pt x="4700" y="15233"/>
                  </a:lnTo>
                  <a:lnTo>
                    <a:pt x="4877" y="15082"/>
                  </a:lnTo>
                  <a:lnTo>
                    <a:pt x="5104" y="14956"/>
                  </a:lnTo>
                  <a:lnTo>
                    <a:pt x="5331" y="14880"/>
                  </a:lnTo>
                  <a:lnTo>
                    <a:pt x="5609" y="14855"/>
                  </a:lnTo>
                  <a:close/>
                  <a:moveTo>
                    <a:pt x="12936" y="14855"/>
                  </a:moveTo>
                  <a:lnTo>
                    <a:pt x="13188" y="14880"/>
                  </a:lnTo>
                  <a:lnTo>
                    <a:pt x="13416" y="14956"/>
                  </a:lnTo>
                  <a:lnTo>
                    <a:pt x="13643" y="15082"/>
                  </a:lnTo>
                  <a:lnTo>
                    <a:pt x="13845" y="15233"/>
                  </a:lnTo>
                  <a:lnTo>
                    <a:pt x="13997" y="15410"/>
                  </a:lnTo>
                  <a:lnTo>
                    <a:pt x="14123" y="15638"/>
                  </a:lnTo>
                  <a:lnTo>
                    <a:pt x="14199" y="15890"/>
                  </a:lnTo>
                  <a:lnTo>
                    <a:pt x="14224" y="16143"/>
                  </a:lnTo>
                  <a:lnTo>
                    <a:pt x="14199" y="16396"/>
                  </a:lnTo>
                  <a:lnTo>
                    <a:pt x="14123" y="16648"/>
                  </a:lnTo>
                  <a:lnTo>
                    <a:pt x="13997" y="16850"/>
                  </a:lnTo>
                  <a:lnTo>
                    <a:pt x="13845" y="17052"/>
                  </a:lnTo>
                  <a:lnTo>
                    <a:pt x="13643" y="17204"/>
                  </a:lnTo>
                  <a:lnTo>
                    <a:pt x="13416" y="17330"/>
                  </a:lnTo>
                  <a:lnTo>
                    <a:pt x="13188" y="17406"/>
                  </a:lnTo>
                  <a:lnTo>
                    <a:pt x="12936" y="17431"/>
                  </a:lnTo>
                  <a:lnTo>
                    <a:pt x="12658" y="17406"/>
                  </a:lnTo>
                  <a:lnTo>
                    <a:pt x="12430" y="17330"/>
                  </a:lnTo>
                  <a:lnTo>
                    <a:pt x="12203" y="17204"/>
                  </a:lnTo>
                  <a:lnTo>
                    <a:pt x="12026" y="17052"/>
                  </a:lnTo>
                  <a:lnTo>
                    <a:pt x="11849" y="16850"/>
                  </a:lnTo>
                  <a:lnTo>
                    <a:pt x="11748" y="16648"/>
                  </a:lnTo>
                  <a:lnTo>
                    <a:pt x="11672" y="16396"/>
                  </a:lnTo>
                  <a:lnTo>
                    <a:pt x="11647" y="16143"/>
                  </a:lnTo>
                  <a:lnTo>
                    <a:pt x="11672" y="15890"/>
                  </a:lnTo>
                  <a:lnTo>
                    <a:pt x="11748" y="15638"/>
                  </a:lnTo>
                  <a:lnTo>
                    <a:pt x="11849" y="15410"/>
                  </a:lnTo>
                  <a:lnTo>
                    <a:pt x="12026" y="15233"/>
                  </a:lnTo>
                  <a:lnTo>
                    <a:pt x="12203" y="15082"/>
                  </a:lnTo>
                  <a:lnTo>
                    <a:pt x="12430" y="14956"/>
                  </a:lnTo>
                  <a:lnTo>
                    <a:pt x="12658" y="14880"/>
                  </a:lnTo>
                  <a:lnTo>
                    <a:pt x="12936" y="14855"/>
                  </a:lnTo>
                  <a:close/>
                  <a:moveTo>
                    <a:pt x="4245" y="0"/>
                  </a:moveTo>
                  <a:lnTo>
                    <a:pt x="4169" y="404"/>
                  </a:lnTo>
                  <a:lnTo>
                    <a:pt x="4068" y="808"/>
                  </a:lnTo>
                  <a:lnTo>
                    <a:pt x="3942" y="1187"/>
                  </a:lnTo>
                  <a:lnTo>
                    <a:pt x="3790" y="1566"/>
                  </a:lnTo>
                  <a:lnTo>
                    <a:pt x="3588" y="1920"/>
                  </a:lnTo>
                  <a:lnTo>
                    <a:pt x="3386" y="2248"/>
                  </a:lnTo>
                  <a:lnTo>
                    <a:pt x="3133" y="2552"/>
                  </a:lnTo>
                  <a:lnTo>
                    <a:pt x="2856" y="2855"/>
                  </a:lnTo>
                  <a:lnTo>
                    <a:pt x="2578" y="3133"/>
                  </a:lnTo>
                  <a:lnTo>
                    <a:pt x="2249" y="3360"/>
                  </a:lnTo>
                  <a:lnTo>
                    <a:pt x="1921" y="3587"/>
                  </a:lnTo>
                  <a:lnTo>
                    <a:pt x="1567" y="3789"/>
                  </a:lnTo>
                  <a:lnTo>
                    <a:pt x="1188" y="3941"/>
                  </a:lnTo>
                  <a:lnTo>
                    <a:pt x="809" y="4067"/>
                  </a:lnTo>
                  <a:lnTo>
                    <a:pt x="405" y="4168"/>
                  </a:lnTo>
                  <a:lnTo>
                    <a:pt x="1" y="4244"/>
                  </a:lnTo>
                  <a:lnTo>
                    <a:pt x="1" y="6871"/>
                  </a:lnTo>
                  <a:lnTo>
                    <a:pt x="405" y="6947"/>
                  </a:lnTo>
                  <a:lnTo>
                    <a:pt x="809" y="7023"/>
                  </a:lnTo>
                  <a:lnTo>
                    <a:pt x="1188" y="7175"/>
                  </a:lnTo>
                  <a:lnTo>
                    <a:pt x="1567" y="7326"/>
                  </a:lnTo>
                  <a:lnTo>
                    <a:pt x="1921" y="7528"/>
                  </a:lnTo>
                  <a:lnTo>
                    <a:pt x="2249" y="7730"/>
                  </a:lnTo>
                  <a:lnTo>
                    <a:pt x="2578" y="7983"/>
                  </a:lnTo>
                  <a:lnTo>
                    <a:pt x="2856" y="8261"/>
                  </a:lnTo>
                  <a:lnTo>
                    <a:pt x="3133" y="8539"/>
                  </a:lnTo>
                  <a:lnTo>
                    <a:pt x="3386" y="8867"/>
                  </a:lnTo>
                  <a:lnTo>
                    <a:pt x="3588" y="9196"/>
                  </a:lnTo>
                  <a:lnTo>
                    <a:pt x="3790" y="9549"/>
                  </a:lnTo>
                  <a:lnTo>
                    <a:pt x="3942" y="9928"/>
                  </a:lnTo>
                  <a:lnTo>
                    <a:pt x="4068" y="10307"/>
                  </a:lnTo>
                  <a:lnTo>
                    <a:pt x="4169" y="10711"/>
                  </a:lnTo>
                  <a:lnTo>
                    <a:pt x="4245" y="11116"/>
                  </a:lnTo>
                  <a:lnTo>
                    <a:pt x="6089" y="11116"/>
                  </a:lnTo>
                  <a:lnTo>
                    <a:pt x="8363" y="12834"/>
                  </a:lnTo>
                  <a:lnTo>
                    <a:pt x="6746" y="14071"/>
                  </a:lnTo>
                  <a:lnTo>
                    <a:pt x="6493" y="13945"/>
                  </a:lnTo>
                  <a:lnTo>
                    <a:pt x="6190" y="13844"/>
                  </a:lnTo>
                  <a:lnTo>
                    <a:pt x="5912" y="13794"/>
                  </a:lnTo>
                  <a:lnTo>
                    <a:pt x="5609" y="13768"/>
                  </a:lnTo>
                  <a:lnTo>
                    <a:pt x="5357" y="13794"/>
                  </a:lnTo>
                  <a:lnTo>
                    <a:pt x="5129" y="13819"/>
                  </a:lnTo>
                  <a:lnTo>
                    <a:pt x="4902" y="13869"/>
                  </a:lnTo>
                  <a:lnTo>
                    <a:pt x="4675" y="13945"/>
                  </a:lnTo>
                  <a:lnTo>
                    <a:pt x="4472" y="14046"/>
                  </a:lnTo>
                  <a:lnTo>
                    <a:pt x="4270" y="14172"/>
                  </a:lnTo>
                  <a:lnTo>
                    <a:pt x="4093" y="14324"/>
                  </a:lnTo>
                  <a:lnTo>
                    <a:pt x="3917" y="14476"/>
                  </a:lnTo>
                  <a:lnTo>
                    <a:pt x="3765" y="14627"/>
                  </a:lnTo>
                  <a:lnTo>
                    <a:pt x="3639" y="14804"/>
                  </a:lnTo>
                  <a:lnTo>
                    <a:pt x="3512" y="15006"/>
                  </a:lnTo>
                  <a:lnTo>
                    <a:pt x="3411" y="15208"/>
                  </a:lnTo>
                  <a:lnTo>
                    <a:pt x="3336" y="15436"/>
                  </a:lnTo>
                  <a:lnTo>
                    <a:pt x="3285" y="15663"/>
                  </a:lnTo>
                  <a:lnTo>
                    <a:pt x="3235" y="15890"/>
                  </a:lnTo>
                  <a:lnTo>
                    <a:pt x="3235" y="16143"/>
                  </a:lnTo>
                  <a:lnTo>
                    <a:pt x="3235" y="16396"/>
                  </a:lnTo>
                  <a:lnTo>
                    <a:pt x="3285" y="16623"/>
                  </a:lnTo>
                  <a:lnTo>
                    <a:pt x="3336" y="16850"/>
                  </a:lnTo>
                  <a:lnTo>
                    <a:pt x="3411" y="17078"/>
                  </a:lnTo>
                  <a:lnTo>
                    <a:pt x="3512" y="17280"/>
                  </a:lnTo>
                  <a:lnTo>
                    <a:pt x="3639" y="17457"/>
                  </a:lnTo>
                  <a:lnTo>
                    <a:pt x="3765" y="17659"/>
                  </a:lnTo>
                  <a:lnTo>
                    <a:pt x="3917" y="17810"/>
                  </a:lnTo>
                  <a:lnTo>
                    <a:pt x="4093" y="17962"/>
                  </a:lnTo>
                  <a:lnTo>
                    <a:pt x="4270" y="18113"/>
                  </a:lnTo>
                  <a:lnTo>
                    <a:pt x="4472" y="18240"/>
                  </a:lnTo>
                  <a:lnTo>
                    <a:pt x="4675" y="18341"/>
                  </a:lnTo>
                  <a:lnTo>
                    <a:pt x="4902" y="18417"/>
                  </a:lnTo>
                  <a:lnTo>
                    <a:pt x="5129" y="18467"/>
                  </a:lnTo>
                  <a:lnTo>
                    <a:pt x="5357" y="18492"/>
                  </a:lnTo>
                  <a:lnTo>
                    <a:pt x="5609" y="18518"/>
                  </a:lnTo>
                  <a:lnTo>
                    <a:pt x="5837" y="18492"/>
                  </a:lnTo>
                  <a:lnTo>
                    <a:pt x="6089" y="18467"/>
                  </a:lnTo>
                  <a:lnTo>
                    <a:pt x="6317" y="18417"/>
                  </a:lnTo>
                  <a:lnTo>
                    <a:pt x="6519" y="18341"/>
                  </a:lnTo>
                  <a:lnTo>
                    <a:pt x="6721" y="18240"/>
                  </a:lnTo>
                  <a:lnTo>
                    <a:pt x="6923" y="18113"/>
                  </a:lnTo>
                  <a:lnTo>
                    <a:pt x="7100" y="17962"/>
                  </a:lnTo>
                  <a:lnTo>
                    <a:pt x="7277" y="17810"/>
                  </a:lnTo>
                  <a:lnTo>
                    <a:pt x="7428" y="17659"/>
                  </a:lnTo>
                  <a:lnTo>
                    <a:pt x="7580" y="17457"/>
                  </a:lnTo>
                  <a:lnTo>
                    <a:pt x="7681" y="17280"/>
                  </a:lnTo>
                  <a:lnTo>
                    <a:pt x="7782" y="17078"/>
                  </a:lnTo>
                  <a:lnTo>
                    <a:pt x="7858" y="16850"/>
                  </a:lnTo>
                  <a:lnTo>
                    <a:pt x="7933" y="16623"/>
                  </a:lnTo>
                  <a:lnTo>
                    <a:pt x="7959" y="16396"/>
                  </a:lnTo>
                  <a:lnTo>
                    <a:pt x="7984" y="16143"/>
                  </a:lnTo>
                  <a:lnTo>
                    <a:pt x="7959" y="15789"/>
                  </a:lnTo>
                  <a:lnTo>
                    <a:pt x="7858" y="15436"/>
                  </a:lnTo>
                  <a:lnTo>
                    <a:pt x="7731" y="15107"/>
                  </a:lnTo>
                  <a:lnTo>
                    <a:pt x="7555" y="14804"/>
                  </a:lnTo>
                  <a:lnTo>
                    <a:pt x="9272" y="13516"/>
                  </a:lnTo>
                  <a:lnTo>
                    <a:pt x="10965" y="14804"/>
                  </a:lnTo>
                  <a:lnTo>
                    <a:pt x="10788" y="15107"/>
                  </a:lnTo>
                  <a:lnTo>
                    <a:pt x="10662" y="15436"/>
                  </a:lnTo>
                  <a:lnTo>
                    <a:pt x="10586" y="15789"/>
                  </a:lnTo>
                  <a:lnTo>
                    <a:pt x="10561" y="16143"/>
                  </a:lnTo>
                  <a:lnTo>
                    <a:pt x="10561" y="16396"/>
                  </a:lnTo>
                  <a:lnTo>
                    <a:pt x="10611" y="16623"/>
                  </a:lnTo>
                  <a:lnTo>
                    <a:pt x="10662" y="16850"/>
                  </a:lnTo>
                  <a:lnTo>
                    <a:pt x="10738" y="17078"/>
                  </a:lnTo>
                  <a:lnTo>
                    <a:pt x="10839" y="17280"/>
                  </a:lnTo>
                  <a:lnTo>
                    <a:pt x="10965" y="17457"/>
                  </a:lnTo>
                  <a:lnTo>
                    <a:pt x="11091" y="17659"/>
                  </a:lnTo>
                  <a:lnTo>
                    <a:pt x="11243" y="17810"/>
                  </a:lnTo>
                  <a:lnTo>
                    <a:pt x="11420" y="17962"/>
                  </a:lnTo>
                  <a:lnTo>
                    <a:pt x="11597" y="18113"/>
                  </a:lnTo>
                  <a:lnTo>
                    <a:pt x="11799" y="18240"/>
                  </a:lnTo>
                  <a:lnTo>
                    <a:pt x="12001" y="18341"/>
                  </a:lnTo>
                  <a:lnTo>
                    <a:pt x="12228" y="18417"/>
                  </a:lnTo>
                  <a:lnTo>
                    <a:pt x="12456" y="18467"/>
                  </a:lnTo>
                  <a:lnTo>
                    <a:pt x="12683" y="18492"/>
                  </a:lnTo>
                  <a:lnTo>
                    <a:pt x="12936" y="18518"/>
                  </a:lnTo>
                  <a:lnTo>
                    <a:pt x="13163" y="18492"/>
                  </a:lnTo>
                  <a:lnTo>
                    <a:pt x="13390" y="18467"/>
                  </a:lnTo>
                  <a:lnTo>
                    <a:pt x="13618" y="18417"/>
                  </a:lnTo>
                  <a:lnTo>
                    <a:pt x="13845" y="18341"/>
                  </a:lnTo>
                  <a:lnTo>
                    <a:pt x="14047" y="18240"/>
                  </a:lnTo>
                  <a:lnTo>
                    <a:pt x="14249" y="18113"/>
                  </a:lnTo>
                  <a:lnTo>
                    <a:pt x="14426" y="17962"/>
                  </a:lnTo>
                  <a:lnTo>
                    <a:pt x="14603" y="17810"/>
                  </a:lnTo>
                  <a:lnTo>
                    <a:pt x="14754" y="17659"/>
                  </a:lnTo>
                  <a:lnTo>
                    <a:pt x="14881" y="17457"/>
                  </a:lnTo>
                  <a:lnTo>
                    <a:pt x="15007" y="17280"/>
                  </a:lnTo>
                  <a:lnTo>
                    <a:pt x="15108" y="17078"/>
                  </a:lnTo>
                  <a:lnTo>
                    <a:pt x="15184" y="16850"/>
                  </a:lnTo>
                  <a:lnTo>
                    <a:pt x="15260" y="16623"/>
                  </a:lnTo>
                  <a:lnTo>
                    <a:pt x="15285" y="16396"/>
                  </a:lnTo>
                  <a:lnTo>
                    <a:pt x="15310" y="16143"/>
                  </a:lnTo>
                  <a:lnTo>
                    <a:pt x="15285" y="15890"/>
                  </a:lnTo>
                  <a:lnTo>
                    <a:pt x="15260" y="15663"/>
                  </a:lnTo>
                  <a:lnTo>
                    <a:pt x="15184" y="15436"/>
                  </a:lnTo>
                  <a:lnTo>
                    <a:pt x="15108" y="15208"/>
                  </a:lnTo>
                  <a:lnTo>
                    <a:pt x="15007" y="15006"/>
                  </a:lnTo>
                  <a:lnTo>
                    <a:pt x="14881" y="14804"/>
                  </a:lnTo>
                  <a:lnTo>
                    <a:pt x="14754" y="14627"/>
                  </a:lnTo>
                  <a:lnTo>
                    <a:pt x="14603" y="14476"/>
                  </a:lnTo>
                  <a:lnTo>
                    <a:pt x="14426" y="14324"/>
                  </a:lnTo>
                  <a:lnTo>
                    <a:pt x="14249" y="14172"/>
                  </a:lnTo>
                  <a:lnTo>
                    <a:pt x="14047" y="14046"/>
                  </a:lnTo>
                  <a:lnTo>
                    <a:pt x="13845" y="13945"/>
                  </a:lnTo>
                  <a:lnTo>
                    <a:pt x="13618" y="13869"/>
                  </a:lnTo>
                  <a:lnTo>
                    <a:pt x="13390" y="13819"/>
                  </a:lnTo>
                  <a:lnTo>
                    <a:pt x="13163" y="13794"/>
                  </a:lnTo>
                  <a:lnTo>
                    <a:pt x="12936" y="13768"/>
                  </a:lnTo>
                  <a:lnTo>
                    <a:pt x="12607" y="13794"/>
                  </a:lnTo>
                  <a:lnTo>
                    <a:pt x="12329" y="13844"/>
                  </a:lnTo>
                  <a:lnTo>
                    <a:pt x="12051" y="13945"/>
                  </a:lnTo>
                  <a:lnTo>
                    <a:pt x="11773" y="14071"/>
                  </a:lnTo>
                  <a:lnTo>
                    <a:pt x="10157" y="12834"/>
                  </a:lnTo>
                  <a:lnTo>
                    <a:pt x="12430" y="11116"/>
                  </a:lnTo>
                  <a:lnTo>
                    <a:pt x="14274" y="11116"/>
                  </a:lnTo>
                  <a:lnTo>
                    <a:pt x="14350" y="10711"/>
                  </a:lnTo>
                  <a:lnTo>
                    <a:pt x="14451" y="10307"/>
                  </a:lnTo>
                  <a:lnTo>
                    <a:pt x="14578" y="9928"/>
                  </a:lnTo>
                  <a:lnTo>
                    <a:pt x="14729" y="9549"/>
                  </a:lnTo>
                  <a:lnTo>
                    <a:pt x="14931" y="9196"/>
                  </a:lnTo>
                  <a:lnTo>
                    <a:pt x="15159" y="8867"/>
                  </a:lnTo>
                  <a:lnTo>
                    <a:pt x="15386" y="8539"/>
                  </a:lnTo>
                  <a:lnTo>
                    <a:pt x="15664" y="8261"/>
                  </a:lnTo>
                  <a:lnTo>
                    <a:pt x="15967" y="7983"/>
                  </a:lnTo>
                  <a:lnTo>
                    <a:pt x="16270" y="7730"/>
                  </a:lnTo>
                  <a:lnTo>
                    <a:pt x="16599" y="7528"/>
                  </a:lnTo>
                  <a:lnTo>
                    <a:pt x="16952" y="7326"/>
                  </a:lnTo>
                  <a:lnTo>
                    <a:pt x="17331" y="7175"/>
                  </a:lnTo>
                  <a:lnTo>
                    <a:pt x="17710" y="7023"/>
                  </a:lnTo>
                  <a:lnTo>
                    <a:pt x="18114" y="6947"/>
                  </a:lnTo>
                  <a:lnTo>
                    <a:pt x="18519" y="6871"/>
                  </a:lnTo>
                  <a:lnTo>
                    <a:pt x="18519" y="4244"/>
                  </a:lnTo>
                  <a:lnTo>
                    <a:pt x="18114" y="4168"/>
                  </a:lnTo>
                  <a:lnTo>
                    <a:pt x="17710" y="4067"/>
                  </a:lnTo>
                  <a:lnTo>
                    <a:pt x="17331" y="3941"/>
                  </a:lnTo>
                  <a:lnTo>
                    <a:pt x="16952" y="3789"/>
                  </a:lnTo>
                  <a:lnTo>
                    <a:pt x="16599" y="3587"/>
                  </a:lnTo>
                  <a:lnTo>
                    <a:pt x="16270" y="3360"/>
                  </a:lnTo>
                  <a:lnTo>
                    <a:pt x="15967" y="3133"/>
                  </a:lnTo>
                  <a:lnTo>
                    <a:pt x="15664" y="2855"/>
                  </a:lnTo>
                  <a:lnTo>
                    <a:pt x="15386" y="2552"/>
                  </a:lnTo>
                  <a:lnTo>
                    <a:pt x="15159" y="2248"/>
                  </a:lnTo>
                  <a:lnTo>
                    <a:pt x="14931" y="1920"/>
                  </a:lnTo>
                  <a:lnTo>
                    <a:pt x="14729" y="1566"/>
                  </a:lnTo>
                  <a:lnTo>
                    <a:pt x="14578" y="1187"/>
                  </a:lnTo>
                  <a:lnTo>
                    <a:pt x="14451" y="808"/>
                  </a:lnTo>
                  <a:lnTo>
                    <a:pt x="14350" y="404"/>
                  </a:lnTo>
                  <a:lnTo>
                    <a:pt x="14274" y="0"/>
                  </a:lnTo>
                  <a:lnTo>
                    <a:pt x="9803" y="0"/>
                  </a:lnTo>
                  <a:lnTo>
                    <a:pt x="9803" y="2375"/>
                  </a:lnTo>
                  <a:lnTo>
                    <a:pt x="10081" y="2450"/>
                  </a:lnTo>
                  <a:lnTo>
                    <a:pt x="10333" y="2552"/>
                  </a:lnTo>
                  <a:lnTo>
                    <a:pt x="10561" y="2653"/>
                  </a:lnTo>
                  <a:lnTo>
                    <a:pt x="10763" y="2754"/>
                  </a:lnTo>
                  <a:lnTo>
                    <a:pt x="11041" y="2930"/>
                  </a:lnTo>
                  <a:lnTo>
                    <a:pt x="11167" y="3006"/>
                  </a:lnTo>
                  <a:lnTo>
                    <a:pt x="11571" y="3360"/>
                  </a:lnTo>
                  <a:lnTo>
                    <a:pt x="10889" y="4194"/>
                  </a:lnTo>
                  <a:lnTo>
                    <a:pt x="10460" y="3840"/>
                  </a:lnTo>
                  <a:lnTo>
                    <a:pt x="10333" y="3739"/>
                  </a:lnTo>
                  <a:lnTo>
                    <a:pt x="10182" y="3663"/>
                  </a:lnTo>
                  <a:lnTo>
                    <a:pt x="9980" y="3562"/>
                  </a:lnTo>
                  <a:lnTo>
                    <a:pt x="9752" y="3486"/>
                  </a:lnTo>
                  <a:lnTo>
                    <a:pt x="9474" y="3436"/>
                  </a:lnTo>
                  <a:lnTo>
                    <a:pt x="9045" y="3436"/>
                  </a:lnTo>
                  <a:lnTo>
                    <a:pt x="8893" y="3486"/>
                  </a:lnTo>
                  <a:lnTo>
                    <a:pt x="8742" y="3537"/>
                  </a:lnTo>
                  <a:lnTo>
                    <a:pt x="8641" y="3613"/>
                  </a:lnTo>
                  <a:lnTo>
                    <a:pt x="8565" y="3663"/>
                  </a:lnTo>
                  <a:lnTo>
                    <a:pt x="8489" y="3739"/>
                  </a:lnTo>
                  <a:lnTo>
                    <a:pt x="8413" y="3890"/>
                  </a:lnTo>
                  <a:lnTo>
                    <a:pt x="8388" y="4017"/>
                  </a:lnTo>
                  <a:lnTo>
                    <a:pt x="8388" y="4143"/>
                  </a:lnTo>
                  <a:lnTo>
                    <a:pt x="8413" y="4269"/>
                  </a:lnTo>
                  <a:lnTo>
                    <a:pt x="8464" y="4396"/>
                  </a:lnTo>
                  <a:lnTo>
                    <a:pt x="8565" y="4472"/>
                  </a:lnTo>
                  <a:lnTo>
                    <a:pt x="9121" y="4699"/>
                  </a:lnTo>
                  <a:lnTo>
                    <a:pt x="10030" y="5078"/>
                  </a:lnTo>
                  <a:lnTo>
                    <a:pt x="10258" y="5154"/>
                  </a:lnTo>
                  <a:lnTo>
                    <a:pt x="10485" y="5280"/>
                  </a:lnTo>
                  <a:lnTo>
                    <a:pt x="10662" y="5381"/>
                  </a:lnTo>
                  <a:lnTo>
                    <a:pt x="10813" y="5507"/>
                  </a:lnTo>
                  <a:lnTo>
                    <a:pt x="10965" y="5608"/>
                  </a:lnTo>
                  <a:lnTo>
                    <a:pt x="11091" y="5760"/>
                  </a:lnTo>
                  <a:lnTo>
                    <a:pt x="11192" y="5886"/>
                  </a:lnTo>
                  <a:lnTo>
                    <a:pt x="11293" y="6013"/>
                  </a:lnTo>
                  <a:lnTo>
                    <a:pt x="11445" y="6316"/>
                  </a:lnTo>
                  <a:lnTo>
                    <a:pt x="11521" y="6594"/>
                  </a:lnTo>
                  <a:lnTo>
                    <a:pt x="11521" y="6871"/>
                  </a:lnTo>
                  <a:lnTo>
                    <a:pt x="11496" y="7149"/>
                  </a:lnTo>
                  <a:lnTo>
                    <a:pt x="11470" y="7301"/>
                  </a:lnTo>
                  <a:lnTo>
                    <a:pt x="11420" y="7453"/>
                  </a:lnTo>
                  <a:lnTo>
                    <a:pt x="11344" y="7629"/>
                  </a:lnTo>
                  <a:lnTo>
                    <a:pt x="11268" y="7756"/>
                  </a:lnTo>
                  <a:lnTo>
                    <a:pt x="11167" y="7907"/>
                  </a:lnTo>
                  <a:lnTo>
                    <a:pt x="11041" y="8034"/>
                  </a:lnTo>
                  <a:lnTo>
                    <a:pt x="10914" y="8160"/>
                  </a:lnTo>
                  <a:lnTo>
                    <a:pt x="10788" y="8286"/>
                  </a:lnTo>
                  <a:lnTo>
                    <a:pt x="10561" y="8438"/>
                  </a:lnTo>
                  <a:lnTo>
                    <a:pt x="10333" y="8539"/>
                  </a:lnTo>
                  <a:lnTo>
                    <a:pt x="10081" y="8640"/>
                  </a:lnTo>
                  <a:lnTo>
                    <a:pt x="9803" y="8716"/>
                  </a:lnTo>
                  <a:lnTo>
                    <a:pt x="9803" y="11116"/>
                  </a:lnTo>
                  <a:lnTo>
                    <a:pt x="10637" y="11116"/>
                  </a:lnTo>
                  <a:lnTo>
                    <a:pt x="9272" y="12151"/>
                  </a:lnTo>
                  <a:lnTo>
                    <a:pt x="7883" y="11116"/>
                  </a:lnTo>
                  <a:lnTo>
                    <a:pt x="8717" y="11116"/>
                  </a:lnTo>
                  <a:lnTo>
                    <a:pt x="8717" y="8665"/>
                  </a:lnTo>
                  <a:lnTo>
                    <a:pt x="8489" y="8615"/>
                  </a:lnTo>
                  <a:lnTo>
                    <a:pt x="8262" y="8539"/>
                  </a:lnTo>
                  <a:lnTo>
                    <a:pt x="8060" y="8438"/>
                  </a:lnTo>
                  <a:lnTo>
                    <a:pt x="7858" y="8337"/>
                  </a:lnTo>
                  <a:lnTo>
                    <a:pt x="7656" y="8210"/>
                  </a:lnTo>
                  <a:lnTo>
                    <a:pt x="7479" y="8084"/>
                  </a:lnTo>
                  <a:lnTo>
                    <a:pt x="7302" y="7933"/>
                  </a:lnTo>
                  <a:lnTo>
                    <a:pt x="7125" y="7781"/>
                  </a:lnTo>
                  <a:lnTo>
                    <a:pt x="6771" y="7377"/>
                  </a:lnTo>
                  <a:lnTo>
                    <a:pt x="7580" y="6644"/>
                  </a:lnTo>
                  <a:lnTo>
                    <a:pt x="7933" y="7048"/>
                  </a:lnTo>
                  <a:lnTo>
                    <a:pt x="8060" y="7175"/>
                  </a:lnTo>
                  <a:lnTo>
                    <a:pt x="8186" y="7276"/>
                  </a:lnTo>
                  <a:lnTo>
                    <a:pt x="8338" y="7377"/>
                  </a:lnTo>
                  <a:lnTo>
                    <a:pt x="8489" y="7453"/>
                  </a:lnTo>
                  <a:lnTo>
                    <a:pt x="8641" y="7528"/>
                  </a:lnTo>
                  <a:lnTo>
                    <a:pt x="8818" y="7579"/>
                  </a:lnTo>
                  <a:lnTo>
                    <a:pt x="8994" y="7629"/>
                  </a:lnTo>
                  <a:lnTo>
                    <a:pt x="9171" y="7655"/>
                  </a:lnTo>
                  <a:lnTo>
                    <a:pt x="9576" y="7655"/>
                  </a:lnTo>
                  <a:lnTo>
                    <a:pt x="9752" y="7604"/>
                  </a:lnTo>
                  <a:lnTo>
                    <a:pt x="9904" y="7554"/>
                  </a:lnTo>
                  <a:lnTo>
                    <a:pt x="10056" y="7478"/>
                  </a:lnTo>
                  <a:lnTo>
                    <a:pt x="10157" y="7377"/>
                  </a:lnTo>
                  <a:lnTo>
                    <a:pt x="10258" y="7301"/>
                  </a:lnTo>
                  <a:lnTo>
                    <a:pt x="10359" y="7175"/>
                  </a:lnTo>
                  <a:lnTo>
                    <a:pt x="10409" y="7074"/>
                  </a:lnTo>
                  <a:lnTo>
                    <a:pt x="10434" y="6947"/>
                  </a:lnTo>
                  <a:lnTo>
                    <a:pt x="10434" y="6821"/>
                  </a:lnTo>
                  <a:lnTo>
                    <a:pt x="10434" y="6695"/>
                  </a:lnTo>
                  <a:lnTo>
                    <a:pt x="10359" y="6594"/>
                  </a:lnTo>
                  <a:lnTo>
                    <a:pt x="10283" y="6467"/>
                  </a:lnTo>
                  <a:lnTo>
                    <a:pt x="10157" y="6366"/>
                  </a:lnTo>
                  <a:lnTo>
                    <a:pt x="10030" y="6265"/>
                  </a:lnTo>
                  <a:lnTo>
                    <a:pt x="9853" y="6164"/>
                  </a:lnTo>
                  <a:lnTo>
                    <a:pt x="9677" y="6088"/>
                  </a:lnTo>
                  <a:lnTo>
                    <a:pt x="8565" y="5659"/>
                  </a:lnTo>
                  <a:lnTo>
                    <a:pt x="8085" y="5457"/>
                  </a:lnTo>
                  <a:lnTo>
                    <a:pt x="8009" y="5406"/>
                  </a:lnTo>
                  <a:lnTo>
                    <a:pt x="7832" y="5280"/>
                  </a:lnTo>
                  <a:lnTo>
                    <a:pt x="7656" y="5103"/>
                  </a:lnTo>
                  <a:lnTo>
                    <a:pt x="7529" y="4926"/>
                  </a:lnTo>
                  <a:lnTo>
                    <a:pt x="7428" y="4749"/>
                  </a:lnTo>
                  <a:lnTo>
                    <a:pt x="7352" y="4522"/>
                  </a:lnTo>
                  <a:lnTo>
                    <a:pt x="7302" y="4320"/>
                  </a:lnTo>
                  <a:lnTo>
                    <a:pt x="7302" y="4093"/>
                  </a:lnTo>
                  <a:lnTo>
                    <a:pt x="7302" y="3865"/>
                  </a:lnTo>
                  <a:lnTo>
                    <a:pt x="7352" y="3613"/>
                  </a:lnTo>
                  <a:lnTo>
                    <a:pt x="7453" y="3385"/>
                  </a:lnTo>
                  <a:lnTo>
                    <a:pt x="7580" y="3183"/>
                  </a:lnTo>
                  <a:lnTo>
                    <a:pt x="7731" y="2981"/>
                  </a:lnTo>
                  <a:lnTo>
                    <a:pt x="7908" y="2804"/>
                  </a:lnTo>
                  <a:lnTo>
                    <a:pt x="8110" y="2653"/>
                  </a:lnTo>
                  <a:lnTo>
                    <a:pt x="8338" y="2526"/>
                  </a:lnTo>
                  <a:lnTo>
                    <a:pt x="8590" y="2450"/>
                  </a:lnTo>
                  <a:lnTo>
                    <a:pt x="8717" y="2400"/>
                  </a:lnTo>
                  <a:lnTo>
                    <a:pt x="871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12" name="Google Shape;2947;p67"/>
            <p:cNvSpPr/>
            <p:nvPr/>
          </p:nvSpPr>
          <p:spPr>
            <a:xfrm>
              <a:off x="7773840" y="2776320"/>
              <a:ext cx="83520" cy="8316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83160"/>
                <a:gd name="textAreaBottom" fmla="*/ 83520 h 83160"/>
              </a:gdLst>
              <a:ahLst/>
              <a:rect l="textAreaLeft" t="textAreaTop" r="textAreaRight" b="textAreaBottom"/>
              <a:pathLst>
                <a:path w="3159" h="3133">
                  <a:moveTo>
                    <a:pt x="1" y="0"/>
                  </a:moveTo>
                  <a:lnTo>
                    <a:pt x="1" y="3133"/>
                  </a:lnTo>
                  <a:lnTo>
                    <a:pt x="304" y="3082"/>
                  </a:lnTo>
                  <a:lnTo>
                    <a:pt x="607" y="3006"/>
                  </a:lnTo>
                  <a:lnTo>
                    <a:pt x="885" y="2905"/>
                  </a:lnTo>
                  <a:lnTo>
                    <a:pt x="1138" y="2779"/>
                  </a:lnTo>
                  <a:lnTo>
                    <a:pt x="1416" y="2627"/>
                  </a:lnTo>
                  <a:lnTo>
                    <a:pt x="1643" y="2476"/>
                  </a:lnTo>
                  <a:lnTo>
                    <a:pt x="1870" y="2299"/>
                  </a:lnTo>
                  <a:lnTo>
                    <a:pt x="2098" y="2097"/>
                  </a:lnTo>
                  <a:lnTo>
                    <a:pt x="2300" y="1869"/>
                  </a:lnTo>
                  <a:lnTo>
                    <a:pt x="2477" y="1642"/>
                  </a:lnTo>
                  <a:lnTo>
                    <a:pt x="2653" y="1389"/>
                  </a:lnTo>
                  <a:lnTo>
                    <a:pt x="2780" y="1137"/>
                  </a:lnTo>
                  <a:lnTo>
                    <a:pt x="2906" y="859"/>
                  </a:lnTo>
                  <a:lnTo>
                    <a:pt x="3007" y="581"/>
                  </a:lnTo>
                  <a:lnTo>
                    <a:pt x="3083" y="303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913" name="Google Shape;2948;p67"/>
          <p:cNvGrpSpPr/>
          <p:nvPr/>
        </p:nvGrpSpPr>
        <p:grpSpPr>
          <a:xfrm>
            <a:off x="7819560" y="3879720"/>
            <a:ext cx="457920" cy="493560"/>
            <a:chOff x="7819560" y="3879720"/>
            <a:chExt cx="457920" cy="493560"/>
          </a:xfrm>
        </p:grpSpPr>
        <p:sp>
          <p:nvSpPr>
            <p:cNvPr id="1914" name="Google Shape;2949;p67"/>
            <p:cNvSpPr/>
            <p:nvPr/>
          </p:nvSpPr>
          <p:spPr>
            <a:xfrm>
              <a:off x="7855200" y="3879720"/>
              <a:ext cx="335520" cy="493560"/>
            </a:xfrm>
            <a:custGeom>
              <a:avLst/>
              <a:gdLst>
                <a:gd name="textAreaLeft" fmla="*/ 0 w 335520"/>
                <a:gd name="textAreaRight" fmla="*/ 335880 w 335520"/>
                <a:gd name="textAreaTop" fmla="*/ 0 h 493560"/>
                <a:gd name="textAreaBottom" fmla="*/ 493920 h 493560"/>
              </a:gdLst>
              <a:ahLst/>
              <a:rect l="textAreaLeft" t="textAreaTop" r="textAreaRight" b="textAreaBottom"/>
              <a:pathLst>
                <a:path w="12633" h="18518">
                  <a:moveTo>
                    <a:pt x="6923" y="2476"/>
                  </a:moveTo>
                  <a:lnTo>
                    <a:pt x="6923" y="3410"/>
                  </a:lnTo>
                  <a:lnTo>
                    <a:pt x="7175" y="3486"/>
                  </a:lnTo>
                  <a:lnTo>
                    <a:pt x="7377" y="3562"/>
                  </a:lnTo>
                  <a:lnTo>
                    <a:pt x="7756" y="3739"/>
                  </a:lnTo>
                  <a:lnTo>
                    <a:pt x="7984" y="3890"/>
                  </a:lnTo>
                  <a:lnTo>
                    <a:pt x="8085" y="3966"/>
                  </a:lnTo>
                  <a:lnTo>
                    <a:pt x="7377" y="4800"/>
                  </a:lnTo>
                  <a:lnTo>
                    <a:pt x="7276" y="4724"/>
                  </a:lnTo>
                  <a:lnTo>
                    <a:pt x="7150" y="4648"/>
                  </a:lnTo>
                  <a:lnTo>
                    <a:pt x="6973" y="4573"/>
                  </a:lnTo>
                  <a:lnTo>
                    <a:pt x="6796" y="4497"/>
                  </a:lnTo>
                  <a:lnTo>
                    <a:pt x="6569" y="4446"/>
                  </a:lnTo>
                  <a:lnTo>
                    <a:pt x="6342" y="4446"/>
                  </a:lnTo>
                  <a:lnTo>
                    <a:pt x="6089" y="4497"/>
                  </a:lnTo>
                  <a:lnTo>
                    <a:pt x="5988" y="4547"/>
                  </a:lnTo>
                  <a:lnTo>
                    <a:pt x="5887" y="4598"/>
                  </a:lnTo>
                  <a:lnTo>
                    <a:pt x="5786" y="4699"/>
                  </a:lnTo>
                  <a:lnTo>
                    <a:pt x="5710" y="4800"/>
                  </a:lnTo>
                  <a:lnTo>
                    <a:pt x="5685" y="4901"/>
                  </a:lnTo>
                  <a:lnTo>
                    <a:pt x="5685" y="4952"/>
                  </a:lnTo>
                  <a:lnTo>
                    <a:pt x="5710" y="5053"/>
                  </a:lnTo>
                  <a:lnTo>
                    <a:pt x="5735" y="5154"/>
                  </a:lnTo>
                  <a:lnTo>
                    <a:pt x="5811" y="5229"/>
                  </a:lnTo>
                  <a:lnTo>
                    <a:pt x="6291" y="5432"/>
                  </a:lnTo>
                  <a:lnTo>
                    <a:pt x="7074" y="5760"/>
                  </a:lnTo>
                  <a:lnTo>
                    <a:pt x="7302" y="5836"/>
                  </a:lnTo>
                  <a:lnTo>
                    <a:pt x="7479" y="5937"/>
                  </a:lnTo>
                  <a:lnTo>
                    <a:pt x="7630" y="6038"/>
                  </a:lnTo>
                  <a:lnTo>
                    <a:pt x="7782" y="6139"/>
                  </a:lnTo>
                  <a:lnTo>
                    <a:pt x="7908" y="6240"/>
                  </a:lnTo>
                  <a:lnTo>
                    <a:pt x="8034" y="6366"/>
                  </a:lnTo>
                  <a:lnTo>
                    <a:pt x="8211" y="6619"/>
                  </a:lnTo>
                  <a:lnTo>
                    <a:pt x="8337" y="6871"/>
                  </a:lnTo>
                  <a:lnTo>
                    <a:pt x="8413" y="7124"/>
                  </a:lnTo>
                  <a:lnTo>
                    <a:pt x="8413" y="7377"/>
                  </a:lnTo>
                  <a:lnTo>
                    <a:pt x="8413" y="7629"/>
                  </a:lnTo>
                  <a:lnTo>
                    <a:pt x="8337" y="7882"/>
                  </a:lnTo>
                  <a:lnTo>
                    <a:pt x="8236" y="8135"/>
                  </a:lnTo>
                  <a:lnTo>
                    <a:pt x="8085" y="8337"/>
                  </a:lnTo>
                  <a:lnTo>
                    <a:pt x="7908" y="8539"/>
                  </a:lnTo>
                  <a:lnTo>
                    <a:pt x="7706" y="8716"/>
                  </a:lnTo>
                  <a:lnTo>
                    <a:pt x="7453" y="8842"/>
                  </a:lnTo>
                  <a:lnTo>
                    <a:pt x="7201" y="8968"/>
                  </a:lnTo>
                  <a:lnTo>
                    <a:pt x="6923" y="9044"/>
                  </a:lnTo>
                  <a:lnTo>
                    <a:pt x="6923" y="9979"/>
                  </a:lnTo>
                  <a:lnTo>
                    <a:pt x="5836" y="9979"/>
                  </a:lnTo>
                  <a:lnTo>
                    <a:pt x="5836" y="8994"/>
                  </a:lnTo>
                  <a:lnTo>
                    <a:pt x="5457" y="8893"/>
                  </a:lnTo>
                  <a:lnTo>
                    <a:pt x="5104" y="8716"/>
                  </a:lnTo>
                  <a:lnTo>
                    <a:pt x="4775" y="8488"/>
                  </a:lnTo>
                  <a:lnTo>
                    <a:pt x="4624" y="8362"/>
                  </a:lnTo>
                  <a:lnTo>
                    <a:pt x="4498" y="8210"/>
                  </a:lnTo>
                  <a:lnTo>
                    <a:pt x="4119" y="7806"/>
                  </a:lnTo>
                  <a:lnTo>
                    <a:pt x="4927" y="7074"/>
                  </a:lnTo>
                  <a:lnTo>
                    <a:pt x="5281" y="7478"/>
                  </a:lnTo>
                  <a:lnTo>
                    <a:pt x="5407" y="7604"/>
                  </a:lnTo>
                  <a:lnTo>
                    <a:pt x="5508" y="7680"/>
                  </a:lnTo>
                  <a:lnTo>
                    <a:pt x="5660" y="7781"/>
                  </a:lnTo>
                  <a:lnTo>
                    <a:pt x="5786" y="7857"/>
                  </a:lnTo>
                  <a:lnTo>
                    <a:pt x="6089" y="7958"/>
                  </a:lnTo>
                  <a:lnTo>
                    <a:pt x="6241" y="7983"/>
                  </a:lnTo>
                  <a:lnTo>
                    <a:pt x="6721" y="7983"/>
                  </a:lnTo>
                  <a:lnTo>
                    <a:pt x="6847" y="7933"/>
                  </a:lnTo>
                  <a:lnTo>
                    <a:pt x="6973" y="7882"/>
                  </a:lnTo>
                  <a:lnTo>
                    <a:pt x="7100" y="7806"/>
                  </a:lnTo>
                  <a:lnTo>
                    <a:pt x="7175" y="7730"/>
                  </a:lnTo>
                  <a:lnTo>
                    <a:pt x="7251" y="7629"/>
                  </a:lnTo>
                  <a:lnTo>
                    <a:pt x="7302" y="7528"/>
                  </a:lnTo>
                  <a:lnTo>
                    <a:pt x="7327" y="7453"/>
                  </a:lnTo>
                  <a:lnTo>
                    <a:pt x="7327" y="7301"/>
                  </a:lnTo>
                  <a:lnTo>
                    <a:pt x="7302" y="7200"/>
                  </a:lnTo>
                  <a:lnTo>
                    <a:pt x="7226" y="7074"/>
                  </a:lnTo>
                  <a:lnTo>
                    <a:pt x="7125" y="6998"/>
                  </a:lnTo>
                  <a:lnTo>
                    <a:pt x="7024" y="6922"/>
                  </a:lnTo>
                  <a:lnTo>
                    <a:pt x="6897" y="6846"/>
                  </a:lnTo>
                  <a:lnTo>
                    <a:pt x="6695" y="6770"/>
                  </a:lnTo>
                  <a:lnTo>
                    <a:pt x="5761" y="6391"/>
                  </a:lnTo>
                  <a:lnTo>
                    <a:pt x="5331" y="6215"/>
                  </a:lnTo>
                  <a:lnTo>
                    <a:pt x="5255" y="6164"/>
                  </a:lnTo>
                  <a:lnTo>
                    <a:pt x="5079" y="6038"/>
                  </a:lnTo>
                  <a:lnTo>
                    <a:pt x="4952" y="5886"/>
                  </a:lnTo>
                  <a:lnTo>
                    <a:pt x="4826" y="5735"/>
                  </a:lnTo>
                  <a:lnTo>
                    <a:pt x="4725" y="5558"/>
                  </a:lnTo>
                  <a:lnTo>
                    <a:pt x="4649" y="5356"/>
                  </a:lnTo>
                  <a:lnTo>
                    <a:pt x="4624" y="5154"/>
                  </a:lnTo>
                  <a:lnTo>
                    <a:pt x="4599" y="4952"/>
                  </a:lnTo>
                  <a:lnTo>
                    <a:pt x="4624" y="4749"/>
                  </a:lnTo>
                  <a:lnTo>
                    <a:pt x="4674" y="4522"/>
                  </a:lnTo>
                  <a:lnTo>
                    <a:pt x="4750" y="4320"/>
                  </a:lnTo>
                  <a:lnTo>
                    <a:pt x="4851" y="4118"/>
                  </a:lnTo>
                  <a:lnTo>
                    <a:pt x="5003" y="3941"/>
                  </a:lnTo>
                  <a:lnTo>
                    <a:pt x="5154" y="3789"/>
                  </a:lnTo>
                  <a:lnTo>
                    <a:pt x="5331" y="3663"/>
                  </a:lnTo>
                  <a:lnTo>
                    <a:pt x="5559" y="3537"/>
                  </a:lnTo>
                  <a:lnTo>
                    <a:pt x="5761" y="3461"/>
                  </a:lnTo>
                  <a:lnTo>
                    <a:pt x="5836" y="3436"/>
                  </a:lnTo>
                  <a:lnTo>
                    <a:pt x="5836" y="2476"/>
                  </a:lnTo>
                  <a:close/>
                  <a:moveTo>
                    <a:pt x="9424" y="11318"/>
                  </a:moveTo>
                  <a:lnTo>
                    <a:pt x="9424" y="12404"/>
                  </a:lnTo>
                  <a:lnTo>
                    <a:pt x="3361" y="12404"/>
                  </a:lnTo>
                  <a:lnTo>
                    <a:pt x="3361" y="11318"/>
                  </a:lnTo>
                  <a:close/>
                  <a:moveTo>
                    <a:pt x="2780" y="0"/>
                  </a:moveTo>
                  <a:lnTo>
                    <a:pt x="2451" y="51"/>
                  </a:lnTo>
                  <a:lnTo>
                    <a:pt x="2173" y="126"/>
                  </a:lnTo>
                  <a:lnTo>
                    <a:pt x="1870" y="253"/>
                  </a:lnTo>
                  <a:lnTo>
                    <a:pt x="1618" y="379"/>
                  </a:lnTo>
                  <a:lnTo>
                    <a:pt x="1365" y="531"/>
                  </a:lnTo>
                  <a:lnTo>
                    <a:pt x="1112" y="707"/>
                  </a:lnTo>
                  <a:lnTo>
                    <a:pt x="885" y="909"/>
                  </a:lnTo>
                  <a:lnTo>
                    <a:pt x="708" y="1137"/>
                  </a:lnTo>
                  <a:lnTo>
                    <a:pt x="506" y="1364"/>
                  </a:lnTo>
                  <a:lnTo>
                    <a:pt x="354" y="1617"/>
                  </a:lnTo>
                  <a:lnTo>
                    <a:pt x="228" y="1895"/>
                  </a:lnTo>
                  <a:lnTo>
                    <a:pt x="127" y="2198"/>
                  </a:lnTo>
                  <a:lnTo>
                    <a:pt x="51" y="2476"/>
                  </a:lnTo>
                  <a:lnTo>
                    <a:pt x="1" y="2804"/>
                  </a:lnTo>
                  <a:lnTo>
                    <a:pt x="1" y="3107"/>
                  </a:lnTo>
                  <a:lnTo>
                    <a:pt x="1" y="14855"/>
                  </a:lnTo>
                  <a:lnTo>
                    <a:pt x="9070" y="14855"/>
                  </a:lnTo>
                  <a:lnTo>
                    <a:pt x="9070" y="16926"/>
                  </a:lnTo>
                  <a:lnTo>
                    <a:pt x="9095" y="17078"/>
                  </a:lnTo>
                  <a:lnTo>
                    <a:pt x="9095" y="17229"/>
                  </a:lnTo>
                  <a:lnTo>
                    <a:pt x="9196" y="17532"/>
                  </a:lnTo>
                  <a:lnTo>
                    <a:pt x="9348" y="17785"/>
                  </a:lnTo>
                  <a:lnTo>
                    <a:pt x="9525" y="18038"/>
                  </a:lnTo>
                  <a:lnTo>
                    <a:pt x="9752" y="18215"/>
                  </a:lnTo>
                  <a:lnTo>
                    <a:pt x="10005" y="18366"/>
                  </a:lnTo>
                  <a:lnTo>
                    <a:pt x="10308" y="18467"/>
                  </a:lnTo>
                  <a:lnTo>
                    <a:pt x="10460" y="18492"/>
                  </a:lnTo>
                  <a:lnTo>
                    <a:pt x="10611" y="18518"/>
                  </a:lnTo>
                  <a:lnTo>
                    <a:pt x="10813" y="18518"/>
                  </a:lnTo>
                  <a:lnTo>
                    <a:pt x="10990" y="18492"/>
                  </a:lnTo>
                  <a:lnTo>
                    <a:pt x="11142" y="18442"/>
                  </a:lnTo>
                  <a:lnTo>
                    <a:pt x="11268" y="18391"/>
                  </a:lnTo>
                  <a:lnTo>
                    <a:pt x="11546" y="18240"/>
                  </a:lnTo>
                  <a:lnTo>
                    <a:pt x="11773" y="18038"/>
                  </a:lnTo>
                  <a:lnTo>
                    <a:pt x="11975" y="17810"/>
                  </a:lnTo>
                  <a:lnTo>
                    <a:pt x="12127" y="17532"/>
                  </a:lnTo>
                  <a:lnTo>
                    <a:pt x="12177" y="17406"/>
                  </a:lnTo>
                  <a:lnTo>
                    <a:pt x="12228" y="17229"/>
                  </a:lnTo>
                  <a:lnTo>
                    <a:pt x="12253" y="17078"/>
                  </a:lnTo>
                  <a:lnTo>
                    <a:pt x="12253" y="16926"/>
                  </a:lnTo>
                  <a:lnTo>
                    <a:pt x="12253" y="1288"/>
                  </a:lnTo>
                  <a:lnTo>
                    <a:pt x="12279" y="935"/>
                  </a:lnTo>
                  <a:lnTo>
                    <a:pt x="12354" y="606"/>
                  </a:lnTo>
                  <a:lnTo>
                    <a:pt x="12481" y="278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15" name="Google Shape;2950;p67"/>
            <p:cNvSpPr/>
            <p:nvPr/>
          </p:nvSpPr>
          <p:spPr>
            <a:xfrm>
              <a:off x="7819560" y="4304520"/>
              <a:ext cx="261720" cy="68400"/>
            </a:xfrm>
            <a:custGeom>
              <a:avLst/>
              <a:gdLst>
                <a:gd name="textAreaLeft" fmla="*/ 0 w 261720"/>
                <a:gd name="textAreaRight" fmla="*/ 262080 w 261720"/>
                <a:gd name="textAreaTop" fmla="*/ 0 h 68400"/>
                <a:gd name="textAreaBottom" fmla="*/ 68760 h 68400"/>
              </a:gdLst>
              <a:ahLst/>
              <a:rect l="textAreaLeft" t="textAreaTop" r="textAreaRight" b="textAreaBottom"/>
              <a:pathLst>
                <a:path w="9854" h="2578">
                  <a:moveTo>
                    <a:pt x="1" y="1"/>
                  </a:moveTo>
                  <a:lnTo>
                    <a:pt x="1" y="1491"/>
                  </a:lnTo>
                  <a:lnTo>
                    <a:pt x="26" y="1719"/>
                  </a:lnTo>
                  <a:lnTo>
                    <a:pt x="77" y="1921"/>
                  </a:lnTo>
                  <a:lnTo>
                    <a:pt x="178" y="2098"/>
                  </a:lnTo>
                  <a:lnTo>
                    <a:pt x="304" y="2249"/>
                  </a:lnTo>
                  <a:lnTo>
                    <a:pt x="481" y="2401"/>
                  </a:lnTo>
                  <a:lnTo>
                    <a:pt x="658" y="2502"/>
                  </a:lnTo>
                  <a:lnTo>
                    <a:pt x="860" y="2552"/>
                  </a:lnTo>
                  <a:lnTo>
                    <a:pt x="1062" y="2578"/>
                  </a:lnTo>
                  <a:lnTo>
                    <a:pt x="9853" y="2578"/>
                  </a:lnTo>
                  <a:lnTo>
                    <a:pt x="9727" y="2401"/>
                  </a:lnTo>
                  <a:lnTo>
                    <a:pt x="9626" y="2224"/>
                  </a:lnTo>
                  <a:lnTo>
                    <a:pt x="9550" y="2022"/>
                  </a:lnTo>
                  <a:lnTo>
                    <a:pt x="9474" y="1845"/>
                  </a:lnTo>
                  <a:lnTo>
                    <a:pt x="9399" y="1618"/>
                  </a:lnTo>
                  <a:lnTo>
                    <a:pt x="9373" y="1416"/>
                  </a:lnTo>
                  <a:lnTo>
                    <a:pt x="9348" y="1213"/>
                  </a:lnTo>
                  <a:lnTo>
                    <a:pt x="9323" y="986"/>
                  </a:lnTo>
                  <a:lnTo>
                    <a:pt x="93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200" bIns="34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16" name="Google Shape;2951;p67"/>
            <p:cNvSpPr/>
            <p:nvPr/>
          </p:nvSpPr>
          <p:spPr>
            <a:xfrm>
              <a:off x="8209800" y="3879720"/>
              <a:ext cx="67680" cy="21924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219240"/>
                <a:gd name="textAreaBottom" fmla="*/ 219600 h 219240"/>
              </a:gdLst>
              <a:ahLst/>
              <a:rect l="textAreaLeft" t="textAreaTop" r="textAreaRight" b="textAreaBottom"/>
              <a:pathLst>
                <a:path w="2553" h="8236">
                  <a:moveTo>
                    <a:pt x="1264" y="0"/>
                  </a:moveTo>
                  <a:lnTo>
                    <a:pt x="1011" y="25"/>
                  </a:lnTo>
                  <a:lnTo>
                    <a:pt x="784" y="101"/>
                  </a:lnTo>
                  <a:lnTo>
                    <a:pt x="556" y="227"/>
                  </a:lnTo>
                  <a:lnTo>
                    <a:pt x="380" y="379"/>
                  </a:lnTo>
                  <a:lnTo>
                    <a:pt x="203" y="556"/>
                  </a:lnTo>
                  <a:lnTo>
                    <a:pt x="102" y="783"/>
                  </a:lnTo>
                  <a:lnTo>
                    <a:pt x="26" y="1036"/>
                  </a:lnTo>
                  <a:lnTo>
                    <a:pt x="1" y="1288"/>
                  </a:lnTo>
                  <a:lnTo>
                    <a:pt x="1" y="8236"/>
                  </a:lnTo>
                  <a:lnTo>
                    <a:pt x="2552" y="8236"/>
                  </a:lnTo>
                  <a:lnTo>
                    <a:pt x="2552" y="1288"/>
                  </a:lnTo>
                  <a:lnTo>
                    <a:pt x="2527" y="1036"/>
                  </a:lnTo>
                  <a:lnTo>
                    <a:pt x="2451" y="783"/>
                  </a:lnTo>
                  <a:lnTo>
                    <a:pt x="2350" y="556"/>
                  </a:lnTo>
                  <a:lnTo>
                    <a:pt x="2173" y="379"/>
                  </a:lnTo>
                  <a:lnTo>
                    <a:pt x="1996" y="227"/>
                  </a:lnTo>
                  <a:lnTo>
                    <a:pt x="1769" y="101"/>
                  </a:lnTo>
                  <a:lnTo>
                    <a:pt x="1542" y="25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9" dur="indefinite" restart="never" nodeType="tmRoot">
          <p:childTnLst>
            <p:seq>
              <p:cTn id="420" dur="indefinite" nodeType="mainSeq">
                <p:childTnLst>
                  <p:par>
                    <p:cTn id="421" fill="hold">
                      <p:stCondLst>
                        <p:cond delay="0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5" dur="1000"/>
                                        <p:tgtEl>
                                          <p:spTgt spid="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0" dur="500"/>
                                        <p:tgtEl>
                                          <p:spTgt spid="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3" dur="500"/>
                                        <p:tgtEl>
                                          <p:spTgt spid="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6" dur="500"/>
                                        <p:tgtEl>
                                          <p:spTgt spid="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9" dur="500"/>
                                        <p:tgtEl>
                                          <p:spTgt spid="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2" dur="500"/>
                                        <p:tgtEl>
                                          <p:spTgt spid="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7" dur="500"/>
                                        <p:tgtEl>
                                          <p:spTgt spid="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0" dur="500"/>
                                        <p:tgtEl>
                                          <p:spTgt spid="1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3" dur="500"/>
                                        <p:tgtEl>
                                          <p:spTgt spid="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6" dur="500"/>
                                        <p:tgtEl>
                                          <p:spTgt spid="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1" dur="500"/>
                                        <p:tgtEl>
                                          <p:spTgt spid="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4" dur="500"/>
                                        <p:tgtEl>
                                          <p:spTgt spid="1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7" dur="500"/>
                                        <p:tgtEl>
                                          <p:spTgt spid="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0" dur="500"/>
                                        <p:tgtEl>
                                          <p:spTgt spid="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2978;p69"/>
          <p:cNvSpPr/>
          <p:nvPr/>
        </p:nvSpPr>
        <p:spPr>
          <a:xfrm>
            <a:off x="2197080" y="164988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918" name="PlaceHolder 1"/>
          <p:cNvSpPr>
            <a:spLocks noGrp="1"/>
          </p:cNvSpPr>
          <p:nvPr>
            <p:ph type="title"/>
          </p:nvPr>
        </p:nvSpPr>
        <p:spPr>
          <a:xfrm>
            <a:off x="795600" y="330480"/>
            <a:ext cx="770364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dk2"/>
                </a:solidFill>
                <a:latin typeface="Montserrat ExtraBold"/>
                <a:ea typeface="Montserrat ExtraBold"/>
              </a:rPr>
              <a:t>Coleta de dados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9" name="PlaceHolder 2"/>
          <p:cNvSpPr>
            <a:spLocks noGrp="1"/>
          </p:cNvSpPr>
          <p:nvPr>
            <p:ph type="title"/>
          </p:nvPr>
        </p:nvSpPr>
        <p:spPr>
          <a:xfrm>
            <a:off x="3129120" y="1546560"/>
            <a:ext cx="3179520" cy="538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" sz="2700" spc="-1" strike="noStrike">
                <a:solidFill>
                  <a:schemeClr val="dk2"/>
                </a:solidFill>
                <a:latin typeface="Montserrat Medium"/>
                <a:ea typeface="Poppins"/>
              </a:rPr>
              <a:t>Fonte de dados</a:t>
            </a:r>
            <a:endParaRPr b="0" lang="en-US" sz="27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920" name="PlaceHolder 3"/>
          <p:cNvSpPr>
            <a:spLocks noGrp="1"/>
          </p:cNvSpPr>
          <p:nvPr>
            <p:ph type="subTitle"/>
          </p:nvPr>
        </p:nvSpPr>
        <p:spPr>
          <a:xfrm>
            <a:off x="3127320" y="2085840"/>
            <a:ext cx="342504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Montserrat Medium"/>
                <a:ea typeface="Poppins"/>
              </a:rPr>
              <a:t>Bovespa e Sites de finanças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  <p:grpSp>
        <p:nvGrpSpPr>
          <p:cNvPr id="1921" name="Google Shape;2996;p69"/>
          <p:cNvGrpSpPr/>
          <p:nvPr/>
        </p:nvGrpSpPr>
        <p:grpSpPr>
          <a:xfrm>
            <a:off x="2337120" y="1819800"/>
            <a:ext cx="441000" cy="343440"/>
            <a:chOff x="2337120" y="1819800"/>
            <a:chExt cx="441000" cy="343440"/>
          </a:xfrm>
        </p:grpSpPr>
        <p:sp>
          <p:nvSpPr>
            <p:cNvPr id="1922" name="Google Shape;2997;p69"/>
            <p:cNvSpPr/>
            <p:nvPr/>
          </p:nvSpPr>
          <p:spPr>
            <a:xfrm>
              <a:off x="2700000" y="1878840"/>
              <a:ext cx="78120" cy="284400"/>
            </a:xfrm>
            <a:custGeom>
              <a:avLst/>
              <a:gdLst>
                <a:gd name="textAreaLeft" fmla="*/ 0 w 78120"/>
                <a:gd name="textAreaRight" fmla="*/ 78480 w 78120"/>
                <a:gd name="textAreaTop" fmla="*/ 0 h 284400"/>
                <a:gd name="textAreaBottom" fmla="*/ 284760 h 284400"/>
              </a:gdLst>
              <a:ahLst/>
              <a:rect l="textAreaLeft" t="textAreaTop" r="textAreaRight" b="textAreaBottom"/>
              <a:pathLst>
                <a:path w="3132" h="11387">
                  <a:moveTo>
                    <a:pt x="534" y="0"/>
                  </a:moveTo>
                  <a:cubicBezTo>
                    <a:pt x="249" y="0"/>
                    <a:pt x="0" y="250"/>
                    <a:pt x="0" y="534"/>
                  </a:cubicBezTo>
                  <a:lnTo>
                    <a:pt x="0" y="10888"/>
                  </a:lnTo>
                  <a:cubicBezTo>
                    <a:pt x="0" y="11173"/>
                    <a:pt x="249" y="11386"/>
                    <a:pt x="534" y="11386"/>
                  </a:cubicBezTo>
                  <a:lnTo>
                    <a:pt x="2598" y="11386"/>
                  </a:lnTo>
                  <a:cubicBezTo>
                    <a:pt x="2882" y="11386"/>
                    <a:pt x="3132" y="11173"/>
                    <a:pt x="3132" y="10888"/>
                  </a:cubicBezTo>
                  <a:lnTo>
                    <a:pt x="3132" y="534"/>
                  </a:lnTo>
                  <a:cubicBezTo>
                    <a:pt x="3096" y="250"/>
                    <a:pt x="2882" y="0"/>
                    <a:pt x="25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1923" name="Google Shape;2998;p69"/>
            <p:cNvSpPr/>
            <p:nvPr/>
          </p:nvSpPr>
          <p:spPr>
            <a:xfrm>
              <a:off x="2458080" y="1898640"/>
              <a:ext cx="77040" cy="24840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248400"/>
                <a:gd name="textAreaBottom" fmla="*/ 248760 h 248400"/>
              </a:gdLst>
              <a:ahLst/>
              <a:rect l="textAreaLeft" t="textAreaTop" r="textAreaRight" b="textAreaBottom"/>
              <a:pathLst>
                <a:path w="3096" h="9954">
                  <a:moveTo>
                    <a:pt x="1548" y="0"/>
                  </a:moveTo>
                  <a:cubicBezTo>
                    <a:pt x="1308" y="0"/>
                    <a:pt x="1068" y="151"/>
                    <a:pt x="1032" y="454"/>
                  </a:cubicBezTo>
                  <a:lnTo>
                    <a:pt x="1032" y="2019"/>
                  </a:lnTo>
                  <a:lnTo>
                    <a:pt x="499" y="2019"/>
                  </a:lnTo>
                  <a:cubicBezTo>
                    <a:pt x="214" y="2019"/>
                    <a:pt x="0" y="2233"/>
                    <a:pt x="0" y="2517"/>
                  </a:cubicBezTo>
                  <a:lnTo>
                    <a:pt x="0" y="9420"/>
                  </a:lnTo>
                  <a:cubicBezTo>
                    <a:pt x="0" y="9705"/>
                    <a:pt x="214" y="9954"/>
                    <a:pt x="499" y="9954"/>
                  </a:cubicBezTo>
                  <a:lnTo>
                    <a:pt x="2598" y="9954"/>
                  </a:lnTo>
                  <a:cubicBezTo>
                    <a:pt x="2882" y="9954"/>
                    <a:pt x="3096" y="9705"/>
                    <a:pt x="3096" y="9420"/>
                  </a:cubicBezTo>
                  <a:lnTo>
                    <a:pt x="3096" y="2517"/>
                  </a:lnTo>
                  <a:cubicBezTo>
                    <a:pt x="3096" y="2233"/>
                    <a:pt x="2882" y="2019"/>
                    <a:pt x="2598" y="2019"/>
                  </a:cubicBezTo>
                  <a:lnTo>
                    <a:pt x="2064" y="2019"/>
                  </a:lnTo>
                  <a:lnTo>
                    <a:pt x="2064" y="454"/>
                  </a:lnTo>
                  <a:cubicBezTo>
                    <a:pt x="2029" y="151"/>
                    <a:pt x="1788" y="0"/>
                    <a:pt x="154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1924" name="Google Shape;2999;p69"/>
            <p:cNvSpPr/>
            <p:nvPr/>
          </p:nvSpPr>
          <p:spPr>
            <a:xfrm>
              <a:off x="2579040" y="1819800"/>
              <a:ext cx="78120" cy="178560"/>
            </a:xfrm>
            <a:custGeom>
              <a:avLst/>
              <a:gdLst>
                <a:gd name="textAreaLeft" fmla="*/ 0 w 78120"/>
                <a:gd name="textAreaRight" fmla="*/ 78480 w 78120"/>
                <a:gd name="textAreaTop" fmla="*/ 0 h 178560"/>
                <a:gd name="textAreaBottom" fmla="*/ 178920 h 178560"/>
              </a:gdLst>
              <a:ahLst/>
              <a:rect l="textAreaLeft" t="textAreaTop" r="textAreaRight" b="textAreaBottom"/>
              <a:pathLst>
                <a:path w="3132" h="7161">
                  <a:moveTo>
                    <a:pt x="1562" y="0"/>
                  </a:moveTo>
                  <a:cubicBezTo>
                    <a:pt x="1317" y="0"/>
                    <a:pt x="1068" y="160"/>
                    <a:pt x="1032" y="481"/>
                  </a:cubicBezTo>
                  <a:lnTo>
                    <a:pt x="1032" y="2046"/>
                  </a:lnTo>
                  <a:lnTo>
                    <a:pt x="534" y="2046"/>
                  </a:lnTo>
                  <a:cubicBezTo>
                    <a:pt x="249" y="2046"/>
                    <a:pt x="0" y="2260"/>
                    <a:pt x="36" y="2544"/>
                  </a:cubicBezTo>
                  <a:lnTo>
                    <a:pt x="36" y="4608"/>
                  </a:lnTo>
                  <a:cubicBezTo>
                    <a:pt x="36" y="4893"/>
                    <a:pt x="249" y="5142"/>
                    <a:pt x="534" y="5142"/>
                  </a:cubicBezTo>
                  <a:lnTo>
                    <a:pt x="1068" y="5142"/>
                  </a:lnTo>
                  <a:lnTo>
                    <a:pt x="1068" y="6707"/>
                  </a:lnTo>
                  <a:cubicBezTo>
                    <a:pt x="1086" y="7010"/>
                    <a:pt x="1326" y="7161"/>
                    <a:pt x="1570" y="7161"/>
                  </a:cubicBezTo>
                  <a:cubicBezTo>
                    <a:pt x="1815" y="7161"/>
                    <a:pt x="2064" y="7010"/>
                    <a:pt x="2100" y="6707"/>
                  </a:cubicBezTo>
                  <a:lnTo>
                    <a:pt x="2100" y="5142"/>
                  </a:lnTo>
                  <a:lnTo>
                    <a:pt x="2598" y="5142"/>
                  </a:lnTo>
                  <a:cubicBezTo>
                    <a:pt x="2882" y="5142"/>
                    <a:pt x="3132" y="4893"/>
                    <a:pt x="3132" y="4608"/>
                  </a:cubicBezTo>
                  <a:lnTo>
                    <a:pt x="3132" y="2544"/>
                  </a:lnTo>
                  <a:cubicBezTo>
                    <a:pt x="3132" y="2260"/>
                    <a:pt x="2882" y="2046"/>
                    <a:pt x="2598" y="2046"/>
                  </a:cubicBezTo>
                  <a:lnTo>
                    <a:pt x="2064" y="2046"/>
                  </a:lnTo>
                  <a:lnTo>
                    <a:pt x="2064" y="481"/>
                  </a:lnTo>
                  <a:cubicBezTo>
                    <a:pt x="2046" y="160"/>
                    <a:pt x="1806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9280" bIns="89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1925" name="Google Shape;3000;p69"/>
            <p:cNvSpPr/>
            <p:nvPr/>
          </p:nvSpPr>
          <p:spPr>
            <a:xfrm>
              <a:off x="2337120" y="1836000"/>
              <a:ext cx="77040" cy="30132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301320"/>
                <a:gd name="textAreaBottom" fmla="*/ 301680 h 301320"/>
              </a:gdLst>
              <a:ahLst/>
              <a:rect l="textAreaLeft" t="textAreaTop" r="textAreaRight" b="textAreaBottom"/>
              <a:pathLst>
                <a:path w="3096" h="12063">
                  <a:moveTo>
                    <a:pt x="499" y="1"/>
                  </a:moveTo>
                  <a:cubicBezTo>
                    <a:pt x="214" y="1"/>
                    <a:pt x="0" y="214"/>
                    <a:pt x="0" y="534"/>
                  </a:cubicBezTo>
                  <a:lnTo>
                    <a:pt x="0" y="7401"/>
                  </a:lnTo>
                  <a:cubicBezTo>
                    <a:pt x="0" y="7686"/>
                    <a:pt x="214" y="7935"/>
                    <a:pt x="499" y="7935"/>
                  </a:cubicBezTo>
                  <a:lnTo>
                    <a:pt x="1032" y="7935"/>
                  </a:lnTo>
                  <a:lnTo>
                    <a:pt x="1032" y="11529"/>
                  </a:lnTo>
                  <a:cubicBezTo>
                    <a:pt x="1032" y="11885"/>
                    <a:pt x="1290" y="12062"/>
                    <a:pt x="1548" y="12062"/>
                  </a:cubicBezTo>
                  <a:cubicBezTo>
                    <a:pt x="1806" y="12062"/>
                    <a:pt x="2064" y="11885"/>
                    <a:pt x="2064" y="11529"/>
                  </a:cubicBezTo>
                  <a:lnTo>
                    <a:pt x="2064" y="7935"/>
                  </a:lnTo>
                  <a:lnTo>
                    <a:pt x="2562" y="7935"/>
                  </a:lnTo>
                  <a:cubicBezTo>
                    <a:pt x="2847" y="7935"/>
                    <a:pt x="3096" y="7686"/>
                    <a:pt x="3096" y="7401"/>
                  </a:cubicBezTo>
                  <a:lnTo>
                    <a:pt x="3096" y="534"/>
                  </a:lnTo>
                  <a:cubicBezTo>
                    <a:pt x="3096" y="214"/>
                    <a:pt x="2847" y="1"/>
                    <a:pt x="256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</p:grpSp>
      <p:sp>
        <p:nvSpPr>
          <p:cNvPr id="1926" name="Google Shape;3001;p69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927" name="Google Shape;3002;p69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928" name="Google Shape;3003;p69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929" name="Google Shape;3004;p69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1930" name="Google Shape;3005;p69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31" name="Google Shape;3006;p69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932" name="Google Shape;3007;p69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1933" name="Google Shape;3008;p69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34" name="Google Shape;3009;p69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935" name="PlaceHolder 4"/>
          <p:cNvSpPr>
            <a:spLocks noGrp="1"/>
          </p:cNvSpPr>
          <p:nvPr>
            <p:ph type="title"/>
          </p:nvPr>
        </p:nvSpPr>
        <p:spPr>
          <a:xfrm>
            <a:off x="2703600" y="2926800"/>
            <a:ext cx="186912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2700" spc="-1" strike="noStrike">
                <a:solidFill>
                  <a:schemeClr val="dk2"/>
                </a:solidFill>
                <a:latin typeface="Montserrat Medium"/>
                <a:ea typeface="Poppins"/>
              </a:rPr>
              <a:t>Período</a:t>
            </a:r>
            <a:endParaRPr b="0" lang="en-US" sz="27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936" name="PlaceHolder 5"/>
          <p:cNvSpPr>
            <a:spLocks noGrp="1"/>
          </p:cNvSpPr>
          <p:nvPr>
            <p:ph type="subTitle"/>
          </p:nvPr>
        </p:nvSpPr>
        <p:spPr>
          <a:xfrm>
            <a:off x="2500200" y="3408120"/>
            <a:ext cx="2556360" cy="477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Montserrat Medium"/>
                <a:ea typeface="Poppins"/>
              </a:rPr>
              <a:t>Dados de 2010 a 2019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937" name="Google Shape;2978;p69"/>
          <p:cNvSpPr/>
          <p:nvPr/>
        </p:nvSpPr>
        <p:spPr>
          <a:xfrm>
            <a:off x="1661400" y="301896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938" name="Google Shape;2996;p69"/>
          <p:cNvGrpSpPr/>
          <p:nvPr/>
        </p:nvGrpSpPr>
        <p:grpSpPr>
          <a:xfrm>
            <a:off x="1801080" y="3188880"/>
            <a:ext cx="441000" cy="343440"/>
            <a:chOff x="1801080" y="3188880"/>
            <a:chExt cx="441000" cy="343440"/>
          </a:xfrm>
        </p:grpSpPr>
        <p:sp>
          <p:nvSpPr>
            <p:cNvPr id="1939" name="Google Shape;2997;p69"/>
            <p:cNvSpPr/>
            <p:nvPr/>
          </p:nvSpPr>
          <p:spPr>
            <a:xfrm>
              <a:off x="2163960" y="3247920"/>
              <a:ext cx="78120" cy="284400"/>
            </a:xfrm>
            <a:custGeom>
              <a:avLst/>
              <a:gdLst>
                <a:gd name="textAreaLeft" fmla="*/ 0 w 78120"/>
                <a:gd name="textAreaRight" fmla="*/ 78480 w 78120"/>
                <a:gd name="textAreaTop" fmla="*/ 0 h 284400"/>
                <a:gd name="textAreaBottom" fmla="*/ 284760 h 284400"/>
              </a:gdLst>
              <a:ahLst/>
              <a:rect l="textAreaLeft" t="textAreaTop" r="textAreaRight" b="textAreaBottom"/>
              <a:pathLst>
                <a:path w="3132" h="11387">
                  <a:moveTo>
                    <a:pt x="534" y="0"/>
                  </a:moveTo>
                  <a:cubicBezTo>
                    <a:pt x="249" y="0"/>
                    <a:pt x="0" y="250"/>
                    <a:pt x="0" y="534"/>
                  </a:cubicBezTo>
                  <a:lnTo>
                    <a:pt x="0" y="10888"/>
                  </a:lnTo>
                  <a:cubicBezTo>
                    <a:pt x="0" y="11173"/>
                    <a:pt x="249" y="11386"/>
                    <a:pt x="534" y="11386"/>
                  </a:cubicBezTo>
                  <a:lnTo>
                    <a:pt x="2598" y="11386"/>
                  </a:lnTo>
                  <a:cubicBezTo>
                    <a:pt x="2882" y="11386"/>
                    <a:pt x="3132" y="11173"/>
                    <a:pt x="3132" y="10888"/>
                  </a:cubicBezTo>
                  <a:lnTo>
                    <a:pt x="3132" y="534"/>
                  </a:lnTo>
                  <a:cubicBezTo>
                    <a:pt x="3096" y="250"/>
                    <a:pt x="2882" y="0"/>
                    <a:pt x="25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40" name="Google Shape;2998;p69"/>
            <p:cNvSpPr/>
            <p:nvPr/>
          </p:nvSpPr>
          <p:spPr>
            <a:xfrm>
              <a:off x="1922040" y="3267720"/>
              <a:ext cx="77040" cy="24840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248400"/>
                <a:gd name="textAreaBottom" fmla="*/ 248760 h 248400"/>
              </a:gdLst>
              <a:ahLst/>
              <a:rect l="textAreaLeft" t="textAreaTop" r="textAreaRight" b="textAreaBottom"/>
              <a:pathLst>
                <a:path w="3096" h="9954">
                  <a:moveTo>
                    <a:pt x="1548" y="0"/>
                  </a:moveTo>
                  <a:cubicBezTo>
                    <a:pt x="1308" y="0"/>
                    <a:pt x="1068" y="151"/>
                    <a:pt x="1032" y="454"/>
                  </a:cubicBezTo>
                  <a:lnTo>
                    <a:pt x="1032" y="2019"/>
                  </a:lnTo>
                  <a:lnTo>
                    <a:pt x="499" y="2019"/>
                  </a:lnTo>
                  <a:cubicBezTo>
                    <a:pt x="214" y="2019"/>
                    <a:pt x="0" y="2233"/>
                    <a:pt x="0" y="2517"/>
                  </a:cubicBezTo>
                  <a:lnTo>
                    <a:pt x="0" y="9420"/>
                  </a:lnTo>
                  <a:cubicBezTo>
                    <a:pt x="0" y="9705"/>
                    <a:pt x="214" y="9954"/>
                    <a:pt x="499" y="9954"/>
                  </a:cubicBezTo>
                  <a:lnTo>
                    <a:pt x="2598" y="9954"/>
                  </a:lnTo>
                  <a:cubicBezTo>
                    <a:pt x="2882" y="9954"/>
                    <a:pt x="3096" y="9705"/>
                    <a:pt x="3096" y="9420"/>
                  </a:cubicBezTo>
                  <a:lnTo>
                    <a:pt x="3096" y="2517"/>
                  </a:lnTo>
                  <a:cubicBezTo>
                    <a:pt x="3096" y="2233"/>
                    <a:pt x="2882" y="2019"/>
                    <a:pt x="2598" y="2019"/>
                  </a:cubicBezTo>
                  <a:lnTo>
                    <a:pt x="2064" y="2019"/>
                  </a:lnTo>
                  <a:lnTo>
                    <a:pt x="2064" y="454"/>
                  </a:lnTo>
                  <a:cubicBezTo>
                    <a:pt x="2029" y="151"/>
                    <a:pt x="1788" y="0"/>
                    <a:pt x="154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41" name="Google Shape;2999;p69"/>
            <p:cNvSpPr/>
            <p:nvPr/>
          </p:nvSpPr>
          <p:spPr>
            <a:xfrm>
              <a:off x="2043000" y="3188880"/>
              <a:ext cx="78120" cy="178560"/>
            </a:xfrm>
            <a:custGeom>
              <a:avLst/>
              <a:gdLst>
                <a:gd name="textAreaLeft" fmla="*/ 0 w 78120"/>
                <a:gd name="textAreaRight" fmla="*/ 78480 w 78120"/>
                <a:gd name="textAreaTop" fmla="*/ 0 h 178560"/>
                <a:gd name="textAreaBottom" fmla="*/ 178920 h 178560"/>
              </a:gdLst>
              <a:ahLst/>
              <a:rect l="textAreaLeft" t="textAreaTop" r="textAreaRight" b="textAreaBottom"/>
              <a:pathLst>
                <a:path w="3132" h="7161">
                  <a:moveTo>
                    <a:pt x="1562" y="0"/>
                  </a:moveTo>
                  <a:cubicBezTo>
                    <a:pt x="1317" y="0"/>
                    <a:pt x="1068" y="160"/>
                    <a:pt x="1032" y="481"/>
                  </a:cubicBezTo>
                  <a:lnTo>
                    <a:pt x="1032" y="2046"/>
                  </a:lnTo>
                  <a:lnTo>
                    <a:pt x="534" y="2046"/>
                  </a:lnTo>
                  <a:cubicBezTo>
                    <a:pt x="249" y="2046"/>
                    <a:pt x="0" y="2260"/>
                    <a:pt x="36" y="2544"/>
                  </a:cubicBezTo>
                  <a:lnTo>
                    <a:pt x="36" y="4608"/>
                  </a:lnTo>
                  <a:cubicBezTo>
                    <a:pt x="36" y="4893"/>
                    <a:pt x="249" y="5142"/>
                    <a:pt x="534" y="5142"/>
                  </a:cubicBezTo>
                  <a:lnTo>
                    <a:pt x="1068" y="5142"/>
                  </a:lnTo>
                  <a:lnTo>
                    <a:pt x="1068" y="6707"/>
                  </a:lnTo>
                  <a:cubicBezTo>
                    <a:pt x="1086" y="7010"/>
                    <a:pt x="1326" y="7161"/>
                    <a:pt x="1570" y="7161"/>
                  </a:cubicBezTo>
                  <a:cubicBezTo>
                    <a:pt x="1815" y="7161"/>
                    <a:pt x="2064" y="7010"/>
                    <a:pt x="2100" y="6707"/>
                  </a:cubicBezTo>
                  <a:lnTo>
                    <a:pt x="2100" y="5142"/>
                  </a:lnTo>
                  <a:lnTo>
                    <a:pt x="2598" y="5142"/>
                  </a:lnTo>
                  <a:cubicBezTo>
                    <a:pt x="2882" y="5142"/>
                    <a:pt x="3132" y="4893"/>
                    <a:pt x="3132" y="4608"/>
                  </a:cubicBezTo>
                  <a:lnTo>
                    <a:pt x="3132" y="2544"/>
                  </a:lnTo>
                  <a:cubicBezTo>
                    <a:pt x="3132" y="2260"/>
                    <a:pt x="2882" y="2046"/>
                    <a:pt x="2598" y="2046"/>
                  </a:cubicBezTo>
                  <a:lnTo>
                    <a:pt x="2064" y="2046"/>
                  </a:lnTo>
                  <a:lnTo>
                    <a:pt x="2064" y="481"/>
                  </a:lnTo>
                  <a:cubicBezTo>
                    <a:pt x="2046" y="160"/>
                    <a:pt x="1806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9280" bIns="89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42" name="Google Shape;3000;p69"/>
            <p:cNvSpPr/>
            <p:nvPr/>
          </p:nvSpPr>
          <p:spPr>
            <a:xfrm>
              <a:off x="1801080" y="3205440"/>
              <a:ext cx="77040" cy="30132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301320"/>
                <a:gd name="textAreaBottom" fmla="*/ 301680 h 301320"/>
              </a:gdLst>
              <a:ahLst/>
              <a:rect l="textAreaLeft" t="textAreaTop" r="textAreaRight" b="textAreaBottom"/>
              <a:pathLst>
                <a:path w="3096" h="12063">
                  <a:moveTo>
                    <a:pt x="499" y="1"/>
                  </a:moveTo>
                  <a:cubicBezTo>
                    <a:pt x="214" y="1"/>
                    <a:pt x="0" y="214"/>
                    <a:pt x="0" y="534"/>
                  </a:cubicBezTo>
                  <a:lnTo>
                    <a:pt x="0" y="7401"/>
                  </a:lnTo>
                  <a:cubicBezTo>
                    <a:pt x="0" y="7686"/>
                    <a:pt x="214" y="7935"/>
                    <a:pt x="499" y="7935"/>
                  </a:cubicBezTo>
                  <a:lnTo>
                    <a:pt x="1032" y="7935"/>
                  </a:lnTo>
                  <a:lnTo>
                    <a:pt x="1032" y="11529"/>
                  </a:lnTo>
                  <a:cubicBezTo>
                    <a:pt x="1032" y="11885"/>
                    <a:pt x="1290" y="12062"/>
                    <a:pt x="1548" y="12062"/>
                  </a:cubicBezTo>
                  <a:cubicBezTo>
                    <a:pt x="1806" y="12062"/>
                    <a:pt x="2064" y="11885"/>
                    <a:pt x="2064" y="11529"/>
                  </a:cubicBezTo>
                  <a:lnTo>
                    <a:pt x="2064" y="7935"/>
                  </a:lnTo>
                  <a:lnTo>
                    <a:pt x="2562" y="7935"/>
                  </a:lnTo>
                  <a:cubicBezTo>
                    <a:pt x="2847" y="7935"/>
                    <a:pt x="3096" y="7686"/>
                    <a:pt x="3096" y="7401"/>
                  </a:cubicBezTo>
                  <a:lnTo>
                    <a:pt x="3096" y="534"/>
                  </a:lnTo>
                  <a:cubicBezTo>
                    <a:pt x="3096" y="214"/>
                    <a:pt x="2847" y="1"/>
                    <a:pt x="256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1" dur="indefinite" restart="never" nodeType="tmRoot">
          <p:childTnLst>
            <p:seq>
              <p:cTn id="472" dur="indefinite" nodeType="mainSeq">
                <p:childTnLst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7" dur="500"/>
                                        <p:tgtEl>
                                          <p:spTgt spid="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0" dur="500"/>
                                        <p:tgtEl>
                                          <p:spTgt spid="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3" dur="500"/>
                                        <p:tgtEl>
                                          <p:spTgt spid="1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6" dur="500"/>
                                        <p:tgtEl>
                                          <p:spTgt spid="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1" dur="500"/>
                                        <p:tgtEl>
                                          <p:spTgt spid="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4" dur="500"/>
                                        <p:tgtEl>
                                          <p:spTgt spid="1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7" dur="500"/>
                                        <p:tgtEl>
                                          <p:spTgt spid="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0" dur="500"/>
                                        <p:tgtEl>
                                          <p:spTgt spid="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2979;p69"/>
          <p:cNvSpPr/>
          <p:nvPr/>
        </p:nvSpPr>
        <p:spPr>
          <a:xfrm>
            <a:off x="2100600" y="121644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Montserrat Medium"/>
              <a:ea typeface="Arial"/>
            </a:endParaRPr>
          </a:p>
        </p:txBody>
      </p:sp>
      <p:sp>
        <p:nvSpPr>
          <p:cNvPr id="1944" name="PlaceHolder 1"/>
          <p:cNvSpPr>
            <a:spLocks noGrp="1"/>
          </p:cNvSpPr>
          <p:nvPr>
            <p:ph type="title"/>
          </p:nvPr>
        </p:nvSpPr>
        <p:spPr>
          <a:xfrm>
            <a:off x="687960" y="419400"/>
            <a:ext cx="770364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dk2"/>
                </a:solidFill>
                <a:latin typeface="Montserrat ExtraBold"/>
                <a:ea typeface="Montserrat ExtraBold"/>
              </a:rPr>
              <a:t>Coleta de dados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5" name="PlaceHolder 2"/>
          <p:cNvSpPr>
            <a:spLocks noGrp="1"/>
          </p:cNvSpPr>
          <p:nvPr>
            <p:ph type="title"/>
          </p:nvPr>
        </p:nvSpPr>
        <p:spPr>
          <a:xfrm>
            <a:off x="2934360" y="1248480"/>
            <a:ext cx="350280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" sz="2700" spc="-1" strike="noStrike">
                <a:solidFill>
                  <a:schemeClr val="dk2"/>
                </a:solidFill>
                <a:latin typeface="Montserrat Medium"/>
                <a:ea typeface="Poppins"/>
              </a:rPr>
              <a:t>Ações estudadas</a:t>
            </a:r>
            <a:endParaRPr b="0" lang="en-US" sz="27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946" name="PlaceHolder 3"/>
          <p:cNvSpPr>
            <a:spLocks noGrp="1"/>
          </p:cNvSpPr>
          <p:nvPr>
            <p:ph type="subTitle"/>
          </p:nvPr>
        </p:nvSpPr>
        <p:spPr>
          <a:xfrm>
            <a:off x="1912320" y="2068200"/>
            <a:ext cx="4019040" cy="2652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285840" indent="-285840">
              <a:lnSpc>
                <a:spcPct val="100000"/>
              </a:lnSpc>
              <a:buClr>
                <a:srgbClr val="0c2054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Poppins"/>
              </a:rPr>
              <a:t>BBAS3 (Banco do Brasil)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  <a:p>
            <a:pPr marL="285840" indent="-285840">
              <a:lnSpc>
                <a:spcPct val="100000"/>
              </a:lnSpc>
              <a:buClr>
                <a:srgbClr val="0c2054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Poppins"/>
              </a:rPr>
              <a:t>CSAN3 (Cosan),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  <a:p>
            <a:pPr marL="285840" indent="-285840">
              <a:lnSpc>
                <a:spcPct val="100000"/>
              </a:lnSpc>
              <a:buClr>
                <a:srgbClr val="0c2054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Poppins"/>
              </a:rPr>
              <a:t>CYRE3 (Cyrela Brazil Realty), 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  <a:p>
            <a:pPr marL="285840" indent="-285840">
              <a:lnSpc>
                <a:spcPct val="100000"/>
              </a:lnSpc>
              <a:buClr>
                <a:srgbClr val="0c2054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Poppins"/>
              </a:rPr>
              <a:t>ENBR3 (EDP - Energias do Brasil),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  <a:p>
            <a:pPr marL="285840" indent="-285840">
              <a:lnSpc>
                <a:spcPct val="100000"/>
              </a:lnSpc>
              <a:buClr>
                <a:srgbClr val="0c2054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Poppins"/>
              </a:rPr>
              <a:t>HYPE3 (Hypera Pharma),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  <a:p>
            <a:pPr marL="285840" indent="-285840">
              <a:lnSpc>
                <a:spcPct val="100000"/>
              </a:lnSpc>
              <a:buClr>
                <a:srgbClr val="0c2054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Poppins"/>
              </a:rPr>
              <a:t>PSSA3 (Porto Seguro), 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  <a:p>
            <a:pPr marL="285840" indent="-285840">
              <a:lnSpc>
                <a:spcPct val="100000"/>
              </a:lnSpc>
              <a:buClr>
                <a:srgbClr val="0c2054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Poppins"/>
              </a:rPr>
              <a:t>DTEX3 (Duratex),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  <a:p>
            <a:pPr marL="285840" indent="-285840">
              <a:lnSpc>
                <a:spcPct val="100000"/>
              </a:lnSpc>
              <a:buClr>
                <a:srgbClr val="0c2054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Poppins"/>
              </a:rPr>
              <a:t>ITUB4 (Itaú Unibanco),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  <a:p>
            <a:pPr marL="285840" indent="-285840">
              <a:lnSpc>
                <a:spcPct val="100000"/>
              </a:lnSpc>
              <a:buClr>
                <a:srgbClr val="0c2054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Poppins"/>
              </a:rPr>
              <a:t>PETR4 (Petrobras) 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  <a:p>
            <a:pPr marL="285840" indent="-285840">
              <a:lnSpc>
                <a:spcPct val="100000"/>
              </a:lnSpc>
              <a:buClr>
                <a:srgbClr val="0c2054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Poppins"/>
              </a:rPr>
              <a:t>VALE3 (Vale).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  <p:grpSp>
        <p:nvGrpSpPr>
          <p:cNvPr id="1947" name="Google Shape;2987;p69"/>
          <p:cNvGrpSpPr/>
          <p:nvPr/>
        </p:nvGrpSpPr>
        <p:grpSpPr>
          <a:xfrm>
            <a:off x="2234520" y="1294920"/>
            <a:ext cx="452520" cy="440640"/>
            <a:chOff x="2234520" y="1294920"/>
            <a:chExt cx="452520" cy="440640"/>
          </a:xfrm>
        </p:grpSpPr>
        <p:sp>
          <p:nvSpPr>
            <p:cNvPr id="1948" name="Google Shape;2988;p69"/>
            <p:cNvSpPr/>
            <p:nvPr/>
          </p:nvSpPr>
          <p:spPr>
            <a:xfrm>
              <a:off x="2234520" y="1294920"/>
              <a:ext cx="451440" cy="189720"/>
            </a:xfrm>
            <a:custGeom>
              <a:avLst/>
              <a:gdLst>
                <a:gd name="textAreaLeft" fmla="*/ 0 w 451440"/>
                <a:gd name="textAreaRight" fmla="*/ 451800 w 45144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8069" h="7606">
                  <a:moveTo>
                    <a:pt x="9072" y="0"/>
                  </a:moveTo>
                  <a:cubicBezTo>
                    <a:pt x="8956" y="0"/>
                    <a:pt x="8840" y="45"/>
                    <a:pt x="8752" y="134"/>
                  </a:cubicBezTo>
                  <a:lnTo>
                    <a:pt x="461" y="6681"/>
                  </a:lnTo>
                  <a:cubicBezTo>
                    <a:pt x="0" y="7026"/>
                    <a:pt x="332" y="7605"/>
                    <a:pt x="778" y="7605"/>
                  </a:cubicBezTo>
                  <a:cubicBezTo>
                    <a:pt x="882" y="7605"/>
                    <a:pt x="993" y="7573"/>
                    <a:pt x="1102" y="7499"/>
                  </a:cubicBezTo>
                  <a:lnTo>
                    <a:pt x="9107" y="1201"/>
                  </a:lnTo>
                  <a:lnTo>
                    <a:pt x="17077" y="7499"/>
                  </a:lnTo>
                  <a:cubicBezTo>
                    <a:pt x="17145" y="7566"/>
                    <a:pt x="17276" y="7602"/>
                    <a:pt x="17381" y="7605"/>
                  </a:cubicBezTo>
                  <a:lnTo>
                    <a:pt x="17381" y="7605"/>
                  </a:lnTo>
                  <a:cubicBezTo>
                    <a:pt x="17865" y="7590"/>
                    <a:pt x="18069" y="6962"/>
                    <a:pt x="17682" y="6681"/>
                  </a:cubicBezTo>
                  <a:lnTo>
                    <a:pt x="9392" y="134"/>
                  </a:lnTo>
                  <a:cubicBezTo>
                    <a:pt x="9303" y="45"/>
                    <a:pt x="9187" y="0"/>
                    <a:pt x="9072" y="0"/>
                  </a:cubicBezTo>
                  <a:close/>
                  <a:moveTo>
                    <a:pt x="17381" y="7605"/>
                  </a:moveTo>
                  <a:cubicBezTo>
                    <a:pt x="17374" y="7606"/>
                    <a:pt x="17368" y="7606"/>
                    <a:pt x="17362" y="7606"/>
                  </a:cubicBezTo>
                  <a:lnTo>
                    <a:pt x="17398" y="7606"/>
                  </a:lnTo>
                  <a:cubicBezTo>
                    <a:pt x="17392" y="7606"/>
                    <a:pt x="17386" y="7606"/>
                    <a:pt x="17381" y="7605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1949" name="Google Shape;2989;p69"/>
            <p:cNvSpPr/>
            <p:nvPr/>
          </p:nvSpPr>
          <p:spPr>
            <a:xfrm>
              <a:off x="2237760" y="1710000"/>
              <a:ext cx="449280" cy="25560"/>
            </a:xfrm>
            <a:custGeom>
              <a:avLst/>
              <a:gdLst>
                <a:gd name="textAreaLeft" fmla="*/ 0 w 449280"/>
                <a:gd name="textAreaRight" fmla="*/ 449640 w 44928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17984" h="1039">
                  <a:moveTo>
                    <a:pt x="17322" y="0"/>
                  </a:moveTo>
                  <a:cubicBezTo>
                    <a:pt x="17301" y="0"/>
                    <a:pt x="17280" y="1"/>
                    <a:pt x="17258" y="4"/>
                  </a:cubicBezTo>
                  <a:lnTo>
                    <a:pt x="641" y="4"/>
                  </a:lnTo>
                  <a:cubicBezTo>
                    <a:pt x="1" y="75"/>
                    <a:pt x="1" y="964"/>
                    <a:pt x="641" y="1035"/>
                  </a:cubicBezTo>
                  <a:lnTo>
                    <a:pt x="17258" y="1035"/>
                  </a:lnTo>
                  <a:cubicBezTo>
                    <a:pt x="17280" y="1037"/>
                    <a:pt x="17301" y="1038"/>
                    <a:pt x="17322" y="1038"/>
                  </a:cubicBezTo>
                  <a:cubicBezTo>
                    <a:pt x="17984" y="1038"/>
                    <a:pt x="17984" y="0"/>
                    <a:pt x="17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1950" name="Google Shape;2990;p69"/>
            <p:cNvSpPr/>
            <p:nvPr/>
          </p:nvSpPr>
          <p:spPr>
            <a:xfrm>
              <a:off x="2267280" y="1357560"/>
              <a:ext cx="389160" cy="326880"/>
            </a:xfrm>
            <a:custGeom>
              <a:avLst/>
              <a:gdLst>
                <a:gd name="textAreaLeft" fmla="*/ 0 w 389160"/>
                <a:gd name="textAreaRight" fmla="*/ 389520 w 389160"/>
                <a:gd name="textAreaTop" fmla="*/ 0 h 326880"/>
                <a:gd name="textAreaBottom" fmla="*/ 327240 h 326880"/>
              </a:gdLst>
              <a:ahLst/>
              <a:rect l="textAreaLeft" t="textAreaTop" r="textAreaRight" b="textAreaBottom"/>
              <a:pathLst>
                <a:path w="15585" h="13095">
                  <a:moveTo>
                    <a:pt x="9874" y="4715"/>
                  </a:moveTo>
                  <a:cubicBezTo>
                    <a:pt x="10150" y="4715"/>
                    <a:pt x="10425" y="4911"/>
                    <a:pt x="10390" y="5302"/>
                  </a:cubicBezTo>
                  <a:lnTo>
                    <a:pt x="10390" y="5480"/>
                  </a:lnTo>
                  <a:lnTo>
                    <a:pt x="10888" y="5480"/>
                  </a:lnTo>
                  <a:cubicBezTo>
                    <a:pt x="11528" y="5516"/>
                    <a:pt x="11528" y="6441"/>
                    <a:pt x="10888" y="6512"/>
                  </a:cubicBezTo>
                  <a:lnTo>
                    <a:pt x="9856" y="6512"/>
                  </a:lnTo>
                  <a:cubicBezTo>
                    <a:pt x="9180" y="6512"/>
                    <a:pt x="9180" y="7544"/>
                    <a:pt x="9856" y="7544"/>
                  </a:cubicBezTo>
                  <a:cubicBezTo>
                    <a:pt x="11599" y="7544"/>
                    <a:pt x="12026" y="9963"/>
                    <a:pt x="10390" y="10532"/>
                  </a:cubicBezTo>
                  <a:lnTo>
                    <a:pt x="10390" y="10817"/>
                  </a:lnTo>
                  <a:cubicBezTo>
                    <a:pt x="10354" y="11120"/>
                    <a:pt x="10105" y="11271"/>
                    <a:pt x="9860" y="11271"/>
                  </a:cubicBezTo>
                  <a:cubicBezTo>
                    <a:pt x="9616" y="11271"/>
                    <a:pt x="9376" y="11120"/>
                    <a:pt x="9358" y="10817"/>
                  </a:cubicBezTo>
                  <a:lnTo>
                    <a:pt x="9358" y="10639"/>
                  </a:lnTo>
                  <a:lnTo>
                    <a:pt x="8824" y="10639"/>
                  </a:lnTo>
                  <a:cubicBezTo>
                    <a:pt x="8184" y="10568"/>
                    <a:pt x="8184" y="9643"/>
                    <a:pt x="8824" y="9607"/>
                  </a:cubicBezTo>
                  <a:lnTo>
                    <a:pt x="9856" y="9607"/>
                  </a:lnTo>
                  <a:cubicBezTo>
                    <a:pt x="10568" y="9607"/>
                    <a:pt x="10568" y="8576"/>
                    <a:pt x="9856" y="8576"/>
                  </a:cubicBezTo>
                  <a:cubicBezTo>
                    <a:pt x="8113" y="8576"/>
                    <a:pt x="7686" y="6120"/>
                    <a:pt x="9358" y="5551"/>
                  </a:cubicBezTo>
                  <a:lnTo>
                    <a:pt x="9358" y="5302"/>
                  </a:lnTo>
                  <a:cubicBezTo>
                    <a:pt x="9322" y="4911"/>
                    <a:pt x="9598" y="4715"/>
                    <a:pt x="9874" y="4715"/>
                  </a:cubicBezTo>
                  <a:close/>
                  <a:moveTo>
                    <a:pt x="5715" y="4768"/>
                  </a:moveTo>
                  <a:cubicBezTo>
                    <a:pt x="5969" y="4768"/>
                    <a:pt x="6227" y="4946"/>
                    <a:pt x="6227" y="5302"/>
                  </a:cubicBezTo>
                  <a:lnTo>
                    <a:pt x="6227" y="5480"/>
                  </a:lnTo>
                  <a:lnTo>
                    <a:pt x="6761" y="5480"/>
                  </a:lnTo>
                  <a:cubicBezTo>
                    <a:pt x="6782" y="5478"/>
                    <a:pt x="6804" y="5477"/>
                    <a:pt x="6825" y="5477"/>
                  </a:cubicBezTo>
                  <a:cubicBezTo>
                    <a:pt x="7486" y="5477"/>
                    <a:pt x="7486" y="6515"/>
                    <a:pt x="6825" y="6515"/>
                  </a:cubicBezTo>
                  <a:cubicBezTo>
                    <a:pt x="6804" y="6515"/>
                    <a:pt x="6782" y="6514"/>
                    <a:pt x="6761" y="6512"/>
                  </a:cubicBezTo>
                  <a:lnTo>
                    <a:pt x="5729" y="6512"/>
                  </a:lnTo>
                  <a:cubicBezTo>
                    <a:pt x="5053" y="6512"/>
                    <a:pt x="5053" y="7544"/>
                    <a:pt x="5729" y="7544"/>
                  </a:cubicBezTo>
                  <a:cubicBezTo>
                    <a:pt x="7472" y="7544"/>
                    <a:pt x="7899" y="9963"/>
                    <a:pt x="6262" y="10532"/>
                  </a:cubicBezTo>
                  <a:lnTo>
                    <a:pt x="6262" y="10817"/>
                  </a:lnTo>
                  <a:cubicBezTo>
                    <a:pt x="6262" y="11155"/>
                    <a:pt x="6004" y="11324"/>
                    <a:pt x="5746" y="11324"/>
                  </a:cubicBezTo>
                  <a:cubicBezTo>
                    <a:pt x="5488" y="11324"/>
                    <a:pt x="5231" y="11155"/>
                    <a:pt x="5231" y="10817"/>
                  </a:cubicBezTo>
                  <a:lnTo>
                    <a:pt x="5231" y="10639"/>
                  </a:lnTo>
                  <a:lnTo>
                    <a:pt x="4697" y="10639"/>
                  </a:lnTo>
                  <a:cubicBezTo>
                    <a:pt x="4056" y="10568"/>
                    <a:pt x="4056" y="9643"/>
                    <a:pt x="4697" y="9607"/>
                  </a:cubicBezTo>
                  <a:lnTo>
                    <a:pt x="5729" y="9607"/>
                  </a:lnTo>
                  <a:cubicBezTo>
                    <a:pt x="6405" y="9607"/>
                    <a:pt x="6405" y="8576"/>
                    <a:pt x="5729" y="8576"/>
                  </a:cubicBezTo>
                  <a:cubicBezTo>
                    <a:pt x="3985" y="8576"/>
                    <a:pt x="3558" y="6120"/>
                    <a:pt x="5231" y="5551"/>
                  </a:cubicBezTo>
                  <a:lnTo>
                    <a:pt x="5231" y="5302"/>
                  </a:lnTo>
                  <a:cubicBezTo>
                    <a:pt x="5213" y="4946"/>
                    <a:pt x="5462" y="4768"/>
                    <a:pt x="5715" y="4768"/>
                  </a:cubicBezTo>
                  <a:close/>
                  <a:moveTo>
                    <a:pt x="7792" y="1"/>
                  </a:moveTo>
                  <a:lnTo>
                    <a:pt x="4128" y="2918"/>
                  </a:lnTo>
                  <a:lnTo>
                    <a:pt x="0" y="6156"/>
                  </a:lnTo>
                  <a:lnTo>
                    <a:pt x="0" y="13094"/>
                  </a:lnTo>
                  <a:lnTo>
                    <a:pt x="15585" y="13094"/>
                  </a:lnTo>
                  <a:lnTo>
                    <a:pt x="15585" y="6120"/>
                  </a:lnTo>
                  <a:lnTo>
                    <a:pt x="15158" y="5800"/>
                  </a:lnTo>
                  <a:lnTo>
                    <a:pt x="7792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</p:grpSp>
      <p:sp>
        <p:nvSpPr>
          <p:cNvPr id="1951" name="Google Shape;3001;p69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952" name="Google Shape;3002;p69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953" name="Google Shape;3003;p69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954" name="Google Shape;3004;p69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1955" name="Google Shape;3005;p69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56" name="Google Shape;3006;p69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957" name="Google Shape;3007;p69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1958" name="Google Shape;3008;p69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59" name="Google Shape;3009;p69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1" dur="indefinite" restart="never" nodeType="tmRoot">
          <p:childTnLst>
            <p:seq>
              <p:cTn id="502" dur="indefinite" nodeType="mainSeq">
                <p:childTnLst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7" dur="500"/>
                                        <p:tgtEl>
                                          <p:spTgt spid="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0" dur="500"/>
                                        <p:tgtEl>
                                          <p:spTgt spid="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3" dur="500"/>
                                        <p:tgtEl>
                                          <p:spTgt spid="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500"/>
                            </p:stCondLst>
                            <p:childTnLst>
                              <p:par>
                                <p:cTn id="515" nodeType="afterEffect" fill="hold" presetClass="entr" presetID="1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7" dur="500"/>
                                        <p:tgtEl>
                                          <p:spTgt spid="1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1250"/>
                            </p:stCondLst>
                            <p:childTnLst>
                              <p:par>
                                <p:cTn id="519" nodeType="afterEffect" fill="hold" presetClass="entr" presetID="1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1" dur="500"/>
                                        <p:tgtEl>
                                          <p:spTgt spid="1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2000"/>
                            </p:stCondLst>
                            <p:childTnLst>
                              <p:par>
                                <p:cTn id="523" nodeType="afterEffect" fill="hold" presetClass="entr" presetID="1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5" dur="500"/>
                                        <p:tgtEl>
                                          <p:spTgt spid="1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2750"/>
                            </p:stCondLst>
                            <p:childTnLst>
                              <p:par>
                                <p:cTn id="527" nodeType="afterEffect" fill="hold" presetClass="entr" presetID="1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9" dur="500"/>
                                        <p:tgtEl>
                                          <p:spTgt spid="1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3500"/>
                            </p:stCondLst>
                            <p:childTnLst>
                              <p:par>
                                <p:cTn id="531" nodeType="afterEffect" fill="hold" presetClass="entr" presetID="1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3" dur="500"/>
                                        <p:tgtEl>
                                          <p:spTgt spid="1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4250"/>
                            </p:stCondLst>
                            <p:childTnLst>
                              <p:par>
                                <p:cTn id="535" nodeType="afterEffect" fill="hold" presetClass="entr" presetID="1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7" dur="500"/>
                                        <p:tgtEl>
                                          <p:spTgt spid="1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5000"/>
                            </p:stCondLst>
                            <p:childTnLst>
                              <p:par>
                                <p:cTn id="539" nodeType="afterEffect" fill="hold" presetClass="entr" presetID="1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1" dur="500"/>
                                        <p:tgtEl>
                                          <p:spTgt spid="1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5750"/>
                            </p:stCondLst>
                            <p:childTnLst>
                              <p:par>
                                <p:cTn id="543" nodeType="afterEffect" fill="hold" presetClass="entr" presetID="1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5" dur="500"/>
                                        <p:tgtEl>
                                          <p:spTgt spid="1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6500"/>
                            </p:stCondLst>
                            <p:childTnLst>
                              <p:par>
                                <p:cTn id="547" nodeType="afterEffect" fill="hold" presetClass="entr" presetID="1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9" dur="500"/>
                                        <p:tgtEl>
                                          <p:spTgt spid="1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7250"/>
                            </p:stCondLst>
                            <p:childTnLst>
                              <p:par>
                                <p:cTn id="551" nodeType="afterEffect" fill="hold" presetClass="entr" presetID="1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3" dur="500"/>
                                        <p:tgtEl>
                                          <p:spTgt spid="1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1717;p60">
            <a:hlinkClick r:id="rId1" action="ppaction://hlinksldjump"/>
          </p:cNvPr>
          <p:cNvSpPr/>
          <p:nvPr/>
        </p:nvSpPr>
        <p:spPr>
          <a:xfrm>
            <a:off x="7759800" y="3937680"/>
            <a:ext cx="670320" cy="6703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79" name="Google Shape;1718;p60"/>
          <p:cNvSpPr/>
          <p:nvPr/>
        </p:nvSpPr>
        <p:spPr>
          <a:xfrm>
            <a:off x="714960" y="2226960"/>
            <a:ext cx="1366920" cy="9644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714960" y="3316320"/>
            <a:ext cx="44485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Resumo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 type="title"/>
          </p:nvPr>
        </p:nvSpPr>
        <p:spPr>
          <a:xfrm>
            <a:off x="714960" y="2303280"/>
            <a:ext cx="13669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5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01</a:t>
            </a:r>
            <a:endParaRPr b="0" lang="en-US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2" name="Google Shape;1722;p60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83" name="Google Shape;1723;p60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84" name="Google Shape;1724;p60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885" name="Google Shape;1725;p60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886" name="Google Shape;1726;p60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7" name="Google Shape;1727;p60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888" name="Google Shape;1728;p60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889" name="Google Shape;1729;p60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0" name="Google Shape;1730;p60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891" name="Google Shape;1731;p60"/>
          <p:cNvGrpSpPr/>
          <p:nvPr/>
        </p:nvGrpSpPr>
        <p:grpSpPr>
          <a:xfrm>
            <a:off x="7955280" y="4149000"/>
            <a:ext cx="280080" cy="248040"/>
            <a:chOff x="7955280" y="4149000"/>
            <a:chExt cx="280080" cy="248040"/>
          </a:xfrm>
        </p:grpSpPr>
        <p:sp>
          <p:nvSpPr>
            <p:cNvPr id="892" name="Google Shape;1732;p60"/>
            <p:cNvSpPr/>
            <p:nvPr/>
          </p:nvSpPr>
          <p:spPr>
            <a:xfrm>
              <a:off x="7993440" y="4190400"/>
              <a:ext cx="200520" cy="206640"/>
            </a:xfrm>
            <a:custGeom>
              <a:avLst/>
              <a:gdLst>
                <a:gd name="textAreaLeft" fmla="*/ 0 w 200520"/>
                <a:gd name="textAreaRight" fmla="*/ 200880 w 200520"/>
                <a:gd name="textAreaTop" fmla="*/ 0 h 206640"/>
                <a:gd name="textAreaBottom" fmla="*/ 207000 h 206640"/>
              </a:gdLst>
              <a:ahLst/>
              <a:rect l="textAreaLeft" t="textAreaTop" r="textAreaRight" b="textAreaBottom"/>
              <a:pathLst>
                <a:path w="169605" h="174724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3" name="Google Shape;1733;p60"/>
            <p:cNvSpPr/>
            <p:nvPr/>
          </p:nvSpPr>
          <p:spPr>
            <a:xfrm>
              <a:off x="7955280" y="4149000"/>
              <a:ext cx="280080" cy="132480"/>
            </a:xfrm>
            <a:custGeom>
              <a:avLst/>
              <a:gdLst>
                <a:gd name="textAreaLeft" fmla="*/ 0 w 280080"/>
                <a:gd name="textAreaRight" fmla="*/ 280440 w 280080"/>
                <a:gd name="textAreaTop" fmla="*/ 0 h 132480"/>
                <a:gd name="textAreaBottom" fmla="*/ 132840 h 132480"/>
              </a:gdLst>
              <a:ahLst/>
              <a:rect l="textAreaLeft" t="textAreaTop" r="textAreaRight" b="textAreaBottom"/>
              <a:pathLst>
                <a:path w="236560" h="111952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6240" bIns="66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894" name="Google Shape;1734;p60"/>
          <p:cNvGrpSpPr/>
          <p:nvPr/>
        </p:nvGrpSpPr>
        <p:grpSpPr>
          <a:xfrm>
            <a:off x="5409360" y="483120"/>
            <a:ext cx="3125520" cy="2584800"/>
            <a:chOff x="5409360" y="483120"/>
            <a:chExt cx="3125520" cy="2584800"/>
          </a:xfrm>
        </p:grpSpPr>
        <p:sp>
          <p:nvSpPr>
            <p:cNvPr id="895" name="Google Shape;1735;p60"/>
            <p:cNvSpPr/>
            <p:nvPr/>
          </p:nvSpPr>
          <p:spPr>
            <a:xfrm>
              <a:off x="5409360" y="2885760"/>
              <a:ext cx="3125520" cy="182160"/>
            </a:xfrm>
            <a:custGeom>
              <a:avLst/>
              <a:gdLst>
                <a:gd name="textAreaLeft" fmla="*/ 0 w 3125520"/>
                <a:gd name="textAreaRight" fmla="*/ 3125880 w 3125520"/>
                <a:gd name="textAreaTop" fmla="*/ 0 h 182160"/>
                <a:gd name="textAreaBottom" fmla="*/ 182520 h 182160"/>
              </a:gdLst>
              <a:ahLst/>
              <a:rect l="textAreaLeft" t="textAreaTop" r="textAreaRight" b="textAreaBottom"/>
              <a:pathLst>
                <a:path w="161716" h="9441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080" bIns="91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6" name="Google Shape;1736;p60"/>
            <p:cNvSpPr/>
            <p:nvPr/>
          </p:nvSpPr>
          <p:spPr>
            <a:xfrm>
              <a:off x="5654520" y="2801880"/>
              <a:ext cx="844920" cy="148680"/>
            </a:xfrm>
            <a:custGeom>
              <a:avLst/>
              <a:gdLst>
                <a:gd name="textAreaLeft" fmla="*/ 0 w 844920"/>
                <a:gd name="textAreaRight" fmla="*/ 845280 w 8449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40964" h="7706">
                  <a:moveTo>
                    <a:pt x="1" y="0"/>
                  </a:moveTo>
                  <a:lnTo>
                    <a:pt x="1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7" name="Google Shape;1737;p60"/>
            <p:cNvSpPr/>
            <p:nvPr/>
          </p:nvSpPr>
          <p:spPr>
            <a:xfrm>
              <a:off x="5707800" y="2801880"/>
              <a:ext cx="791640" cy="16560"/>
            </a:xfrm>
            <a:custGeom>
              <a:avLst/>
              <a:gdLst>
                <a:gd name="textAreaLeft" fmla="*/ 0 w 791640"/>
                <a:gd name="textAreaRight" fmla="*/ 792000 w 791640"/>
                <a:gd name="textAreaTop" fmla="*/ 0 h 16560"/>
                <a:gd name="textAreaBottom" fmla="*/ 16920 h 16560"/>
              </a:gdLst>
              <a:ahLst/>
              <a:rect l="textAreaLeft" t="textAreaTop" r="textAreaRight" b="textAreaBottom"/>
              <a:pathLst>
                <a:path w="40964" h="868">
                  <a:moveTo>
                    <a:pt x="1" y="0"/>
                  </a:moveTo>
                  <a:lnTo>
                    <a:pt x="1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8" name="Google Shape;1738;p60"/>
            <p:cNvSpPr/>
            <p:nvPr/>
          </p:nvSpPr>
          <p:spPr>
            <a:xfrm>
              <a:off x="5837400" y="280188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6" h="770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9" name="Google Shape;1739;p60"/>
            <p:cNvSpPr/>
            <p:nvPr/>
          </p:nvSpPr>
          <p:spPr>
            <a:xfrm>
              <a:off x="5909040" y="280188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5" h="7706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0" name="Google Shape;1740;p60"/>
            <p:cNvSpPr/>
            <p:nvPr/>
          </p:nvSpPr>
          <p:spPr>
            <a:xfrm>
              <a:off x="5980680" y="280188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6" h="770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1" name="Google Shape;1741;p60"/>
            <p:cNvSpPr/>
            <p:nvPr/>
          </p:nvSpPr>
          <p:spPr>
            <a:xfrm>
              <a:off x="6052320" y="280188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5" h="7706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2" name="Google Shape;1742;p60"/>
            <p:cNvSpPr/>
            <p:nvPr/>
          </p:nvSpPr>
          <p:spPr>
            <a:xfrm>
              <a:off x="6123960" y="280188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5" h="7706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3" name="Google Shape;1743;p60"/>
            <p:cNvSpPr/>
            <p:nvPr/>
          </p:nvSpPr>
          <p:spPr>
            <a:xfrm>
              <a:off x="6195240" y="280188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6" h="770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4" name="Google Shape;1744;p60"/>
            <p:cNvSpPr/>
            <p:nvPr/>
          </p:nvSpPr>
          <p:spPr>
            <a:xfrm>
              <a:off x="6267600" y="280188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6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5" name="Google Shape;1745;p60"/>
            <p:cNvSpPr/>
            <p:nvPr/>
          </p:nvSpPr>
          <p:spPr>
            <a:xfrm>
              <a:off x="6339240" y="280188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6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6" name="Google Shape;1746;p60"/>
            <p:cNvSpPr/>
            <p:nvPr/>
          </p:nvSpPr>
          <p:spPr>
            <a:xfrm>
              <a:off x="6410880" y="280188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6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7" name="Google Shape;1747;p60"/>
            <p:cNvSpPr/>
            <p:nvPr/>
          </p:nvSpPr>
          <p:spPr>
            <a:xfrm>
              <a:off x="5676480" y="2652840"/>
              <a:ext cx="790920" cy="148680"/>
            </a:xfrm>
            <a:custGeom>
              <a:avLst/>
              <a:gdLst>
                <a:gd name="textAreaLeft" fmla="*/ 0 w 790920"/>
                <a:gd name="textAreaRight" fmla="*/ 791280 w 7909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40930" h="7707">
                  <a:moveTo>
                    <a:pt x="0" y="1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8" name="Google Shape;1748;p60"/>
            <p:cNvSpPr/>
            <p:nvPr/>
          </p:nvSpPr>
          <p:spPr>
            <a:xfrm>
              <a:off x="5676480" y="2652840"/>
              <a:ext cx="790920" cy="16560"/>
            </a:xfrm>
            <a:custGeom>
              <a:avLst/>
              <a:gdLst>
                <a:gd name="textAreaLeft" fmla="*/ 0 w 790920"/>
                <a:gd name="textAreaRight" fmla="*/ 791280 w 790920"/>
                <a:gd name="textAreaTop" fmla="*/ 0 h 16560"/>
                <a:gd name="textAreaBottom" fmla="*/ 16920 h 16560"/>
              </a:gdLst>
              <a:ahLst/>
              <a:rect l="textAreaLeft" t="textAreaTop" r="textAreaRight" b="textAreaBottom"/>
              <a:pathLst>
                <a:path w="40930" h="869">
                  <a:moveTo>
                    <a:pt x="0" y="1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9" name="Google Shape;1749;p60"/>
            <p:cNvSpPr/>
            <p:nvPr/>
          </p:nvSpPr>
          <p:spPr>
            <a:xfrm>
              <a:off x="5805360" y="265284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6" h="7707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0" name="Google Shape;1750;p60"/>
            <p:cNvSpPr/>
            <p:nvPr/>
          </p:nvSpPr>
          <p:spPr>
            <a:xfrm>
              <a:off x="5877000" y="265284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5" h="7707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1" name="Google Shape;1751;p60"/>
            <p:cNvSpPr/>
            <p:nvPr/>
          </p:nvSpPr>
          <p:spPr>
            <a:xfrm>
              <a:off x="5948280" y="265284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6" h="7707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2" name="Google Shape;1752;p60"/>
            <p:cNvSpPr/>
            <p:nvPr/>
          </p:nvSpPr>
          <p:spPr>
            <a:xfrm>
              <a:off x="6020640" y="265284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3" h="7707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3" name="Google Shape;1753;p60"/>
            <p:cNvSpPr/>
            <p:nvPr/>
          </p:nvSpPr>
          <p:spPr>
            <a:xfrm>
              <a:off x="6091560" y="265284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5" h="7707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4" name="Google Shape;1754;p60"/>
            <p:cNvSpPr/>
            <p:nvPr/>
          </p:nvSpPr>
          <p:spPr>
            <a:xfrm>
              <a:off x="6163200" y="265284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6" h="7707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5" name="Google Shape;1755;p60"/>
            <p:cNvSpPr/>
            <p:nvPr/>
          </p:nvSpPr>
          <p:spPr>
            <a:xfrm>
              <a:off x="6235200" y="265284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3" h="7707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6" name="Google Shape;1756;p60"/>
            <p:cNvSpPr/>
            <p:nvPr/>
          </p:nvSpPr>
          <p:spPr>
            <a:xfrm>
              <a:off x="6306840" y="265284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7" name="Google Shape;1757;p60"/>
            <p:cNvSpPr/>
            <p:nvPr/>
          </p:nvSpPr>
          <p:spPr>
            <a:xfrm>
              <a:off x="6378480" y="265284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8" name="Google Shape;1758;p60"/>
            <p:cNvSpPr/>
            <p:nvPr/>
          </p:nvSpPr>
          <p:spPr>
            <a:xfrm>
              <a:off x="5653080" y="2503800"/>
              <a:ext cx="791280" cy="148680"/>
            </a:xfrm>
            <a:custGeom>
              <a:avLst/>
              <a:gdLst>
                <a:gd name="textAreaLeft" fmla="*/ 0 w 791280"/>
                <a:gd name="textAreaRight" fmla="*/ 791640 w 79128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40963" h="7706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9" name="Google Shape;1759;p60"/>
            <p:cNvSpPr/>
            <p:nvPr/>
          </p:nvSpPr>
          <p:spPr>
            <a:xfrm>
              <a:off x="5653080" y="2503800"/>
              <a:ext cx="791280" cy="16560"/>
            </a:xfrm>
            <a:custGeom>
              <a:avLst/>
              <a:gdLst>
                <a:gd name="textAreaLeft" fmla="*/ 0 w 791280"/>
                <a:gd name="textAreaRight" fmla="*/ 791640 w 791280"/>
                <a:gd name="textAreaTop" fmla="*/ 0 h 16560"/>
                <a:gd name="textAreaBottom" fmla="*/ 16920 h 16560"/>
              </a:gdLst>
              <a:ahLst/>
              <a:rect l="textAreaLeft" t="textAreaTop" r="textAreaRight" b="textAreaBottom"/>
              <a:pathLst>
                <a:path w="40963" h="868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0" name="Google Shape;1760;p60"/>
            <p:cNvSpPr/>
            <p:nvPr/>
          </p:nvSpPr>
          <p:spPr>
            <a:xfrm>
              <a:off x="5854320" y="250380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6" h="770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1" name="Google Shape;1761;p60"/>
            <p:cNvSpPr/>
            <p:nvPr/>
          </p:nvSpPr>
          <p:spPr>
            <a:xfrm>
              <a:off x="5925960" y="250380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6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2" name="Google Shape;1762;p60"/>
            <p:cNvSpPr/>
            <p:nvPr/>
          </p:nvSpPr>
          <p:spPr>
            <a:xfrm>
              <a:off x="5997600" y="250380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5" h="7706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3" name="Google Shape;1763;p60"/>
            <p:cNvSpPr/>
            <p:nvPr/>
          </p:nvSpPr>
          <p:spPr>
            <a:xfrm>
              <a:off x="6068880" y="250380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6" h="770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4" name="Google Shape;1764;p60"/>
            <p:cNvSpPr/>
            <p:nvPr/>
          </p:nvSpPr>
          <p:spPr>
            <a:xfrm>
              <a:off x="6140520" y="250380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5" h="7706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5" name="Google Shape;1765;p60"/>
            <p:cNvSpPr/>
            <p:nvPr/>
          </p:nvSpPr>
          <p:spPr>
            <a:xfrm>
              <a:off x="6212160" y="250380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5" h="7706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6" name="Google Shape;1766;p60"/>
            <p:cNvSpPr/>
            <p:nvPr/>
          </p:nvSpPr>
          <p:spPr>
            <a:xfrm>
              <a:off x="6283800" y="250380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6" h="770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7" name="Google Shape;1767;p60"/>
            <p:cNvSpPr/>
            <p:nvPr/>
          </p:nvSpPr>
          <p:spPr>
            <a:xfrm>
              <a:off x="6355440" y="250380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5" h="7706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8" name="Google Shape;1768;p60"/>
            <p:cNvSpPr/>
            <p:nvPr/>
          </p:nvSpPr>
          <p:spPr>
            <a:xfrm>
              <a:off x="5689080" y="2355120"/>
              <a:ext cx="790920" cy="148680"/>
            </a:xfrm>
            <a:custGeom>
              <a:avLst/>
              <a:gdLst>
                <a:gd name="textAreaLeft" fmla="*/ 0 w 790920"/>
                <a:gd name="textAreaRight" fmla="*/ 791280 w 7909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40930" h="7707">
                  <a:moveTo>
                    <a:pt x="0" y="1"/>
                  </a:moveTo>
                  <a:lnTo>
                    <a:pt x="0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9" name="Google Shape;1769;p60"/>
            <p:cNvSpPr/>
            <p:nvPr/>
          </p:nvSpPr>
          <p:spPr>
            <a:xfrm>
              <a:off x="5689080" y="2355120"/>
              <a:ext cx="790920" cy="16560"/>
            </a:xfrm>
            <a:custGeom>
              <a:avLst/>
              <a:gdLst>
                <a:gd name="textAreaLeft" fmla="*/ 0 w 790920"/>
                <a:gd name="textAreaRight" fmla="*/ 791280 w 790920"/>
                <a:gd name="textAreaTop" fmla="*/ 0 h 16560"/>
                <a:gd name="textAreaBottom" fmla="*/ 16920 h 16560"/>
              </a:gdLst>
              <a:ahLst/>
              <a:rect l="textAreaLeft" t="textAreaTop" r="textAreaRight" b="textAreaBottom"/>
              <a:pathLst>
                <a:path w="40930" h="869">
                  <a:moveTo>
                    <a:pt x="0" y="1"/>
                  </a:moveTo>
                  <a:lnTo>
                    <a:pt x="0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0" name="Google Shape;1770;p60"/>
            <p:cNvSpPr/>
            <p:nvPr/>
          </p:nvSpPr>
          <p:spPr>
            <a:xfrm>
              <a:off x="5818680" y="235512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1" name="Google Shape;1771;p60"/>
            <p:cNvSpPr/>
            <p:nvPr/>
          </p:nvSpPr>
          <p:spPr>
            <a:xfrm>
              <a:off x="5890320" y="235512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2" name="Google Shape;1772;p60"/>
            <p:cNvSpPr/>
            <p:nvPr/>
          </p:nvSpPr>
          <p:spPr>
            <a:xfrm>
              <a:off x="5961960" y="235512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3" name="Google Shape;1773;p60"/>
            <p:cNvSpPr/>
            <p:nvPr/>
          </p:nvSpPr>
          <p:spPr>
            <a:xfrm>
              <a:off x="6033600" y="235512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4" name="Google Shape;1774;p60"/>
            <p:cNvSpPr/>
            <p:nvPr/>
          </p:nvSpPr>
          <p:spPr>
            <a:xfrm>
              <a:off x="6105240" y="235512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5" name="Google Shape;1775;p60"/>
            <p:cNvSpPr/>
            <p:nvPr/>
          </p:nvSpPr>
          <p:spPr>
            <a:xfrm>
              <a:off x="6176520" y="235512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6" name="Google Shape;1776;p60"/>
            <p:cNvSpPr/>
            <p:nvPr/>
          </p:nvSpPr>
          <p:spPr>
            <a:xfrm>
              <a:off x="6248160" y="235512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7" name="Google Shape;1777;p60"/>
            <p:cNvSpPr/>
            <p:nvPr/>
          </p:nvSpPr>
          <p:spPr>
            <a:xfrm>
              <a:off x="6319800" y="235512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8" name="Google Shape;1778;p60"/>
            <p:cNvSpPr/>
            <p:nvPr/>
          </p:nvSpPr>
          <p:spPr>
            <a:xfrm>
              <a:off x="6391440" y="235512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9" name="Google Shape;1779;p60"/>
            <p:cNvSpPr/>
            <p:nvPr/>
          </p:nvSpPr>
          <p:spPr>
            <a:xfrm>
              <a:off x="5654520" y="2206080"/>
              <a:ext cx="790920" cy="148680"/>
            </a:xfrm>
            <a:custGeom>
              <a:avLst/>
              <a:gdLst>
                <a:gd name="textAreaLeft" fmla="*/ 0 w 790920"/>
                <a:gd name="textAreaRight" fmla="*/ 791280 w 7909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40930" h="7706">
                  <a:moveTo>
                    <a:pt x="0" y="0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0" name="Google Shape;1780;p60"/>
            <p:cNvSpPr/>
            <p:nvPr/>
          </p:nvSpPr>
          <p:spPr>
            <a:xfrm>
              <a:off x="5654520" y="2206080"/>
              <a:ext cx="790920" cy="16560"/>
            </a:xfrm>
            <a:custGeom>
              <a:avLst/>
              <a:gdLst>
                <a:gd name="textAreaLeft" fmla="*/ 0 w 790920"/>
                <a:gd name="textAreaRight" fmla="*/ 791280 w 790920"/>
                <a:gd name="textAreaTop" fmla="*/ 0 h 16560"/>
                <a:gd name="textAreaBottom" fmla="*/ 16920 h 16560"/>
              </a:gdLst>
              <a:ahLst/>
              <a:rect l="textAreaLeft" t="textAreaTop" r="textAreaRight" b="textAreaBottom"/>
              <a:pathLst>
                <a:path w="40930" h="868">
                  <a:moveTo>
                    <a:pt x="0" y="0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1" name="Google Shape;1781;p60"/>
            <p:cNvSpPr/>
            <p:nvPr/>
          </p:nvSpPr>
          <p:spPr>
            <a:xfrm>
              <a:off x="6356520" y="220608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6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2" name="Google Shape;1782;p60"/>
            <p:cNvSpPr/>
            <p:nvPr/>
          </p:nvSpPr>
          <p:spPr>
            <a:xfrm>
              <a:off x="6284880" y="220608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6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3" name="Google Shape;1783;p60"/>
            <p:cNvSpPr/>
            <p:nvPr/>
          </p:nvSpPr>
          <p:spPr>
            <a:xfrm>
              <a:off x="6213240" y="220608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6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4" name="Google Shape;1784;p60"/>
            <p:cNvSpPr/>
            <p:nvPr/>
          </p:nvSpPr>
          <p:spPr>
            <a:xfrm>
              <a:off x="6141960" y="220608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6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5" name="Google Shape;1785;p60"/>
            <p:cNvSpPr/>
            <p:nvPr/>
          </p:nvSpPr>
          <p:spPr>
            <a:xfrm>
              <a:off x="6070320" y="220608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6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6" name="Google Shape;1786;p60"/>
            <p:cNvSpPr/>
            <p:nvPr/>
          </p:nvSpPr>
          <p:spPr>
            <a:xfrm>
              <a:off x="5998680" y="220608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6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7" name="Google Shape;1787;p60"/>
            <p:cNvSpPr/>
            <p:nvPr/>
          </p:nvSpPr>
          <p:spPr>
            <a:xfrm>
              <a:off x="5927040" y="220608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6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8" name="Google Shape;1788;p60"/>
            <p:cNvSpPr/>
            <p:nvPr/>
          </p:nvSpPr>
          <p:spPr>
            <a:xfrm>
              <a:off x="5855400" y="220608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6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9" name="Google Shape;1789;p60"/>
            <p:cNvSpPr/>
            <p:nvPr/>
          </p:nvSpPr>
          <p:spPr>
            <a:xfrm>
              <a:off x="5686560" y="2057040"/>
              <a:ext cx="790920" cy="148680"/>
            </a:xfrm>
            <a:custGeom>
              <a:avLst/>
              <a:gdLst>
                <a:gd name="textAreaLeft" fmla="*/ 0 w 790920"/>
                <a:gd name="textAreaRight" fmla="*/ 791280 w 7909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40931" h="7707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0" name="Google Shape;1790;p60"/>
            <p:cNvSpPr/>
            <p:nvPr/>
          </p:nvSpPr>
          <p:spPr>
            <a:xfrm>
              <a:off x="5686560" y="2057040"/>
              <a:ext cx="790920" cy="16560"/>
            </a:xfrm>
            <a:custGeom>
              <a:avLst/>
              <a:gdLst>
                <a:gd name="textAreaLeft" fmla="*/ 0 w 790920"/>
                <a:gd name="textAreaRight" fmla="*/ 791280 w 790920"/>
                <a:gd name="textAreaTop" fmla="*/ 0 h 16560"/>
                <a:gd name="textAreaBottom" fmla="*/ 16920 h 16560"/>
              </a:gdLst>
              <a:ahLst/>
              <a:rect l="textAreaLeft" t="textAreaTop" r="textAreaRight" b="textAreaBottom"/>
              <a:pathLst>
                <a:path w="40931" h="869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1" name="Google Shape;1791;p60"/>
            <p:cNvSpPr/>
            <p:nvPr/>
          </p:nvSpPr>
          <p:spPr>
            <a:xfrm>
              <a:off x="6388920" y="205704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3" h="7707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2" name="Google Shape;1792;p60"/>
            <p:cNvSpPr/>
            <p:nvPr/>
          </p:nvSpPr>
          <p:spPr>
            <a:xfrm>
              <a:off x="6317280" y="205704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3" name="Google Shape;1793;p60"/>
            <p:cNvSpPr/>
            <p:nvPr/>
          </p:nvSpPr>
          <p:spPr>
            <a:xfrm>
              <a:off x="6245640" y="205704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4" name="Google Shape;1794;p60"/>
            <p:cNvSpPr/>
            <p:nvPr/>
          </p:nvSpPr>
          <p:spPr>
            <a:xfrm>
              <a:off x="6174000" y="205704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3" h="7707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5" name="Google Shape;1795;p60"/>
            <p:cNvSpPr/>
            <p:nvPr/>
          </p:nvSpPr>
          <p:spPr>
            <a:xfrm>
              <a:off x="6102360" y="205704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6" name="Google Shape;1796;p60"/>
            <p:cNvSpPr/>
            <p:nvPr/>
          </p:nvSpPr>
          <p:spPr>
            <a:xfrm>
              <a:off x="6031080" y="205704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7" name="Google Shape;1797;p60"/>
            <p:cNvSpPr/>
            <p:nvPr/>
          </p:nvSpPr>
          <p:spPr>
            <a:xfrm>
              <a:off x="5959440" y="205704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8" name="Google Shape;1798;p60"/>
            <p:cNvSpPr/>
            <p:nvPr/>
          </p:nvSpPr>
          <p:spPr>
            <a:xfrm>
              <a:off x="5887800" y="205704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9" name="Google Shape;1799;p60"/>
            <p:cNvSpPr/>
            <p:nvPr/>
          </p:nvSpPr>
          <p:spPr>
            <a:xfrm>
              <a:off x="5816160" y="205704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0" name="Google Shape;1800;p60"/>
            <p:cNvSpPr/>
            <p:nvPr/>
          </p:nvSpPr>
          <p:spPr>
            <a:xfrm>
              <a:off x="5709240" y="1908000"/>
              <a:ext cx="791640" cy="148680"/>
            </a:xfrm>
            <a:custGeom>
              <a:avLst/>
              <a:gdLst>
                <a:gd name="textAreaLeft" fmla="*/ 0 w 791640"/>
                <a:gd name="textAreaRight" fmla="*/ 792000 w 79164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40964" h="7706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1" name="Google Shape;1801;p60"/>
            <p:cNvSpPr/>
            <p:nvPr/>
          </p:nvSpPr>
          <p:spPr>
            <a:xfrm>
              <a:off x="5709240" y="1908000"/>
              <a:ext cx="791640" cy="16560"/>
            </a:xfrm>
            <a:custGeom>
              <a:avLst/>
              <a:gdLst>
                <a:gd name="textAreaLeft" fmla="*/ 0 w 791640"/>
                <a:gd name="textAreaRight" fmla="*/ 792000 w 791640"/>
                <a:gd name="textAreaTop" fmla="*/ 0 h 16560"/>
                <a:gd name="textAreaBottom" fmla="*/ 16920 h 16560"/>
              </a:gdLst>
              <a:ahLst/>
              <a:rect l="textAreaLeft" t="textAreaTop" r="textAreaRight" b="textAreaBottom"/>
              <a:pathLst>
                <a:path w="40964" h="868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2" name="Google Shape;1802;p60"/>
            <p:cNvSpPr/>
            <p:nvPr/>
          </p:nvSpPr>
          <p:spPr>
            <a:xfrm>
              <a:off x="6411240" y="190800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5" h="7706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3" name="Google Shape;1803;p60"/>
            <p:cNvSpPr/>
            <p:nvPr/>
          </p:nvSpPr>
          <p:spPr>
            <a:xfrm>
              <a:off x="6339960" y="190800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6" h="770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4" name="Google Shape;1804;p60"/>
            <p:cNvSpPr/>
            <p:nvPr/>
          </p:nvSpPr>
          <p:spPr>
            <a:xfrm>
              <a:off x="6268320" y="190800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5" h="7706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5" name="Google Shape;1805;p60"/>
            <p:cNvSpPr/>
            <p:nvPr/>
          </p:nvSpPr>
          <p:spPr>
            <a:xfrm>
              <a:off x="6196680" y="190800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6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6" name="Google Shape;1806;p60"/>
            <p:cNvSpPr/>
            <p:nvPr/>
          </p:nvSpPr>
          <p:spPr>
            <a:xfrm>
              <a:off x="6125040" y="190800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6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7" name="Google Shape;1807;p60"/>
            <p:cNvSpPr/>
            <p:nvPr/>
          </p:nvSpPr>
          <p:spPr>
            <a:xfrm>
              <a:off x="6053400" y="190800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6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8" name="Google Shape;1808;p60"/>
            <p:cNvSpPr/>
            <p:nvPr/>
          </p:nvSpPr>
          <p:spPr>
            <a:xfrm>
              <a:off x="5982120" y="190800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6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9" name="Google Shape;1809;p60"/>
            <p:cNvSpPr/>
            <p:nvPr/>
          </p:nvSpPr>
          <p:spPr>
            <a:xfrm>
              <a:off x="5910480" y="190800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3" h="7706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0" name="Google Shape;1810;p60"/>
            <p:cNvSpPr/>
            <p:nvPr/>
          </p:nvSpPr>
          <p:spPr>
            <a:xfrm>
              <a:off x="5838840" y="190800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6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1" name="Google Shape;1811;p60"/>
            <p:cNvSpPr/>
            <p:nvPr/>
          </p:nvSpPr>
          <p:spPr>
            <a:xfrm>
              <a:off x="5673600" y="1759320"/>
              <a:ext cx="790920" cy="148680"/>
            </a:xfrm>
            <a:custGeom>
              <a:avLst/>
              <a:gdLst>
                <a:gd name="textAreaLeft" fmla="*/ 0 w 790920"/>
                <a:gd name="textAreaRight" fmla="*/ 791280 w 7909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40931" h="7707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2" name="Google Shape;1812;p60"/>
            <p:cNvSpPr/>
            <p:nvPr/>
          </p:nvSpPr>
          <p:spPr>
            <a:xfrm>
              <a:off x="5673600" y="1759320"/>
              <a:ext cx="790920" cy="16560"/>
            </a:xfrm>
            <a:custGeom>
              <a:avLst/>
              <a:gdLst>
                <a:gd name="textAreaLeft" fmla="*/ 0 w 790920"/>
                <a:gd name="textAreaRight" fmla="*/ 791280 w 790920"/>
                <a:gd name="textAreaTop" fmla="*/ 0 h 16560"/>
                <a:gd name="textAreaBottom" fmla="*/ 16920 h 16560"/>
              </a:gdLst>
              <a:ahLst/>
              <a:rect l="textAreaLeft" t="textAreaTop" r="textAreaRight" b="textAreaBottom"/>
              <a:pathLst>
                <a:path w="40931" h="869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3" name="Google Shape;1813;p60"/>
            <p:cNvSpPr/>
            <p:nvPr/>
          </p:nvSpPr>
          <p:spPr>
            <a:xfrm>
              <a:off x="6375960" y="175932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4" name="Google Shape;1814;p60"/>
            <p:cNvSpPr/>
            <p:nvPr/>
          </p:nvSpPr>
          <p:spPr>
            <a:xfrm>
              <a:off x="6304320" y="175932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5" name="Google Shape;1815;p60"/>
            <p:cNvSpPr/>
            <p:nvPr/>
          </p:nvSpPr>
          <p:spPr>
            <a:xfrm>
              <a:off x="6232680" y="175932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6" name="Google Shape;1816;p60"/>
            <p:cNvSpPr/>
            <p:nvPr/>
          </p:nvSpPr>
          <p:spPr>
            <a:xfrm>
              <a:off x="6160680" y="175932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5" h="7707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7" name="Google Shape;1817;p60"/>
            <p:cNvSpPr/>
            <p:nvPr/>
          </p:nvSpPr>
          <p:spPr>
            <a:xfrm>
              <a:off x="6089760" y="175932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8" name="Google Shape;1818;p60"/>
            <p:cNvSpPr/>
            <p:nvPr/>
          </p:nvSpPr>
          <p:spPr>
            <a:xfrm>
              <a:off x="6018120" y="1759320"/>
              <a:ext cx="30600" cy="1486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02" h="7707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9" name="Google Shape;1819;p60"/>
            <p:cNvSpPr/>
            <p:nvPr/>
          </p:nvSpPr>
          <p:spPr>
            <a:xfrm>
              <a:off x="5945760" y="175932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6" h="7707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0" name="Google Shape;1820;p60"/>
            <p:cNvSpPr/>
            <p:nvPr/>
          </p:nvSpPr>
          <p:spPr>
            <a:xfrm>
              <a:off x="5874120" y="175932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6" h="7707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1" name="Google Shape;1821;p60"/>
            <p:cNvSpPr/>
            <p:nvPr/>
          </p:nvSpPr>
          <p:spPr>
            <a:xfrm>
              <a:off x="5802840" y="1759320"/>
              <a:ext cx="31320" cy="1486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8680"/>
                <a:gd name="textAreaBottom" fmla="*/ 149040 h 148680"/>
              </a:gdLst>
              <a:ahLst/>
              <a:rect l="textAreaLeft" t="textAreaTop" r="textAreaRight" b="textAreaBottom"/>
              <a:pathLst>
                <a:path w="1635" h="7707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2" name="Google Shape;1822;p60"/>
            <p:cNvSpPr/>
            <p:nvPr/>
          </p:nvSpPr>
          <p:spPr>
            <a:xfrm>
              <a:off x="5892840" y="1169640"/>
              <a:ext cx="2386440" cy="1793880"/>
            </a:xfrm>
            <a:custGeom>
              <a:avLst/>
              <a:gdLst>
                <a:gd name="textAreaLeft" fmla="*/ 0 w 2386440"/>
                <a:gd name="textAreaRight" fmla="*/ 2386800 w 2386440"/>
                <a:gd name="textAreaTop" fmla="*/ 0 h 1793880"/>
                <a:gd name="textAreaBottom" fmla="*/ 1794240 h 1793880"/>
              </a:gdLst>
              <a:ahLst/>
              <a:rect l="textAreaLeft" t="textAreaTop" r="textAreaRight" b="textAreaBottom"/>
              <a:pathLst>
                <a:path w="123473" h="92821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3" name="Google Shape;1823;p60"/>
            <p:cNvSpPr/>
            <p:nvPr/>
          </p:nvSpPr>
          <p:spPr>
            <a:xfrm>
              <a:off x="5979240" y="1215000"/>
              <a:ext cx="2248560" cy="1704600"/>
            </a:xfrm>
            <a:custGeom>
              <a:avLst/>
              <a:gdLst>
                <a:gd name="textAreaLeft" fmla="*/ 0 w 2248560"/>
                <a:gd name="textAreaRight" fmla="*/ 2248920 w 2248560"/>
                <a:gd name="textAreaTop" fmla="*/ 0 h 1704600"/>
                <a:gd name="textAreaBottom" fmla="*/ 1704960 h 1704600"/>
              </a:gdLst>
              <a:ahLst/>
              <a:rect l="textAreaLeft" t="textAreaTop" r="textAreaRight" b="textAreaBottom"/>
              <a:pathLst>
                <a:path w="116350" h="88197">
                  <a:moveTo>
                    <a:pt x="113748" y="267"/>
                  </a:moveTo>
                  <a:lnTo>
                    <a:pt x="116050" y="13610"/>
                  </a:lnTo>
                  <a:lnTo>
                    <a:pt x="112814" y="11308"/>
                  </a:lnTo>
                  <a:lnTo>
                    <a:pt x="112747" y="11308"/>
                  </a:lnTo>
                  <a:cubicBezTo>
                    <a:pt x="112714" y="11308"/>
                    <a:pt x="112681" y="11342"/>
                    <a:pt x="112681" y="11342"/>
                  </a:cubicBezTo>
                  <a:lnTo>
                    <a:pt x="84961" y="50536"/>
                  </a:lnTo>
                  <a:cubicBezTo>
                    <a:pt x="84653" y="50947"/>
                    <a:pt x="84192" y="51169"/>
                    <a:pt x="83728" y="51169"/>
                  </a:cubicBezTo>
                  <a:cubicBezTo>
                    <a:pt x="83439" y="51169"/>
                    <a:pt x="83149" y="51083"/>
                    <a:pt x="82893" y="50903"/>
                  </a:cubicBezTo>
                  <a:lnTo>
                    <a:pt x="55740" y="31723"/>
                  </a:lnTo>
                  <a:cubicBezTo>
                    <a:pt x="55448" y="31520"/>
                    <a:pt x="55118" y="31423"/>
                    <a:pt x="54792" y="31423"/>
                  </a:cubicBezTo>
                  <a:cubicBezTo>
                    <a:pt x="54259" y="31423"/>
                    <a:pt x="53736" y="31681"/>
                    <a:pt x="53405" y="32157"/>
                  </a:cubicBezTo>
                  <a:lnTo>
                    <a:pt x="13877" y="87997"/>
                  </a:lnTo>
                  <a:lnTo>
                    <a:pt x="300" y="87997"/>
                  </a:lnTo>
                  <a:lnTo>
                    <a:pt x="50870" y="16512"/>
                  </a:lnTo>
                  <a:cubicBezTo>
                    <a:pt x="51153" y="16108"/>
                    <a:pt x="51607" y="15888"/>
                    <a:pt x="52076" y="15888"/>
                  </a:cubicBezTo>
                  <a:cubicBezTo>
                    <a:pt x="52382" y="15888"/>
                    <a:pt x="52695" y="15981"/>
                    <a:pt x="52971" y="16179"/>
                  </a:cubicBezTo>
                  <a:lnTo>
                    <a:pt x="80091" y="35359"/>
                  </a:lnTo>
                  <a:cubicBezTo>
                    <a:pt x="80364" y="35558"/>
                    <a:pt x="80674" y="35664"/>
                    <a:pt x="80994" y="35664"/>
                  </a:cubicBezTo>
                  <a:cubicBezTo>
                    <a:pt x="81103" y="35664"/>
                    <a:pt x="81214" y="35651"/>
                    <a:pt x="81325" y="35626"/>
                  </a:cubicBezTo>
                  <a:cubicBezTo>
                    <a:pt x="81792" y="35559"/>
                    <a:pt x="82159" y="35326"/>
                    <a:pt x="82426" y="34959"/>
                  </a:cubicBezTo>
                  <a:lnTo>
                    <a:pt x="103641" y="4971"/>
                  </a:lnTo>
                  <a:cubicBezTo>
                    <a:pt x="103641" y="4937"/>
                    <a:pt x="103641" y="4937"/>
                    <a:pt x="103641" y="4904"/>
                  </a:cubicBezTo>
                  <a:cubicBezTo>
                    <a:pt x="103641" y="4870"/>
                    <a:pt x="103607" y="4837"/>
                    <a:pt x="103607" y="4837"/>
                  </a:cubicBezTo>
                  <a:lnTo>
                    <a:pt x="100372" y="2535"/>
                  </a:lnTo>
                  <a:lnTo>
                    <a:pt x="113748" y="267"/>
                  </a:lnTo>
                  <a:close/>
                  <a:moveTo>
                    <a:pt x="113881" y="0"/>
                  </a:moveTo>
                  <a:lnTo>
                    <a:pt x="100105" y="2369"/>
                  </a:lnTo>
                  <a:cubicBezTo>
                    <a:pt x="100072" y="2369"/>
                    <a:pt x="100038" y="2402"/>
                    <a:pt x="100038" y="2435"/>
                  </a:cubicBezTo>
                  <a:cubicBezTo>
                    <a:pt x="100005" y="2469"/>
                    <a:pt x="100038" y="2502"/>
                    <a:pt x="100072" y="2535"/>
                  </a:cubicBezTo>
                  <a:lnTo>
                    <a:pt x="103407" y="4904"/>
                  </a:lnTo>
                  <a:lnTo>
                    <a:pt x="82259" y="34792"/>
                  </a:lnTo>
                  <a:cubicBezTo>
                    <a:pt x="81975" y="35217"/>
                    <a:pt x="81520" y="35433"/>
                    <a:pt x="81049" y="35433"/>
                  </a:cubicBezTo>
                  <a:cubicBezTo>
                    <a:pt x="80744" y="35433"/>
                    <a:pt x="80433" y="35342"/>
                    <a:pt x="80157" y="35159"/>
                  </a:cubicBezTo>
                  <a:lnTo>
                    <a:pt x="53038" y="15978"/>
                  </a:lnTo>
                  <a:cubicBezTo>
                    <a:pt x="52737" y="15769"/>
                    <a:pt x="52396" y="15668"/>
                    <a:pt x="52059" y="15668"/>
                  </a:cubicBezTo>
                  <a:cubicBezTo>
                    <a:pt x="51537" y="15668"/>
                    <a:pt x="51028" y="15912"/>
                    <a:pt x="50703" y="16379"/>
                  </a:cubicBezTo>
                  <a:lnTo>
                    <a:pt x="33" y="88030"/>
                  </a:lnTo>
                  <a:cubicBezTo>
                    <a:pt x="0" y="88063"/>
                    <a:pt x="0" y="88097"/>
                    <a:pt x="33" y="88130"/>
                  </a:cubicBezTo>
                  <a:cubicBezTo>
                    <a:pt x="33" y="88163"/>
                    <a:pt x="67" y="88197"/>
                    <a:pt x="100" y="88197"/>
                  </a:cubicBezTo>
                  <a:lnTo>
                    <a:pt x="13943" y="88197"/>
                  </a:lnTo>
                  <a:cubicBezTo>
                    <a:pt x="13977" y="88197"/>
                    <a:pt x="14010" y="88163"/>
                    <a:pt x="14043" y="88163"/>
                  </a:cubicBezTo>
                  <a:lnTo>
                    <a:pt x="53638" y="32290"/>
                  </a:lnTo>
                  <a:cubicBezTo>
                    <a:pt x="53926" y="31879"/>
                    <a:pt x="54378" y="31658"/>
                    <a:pt x="54839" y="31658"/>
                  </a:cubicBezTo>
                  <a:cubicBezTo>
                    <a:pt x="55126" y="31658"/>
                    <a:pt x="55417" y="31744"/>
                    <a:pt x="55673" y="31923"/>
                  </a:cubicBezTo>
                  <a:lnTo>
                    <a:pt x="82826" y="51104"/>
                  </a:lnTo>
                  <a:cubicBezTo>
                    <a:pt x="83117" y="51306"/>
                    <a:pt x="83448" y="51403"/>
                    <a:pt x="83774" y="51403"/>
                  </a:cubicBezTo>
                  <a:cubicBezTo>
                    <a:pt x="84307" y="51403"/>
                    <a:pt x="84830" y="51146"/>
                    <a:pt x="85161" y="50670"/>
                  </a:cubicBezTo>
                  <a:lnTo>
                    <a:pt x="112847" y="11575"/>
                  </a:lnTo>
                  <a:lnTo>
                    <a:pt x="116183" y="13944"/>
                  </a:lnTo>
                  <a:cubicBezTo>
                    <a:pt x="116200" y="13960"/>
                    <a:pt x="116216" y="13969"/>
                    <a:pt x="116233" y="13969"/>
                  </a:cubicBezTo>
                  <a:cubicBezTo>
                    <a:pt x="116250" y="13969"/>
                    <a:pt x="116266" y="13960"/>
                    <a:pt x="116283" y="13944"/>
                  </a:cubicBezTo>
                  <a:cubicBezTo>
                    <a:pt x="116316" y="13910"/>
                    <a:pt x="116350" y="13877"/>
                    <a:pt x="116350" y="13844"/>
                  </a:cubicBezTo>
                  <a:lnTo>
                    <a:pt x="113981" y="67"/>
                  </a:lnTo>
                  <a:cubicBezTo>
                    <a:pt x="113981" y="34"/>
                    <a:pt x="113915" y="0"/>
                    <a:pt x="11388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4" name="Google Shape;1824;p60"/>
            <p:cNvSpPr/>
            <p:nvPr/>
          </p:nvSpPr>
          <p:spPr>
            <a:xfrm>
              <a:off x="7729200" y="2457360"/>
              <a:ext cx="33120" cy="49284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92840"/>
                <a:gd name="textAreaBottom" fmla="*/ 493200 h 492840"/>
              </a:gdLst>
              <a:ahLst/>
              <a:rect l="textAreaLeft" t="textAreaTop" r="textAreaRight" b="textAreaBottom"/>
              <a:pathLst>
                <a:path w="1735" h="25519">
                  <a:moveTo>
                    <a:pt x="0" y="1"/>
                  </a:moveTo>
                  <a:lnTo>
                    <a:pt x="0" y="25519"/>
                  </a:lnTo>
                  <a:lnTo>
                    <a:pt x="1735" y="2551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5" name="Google Shape;1825;p60"/>
            <p:cNvSpPr/>
            <p:nvPr/>
          </p:nvSpPr>
          <p:spPr>
            <a:xfrm>
              <a:off x="8019360" y="2189160"/>
              <a:ext cx="32400" cy="761040"/>
            </a:xfrm>
            <a:custGeom>
              <a:avLst/>
              <a:gdLst>
                <a:gd name="textAreaLeft" fmla="*/ 0 w 32400"/>
                <a:gd name="textAreaRight" fmla="*/ 32760 w 32400"/>
                <a:gd name="textAreaTop" fmla="*/ 0 h 761040"/>
                <a:gd name="textAreaBottom" fmla="*/ 761400 h 761040"/>
              </a:gdLst>
              <a:ahLst/>
              <a:rect l="textAreaLeft" t="textAreaTop" r="textAreaRight" b="textAreaBottom"/>
              <a:pathLst>
                <a:path w="1702" h="39395">
                  <a:moveTo>
                    <a:pt x="0" y="0"/>
                  </a:moveTo>
                  <a:lnTo>
                    <a:pt x="0" y="39395"/>
                  </a:lnTo>
                  <a:lnTo>
                    <a:pt x="1701" y="3939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6" name="Google Shape;1826;p60"/>
            <p:cNvSpPr/>
            <p:nvPr/>
          </p:nvSpPr>
          <p:spPr>
            <a:xfrm>
              <a:off x="8314200" y="2371680"/>
              <a:ext cx="33120" cy="5785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578520"/>
                <a:gd name="textAreaBottom" fmla="*/ 578880 h 578520"/>
              </a:gdLst>
              <a:ahLst/>
              <a:rect l="textAreaLeft" t="textAreaTop" r="textAreaRight" b="textAreaBottom"/>
              <a:pathLst>
                <a:path w="1735" h="29955">
                  <a:moveTo>
                    <a:pt x="0" y="0"/>
                  </a:moveTo>
                  <a:lnTo>
                    <a:pt x="0" y="29955"/>
                  </a:lnTo>
                  <a:lnTo>
                    <a:pt x="1735" y="2995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7" name="Google Shape;1827;p60"/>
            <p:cNvSpPr/>
            <p:nvPr/>
          </p:nvSpPr>
          <p:spPr>
            <a:xfrm>
              <a:off x="7497360" y="2457360"/>
              <a:ext cx="231840" cy="492840"/>
            </a:xfrm>
            <a:custGeom>
              <a:avLst/>
              <a:gdLst>
                <a:gd name="textAreaLeft" fmla="*/ 0 w 231840"/>
                <a:gd name="textAreaRight" fmla="*/ 232200 w 231840"/>
                <a:gd name="textAreaTop" fmla="*/ 0 h 492840"/>
                <a:gd name="textAreaBottom" fmla="*/ 493200 h 492840"/>
              </a:gdLst>
              <a:ahLst/>
              <a:rect l="textAreaLeft" t="textAreaTop" r="textAreaRight" b="textAreaBottom"/>
              <a:pathLst>
                <a:path w="12010" h="25519">
                  <a:moveTo>
                    <a:pt x="1" y="1"/>
                  </a:moveTo>
                  <a:lnTo>
                    <a:pt x="1" y="25519"/>
                  </a:lnTo>
                  <a:lnTo>
                    <a:pt x="12009" y="25519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8" name="Google Shape;1828;p60"/>
            <p:cNvSpPr/>
            <p:nvPr/>
          </p:nvSpPr>
          <p:spPr>
            <a:xfrm>
              <a:off x="7786800" y="2189160"/>
              <a:ext cx="232560" cy="761040"/>
            </a:xfrm>
            <a:custGeom>
              <a:avLst/>
              <a:gdLst>
                <a:gd name="textAreaLeft" fmla="*/ 0 w 232560"/>
                <a:gd name="textAreaRight" fmla="*/ 232920 w 232560"/>
                <a:gd name="textAreaTop" fmla="*/ 0 h 761040"/>
                <a:gd name="textAreaBottom" fmla="*/ 761400 h 761040"/>
              </a:gdLst>
              <a:ahLst/>
              <a:rect l="textAreaLeft" t="textAreaTop" r="textAreaRight" b="textAreaBottom"/>
              <a:pathLst>
                <a:path w="12043" h="39395">
                  <a:moveTo>
                    <a:pt x="0" y="0"/>
                  </a:moveTo>
                  <a:lnTo>
                    <a:pt x="0" y="39395"/>
                  </a:lnTo>
                  <a:lnTo>
                    <a:pt x="12042" y="39395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9" name="Google Shape;1829;p60"/>
            <p:cNvSpPr/>
            <p:nvPr/>
          </p:nvSpPr>
          <p:spPr>
            <a:xfrm>
              <a:off x="8082000" y="2371680"/>
              <a:ext cx="232560" cy="578520"/>
            </a:xfrm>
            <a:custGeom>
              <a:avLst/>
              <a:gdLst>
                <a:gd name="textAreaLeft" fmla="*/ 0 w 232560"/>
                <a:gd name="textAreaRight" fmla="*/ 232920 w 232560"/>
                <a:gd name="textAreaTop" fmla="*/ 0 h 578520"/>
                <a:gd name="textAreaBottom" fmla="*/ 578880 h 578520"/>
              </a:gdLst>
              <a:ahLst/>
              <a:rect l="textAreaLeft" t="textAreaTop" r="textAreaRight" b="textAreaBottom"/>
              <a:pathLst>
                <a:path w="12043" h="29955">
                  <a:moveTo>
                    <a:pt x="1" y="0"/>
                  </a:moveTo>
                  <a:lnTo>
                    <a:pt x="1" y="29955"/>
                  </a:lnTo>
                  <a:lnTo>
                    <a:pt x="12043" y="29955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0" name="Google Shape;1830;p60"/>
            <p:cNvSpPr/>
            <p:nvPr/>
          </p:nvSpPr>
          <p:spPr>
            <a:xfrm>
              <a:off x="6894360" y="2751480"/>
              <a:ext cx="72360" cy="15840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0 h 158400"/>
                <a:gd name="textAreaBottom" fmla="*/ 158760 h 158400"/>
              </a:gdLst>
              <a:ahLst/>
              <a:rect l="textAreaLeft" t="textAreaTop" r="textAreaRight" b="textAreaBottom"/>
              <a:pathLst>
                <a:path w="3771" h="8207">
                  <a:moveTo>
                    <a:pt x="568" y="1"/>
                  </a:moveTo>
                  <a:lnTo>
                    <a:pt x="1" y="7606"/>
                  </a:lnTo>
                  <a:lnTo>
                    <a:pt x="3237" y="8206"/>
                  </a:lnTo>
                  <a:lnTo>
                    <a:pt x="3770" y="60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f3e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200" bIns="79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1" name="Google Shape;1831;p60"/>
            <p:cNvSpPr/>
            <p:nvPr/>
          </p:nvSpPr>
          <p:spPr>
            <a:xfrm>
              <a:off x="7296840" y="2761920"/>
              <a:ext cx="78840" cy="146520"/>
            </a:xfrm>
            <a:custGeom>
              <a:avLst/>
              <a:gdLst>
                <a:gd name="textAreaLeft" fmla="*/ 0 w 78840"/>
                <a:gd name="textAreaRight" fmla="*/ 79200 w 78840"/>
                <a:gd name="textAreaTop" fmla="*/ 0 h 146520"/>
                <a:gd name="textAreaBottom" fmla="*/ 146880 h 146520"/>
              </a:gdLst>
              <a:ahLst/>
              <a:rect l="textAreaLeft" t="textAreaTop" r="textAreaRight" b="textAreaBottom"/>
              <a:pathLst>
                <a:path w="4104" h="7606">
                  <a:moveTo>
                    <a:pt x="1" y="0"/>
                  </a:moveTo>
                  <a:lnTo>
                    <a:pt x="835" y="7606"/>
                  </a:lnTo>
                  <a:lnTo>
                    <a:pt x="4104" y="760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3440" bIns="73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2" name="Google Shape;1832;p60"/>
            <p:cNvSpPr/>
            <p:nvPr/>
          </p:nvSpPr>
          <p:spPr>
            <a:xfrm>
              <a:off x="7185240" y="2901240"/>
              <a:ext cx="218160" cy="72000"/>
            </a:xfrm>
            <a:custGeom>
              <a:avLst/>
              <a:gdLst>
                <a:gd name="textAreaLeft" fmla="*/ 0 w 218160"/>
                <a:gd name="textAreaRight" fmla="*/ 218520 w 218160"/>
                <a:gd name="textAreaTop" fmla="*/ 0 h 72000"/>
                <a:gd name="textAreaBottom" fmla="*/ 72360 h 72000"/>
              </a:gdLst>
              <a:ahLst/>
              <a:rect l="textAreaLeft" t="textAreaTop" r="textAreaRight" b="textAreaBottom"/>
              <a:pathLst>
                <a:path w="11310" h="3737">
                  <a:moveTo>
                    <a:pt x="6339" y="0"/>
                  </a:moveTo>
                  <a:cubicBezTo>
                    <a:pt x="6139" y="0"/>
                    <a:pt x="5939" y="67"/>
                    <a:pt x="5805" y="234"/>
                  </a:cubicBezTo>
                  <a:cubicBezTo>
                    <a:pt x="5005" y="934"/>
                    <a:pt x="3103" y="1702"/>
                    <a:pt x="568" y="2269"/>
                  </a:cubicBezTo>
                  <a:cubicBezTo>
                    <a:pt x="1" y="2369"/>
                    <a:pt x="168" y="3736"/>
                    <a:pt x="1569" y="3736"/>
                  </a:cubicBezTo>
                  <a:cubicBezTo>
                    <a:pt x="2936" y="3736"/>
                    <a:pt x="5939" y="3636"/>
                    <a:pt x="6939" y="3636"/>
                  </a:cubicBezTo>
                  <a:cubicBezTo>
                    <a:pt x="8540" y="3636"/>
                    <a:pt x="9508" y="3703"/>
                    <a:pt x="10775" y="3736"/>
                  </a:cubicBezTo>
                  <a:cubicBezTo>
                    <a:pt x="11076" y="3736"/>
                    <a:pt x="11309" y="3470"/>
                    <a:pt x="11242" y="3169"/>
                  </a:cubicBezTo>
                  <a:lnTo>
                    <a:pt x="10609" y="234"/>
                  </a:lnTo>
                  <a:cubicBezTo>
                    <a:pt x="10575" y="100"/>
                    <a:pt x="10475" y="0"/>
                    <a:pt x="10342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00" bIns="36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3" name="Google Shape;1833;p60"/>
            <p:cNvSpPr/>
            <p:nvPr/>
          </p:nvSpPr>
          <p:spPr>
            <a:xfrm>
              <a:off x="6747840" y="2884680"/>
              <a:ext cx="223560" cy="83880"/>
            </a:xfrm>
            <a:custGeom>
              <a:avLst/>
              <a:gdLst>
                <a:gd name="textAreaLeft" fmla="*/ 0 w 223560"/>
                <a:gd name="textAreaRight" fmla="*/ 223920 w 223560"/>
                <a:gd name="textAreaTop" fmla="*/ 0 h 83880"/>
                <a:gd name="textAreaBottom" fmla="*/ 84240 h 83880"/>
              </a:gdLst>
              <a:ahLst/>
              <a:rect l="textAreaLeft" t="textAreaTop" r="textAreaRight" b="textAreaBottom"/>
              <a:pathLst>
                <a:path w="11576" h="4362">
                  <a:moveTo>
                    <a:pt x="7435" y="1"/>
                  </a:moveTo>
                  <a:cubicBezTo>
                    <a:pt x="7227" y="1"/>
                    <a:pt x="7014" y="39"/>
                    <a:pt x="6839" y="114"/>
                  </a:cubicBezTo>
                  <a:cubicBezTo>
                    <a:pt x="5359" y="722"/>
                    <a:pt x="4445" y="813"/>
                    <a:pt x="3365" y="813"/>
                  </a:cubicBezTo>
                  <a:cubicBezTo>
                    <a:pt x="2907" y="813"/>
                    <a:pt x="2418" y="796"/>
                    <a:pt x="1843" y="796"/>
                  </a:cubicBezTo>
                  <a:cubicBezTo>
                    <a:pt x="1544" y="796"/>
                    <a:pt x="1222" y="801"/>
                    <a:pt x="868" y="814"/>
                  </a:cubicBezTo>
                  <a:cubicBezTo>
                    <a:pt x="301" y="847"/>
                    <a:pt x="1" y="2282"/>
                    <a:pt x="1335" y="2515"/>
                  </a:cubicBezTo>
                  <a:cubicBezTo>
                    <a:pt x="3537" y="2916"/>
                    <a:pt x="4437" y="3149"/>
                    <a:pt x="6305" y="3449"/>
                  </a:cubicBezTo>
                  <a:cubicBezTo>
                    <a:pt x="7906" y="3716"/>
                    <a:pt x="9741" y="4116"/>
                    <a:pt x="11009" y="4350"/>
                  </a:cubicBezTo>
                  <a:cubicBezTo>
                    <a:pt x="11044" y="4358"/>
                    <a:pt x="11078" y="4361"/>
                    <a:pt x="11112" y="4361"/>
                  </a:cubicBezTo>
                  <a:cubicBezTo>
                    <a:pt x="11367" y="4361"/>
                    <a:pt x="11576" y="4148"/>
                    <a:pt x="11576" y="3883"/>
                  </a:cubicBezTo>
                  <a:lnTo>
                    <a:pt x="11409" y="881"/>
                  </a:lnTo>
                  <a:cubicBezTo>
                    <a:pt x="11409" y="747"/>
                    <a:pt x="11309" y="647"/>
                    <a:pt x="11175" y="614"/>
                  </a:cubicBezTo>
                  <a:lnTo>
                    <a:pt x="7640" y="13"/>
                  </a:lnTo>
                  <a:cubicBezTo>
                    <a:pt x="7573" y="5"/>
                    <a:pt x="7504" y="1"/>
                    <a:pt x="7435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120" bIns="42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4" name="Google Shape;1834;p60"/>
            <p:cNvSpPr/>
            <p:nvPr/>
          </p:nvSpPr>
          <p:spPr>
            <a:xfrm>
              <a:off x="6695640" y="937800"/>
              <a:ext cx="416880" cy="294480"/>
            </a:xfrm>
            <a:custGeom>
              <a:avLst/>
              <a:gdLst>
                <a:gd name="textAreaLeft" fmla="*/ 0 w 416880"/>
                <a:gd name="textAreaRight" fmla="*/ 417240 w 416880"/>
                <a:gd name="textAreaTop" fmla="*/ 0 h 294480"/>
                <a:gd name="textAreaBottom" fmla="*/ 294840 h 294480"/>
              </a:gdLst>
              <a:ahLst/>
              <a:rect l="textAreaLeft" t="textAreaTop" r="textAreaRight" b="textAreaBottom"/>
              <a:pathLst>
                <a:path w="21583" h="15245">
                  <a:moveTo>
                    <a:pt x="16880" y="1"/>
                  </a:moveTo>
                  <a:lnTo>
                    <a:pt x="16646" y="668"/>
                  </a:lnTo>
                  <a:lnTo>
                    <a:pt x="16346" y="1335"/>
                  </a:lnTo>
                  <a:cubicBezTo>
                    <a:pt x="16179" y="1802"/>
                    <a:pt x="15979" y="2236"/>
                    <a:pt x="15745" y="2703"/>
                  </a:cubicBezTo>
                  <a:cubicBezTo>
                    <a:pt x="15312" y="3570"/>
                    <a:pt x="14878" y="4471"/>
                    <a:pt x="14411" y="5305"/>
                  </a:cubicBezTo>
                  <a:cubicBezTo>
                    <a:pt x="13944" y="6138"/>
                    <a:pt x="13410" y="6939"/>
                    <a:pt x="12843" y="7706"/>
                  </a:cubicBezTo>
                  <a:cubicBezTo>
                    <a:pt x="12310" y="8407"/>
                    <a:pt x="11709" y="9074"/>
                    <a:pt x="11042" y="9674"/>
                  </a:cubicBezTo>
                  <a:cubicBezTo>
                    <a:pt x="10742" y="9908"/>
                    <a:pt x="10442" y="10175"/>
                    <a:pt x="10075" y="10375"/>
                  </a:cubicBezTo>
                  <a:cubicBezTo>
                    <a:pt x="9941" y="10475"/>
                    <a:pt x="9741" y="10575"/>
                    <a:pt x="9608" y="10642"/>
                  </a:cubicBezTo>
                  <a:cubicBezTo>
                    <a:pt x="9474" y="10708"/>
                    <a:pt x="9374" y="10775"/>
                    <a:pt x="9241" y="10808"/>
                  </a:cubicBezTo>
                  <a:cubicBezTo>
                    <a:pt x="8807" y="10942"/>
                    <a:pt x="8407" y="11042"/>
                    <a:pt x="7973" y="11075"/>
                  </a:cubicBezTo>
                  <a:cubicBezTo>
                    <a:pt x="7506" y="11142"/>
                    <a:pt x="7039" y="11209"/>
                    <a:pt x="6539" y="11275"/>
                  </a:cubicBezTo>
                  <a:cubicBezTo>
                    <a:pt x="4537" y="11442"/>
                    <a:pt x="2436" y="11509"/>
                    <a:pt x="334" y="11576"/>
                  </a:cubicBezTo>
                  <a:lnTo>
                    <a:pt x="1" y="14011"/>
                  </a:lnTo>
                  <a:cubicBezTo>
                    <a:pt x="2136" y="14645"/>
                    <a:pt x="4337" y="15011"/>
                    <a:pt x="6539" y="15212"/>
                  </a:cubicBezTo>
                  <a:cubicBezTo>
                    <a:pt x="7106" y="15245"/>
                    <a:pt x="7706" y="15245"/>
                    <a:pt x="8307" y="15245"/>
                  </a:cubicBezTo>
                  <a:cubicBezTo>
                    <a:pt x="8941" y="15245"/>
                    <a:pt x="9574" y="15212"/>
                    <a:pt x="10208" y="15112"/>
                  </a:cubicBezTo>
                  <a:cubicBezTo>
                    <a:pt x="10575" y="15011"/>
                    <a:pt x="10975" y="14911"/>
                    <a:pt x="11342" y="14778"/>
                  </a:cubicBezTo>
                  <a:cubicBezTo>
                    <a:pt x="11509" y="14711"/>
                    <a:pt x="11676" y="14645"/>
                    <a:pt x="11809" y="14578"/>
                  </a:cubicBezTo>
                  <a:cubicBezTo>
                    <a:pt x="11976" y="14511"/>
                    <a:pt x="12143" y="14444"/>
                    <a:pt x="12276" y="14344"/>
                  </a:cubicBezTo>
                  <a:cubicBezTo>
                    <a:pt x="12877" y="14044"/>
                    <a:pt x="13444" y="13677"/>
                    <a:pt x="13944" y="13310"/>
                  </a:cubicBezTo>
                  <a:cubicBezTo>
                    <a:pt x="15846" y="11776"/>
                    <a:pt x="17413" y="9941"/>
                    <a:pt x="18648" y="7840"/>
                  </a:cubicBezTo>
                  <a:cubicBezTo>
                    <a:pt x="19248" y="6872"/>
                    <a:pt x="19782" y="5838"/>
                    <a:pt x="20282" y="4804"/>
                  </a:cubicBezTo>
                  <a:cubicBezTo>
                    <a:pt x="20516" y="4304"/>
                    <a:pt x="20749" y="3770"/>
                    <a:pt x="20949" y="3270"/>
                  </a:cubicBezTo>
                  <a:cubicBezTo>
                    <a:pt x="21083" y="3003"/>
                    <a:pt x="21183" y="2703"/>
                    <a:pt x="21283" y="2469"/>
                  </a:cubicBezTo>
                  <a:cubicBezTo>
                    <a:pt x="21383" y="2202"/>
                    <a:pt x="21483" y="1969"/>
                    <a:pt x="21583" y="1635"/>
                  </a:cubicBezTo>
                  <a:lnTo>
                    <a:pt x="16880" y="1"/>
                  </a:lnTo>
                  <a:close/>
                </a:path>
              </a:pathLst>
            </a:custGeom>
            <a:solidFill>
              <a:srgbClr val="7f3e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5" name="Google Shape;1835;p60"/>
            <p:cNvSpPr/>
            <p:nvPr/>
          </p:nvSpPr>
          <p:spPr>
            <a:xfrm>
              <a:off x="6923160" y="894600"/>
              <a:ext cx="274320" cy="249840"/>
            </a:xfrm>
            <a:custGeom>
              <a:avLst/>
              <a:gdLst>
                <a:gd name="textAreaLeft" fmla="*/ 0 w 274320"/>
                <a:gd name="textAreaRight" fmla="*/ 274680 w 274320"/>
                <a:gd name="textAreaTop" fmla="*/ 0 h 249840"/>
                <a:gd name="textAreaBottom" fmla="*/ 250200 h 249840"/>
              </a:gdLst>
              <a:ahLst/>
              <a:rect l="textAreaLeft" t="textAreaTop" r="textAreaRight" b="textAreaBottom"/>
              <a:pathLst>
                <a:path w="14212" h="12947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6" name="Google Shape;1836;p60"/>
            <p:cNvSpPr/>
            <p:nvPr/>
          </p:nvSpPr>
          <p:spPr>
            <a:xfrm>
              <a:off x="6649200" y="1139040"/>
              <a:ext cx="89280" cy="7488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74880"/>
                <a:gd name="textAreaBottom" fmla="*/ 75240 h 74880"/>
              </a:gdLst>
              <a:ahLst/>
              <a:rect l="textAreaLeft" t="textAreaTop" r="textAreaRight" b="textAreaBottom"/>
              <a:pathLst>
                <a:path w="4637" h="3899">
                  <a:moveTo>
                    <a:pt x="2002" y="0"/>
                  </a:moveTo>
                  <a:lnTo>
                    <a:pt x="0" y="3770"/>
                  </a:lnTo>
                  <a:cubicBezTo>
                    <a:pt x="486" y="3855"/>
                    <a:pt x="985" y="3898"/>
                    <a:pt x="1487" y="3898"/>
                  </a:cubicBezTo>
                  <a:cubicBezTo>
                    <a:pt x="2158" y="3898"/>
                    <a:pt x="2836" y="3822"/>
                    <a:pt x="3503" y="3669"/>
                  </a:cubicBezTo>
                  <a:lnTo>
                    <a:pt x="4637" y="15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7f3e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440" bIns="37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7" name="Google Shape;1837;p60"/>
            <p:cNvSpPr/>
            <p:nvPr/>
          </p:nvSpPr>
          <p:spPr>
            <a:xfrm>
              <a:off x="6611400" y="1139040"/>
              <a:ext cx="75600" cy="72360"/>
            </a:xfrm>
            <a:custGeom>
              <a:avLst/>
              <a:gdLst>
                <a:gd name="textAreaLeft" fmla="*/ 0 w 75600"/>
                <a:gd name="textAreaRight" fmla="*/ 75960 w 75600"/>
                <a:gd name="textAreaTop" fmla="*/ 0 h 72360"/>
                <a:gd name="textAreaBottom" fmla="*/ 72720 h 72360"/>
              </a:gdLst>
              <a:ahLst/>
              <a:rect l="textAreaLeft" t="textAreaTop" r="textAreaRight" b="textAreaBottom"/>
              <a:pathLst>
                <a:path w="3937" h="3770">
                  <a:moveTo>
                    <a:pt x="1468" y="0"/>
                  </a:moveTo>
                  <a:lnTo>
                    <a:pt x="0" y="3303"/>
                  </a:lnTo>
                  <a:lnTo>
                    <a:pt x="1935" y="377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7f3e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360" bIns="36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8" name="Google Shape;1838;p60"/>
            <p:cNvSpPr/>
            <p:nvPr/>
          </p:nvSpPr>
          <p:spPr>
            <a:xfrm>
              <a:off x="6899400" y="2751480"/>
              <a:ext cx="67320" cy="87480"/>
            </a:xfrm>
            <a:custGeom>
              <a:avLst/>
              <a:gdLst>
                <a:gd name="textAreaLeft" fmla="*/ 0 w 67320"/>
                <a:gd name="textAreaRight" fmla="*/ 67680 w 67320"/>
                <a:gd name="textAreaTop" fmla="*/ 0 h 87480"/>
                <a:gd name="textAreaBottom" fmla="*/ 87840 h 87480"/>
              </a:gdLst>
              <a:ahLst/>
              <a:rect l="textAreaLeft" t="textAreaTop" r="textAreaRight" b="textAreaBottom"/>
              <a:pathLst>
                <a:path w="3504" h="4538">
                  <a:moveTo>
                    <a:pt x="301" y="1"/>
                  </a:moveTo>
                  <a:lnTo>
                    <a:pt x="1" y="3903"/>
                  </a:lnTo>
                  <a:lnTo>
                    <a:pt x="3236" y="4537"/>
                  </a:lnTo>
                  <a:lnTo>
                    <a:pt x="3503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920" bIns="43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9" name="Google Shape;1839;p60"/>
            <p:cNvSpPr/>
            <p:nvPr/>
          </p:nvSpPr>
          <p:spPr>
            <a:xfrm>
              <a:off x="7296840" y="2761920"/>
              <a:ext cx="71280" cy="756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3704" h="3937">
                  <a:moveTo>
                    <a:pt x="1" y="0"/>
                  </a:moveTo>
                  <a:lnTo>
                    <a:pt x="434" y="3936"/>
                  </a:lnTo>
                  <a:lnTo>
                    <a:pt x="3703" y="39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0" name="Google Shape;1840;p60"/>
            <p:cNvSpPr/>
            <p:nvPr/>
          </p:nvSpPr>
          <p:spPr>
            <a:xfrm>
              <a:off x="6954840" y="890640"/>
              <a:ext cx="442800" cy="579960"/>
            </a:xfrm>
            <a:custGeom>
              <a:avLst/>
              <a:gdLst>
                <a:gd name="textAreaLeft" fmla="*/ 0 w 442800"/>
                <a:gd name="textAreaRight" fmla="*/ 443160 w 442800"/>
                <a:gd name="textAreaTop" fmla="*/ 0 h 579960"/>
                <a:gd name="textAreaBottom" fmla="*/ 580320 h 579960"/>
              </a:gdLst>
              <a:ahLst/>
              <a:rect l="textAreaLeft" t="textAreaTop" r="textAreaRight" b="textAreaBottom"/>
              <a:pathLst>
                <a:path w="22917" h="30023">
                  <a:moveTo>
                    <a:pt x="9641" y="1"/>
                  </a:moveTo>
                  <a:cubicBezTo>
                    <a:pt x="9307" y="1"/>
                    <a:pt x="9007" y="34"/>
                    <a:pt x="8707" y="34"/>
                  </a:cubicBezTo>
                  <a:cubicBezTo>
                    <a:pt x="7339" y="101"/>
                    <a:pt x="5938" y="267"/>
                    <a:pt x="4537" y="534"/>
                  </a:cubicBezTo>
                  <a:cubicBezTo>
                    <a:pt x="4537" y="534"/>
                    <a:pt x="0" y="10141"/>
                    <a:pt x="2369" y="28788"/>
                  </a:cubicBezTo>
                  <a:cubicBezTo>
                    <a:pt x="7673" y="29188"/>
                    <a:pt x="17346" y="29855"/>
                    <a:pt x="19881" y="30022"/>
                  </a:cubicBezTo>
                  <a:cubicBezTo>
                    <a:pt x="20048" y="28688"/>
                    <a:pt x="19948" y="24752"/>
                    <a:pt x="20215" y="19581"/>
                  </a:cubicBezTo>
                  <a:cubicBezTo>
                    <a:pt x="20315" y="17380"/>
                    <a:pt x="20515" y="14978"/>
                    <a:pt x="20815" y="12443"/>
                  </a:cubicBezTo>
                  <a:cubicBezTo>
                    <a:pt x="21249" y="8774"/>
                    <a:pt x="21949" y="5171"/>
                    <a:pt x="22917" y="1635"/>
                  </a:cubicBezTo>
                  <a:cubicBezTo>
                    <a:pt x="22917" y="1635"/>
                    <a:pt x="20849" y="1068"/>
                    <a:pt x="18480" y="701"/>
                  </a:cubicBezTo>
                  <a:cubicBezTo>
                    <a:pt x="18013" y="634"/>
                    <a:pt x="17546" y="568"/>
                    <a:pt x="17079" y="501"/>
                  </a:cubicBezTo>
                  <a:cubicBezTo>
                    <a:pt x="14611" y="201"/>
                    <a:pt x="12109" y="1"/>
                    <a:pt x="964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1" name="Google Shape;1841;p60"/>
            <p:cNvSpPr/>
            <p:nvPr/>
          </p:nvSpPr>
          <p:spPr>
            <a:xfrm>
              <a:off x="7131600" y="737280"/>
              <a:ext cx="153720" cy="199800"/>
            </a:xfrm>
            <a:custGeom>
              <a:avLst/>
              <a:gdLst>
                <a:gd name="textAreaLeft" fmla="*/ 0 w 153720"/>
                <a:gd name="textAreaRight" fmla="*/ 154080 w 153720"/>
                <a:gd name="textAreaTop" fmla="*/ 0 h 199800"/>
                <a:gd name="textAreaBottom" fmla="*/ 200160 h 199800"/>
              </a:gdLst>
              <a:ahLst/>
              <a:rect l="textAreaLeft" t="textAreaTop" r="textAreaRight" b="textAreaBottom"/>
              <a:pathLst>
                <a:path w="7973" h="10364">
                  <a:moveTo>
                    <a:pt x="7806" y="1"/>
                  </a:moveTo>
                  <a:lnTo>
                    <a:pt x="2969" y="3603"/>
                  </a:lnTo>
                  <a:cubicBezTo>
                    <a:pt x="3303" y="5471"/>
                    <a:pt x="3236" y="7473"/>
                    <a:pt x="534" y="7906"/>
                  </a:cubicBezTo>
                  <a:cubicBezTo>
                    <a:pt x="0" y="8673"/>
                    <a:pt x="0" y="10141"/>
                    <a:pt x="2068" y="10308"/>
                  </a:cubicBezTo>
                  <a:cubicBezTo>
                    <a:pt x="2368" y="10345"/>
                    <a:pt x="2668" y="10364"/>
                    <a:pt x="2967" y="10364"/>
                  </a:cubicBezTo>
                  <a:cubicBezTo>
                    <a:pt x="4801" y="10364"/>
                    <a:pt x="6596" y="9673"/>
                    <a:pt x="7973" y="8440"/>
                  </a:cubicBezTo>
                  <a:cubicBezTo>
                    <a:pt x="6405" y="6705"/>
                    <a:pt x="7172" y="2369"/>
                    <a:pt x="7806" y="1"/>
                  </a:cubicBezTo>
                  <a:close/>
                </a:path>
              </a:pathLst>
            </a:custGeom>
            <a:solidFill>
              <a:srgbClr val="7f3e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2" name="Google Shape;1842;p60"/>
            <p:cNvSpPr/>
            <p:nvPr/>
          </p:nvSpPr>
          <p:spPr>
            <a:xfrm>
              <a:off x="7142400" y="937080"/>
              <a:ext cx="60840" cy="4428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3170" h="2316">
                  <a:moveTo>
                    <a:pt x="1902" y="0"/>
                  </a:moveTo>
                  <a:cubicBezTo>
                    <a:pt x="1902" y="0"/>
                    <a:pt x="234" y="434"/>
                    <a:pt x="0" y="768"/>
                  </a:cubicBezTo>
                  <a:cubicBezTo>
                    <a:pt x="34" y="1135"/>
                    <a:pt x="134" y="1468"/>
                    <a:pt x="267" y="1835"/>
                  </a:cubicBezTo>
                  <a:cubicBezTo>
                    <a:pt x="334" y="2069"/>
                    <a:pt x="534" y="2202"/>
                    <a:pt x="768" y="2202"/>
                  </a:cubicBezTo>
                  <a:cubicBezTo>
                    <a:pt x="1135" y="2202"/>
                    <a:pt x="1468" y="2235"/>
                    <a:pt x="1802" y="2302"/>
                  </a:cubicBezTo>
                  <a:cubicBezTo>
                    <a:pt x="1837" y="2311"/>
                    <a:pt x="1876" y="2315"/>
                    <a:pt x="1915" y="2315"/>
                  </a:cubicBezTo>
                  <a:cubicBezTo>
                    <a:pt x="2022" y="2315"/>
                    <a:pt x="2138" y="2284"/>
                    <a:pt x="2235" y="2235"/>
                  </a:cubicBezTo>
                  <a:cubicBezTo>
                    <a:pt x="2636" y="1968"/>
                    <a:pt x="3169" y="1568"/>
                    <a:pt x="3036" y="1101"/>
                  </a:cubicBezTo>
                  <a:cubicBezTo>
                    <a:pt x="2869" y="534"/>
                    <a:pt x="1902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2320" bIns="22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3" name="Google Shape;1843;p60"/>
            <p:cNvSpPr/>
            <p:nvPr/>
          </p:nvSpPr>
          <p:spPr>
            <a:xfrm>
              <a:off x="7108920" y="972720"/>
              <a:ext cx="67320" cy="343800"/>
            </a:xfrm>
            <a:custGeom>
              <a:avLst/>
              <a:gdLst>
                <a:gd name="textAreaLeft" fmla="*/ 0 w 67320"/>
                <a:gd name="textAreaRight" fmla="*/ 67680 w 67320"/>
                <a:gd name="textAreaTop" fmla="*/ 0 h 343800"/>
                <a:gd name="textAreaBottom" fmla="*/ 344160 h 343800"/>
              </a:gdLst>
              <a:ahLst/>
              <a:rect l="textAreaLeft" t="textAreaTop" r="textAreaRight" b="textAreaBottom"/>
              <a:pathLst>
                <a:path w="3504" h="17813">
                  <a:moveTo>
                    <a:pt x="2603" y="0"/>
                  </a:moveTo>
                  <a:cubicBezTo>
                    <a:pt x="1936" y="1468"/>
                    <a:pt x="401" y="10874"/>
                    <a:pt x="201" y="12275"/>
                  </a:cubicBezTo>
                  <a:cubicBezTo>
                    <a:pt x="1" y="13710"/>
                    <a:pt x="668" y="16011"/>
                    <a:pt x="1569" y="17813"/>
                  </a:cubicBezTo>
                  <a:cubicBezTo>
                    <a:pt x="2603" y="16378"/>
                    <a:pt x="3203" y="14677"/>
                    <a:pt x="3270" y="12909"/>
                  </a:cubicBezTo>
                  <a:cubicBezTo>
                    <a:pt x="3403" y="10975"/>
                    <a:pt x="3503" y="234"/>
                    <a:pt x="3503" y="234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4" name="Google Shape;1844;p60"/>
            <p:cNvSpPr/>
            <p:nvPr/>
          </p:nvSpPr>
          <p:spPr>
            <a:xfrm>
              <a:off x="7178760" y="894960"/>
              <a:ext cx="139680" cy="77760"/>
            </a:xfrm>
            <a:custGeom>
              <a:avLst/>
              <a:gdLst>
                <a:gd name="textAreaLeft" fmla="*/ 0 w 139680"/>
                <a:gd name="textAreaRight" fmla="*/ 140040 w 139680"/>
                <a:gd name="textAreaTop" fmla="*/ 0 h 77760"/>
                <a:gd name="textAreaBottom" fmla="*/ 78120 h 77760"/>
              </a:gdLst>
              <a:ahLst/>
              <a:rect l="textAreaLeft" t="textAreaTop" r="textAreaRight" b="textAreaBottom"/>
              <a:pathLst>
                <a:path w="7239" h="4050">
                  <a:moveTo>
                    <a:pt x="5457" y="1"/>
                  </a:moveTo>
                  <a:cubicBezTo>
                    <a:pt x="5404" y="1"/>
                    <a:pt x="5363" y="14"/>
                    <a:pt x="5338" y="46"/>
                  </a:cubicBezTo>
                  <a:cubicBezTo>
                    <a:pt x="5104" y="380"/>
                    <a:pt x="3136" y="1548"/>
                    <a:pt x="0" y="2181"/>
                  </a:cubicBezTo>
                  <a:cubicBezTo>
                    <a:pt x="634" y="2715"/>
                    <a:pt x="1135" y="3349"/>
                    <a:pt x="1535" y="4049"/>
                  </a:cubicBezTo>
                  <a:cubicBezTo>
                    <a:pt x="2569" y="3983"/>
                    <a:pt x="7239" y="1948"/>
                    <a:pt x="6572" y="347"/>
                  </a:cubicBezTo>
                  <a:cubicBezTo>
                    <a:pt x="6114" y="239"/>
                    <a:pt x="5678" y="1"/>
                    <a:pt x="54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880" bIns="38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5" name="Google Shape;1845;p60"/>
            <p:cNvSpPr/>
            <p:nvPr/>
          </p:nvSpPr>
          <p:spPr>
            <a:xfrm>
              <a:off x="7103880" y="886320"/>
              <a:ext cx="74520" cy="82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82080"/>
                <a:gd name="textAreaBottom" fmla="*/ 82440 h 82080"/>
              </a:gdLst>
              <a:ahLst/>
              <a:rect l="textAreaLeft" t="textAreaTop" r="textAreaRight" b="textAreaBottom"/>
              <a:pathLst>
                <a:path w="3871" h="4272">
                  <a:moveTo>
                    <a:pt x="2083" y="1"/>
                  </a:moveTo>
                  <a:cubicBezTo>
                    <a:pt x="1854" y="1"/>
                    <a:pt x="1421" y="177"/>
                    <a:pt x="968" y="202"/>
                  </a:cubicBezTo>
                  <a:cubicBezTo>
                    <a:pt x="1" y="1637"/>
                    <a:pt x="601" y="3805"/>
                    <a:pt x="1669" y="4272"/>
                  </a:cubicBezTo>
                  <a:cubicBezTo>
                    <a:pt x="2102" y="3271"/>
                    <a:pt x="3870" y="2637"/>
                    <a:pt x="3870" y="2637"/>
                  </a:cubicBezTo>
                  <a:cubicBezTo>
                    <a:pt x="1969" y="1436"/>
                    <a:pt x="2403" y="436"/>
                    <a:pt x="2236" y="69"/>
                  </a:cubicBezTo>
                  <a:cubicBezTo>
                    <a:pt x="2211" y="19"/>
                    <a:pt x="2158" y="1"/>
                    <a:pt x="208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040" bIns="41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6" name="Google Shape;1846;p60"/>
            <p:cNvSpPr/>
            <p:nvPr/>
          </p:nvSpPr>
          <p:spPr>
            <a:xfrm>
              <a:off x="7188840" y="765720"/>
              <a:ext cx="56520" cy="66600"/>
            </a:xfrm>
            <a:custGeom>
              <a:avLst/>
              <a:gdLst>
                <a:gd name="textAreaLeft" fmla="*/ 0 w 56520"/>
                <a:gd name="textAreaRight" fmla="*/ 56880 w 5652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2936" h="3470">
                  <a:moveTo>
                    <a:pt x="2869" y="0"/>
                  </a:moveTo>
                  <a:lnTo>
                    <a:pt x="0" y="2102"/>
                  </a:lnTo>
                  <a:cubicBezTo>
                    <a:pt x="100" y="2569"/>
                    <a:pt x="134" y="3002"/>
                    <a:pt x="134" y="3469"/>
                  </a:cubicBezTo>
                  <a:cubicBezTo>
                    <a:pt x="1168" y="3369"/>
                    <a:pt x="2635" y="2369"/>
                    <a:pt x="2835" y="1301"/>
                  </a:cubicBezTo>
                  <a:cubicBezTo>
                    <a:pt x="2936" y="868"/>
                    <a:pt x="2936" y="434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480" bIns="33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7" name="Google Shape;1847;p60"/>
            <p:cNvSpPr/>
            <p:nvPr/>
          </p:nvSpPr>
          <p:spPr>
            <a:xfrm>
              <a:off x="7115760" y="588600"/>
              <a:ext cx="93240" cy="9612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96120"/>
                <a:gd name="textAreaBottom" fmla="*/ 96480 h 96120"/>
              </a:gdLst>
              <a:ahLst/>
              <a:rect l="textAreaLeft" t="textAreaTop" r="textAreaRight" b="textAreaBottom"/>
              <a:pathLst>
                <a:path w="4845" h="4994">
                  <a:moveTo>
                    <a:pt x="2291" y="1"/>
                  </a:moveTo>
                  <a:cubicBezTo>
                    <a:pt x="2104" y="1"/>
                    <a:pt x="1903" y="40"/>
                    <a:pt x="1691" y="125"/>
                  </a:cubicBezTo>
                  <a:cubicBezTo>
                    <a:pt x="481" y="570"/>
                    <a:pt x="1" y="4993"/>
                    <a:pt x="2189" y="4993"/>
                  </a:cubicBezTo>
                  <a:cubicBezTo>
                    <a:pt x="2295" y="4993"/>
                    <a:pt x="2407" y="4983"/>
                    <a:pt x="2525" y="4961"/>
                  </a:cubicBezTo>
                  <a:cubicBezTo>
                    <a:pt x="4844" y="4534"/>
                    <a:pt x="4315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8240" bIns="48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8" name="Google Shape;1848;p60"/>
            <p:cNvSpPr/>
            <p:nvPr/>
          </p:nvSpPr>
          <p:spPr>
            <a:xfrm>
              <a:off x="7115040" y="570600"/>
              <a:ext cx="212040" cy="243720"/>
            </a:xfrm>
            <a:custGeom>
              <a:avLst/>
              <a:gdLst>
                <a:gd name="textAreaLeft" fmla="*/ 0 w 212040"/>
                <a:gd name="textAreaRight" fmla="*/ 212400 w 212040"/>
                <a:gd name="textAreaTop" fmla="*/ 0 h 243720"/>
                <a:gd name="textAreaBottom" fmla="*/ 244080 h 243720"/>
              </a:gdLst>
              <a:ahLst/>
              <a:rect l="textAreaLeft" t="textAreaTop" r="textAreaRight" b="textAreaBottom"/>
              <a:pathLst>
                <a:path w="10989" h="12629">
                  <a:moveTo>
                    <a:pt x="5831" y="1"/>
                  </a:moveTo>
                  <a:cubicBezTo>
                    <a:pt x="5620" y="1"/>
                    <a:pt x="5406" y="16"/>
                    <a:pt x="5189" y="47"/>
                  </a:cubicBezTo>
                  <a:cubicBezTo>
                    <a:pt x="1786" y="480"/>
                    <a:pt x="118" y="5017"/>
                    <a:pt x="52" y="8019"/>
                  </a:cubicBezTo>
                  <a:cubicBezTo>
                    <a:pt x="1" y="10579"/>
                    <a:pt x="2052" y="12629"/>
                    <a:pt x="4381" y="12629"/>
                  </a:cubicBezTo>
                  <a:cubicBezTo>
                    <a:pt x="5086" y="12629"/>
                    <a:pt x="5817" y="12441"/>
                    <a:pt x="6523" y="12022"/>
                  </a:cubicBezTo>
                  <a:cubicBezTo>
                    <a:pt x="8524" y="10821"/>
                    <a:pt x="8958" y="8953"/>
                    <a:pt x="9992" y="5884"/>
                  </a:cubicBezTo>
                  <a:cubicBezTo>
                    <a:pt x="10989" y="2957"/>
                    <a:pt x="8787" y="1"/>
                    <a:pt x="5831" y="1"/>
                  </a:cubicBezTo>
                  <a:close/>
                </a:path>
              </a:pathLst>
            </a:custGeom>
            <a:solidFill>
              <a:srgbClr val="7f3e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9" name="Google Shape;1849;p60"/>
            <p:cNvSpPr/>
            <p:nvPr/>
          </p:nvSpPr>
          <p:spPr>
            <a:xfrm>
              <a:off x="7091640" y="483120"/>
              <a:ext cx="298080" cy="294840"/>
            </a:xfrm>
            <a:custGeom>
              <a:avLst/>
              <a:gdLst>
                <a:gd name="textAreaLeft" fmla="*/ 0 w 298080"/>
                <a:gd name="textAreaRight" fmla="*/ 298440 w 298080"/>
                <a:gd name="textAreaTop" fmla="*/ 0 h 294840"/>
                <a:gd name="textAreaBottom" fmla="*/ 295200 h 294840"/>
              </a:gdLst>
              <a:ahLst/>
              <a:rect l="textAreaLeft" t="textAreaTop" r="textAreaRight" b="textAreaBottom"/>
              <a:pathLst>
                <a:path w="15445" h="15266">
                  <a:moveTo>
                    <a:pt x="7895" y="1"/>
                  </a:moveTo>
                  <a:cubicBezTo>
                    <a:pt x="6095" y="1"/>
                    <a:pt x="5204" y="1477"/>
                    <a:pt x="5537" y="2597"/>
                  </a:cubicBezTo>
                  <a:cubicBezTo>
                    <a:pt x="5051" y="2251"/>
                    <a:pt x="4260" y="2063"/>
                    <a:pt x="3451" y="2063"/>
                  </a:cubicBezTo>
                  <a:cubicBezTo>
                    <a:pt x="1764" y="2063"/>
                    <a:pt x="1" y="2882"/>
                    <a:pt x="767" y="4798"/>
                  </a:cubicBezTo>
                  <a:cubicBezTo>
                    <a:pt x="1902" y="7634"/>
                    <a:pt x="8239" y="7267"/>
                    <a:pt x="10274" y="7500"/>
                  </a:cubicBezTo>
                  <a:cubicBezTo>
                    <a:pt x="7683" y="8596"/>
                    <a:pt x="8731" y="12504"/>
                    <a:pt x="10024" y="12504"/>
                  </a:cubicBezTo>
                  <a:cubicBezTo>
                    <a:pt x="10030" y="12504"/>
                    <a:pt x="10035" y="12504"/>
                    <a:pt x="10041" y="12504"/>
                  </a:cubicBezTo>
                  <a:lnTo>
                    <a:pt x="10041" y="12504"/>
                  </a:lnTo>
                  <a:cubicBezTo>
                    <a:pt x="10041" y="12504"/>
                    <a:pt x="9374" y="12604"/>
                    <a:pt x="9273" y="13938"/>
                  </a:cubicBezTo>
                  <a:cubicBezTo>
                    <a:pt x="9195" y="14699"/>
                    <a:pt x="9813" y="15265"/>
                    <a:pt x="10359" y="15265"/>
                  </a:cubicBezTo>
                  <a:cubicBezTo>
                    <a:pt x="10747" y="15265"/>
                    <a:pt x="11100" y="14979"/>
                    <a:pt x="11141" y="14272"/>
                  </a:cubicBezTo>
                  <a:cubicBezTo>
                    <a:pt x="11399" y="14332"/>
                    <a:pt x="11640" y="14360"/>
                    <a:pt x="11864" y="14360"/>
                  </a:cubicBezTo>
                  <a:cubicBezTo>
                    <a:pt x="13992" y="14360"/>
                    <a:pt x="14615" y="11840"/>
                    <a:pt x="13710" y="10602"/>
                  </a:cubicBezTo>
                  <a:cubicBezTo>
                    <a:pt x="15445" y="10135"/>
                    <a:pt x="15144" y="6666"/>
                    <a:pt x="13577" y="6266"/>
                  </a:cubicBezTo>
                  <a:cubicBezTo>
                    <a:pt x="13910" y="5499"/>
                    <a:pt x="13943" y="2930"/>
                    <a:pt x="10474" y="829"/>
                  </a:cubicBezTo>
                  <a:cubicBezTo>
                    <a:pt x="9482" y="237"/>
                    <a:pt x="8616" y="1"/>
                    <a:pt x="7895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0" name="Google Shape;1850;p60"/>
            <p:cNvSpPr/>
            <p:nvPr/>
          </p:nvSpPr>
          <p:spPr>
            <a:xfrm>
              <a:off x="7173000" y="729000"/>
              <a:ext cx="42840" cy="1260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12600"/>
                <a:gd name="textAreaBottom" fmla="*/ 12960 h 12600"/>
              </a:gdLst>
              <a:ahLst/>
              <a:rect l="textAreaLeft" t="textAreaTop" r="textAreaRight" b="textAreaBottom"/>
              <a:pathLst>
                <a:path w="2236" h="663">
                  <a:moveTo>
                    <a:pt x="2152" y="0"/>
                  </a:moveTo>
                  <a:cubicBezTo>
                    <a:pt x="2135" y="0"/>
                    <a:pt x="2118" y="9"/>
                    <a:pt x="2102" y="25"/>
                  </a:cubicBezTo>
                  <a:cubicBezTo>
                    <a:pt x="1695" y="336"/>
                    <a:pt x="1187" y="510"/>
                    <a:pt x="685" y="510"/>
                  </a:cubicBezTo>
                  <a:cubicBezTo>
                    <a:pt x="487" y="510"/>
                    <a:pt x="290" y="482"/>
                    <a:pt x="100" y="426"/>
                  </a:cubicBezTo>
                  <a:cubicBezTo>
                    <a:pt x="34" y="426"/>
                    <a:pt x="0" y="459"/>
                    <a:pt x="0" y="492"/>
                  </a:cubicBezTo>
                  <a:cubicBezTo>
                    <a:pt x="0" y="526"/>
                    <a:pt x="34" y="559"/>
                    <a:pt x="67" y="559"/>
                  </a:cubicBezTo>
                  <a:cubicBezTo>
                    <a:pt x="286" y="629"/>
                    <a:pt x="512" y="663"/>
                    <a:pt x="736" y="663"/>
                  </a:cubicBezTo>
                  <a:cubicBezTo>
                    <a:pt x="1262" y="663"/>
                    <a:pt x="1781" y="476"/>
                    <a:pt x="2202" y="125"/>
                  </a:cubicBezTo>
                  <a:cubicBezTo>
                    <a:pt x="2235" y="92"/>
                    <a:pt x="2235" y="59"/>
                    <a:pt x="2202" y="25"/>
                  </a:cubicBezTo>
                  <a:cubicBezTo>
                    <a:pt x="2185" y="9"/>
                    <a:pt x="2168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480" bIns="6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1" name="Google Shape;1851;p60"/>
            <p:cNvSpPr/>
            <p:nvPr/>
          </p:nvSpPr>
          <p:spPr>
            <a:xfrm>
              <a:off x="7252920" y="700560"/>
              <a:ext cx="82080" cy="6264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4271" h="3267">
                  <a:moveTo>
                    <a:pt x="2679" y="0"/>
                  </a:moveTo>
                  <a:cubicBezTo>
                    <a:pt x="1868" y="0"/>
                    <a:pt x="999" y="709"/>
                    <a:pt x="568" y="1330"/>
                  </a:cubicBezTo>
                  <a:cubicBezTo>
                    <a:pt x="0" y="2163"/>
                    <a:pt x="201" y="3198"/>
                    <a:pt x="1301" y="3264"/>
                  </a:cubicBezTo>
                  <a:cubicBezTo>
                    <a:pt x="1342" y="3266"/>
                    <a:pt x="1382" y="3267"/>
                    <a:pt x="1422" y="3267"/>
                  </a:cubicBezTo>
                  <a:cubicBezTo>
                    <a:pt x="2182" y="3267"/>
                    <a:pt x="2933" y="2969"/>
                    <a:pt x="3503" y="2430"/>
                  </a:cubicBezTo>
                  <a:cubicBezTo>
                    <a:pt x="4270" y="1797"/>
                    <a:pt x="4137" y="562"/>
                    <a:pt x="3236" y="129"/>
                  </a:cubicBezTo>
                  <a:cubicBezTo>
                    <a:pt x="3058" y="40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7f3e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320" bIns="31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2" name="Google Shape;1852;p60"/>
            <p:cNvSpPr/>
            <p:nvPr/>
          </p:nvSpPr>
          <p:spPr>
            <a:xfrm>
              <a:off x="6855120" y="1447200"/>
              <a:ext cx="368640" cy="1380240"/>
            </a:xfrm>
            <a:custGeom>
              <a:avLst/>
              <a:gdLst>
                <a:gd name="textAreaLeft" fmla="*/ 0 w 368640"/>
                <a:gd name="textAreaRight" fmla="*/ 369000 w 368640"/>
                <a:gd name="textAreaTop" fmla="*/ 0 h 1380240"/>
                <a:gd name="textAreaBottom" fmla="*/ 1380600 h 1380240"/>
              </a:gdLst>
              <a:ahLst/>
              <a:rect l="textAreaLeft" t="textAreaTop" r="textAreaRight" b="textAreaBottom"/>
              <a:pathLst>
                <a:path w="19081" h="71419">
                  <a:moveTo>
                    <a:pt x="7606" y="1"/>
                  </a:moveTo>
                  <a:cubicBezTo>
                    <a:pt x="7606" y="1"/>
                    <a:pt x="1368" y="27154"/>
                    <a:pt x="701" y="37094"/>
                  </a:cubicBezTo>
                  <a:cubicBezTo>
                    <a:pt x="0" y="47502"/>
                    <a:pt x="1234" y="70118"/>
                    <a:pt x="1234" y="70118"/>
                  </a:cubicBezTo>
                  <a:lnTo>
                    <a:pt x="6638" y="71419"/>
                  </a:lnTo>
                  <a:cubicBezTo>
                    <a:pt x="6638" y="71419"/>
                    <a:pt x="8573" y="50304"/>
                    <a:pt x="10207" y="38695"/>
                  </a:cubicBezTo>
                  <a:cubicBezTo>
                    <a:pt x="10641" y="35593"/>
                    <a:pt x="11342" y="31290"/>
                    <a:pt x="12342" y="26653"/>
                  </a:cubicBezTo>
                  <a:cubicBezTo>
                    <a:pt x="13643" y="20849"/>
                    <a:pt x="15278" y="14578"/>
                    <a:pt x="16612" y="9641"/>
                  </a:cubicBezTo>
                  <a:cubicBezTo>
                    <a:pt x="18013" y="4471"/>
                    <a:pt x="19080" y="801"/>
                    <a:pt x="19080" y="801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3" name="Google Shape;1853;p60"/>
            <p:cNvSpPr/>
            <p:nvPr/>
          </p:nvSpPr>
          <p:spPr>
            <a:xfrm>
              <a:off x="7082640" y="1584000"/>
              <a:ext cx="92520" cy="378000"/>
            </a:xfrm>
            <a:custGeom>
              <a:avLst/>
              <a:gdLst>
                <a:gd name="textAreaLeft" fmla="*/ 0 w 92520"/>
                <a:gd name="textAreaRight" fmla="*/ 92880 w 92520"/>
                <a:gd name="textAreaTop" fmla="*/ 0 h 378000"/>
                <a:gd name="textAreaBottom" fmla="*/ 378360 h 378000"/>
              </a:gdLst>
              <a:ahLst/>
              <a:rect l="textAreaLeft" t="textAreaTop" r="textAreaRight" b="textAreaBottom"/>
              <a:pathLst>
                <a:path w="4804" h="19582">
                  <a:moveTo>
                    <a:pt x="3603" y="1"/>
                  </a:moveTo>
                  <a:cubicBezTo>
                    <a:pt x="767" y="3403"/>
                    <a:pt x="0" y="13911"/>
                    <a:pt x="567" y="19581"/>
                  </a:cubicBezTo>
                  <a:cubicBezTo>
                    <a:pt x="1835" y="13777"/>
                    <a:pt x="3469" y="7506"/>
                    <a:pt x="4804" y="2569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4" name="Google Shape;1854;p60"/>
            <p:cNvSpPr/>
            <p:nvPr/>
          </p:nvSpPr>
          <p:spPr>
            <a:xfrm>
              <a:off x="7121160" y="1455480"/>
              <a:ext cx="270360" cy="1367280"/>
            </a:xfrm>
            <a:custGeom>
              <a:avLst/>
              <a:gdLst>
                <a:gd name="textAreaLeft" fmla="*/ 0 w 270360"/>
                <a:gd name="textAreaRight" fmla="*/ 270720 w 270360"/>
                <a:gd name="textAreaTop" fmla="*/ 0 h 1367280"/>
                <a:gd name="textAreaBottom" fmla="*/ 1367640 h 1367280"/>
              </a:gdLst>
              <a:ahLst/>
              <a:rect l="textAreaLeft" t="textAreaTop" r="textAreaRight" b="textAreaBottom"/>
              <a:pathLst>
                <a:path w="14011" h="70752">
                  <a:moveTo>
                    <a:pt x="1" y="1"/>
                  </a:moveTo>
                  <a:cubicBezTo>
                    <a:pt x="1" y="1"/>
                    <a:pt x="1268" y="28087"/>
                    <a:pt x="2636" y="37594"/>
                  </a:cubicBezTo>
                  <a:cubicBezTo>
                    <a:pt x="4137" y="48002"/>
                    <a:pt x="8006" y="70751"/>
                    <a:pt x="8006" y="70751"/>
                  </a:cubicBezTo>
                  <a:lnTo>
                    <a:pt x="14011" y="70751"/>
                  </a:lnTo>
                  <a:cubicBezTo>
                    <a:pt x="14011" y="70751"/>
                    <a:pt x="12343" y="49102"/>
                    <a:pt x="11209" y="38928"/>
                  </a:cubicBezTo>
                  <a:cubicBezTo>
                    <a:pt x="9908" y="27320"/>
                    <a:pt x="11309" y="801"/>
                    <a:pt x="11309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5" name="Google Shape;1855;p60"/>
            <p:cNvSpPr/>
            <p:nvPr/>
          </p:nvSpPr>
          <p:spPr>
            <a:xfrm>
              <a:off x="7254000" y="2781720"/>
              <a:ext cx="150480" cy="43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43560"/>
                <a:gd name="textAreaBottom" fmla="*/ 43920 h 43560"/>
              </a:gdLst>
              <a:ahLst/>
              <a:rect l="textAreaLeft" t="textAreaTop" r="textAreaRight" b="textAreaBottom"/>
              <a:pathLst>
                <a:path w="7806" h="2269">
                  <a:moveTo>
                    <a:pt x="0" y="0"/>
                  </a:moveTo>
                  <a:lnTo>
                    <a:pt x="400" y="2269"/>
                  </a:lnTo>
                  <a:lnTo>
                    <a:pt x="7472" y="2269"/>
                  </a:lnTo>
                  <a:lnTo>
                    <a:pt x="7806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6" name="Google Shape;1856;p60"/>
            <p:cNvSpPr/>
            <p:nvPr/>
          </p:nvSpPr>
          <p:spPr>
            <a:xfrm>
              <a:off x="6868440" y="2765160"/>
              <a:ext cx="135720" cy="6660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7039" h="3470">
                  <a:moveTo>
                    <a:pt x="1" y="0"/>
                  </a:moveTo>
                  <a:lnTo>
                    <a:pt x="167" y="2302"/>
                  </a:lnTo>
                  <a:lnTo>
                    <a:pt x="6338" y="3469"/>
                  </a:lnTo>
                  <a:lnTo>
                    <a:pt x="7039" y="1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480" bIns="33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7" name="Google Shape;1857;p60"/>
            <p:cNvSpPr/>
            <p:nvPr/>
          </p:nvSpPr>
          <p:spPr>
            <a:xfrm>
              <a:off x="7203240" y="668880"/>
              <a:ext cx="13680" cy="1800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18000"/>
                <a:gd name="textAreaBottom" fmla="*/ 18360 h 18000"/>
              </a:gdLst>
              <a:ahLst/>
              <a:rect l="textAreaLeft" t="textAreaTop" r="textAreaRight" b="textAreaBottom"/>
              <a:pathLst>
                <a:path w="735" h="943">
                  <a:moveTo>
                    <a:pt x="458" y="1"/>
                  </a:moveTo>
                  <a:cubicBezTo>
                    <a:pt x="301" y="1"/>
                    <a:pt x="129" y="158"/>
                    <a:pt x="68" y="372"/>
                  </a:cubicBezTo>
                  <a:cubicBezTo>
                    <a:pt x="1" y="639"/>
                    <a:pt x="101" y="905"/>
                    <a:pt x="268" y="939"/>
                  </a:cubicBezTo>
                  <a:cubicBezTo>
                    <a:pt x="279" y="942"/>
                    <a:pt x="291" y="943"/>
                    <a:pt x="303" y="943"/>
                  </a:cubicBezTo>
                  <a:cubicBezTo>
                    <a:pt x="434" y="943"/>
                    <a:pt x="607" y="783"/>
                    <a:pt x="668" y="538"/>
                  </a:cubicBezTo>
                  <a:cubicBezTo>
                    <a:pt x="735" y="305"/>
                    <a:pt x="635" y="38"/>
                    <a:pt x="501" y="5"/>
                  </a:cubicBezTo>
                  <a:cubicBezTo>
                    <a:pt x="487" y="2"/>
                    <a:pt x="472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000" bIns="9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8" name="Google Shape;1858;p60"/>
            <p:cNvSpPr/>
            <p:nvPr/>
          </p:nvSpPr>
          <p:spPr>
            <a:xfrm>
              <a:off x="7147800" y="654120"/>
              <a:ext cx="13320" cy="1800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18000"/>
                <a:gd name="textAreaBottom" fmla="*/ 18360 h 18000"/>
              </a:gdLst>
              <a:ahLst/>
              <a:rect l="textAreaLeft" t="textAreaTop" r="textAreaRight" b="textAreaBottom"/>
              <a:pathLst>
                <a:path w="701" h="943">
                  <a:moveTo>
                    <a:pt x="424" y="0"/>
                  </a:moveTo>
                  <a:cubicBezTo>
                    <a:pt x="268" y="0"/>
                    <a:pt x="97" y="161"/>
                    <a:pt x="67" y="405"/>
                  </a:cubicBezTo>
                  <a:cubicBezTo>
                    <a:pt x="0" y="638"/>
                    <a:pt x="67" y="905"/>
                    <a:pt x="234" y="939"/>
                  </a:cubicBezTo>
                  <a:cubicBezTo>
                    <a:pt x="248" y="941"/>
                    <a:pt x="262" y="943"/>
                    <a:pt x="277" y="943"/>
                  </a:cubicBezTo>
                  <a:cubicBezTo>
                    <a:pt x="428" y="943"/>
                    <a:pt x="573" y="785"/>
                    <a:pt x="634" y="572"/>
                  </a:cubicBezTo>
                  <a:cubicBezTo>
                    <a:pt x="701" y="305"/>
                    <a:pt x="634" y="38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000" bIns="9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9" name="Google Shape;1859;p60"/>
            <p:cNvSpPr/>
            <p:nvPr/>
          </p:nvSpPr>
          <p:spPr>
            <a:xfrm>
              <a:off x="7138080" y="669600"/>
              <a:ext cx="34560" cy="4500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45000"/>
                <a:gd name="textAreaBottom" fmla="*/ 45360 h 45000"/>
              </a:gdLst>
              <a:ahLst/>
              <a:rect l="textAreaLeft" t="textAreaTop" r="textAreaRight" b="textAreaBottom"/>
              <a:pathLst>
                <a:path w="1803" h="2338">
                  <a:moveTo>
                    <a:pt x="1802" y="0"/>
                  </a:moveTo>
                  <a:cubicBezTo>
                    <a:pt x="1268" y="701"/>
                    <a:pt x="668" y="1301"/>
                    <a:pt x="1" y="1868"/>
                  </a:cubicBezTo>
                  <a:cubicBezTo>
                    <a:pt x="268" y="2295"/>
                    <a:pt x="876" y="2338"/>
                    <a:pt x="1109" y="2338"/>
                  </a:cubicBezTo>
                  <a:cubicBezTo>
                    <a:pt x="1167" y="2338"/>
                    <a:pt x="1202" y="2335"/>
                    <a:pt x="1202" y="2335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630f0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2680" bIns="22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0" name="Google Shape;1860;p60"/>
            <p:cNvSpPr/>
            <p:nvPr/>
          </p:nvSpPr>
          <p:spPr>
            <a:xfrm>
              <a:off x="7211160" y="641160"/>
              <a:ext cx="25920" cy="2160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21600"/>
                <a:gd name="textAreaBottom" fmla="*/ 21960 h 21600"/>
              </a:gdLst>
              <a:ahLst/>
              <a:rect l="textAreaLeft" t="textAreaTop" r="textAreaRight" b="textAreaBottom"/>
              <a:pathLst>
                <a:path w="1358" h="1138">
                  <a:moveTo>
                    <a:pt x="227" y="1"/>
                  </a:moveTo>
                  <a:cubicBezTo>
                    <a:pt x="51" y="1"/>
                    <a:pt x="1" y="272"/>
                    <a:pt x="190" y="304"/>
                  </a:cubicBezTo>
                  <a:cubicBezTo>
                    <a:pt x="557" y="404"/>
                    <a:pt x="891" y="671"/>
                    <a:pt x="1024" y="1071"/>
                  </a:cubicBezTo>
                  <a:cubicBezTo>
                    <a:pt x="1058" y="1104"/>
                    <a:pt x="1091" y="1138"/>
                    <a:pt x="1158" y="1138"/>
                  </a:cubicBezTo>
                  <a:lnTo>
                    <a:pt x="1224" y="1138"/>
                  </a:lnTo>
                  <a:cubicBezTo>
                    <a:pt x="1291" y="1104"/>
                    <a:pt x="1358" y="1004"/>
                    <a:pt x="1325" y="937"/>
                  </a:cubicBezTo>
                  <a:cubicBezTo>
                    <a:pt x="1124" y="470"/>
                    <a:pt x="724" y="103"/>
                    <a:pt x="257" y="3"/>
                  </a:cubicBezTo>
                  <a:cubicBezTo>
                    <a:pt x="247" y="2"/>
                    <a:pt x="236" y="1"/>
                    <a:pt x="227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1" name="Google Shape;1861;p60"/>
            <p:cNvSpPr/>
            <p:nvPr/>
          </p:nvSpPr>
          <p:spPr>
            <a:xfrm>
              <a:off x="7133400" y="620280"/>
              <a:ext cx="28800" cy="1584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15840"/>
                <a:gd name="textAreaBottom" fmla="*/ 16200 h 15840"/>
              </a:gdLst>
              <a:ahLst/>
              <a:rect l="textAreaLeft" t="textAreaTop" r="textAreaRight" b="textAreaBottom"/>
              <a:pathLst>
                <a:path w="1502" h="838">
                  <a:moveTo>
                    <a:pt x="1273" y="1"/>
                  </a:moveTo>
                  <a:cubicBezTo>
                    <a:pt x="809" y="1"/>
                    <a:pt x="380" y="227"/>
                    <a:pt x="67" y="571"/>
                  </a:cubicBezTo>
                  <a:cubicBezTo>
                    <a:pt x="0" y="638"/>
                    <a:pt x="0" y="738"/>
                    <a:pt x="67" y="805"/>
                  </a:cubicBezTo>
                  <a:cubicBezTo>
                    <a:pt x="100" y="805"/>
                    <a:pt x="134" y="838"/>
                    <a:pt x="167" y="838"/>
                  </a:cubicBezTo>
                  <a:cubicBezTo>
                    <a:pt x="201" y="838"/>
                    <a:pt x="267" y="838"/>
                    <a:pt x="301" y="771"/>
                  </a:cubicBezTo>
                  <a:cubicBezTo>
                    <a:pt x="545" y="496"/>
                    <a:pt x="873" y="333"/>
                    <a:pt x="1234" y="333"/>
                  </a:cubicBezTo>
                  <a:cubicBezTo>
                    <a:pt x="1267" y="333"/>
                    <a:pt x="1301" y="335"/>
                    <a:pt x="1335" y="338"/>
                  </a:cubicBezTo>
                  <a:cubicBezTo>
                    <a:pt x="1401" y="338"/>
                    <a:pt x="1501" y="271"/>
                    <a:pt x="1501" y="204"/>
                  </a:cubicBezTo>
                  <a:cubicBezTo>
                    <a:pt x="1501" y="104"/>
                    <a:pt x="1468" y="37"/>
                    <a:pt x="1368" y="4"/>
                  </a:cubicBezTo>
                  <a:cubicBezTo>
                    <a:pt x="1336" y="2"/>
                    <a:pt x="1305" y="1"/>
                    <a:pt x="1273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20" bIns="7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2" name="Google Shape;1862;p60"/>
            <p:cNvSpPr/>
            <p:nvPr/>
          </p:nvSpPr>
          <p:spPr>
            <a:xfrm>
              <a:off x="7270920" y="2896560"/>
              <a:ext cx="33120" cy="1584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15840"/>
                <a:gd name="textAreaBottom" fmla="*/ 16200 h 15840"/>
              </a:gdLst>
              <a:ahLst/>
              <a:rect l="textAreaLeft" t="textAreaTop" r="textAreaRight" b="textAreaBottom"/>
              <a:pathLst>
                <a:path w="1736" h="840">
                  <a:moveTo>
                    <a:pt x="334" y="139"/>
                  </a:moveTo>
                  <a:cubicBezTo>
                    <a:pt x="734" y="206"/>
                    <a:pt x="1101" y="373"/>
                    <a:pt x="1435" y="606"/>
                  </a:cubicBezTo>
                  <a:cubicBezTo>
                    <a:pt x="1282" y="662"/>
                    <a:pt x="1117" y="689"/>
                    <a:pt x="950" y="689"/>
                  </a:cubicBezTo>
                  <a:cubicBezTo>
                    <a:pt x="718" y="689"/>
                    <a:pt x="481" y="637"/>
                    <a:pt x="267" y="540"/>
                  </a:cubicBezTo>
                  <a:cubicBezTo>
                    <a:pt x="201" y="473"/>
                    <a:pt x="167" y="373"/>
                    <a:pt x="167" y="273"/>
                  </a:cubicBezTo>
                  <a:cubicBezTo>
                    <a:pt x="167" y="206"/>
                    <a:pt x="201" y="173"/>
                    <a:pt x="234" y="173"/>
                  </a:cubicBezTo>
                  <a:cubicBezTo>
                    <a:pt x="267" y="139"/>
                    <a:pt x="301" y="139"/>
                    <a:pt x="334" y="139"/>
                  </a:cubicBezTo>
                  <a:close/>
                  <a:moveTo>
                    <a:pt x="348" y="0"/>
                  </a:moveTo>
                  <a:cubicBezTo>
                    <a:pt x="278" y="0"/>
                    <a:pt x="217" y="12"/>
                    <a:pt x="167" y="39"/>
                  </a:cubicBezTo>
                  <a:cubicBezTo>
                    <a:pt x="67" y="73"/>
                    <a:pt x="34" y="139"/>
                    <a:pt x="34" y="239"/>
                  </a:cubicBezTo>
                  <a:cubicBezTo>
                    <a:pt x="0" y="406"/>
                    <a:pt x="67" y="540"/>
                    <a:pt x="201" y="673"/>
                  </a:cubicBezTo>
                  <a:cubicBezTo>
                    <a:pt x="367" y="773"/>
                    <a:pt x="601" y="840"/>
                    <a:pt x="834" y="840"/>
                  </a:cubicBezTo>
                  <a:cubicBezTo>
                    <a:pt x="1101" y="806"/>
                    <a:pt x="1401" y="773"/>
                    <a:pt x="1668" y="706"/>
                  </a:cubicBezTo>
                  <a:cubicBezTo>
                    <a:pt x="1702" y="706"/>
                    <a:pt x="1735" y="673"/>
                    <a:pt x="1735" y="640"/>
                  </a:cubicBezTo>
                  <a:cubicBezTo>
                    <a:pt x="1735" y="606"/>
                    <a:pt x="1735" y="573"/>
                    <a:pt x="1702" y="573"/>
                  </a:cubicBezTo>
                  <a:cubicBezTo>
                    <a:pt x="1586" y="486"/>
                    <a:pt x="797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20" bIns="7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3" name="Google Shape;1863;p60"/>
            <p:cNvSpPr/>
            <p:nvPr/>
          </p:nvSpPr>
          <p:spPr>
            <a:xfrm>
              <a:off x="7283160" y="2881800"/>
              <a:ext cx="20880" cy="28080"/>
            </a:xfrm>
            <a:custGeom>
              <a:avLst/>
              <a:gdLst>
                <a:gd name="textAreaLeft" fmla="*/ 0 w 20880"/>
                <a:gd name="textAreaRight" fmla="*/ 21240 w 20880"/>
                <a:gd name="textAreaTop" fmla="*/ 0 h 28080"/>
                <a:gd name="textAreaBottom" fmla="*/ 28440 h 28080"/>
              </a:gdLst>
              <a:ahLst/>
              <a:rect l="textAreaLeft" t="textAreaTop" r="textAreaRight" b="textAreaBottom"/>
              <a:pathLst>
                <a:path w="1102" h="1469">
                  <a:moveTo>
                    <a:pt x="367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67" y="501"/>
                    <a:pt x="901" y="868"/>
                    <a:pt x="934" y="1235"/>
                  </a:cubicBezTo>
                  <a:cubicBezTo>
                    <a:pt x="601" y="968"/>
                    <a:pt x="167" y="434"/>
                    <a:pt x="200" y="234"/>
                  </a:cubicBezTo>
                  <a:cubicBezTo>
                    <a:pt x="200" y="201"/>
                    <a:pt x="234" y="134"/>
                    <a:pt x="334" y="134"/>
                  </a:cubicBezTo>
                  <a:close/>
                  <a:moveTo>
                    <a:pt x="300" y="1"/>
                  </a:moveTo>
                  <a:cubicBezTo>
                    <a:pt x="167" y="1"/>
                    <a:pt x="67" y="101"/>
                    <a:pt x="67" y="234"/>
                  </a:cubicBezTo>
                  <a:cubicBezTo>
                    <a:pt x="0" y="568"/>
                    <a:pt x="634" y="1302"/>
                    <a:pt x="968" y="1468"/>
                  </a:cubicBezTo>
                  <a:lnTo>
                    <a:pt x="1068" y="1468"/>
                  </a:lnTo>
                  <a:cubicBezTo>
                    <a:pt x="1068" y="1468"/>
                    <a:pt x="1101" y="1435"/>
                    <a:pt x="1101" y="1402"/>
                  </a:cubicBezTo>
                  <a:cubicBezTo>
                    <a:pt x="1101" y="1368"/>
                    <a:pt x="1001" y="434"/>
                    <a:pt x="634" y="101"/>
                  </a:cubicBezTo>
                  <a:cubicBezTo>
                    <a:pt x="534" y="34"/>
                    <a:pt x="434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4" name="Google Shape;1864;p60"/>
            <p:cNvSpPr/>
            <p:nvPr/>
          </p:nvSpPr>
          <p:spPr>
            <a:xfrm>
              <a:off x="6851160" y="2873160"/>
              <a:ext cx="38520" cy="1944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2003" h="1015">
                  <a:moveTo>
                    <a:pt x="334" y="173"/>
                  </a:moveTo>
                  <a:cubicBezTo>
                    <a:pt x="633" y="173"/>
                    <a:pt x="1239" y="539"/>
                    <a:pt x="1702" y="848"/>
                  </a:cubicBezTo>
                  <a:cubicBezTo>
                    <a:pt x="968" y="848"/>
                    <a:pt x="435" y="715"/>
                    <a:pt x="268" y="514"/>
                  </a:cubicBezTo>
                  <a:cubicBezTo>
                    <a:pt x="201" y="414"/>
                    <a:pt x="201" y="348"/>
                    <a:pt x="234" y="248"/>
                  </a:cubicBezTo>
                  <a:cubicBezTo>
                    <a:pt x="234" y="214"/>
                    <a:pt x="234" y="181"/>
                    <a:pt x="268" y="181"/>
                  </a:cubicBezTo>
                  <a:cubicBezTo>
                    <a:pt x="288" y="176"/>
                    <a:pt x="310" y="173"/>
                    <a:pt x="334" y="173"/>
                  </a:cubicBezTo>
                  <a:close/>
                  <a:moveTo>
                    <a:pt x="331" y="0"/>
                  </a:moveTo>
                  <a:cubicBezTo>
                    <a:pt x="295" y="0"/>
                    <a:pt x="263" y="5"/>
                    <a:pt x="234" y="14"/>
                  </a:cubicBezTo>
                  <a:cubicBezTo>
                    <a:pt x="134" y="47"/>
                    <a:pt x="68" y="114"/>
                    <a:pt x="68" y="181"/>
                  </a:cubicBezTo>
                  <a:cubicBezTo>
                    <a:pt x="1" y="348"/>
                    <a:pt x="34" y="481"/>
                    <a:pt x="134" y="614"/>
                  </a:cubicBezTo>
                  <a:cubicBezTo>
                    <a:pt x="435" y="981"/>
                    <a:pt x="1402" y="1015"/>
                    <a:pt x="1936" y="1015"/>
                  </a:cubicBezTo>
                  <a:cubicBezTo>
                    <a:pt x="1969" y="1015"/>
                    <a:pt x="2002" y="981"/>
                    <a:pt x="2002" y="948"/>
                  </a:cubicBezTo>
                  <a:cubicBezTo>
                    <a:pt x="2002" y="915"/>
                    <a:pt x="2002" y="881"/>
                    <a:pt x="1969" y="848"/>
                  </a:cubicBezTo>
                  <a:cubicBezTo>
                    <a:pt x="1845" y="755"/>
                    <a:pt x="800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720" bIns="9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5" name="Google Shape;1865;p60"/>
            <p:cNvSpPr/>
            <p:nvPr/>
          </p:nvSpPr>
          <p:spPr>
            <a:xfrm>
              <a:off x="6867720" y="2861640"/>
              <a:ext cx="23040" cy="30600"/>
            </a:xfrm>
            <a:custGeom>
              <a:avLst/>
              <a:gdLst>
                <a:gd name="textAreaLeft" fmla="*/ 0 w 23040"/>
                <a:gd name="textAreaRight" fmla="*/ 23400 w 23040"/>
                <a:gd name="textAreaTop" fmla="*/ 0 h 30600"/>
                <a:gd name="textAreaBottom" fmla="*/ 30960 h 30600"/>
              </a:gdLst>
              <a:ahLst/>
              <a:rect l="textAreaLeft" t="textAreaTop" r="textAreaRight" b="textAreaBottom"/>
              <a:pathLst>
                <a:path w="1202" h="1608">
                  <a:moveTo>
                    <a:pt x="434" y="140"/>
                  </a:moveTo>
                  <a:cubicBezTo>
                    <a:pt x="534" y="140"/>
                    <a:pt x="634" y="207"/>
                    <a:pt x="701" y="307"/>
                  </a:cubicBezTo>
                  <a:cubicBezTo>
                    <a:pt x="901" y="607"/>
                    <a:pt x="1001" y="974"/>
                    <a:pt x="968" y="1374"/>
                  </a:cubicBezTo>
                  <a:cubicBezTo>
                    <a:pt x="601" y="1074"/>
                    <a:pt x="200" y="407"/>
                    <a:pt x="267" y="207"/>
                  </a:cubicBezTo>
                  <a:cubicBezTo>
                    <a:pt x="267" y="207"/>
                    <a:pt x="267" y="140"/>
                    <a:pt x="334" y="140"/>
                  </a:cubicBezTo>
                  <a:close/>
                  <a:moveTo>
                    <a:pt x="359" y="0"/>
                  </a:moveTo>
                  <a:cubicBezTo>
                    <a:pt x="208" y="0"/>
                    <a:pt x="129" y="87"/>
                    <a:pt x="100" y="173"/>
                  </a:cubicBezTo>
                  <a:cubicBezTo>
                    <a:pt x="0" y="507"/>
                    <a:pt x="634" y="1341"/>
                    <a:pt x="1001" y="1608"/>
                  </a:cubicBezTo>
                  <a:lnTo>
                    <a:pt x="1101" y="1608"/>
                  </a:lnTo>
                  <a:cubicBezTo>
                    <a:pt x="1101" y="1574"/>
                    <a:pt x="1134" y="1574"/>
                    <a:pt x="1134" y="1541"/>
                  </a:cubicBezTo>
                  <a:cubicBezTo>
                    <a:pt x="1134" y="1508"/>
                    <a:pt x="1201" y="607"/>
                    <a:pt x="834" y="207"/>
                  </a:cubicBezTo>
                  <a:cubicBezTo>
                    <a:pt x="734" y="73"/>
                    <a:pt x="601" y="7"/>
                    <a:pt x="434" y="7"/>
                  </a:cubicBezTo>
                  <a:cubicBezTo>
                    <a:pt x="407" y="2"/>
                    <a:pt x="382" y="0"/>
                    <a:pt x="35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480" bIns="15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6" name="Google Shape;1866;p60"/>
            <p:cNvSpPr/>
            <p:nvPr/>
          </p:nvSpPr>
          <p:spPr>
            <a:xfrm>
              <a:off x="6662880" y="1187280"/>
              <a:ext cx="638640" cy="670320"/>
            </a:xfrm>
            <a:custGeom>
              <a:avLst/>
              <a:gdLst>
                <a:gd name="textAreaLeft" fmla="*/ 0 w 638640"/>
                <a:gd name="textAreaRight" fmla="*/ 639000 w 638640"/>
                <a:gd name="textAreaTop" fmla="*/ 0 h 670320"/>
                <a:gd name="textAreaBottom" fmla="*/ 670680 h 670320"/>
              </a:gdLst>
              <a:ahLst/>
              <a:rect l="textAreaLeft" t="textAreaTop" r="textAreaRight" b="textAreaBottom"/>
              <a:pathLst>
                <a:path w="33058" h="34705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7" name="Google Shape;1867;p60"/>
            <p:cNvSpPr/>
            <p:nvPr/>
          </p:nvSpPr>
          <p:spPr>
            <a:xfrm>
              <a:off x="6662880" y="1187280"/>
              <a:ext cx="638640" cy="670320"/>
            </a:xfrm>
            <a:custGeom>
              <a:avLst/>
              <a:gdLst>
                <a:gd name="textAreaLeft" fmla="*/ 0 w 638640"/>
                <a:gd name="textAreaRight" fmla="*/ 639000 w 638640"/>
                <a:gd name="textAreaTop" fmla="*/ 0 h 670320"/>
                <a:gd name="textAreaBottom" fmla="*/ 670680 h 670320"/>
              </a:gdLst>
              <a:ahLst/>
              <a:rect l="textAreaLeft" t="textAreaTop" r="textAreaRight" b="textAreaBottom"/>
              <a:pathLst>
                <a:path w="33058" h="34705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8" name="Google Shape;1868;p60"/>
            <p:cNvSpPr/>
            <p:nvPr/>
          </p:nvSpPr>
          <p:spPr>
            <a:xfrm>
              <a:off x="6478560" y="1119240"/>
              <a:ext cx="790920" cy="725040"/>
            </a:xfrm>
            <a:custGeom>
              <a:avLst/>
              <a:gdLst>
                <a:gd name="textAreaLeft" fmla="*/ 0 w 790920"/>
                <a:gd name="textAreaRight" fmla="*/ 791280 w 790920"/>
                <a:gd name="textAreaTop" fmla="*/ 0 h 725040"/>
                <a:gd name="textAreaBottom" fmla="*/ 725400 h 725040"/>
              </a:gdLst>
              <a:ahLst/>
              <a:rect l="textAreaLeft" t="textAreaTop" r="textAreaRight" b="textAreaBottom"/>
              <a:pathLst>
                <a:path w="40930" h="37526">
                  <a:moveTo>
                    <a:pt x="20446" y="0"/>
                  </a:moveTo>
                  <a:cubicBezTo>
                    <a:pt x="19204" y="0"/>
                    <a:pt x="17943" y="125"/>
                    <a:pt x="16679" y="382"/>
                  </a:cubicBezTo>
                  <a:cubicBezTo>
                    <a:pt x="6539" y="2484"/>
                    <a:pt x="1" y="12391"/>
                    <a:pt x="2102" y="22565"/>
                  </a:cubicBezTo>
                  <a:cubicBezTo>
                    <a:pt x="3911" y="31437"/>
                    <a:pt x="11746" y="37525"/>
                    <a:pt x="20469" y="37525"/>
                  </a:cubicBezTo>
                  <a:cubicBezTo>
                    <a:pt x="21717" y="37525"/>
                    <a:pt x="22982" y="37401"/>
                    <a:pt x="24251" y="37142"/>
                  </a:cubicBezTo>
                  <a:cubicBezTo>
                    <a:pt x="34392" y="35041"/>
                    <a:pt x="40930" y="25133"/>
                    <a:pt x="38828" y="14993"/>
                  </a:cubicBezTo>
                  <a:cubicBezTo>
                    <a:pt x="36989" y="6117"/>
                    <a:pt x="29169" y="0"/>
                    <a:pt x="2044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9" name="Google Shape;1869;p60"/>
            <p:cNvSpPr/>
            <p:nvPr/>
          </p:nvSpPr>
          <p:spPr>
            <a:xfrm>
              <a:off x="6716520" y="1314360"/>
              <a:ext cx="307800" cy="343440"/>
            </a:xfrm>
            <a:custGeom>
              <a:avLst/>
              <a:gdLst>
                <a:gd name="textAreaLeft" fmla="*/ 0 w 307800"/>
                <a:gd name="textAreaRight" fmla="*/ 308160 w 307800"/>
                <a:gd name="textAreaTop" fmla="*/ 0 h 343440"/>
                <a:gd name="textAreaBottom" fmla="*/ 343800 h 343440"/>
              </a:gdLst>
              <a:ahLst/>
              <a:rect l="textAreaLeft" t="textAreaTop" r="textAreaRight" b="textAreaBottom"/>
              <a:pathLst>
                <a:path w="15946" h="17780">
                  <a:moveTo>
                    <a:pt x="10387" y="3002"/>
                  </a:moveTo>
                  <a:cubicBezTo>
                    <a:pt x="10625" y="3002"/>
                    <a:pt x="10858" y="3036"/>
                    <a:pt x="11075" y="3103"/>
                  </a:cubicBezTo>
                  <a:lnTo>
                    <a:pt x="8640" y="6505"/>
                  </a:lnTo>
                  <a:cubicBezTo>
                    <a:pt x="8373" y="6071"/>
                    <a:pt x="8240" y="5604"/>
                    <a:pt x="8206" y="5104"/>
                  </a:cubicBezTo>
                  <a:cubicBezTo>
                    <a:pt x="8206" y="4670"/>
                    <a:pt x="8340" y="4237"/>
                    <a:pt x="8606" y="3903"/>
                  </a:cubicBezTo>
                  <a:cubicBezTo>
                    <a:pt x="8873" y="3536"/>
                    <a:pt x="9240" y="3236"/>
                    <a:pt x="9674" y="3103"/>
                  </a:cubicBezTo>
                  <a:cubicBezTo>
                    <a:pt x="9907" y="3036"/>
                    <a:pt x="10149" y="3002"/>
                    <a:pt x="10387" y="3002"/>
                  </a:cubicBezTo>
                  <a:close/>
                  <a:moveTo>
                    <a:pt x="7773" y="10741"/>
                  </a:moveTo>
                  <a:cubicBezTo>
                    <a:pt x="8173" y="11208"/>
                    <a:pt x="8440" y="11775"/>
                    <a:pt x="8506" y="12409"/>
                  </a:cubicBezTo>
                  <a:cubicBezTo>
                    <a:pt x="8540" y="12910"/>
                    <a:pt x="8406" y="13410"/>
                    <a:pt x="8106" y="13810"/>
                  </a:cubicBezTo>
                  <a:cubicBezTo>
                    <a:pt x="7773" y="14277"/>
                    <a:pt x="7272" y="14611"/>
                    <a:pt x="6705" y="14744"/>
                  </a:cubicBezTo>
                  <a:cubicBezTo>
                    <a:pt x="6497" y="14805"/>
                    <a:pt x="6289" y="14835"/>
                    <a:pt x="6083" y="14835"/>
                  </a:cubicBezTo>
                  <a:cubicBezTo>
                    <a:pt x="5727" y="14835"/>
                    <a:pt x="5375" y="14746"/>
                    <a:pt x="5037" y="14577"/>
                  </a:cubicBezTo>
                  <a:lnTo>
                    <a:pt x="7773" y="10741"/>
                  </a:lnTo>
                  <a:close/>
                  <a:moveTo>
                    <a:pt x="13343" y="0"/>
                  </a:moveTo>
                  <a:lnTo>
                    <a:pt x="12609" y="968"/>
                  </a:lnTo>
                  <a:cubicBezTo>
                    <a:pt x="11811" y="469"/>
                    <a:pt x="10882" y="212"/>
                    <a:pt x="9949" y="212"/>
                  </a:cubicBezTo>
                  <a:cubicBezTo>
                    <a:pt x="9634" y="212"/>
                    <a:pt x="9318" y="242"/>
                    <a:pt x="9007" y="301"/>
                  </a:cubicBezTo>
                  <a:cubicBezTo>
                    <a:pt x="7806" y="567"/>
                    <a:pt x="6738" y="1268"/>
                    <a:pt x="6071" y="2302"/>
                  </a:cubicBezTo>
                  <a:cubicBezTo>
                    <a:pt x="5337" y="3236"/>
                    <a:pt x="4971" y="4437"/>
                    <a:pt x="5037" y="5638"/>
                  </a:cubicBezTo>
                  <a:cubicBezTo>
                    <a:pt x="5104" y="6805"/>
                    <a:pt x="5638" y="8039"/>
                    <a:pt x="6672" y="9307"/>
                  </a:cubicBezTo>
                  <a:lnTo>
                    <a:pt x="3703" y="13443"/>
                  </a:lnTo>
                  <a:cubicBezTo>
                    <a:pt x="3469" y="12976"/>
                    <a:pt x="3336" y="12443"/>
                    <a:pt x="3336" y="11942"/>
                  </a:cubicBezTo>
                  <a:cubicBezTo>
                    <a:pt x="3336" y="11308"/>
                    <a:pt x="3469" y="10708"/>
                    <a:pt x="3736" y="10141"/>
                  </a:cubicBezTo>
                  <a:lnTo>
                    <a:pt x="968" y="8606"/>
                  </a:lnTo>
                  <a:cubicBezTo>
                    <a:pt x="267" y="9807"/>
                    <a:pt x="0" y="11175"/>
                    <a:pt x="167" y="12576"/>
                  </a:cubicBezTo>
                  <a:cubicBezTo>
                    <a:pt x="401" y="13810"/>
                    <a:pt x="1068" y="14978"/>
                    <a:pt x="2035" y="15812"/>
                  </a:cubicBezTo>
                  <a:lnTo>
                    <a:pt x="1368" y="16746"/>
                  </a:lnTo>
                  <a:lnTo>
                    <a:pt x="2769" y="17780"/>
                  </a:lnTo>
                  <a:lnTo>
                    <a:pt x="3503" y="16779"/>
                  </a:lnTo>
                  <a:cubicBezTo>
                    <a:pt x="4384" y="17279"/>
                    <a:pt x="5366" y="17541"/>
                    <a:pt x="6354" y="17541"/>
                  </a:cubicBezTo>
                  <a:cubicBezTo>
                    <a:pt x="6750" y="17541"/>
                    <a:pt x="7147" y="17499"/>
                    <a:pt x="7539" y="17413"/>
                  </a:cubicBezTo>
                  <a:cubicBezTo>
                    <a:pt x="8873" y="17113"/>
                    <a:pt x="10007" y="16312"/>
                    <a:pt x="10775" y="15178"/>
                  </a:cubicBezTo>
                  <a:cubicBezTo>
                    <a:pt x="11475" y="14277"/>
                    <a:pt x="11842" y="13143"/>
                    <a:pt x="11775" y="11976"/>
                  </a:cubicBezTo>
                  <a:cubicBezTo>
                    <a:pt x="11709" y="10875"/>
                    <a:pt x="11008" y="9574"/>
                    <a:pt x="9741" y="8006"/>
                  </a:cubicBezTo>
                  <a:lnTo>
                    <a:pt x="12509" y="4170"/>
                  </a:lnTo>
                  <a:cubicBezTo>
                    <a:pt x="12943" y="4904"/>
                    <a:pt x="12943" y="5838"/>
                    <a:pt x="12543" y="6605"/>
                  </a:cubicBezTo>
                  <a:lnTo>
                    <a:pt x="15278" y="8039"/>
                  </a:lnTo>
                  <a:cubicBezTo>
                    <a:pt x="15778" y="7072"/>
                    <a:pt x="15945" y="5938"/>
                    <a:pt x="15778" y="4837"/>
                  </a:cubicBezTo>
                  <a:cubicBezTo>
                    <a:pt x="15511" y="3736"/>
                    <a:pt x="14911" y="2736"/>
                    <a:pt x="14044" y="2002"/>
                  </a:cubicBezTo>
                  <a:lnTo>
                    <a:pt x="14744" y="1001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0" name="Google Shape;1870;p60"/>
            <p:cNvSpPr/>
            <p:nvPr/>
          </p:nvSpPr>
          <p:spPr>
            <a:xfrm>
              <a:off x="6547320" y="1187280"/>
              <a:ext cx="619920" cy="361440"/>
            </a:xfrm>
            <a:custGeom>
              <a:avLst/>
              <a:gdLst>
                <a:gd name="textAreaLeft" fmla="*/ 0 w 619920"/>
                <a:gd name="textAreaRight" fmla="*/ 620280 w 619920"/>
                <a:gd name="textAreaTop" fmla="*/ 0 h 361440"/>
                <a:gd name="textAreaBottom" fmla="*/ 361800 h 361440"/>
              </a:gdLst>
              <a:ahLst/>
              <a:rect l="textAreaLeft" t="textAreaTop" r="textAreaRight" b="textAreaBottom"/>
              <a:pathLst>
                <a:path w="32091" h="18722">
                  <a:moveTo>
                    <a:pt x="16890" y="1"/>
                  </a:moveTo>
                  <a:cubicBezTo>
                    <a:pt x="16062" y="1"/>
                    <a:pt x="15223" y="68"/>
                    <a:pt x="14378" y="208"/>
                  </a:cubicBezTo>
                  <a:cubicBezTo>
                    <a:pt x="5671" y="1642"/>
                    <a:pt x="1" y="10115"/>
                    <a:pt x="2002" y="18721"/>
                  </a:cubicBezTo>
                  <a:lnTo>
                    <a:pt x="2002" y="18721"/>
                  </a:lnTo>
                  <a:cubicBezTo>
                    <a:pt x="1168" y="10682"/>
                    <a:pt x="6706" y="3377"/>
                    <a:pt x="14678" y="2076"/>
                  </a:cubicBezTo>
                  <a:cubicBezTo>
                    <a:pt x="15530" y="1933"/>
                    <a:pt x="16378" y="1864"/>
                    <a:pt x="17215" y="1864"/>
                  </a:cubicBezTo>
                  <a:cubicBezTo>
                    <a:pt x="24210" y="1864"/>
                    <a:pt x="30452" y="6687"/>
                    <a:pt x="32090" y="13718"/>
                  </a:cubicBezTo>
                  <a:cubicBezTo>
                    <a:pt x="31247" y="5799"/>
                    <a:pt x="24562" y="1"/>
                    <a:pt x="1689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1" name="Google Shape;1871;p60"/>
            <p:cNvSpPr/>
            <p:nvPr/>
          </p:nvSpPr>
          <p:spPr>
            <a:xfrm>
              <a:off x="7298640" y="957240"/>
              <a:ext cx="241560" cy="479880"/>
            </a:xfrm>
            <a:custGeom>
              <a:avLst/>
              <a:gdLst>
                <a:gd name="textAreaLeft" fmla="*/ 0 w 241560"/>
                <a:gd name="textAreaRight" fmla="*/ 241920 w 241560"/>
                <a:gd name="textAreaTop" fmla="*/ 0 h 479880"/>
                <a:gd name="textAreaBottom" fmla="*/ 480240 h 479880"/>
              </a:gdLst>
              <a:ahLst/>
              <a:rect l="textAreaLeft" t="textAreaTop" r="textAreaRight" b="textAreaBottom"/>
              <a:pathLst>
                <a:path w="12510" h="24852">
                  <a:moveTo>
                    <a:pt x="5538" y="0"/>
                  </a:moveTo>
                  <a:lnTo>
                    <a:pt x="1602" y="3036"/>
                  </a:lnTo>
                  <a:lnTo>
                    <a:pt x="2536" y="4370"/>
                  </a:lnTo>
                  <a:cubicBezTo>
                    <a:pt x="2870" y="4837"/>
                    <a:pt x="3170" y="5304"/>
                    <a:pt x="3470" y="5805"/>
                  </a:cubicBezTo>
                  <a:cubicBezTo>
                    <a:pt x="4104" y="6739"/>
                    <a:pt x="4704" y="7706"/>
                    <a:pt x="5271" y="8673"/>
                  </a:cubicBezTo>
                  <a:cubicBezTo>
                    <a:pt x="5838" y="9607"/>
                    <a:pt x="6372" y="10608"/>
                    <a:pt x="6872" y="11575"/>
                  </a:cubicBezTo>
                  <a:lnTo>
                    <a:pt x="7239" y="12309"/>
                  </a:lnTo>
                  <a:lnTo>
                    <a:pt x="7573" y="13043"/>
                  </a:lnTo>
                  <a:cubicBezTo>
                    <a:pt x="7673" y="13310"/>
                    <a:pt x="7773" y="13543"/>
                    <a:pt x="7873" y="13810"/>
                  </a:cubicBezTo>
                  <a:lnTo>
                    <a:pt x="8007" y="14177"/>
                  </a:lnTo>
                  <a:lnTo>
                    <a:pt x="8030" y="14223"/>
                  </a:lnTo>
                  <a:lnTo>
                    <a:pt x="8030" y="14223"/>
                  </a:lnTo>
                  <a:cubicBezTo>
                    <a:pt x="8008" y="14340"/>
                    <a:pt x="7957" y="14442"/>
                    <a:pt x="7906" y="14544"/>
                  </a:cubicBezTo>
                  <a:cubicBezTo>
                    <a:pt x="7706" y="14944"/>
                    <a:pt x="7473" y="15345"/>
                    <a:pt x="7206" y="15712"/>
                  </a:cubicBezTo>
                  <a:cubicBezTo>
                    <a:pt x="6539" y="16546"/>
                    <a:pt x="5838" y="17380"/>
                    <a:pt x="5071" y="18147"/>
                  </a:cubicBezTo>
                  <a:cubicBezTo>
                    <a:pt x="3470" y="19715"/>
                    <a:pt x="1735" y="21282"/>
                    <a:pt x="1" y="22783"/>
                  </a:cubicBezTo>
                  <a:lnTo>
                    <a:pt x="1335" y="24852"/>
                  </a:lnTo>
                  <a:cubicBezTo>
                    <a:pt x="3503" y="23717"/>
                    <a:pt x="5571" y="22416"/>
                    <a:pt x="7506" y="20915"/>
                  </a:cubicBezTo>
                  <a:cubicBezTo>
                    <a:pt x="8540" y="20148"/>
                    <a:pt x="9508" y="19281"/>
                    <a:pt x="10375" y="18347"/>
                  </a:cubicBezTo>
                  <a:cubicBezTo>
                    <a:pt x="10875" y="17813"/>
                    <a:pt x="11309" y="17246"/>
                    <a:pt x="11676" y="16612"/>
                  </a:cubicBezTo>
                  <a:cubicBezTo>
                    <a:pt x="11909" y="16245"/>
                    <a:pt x="12109" y="15845"/>
                    <a:pt x="12243" y="15411"/>
                  </a:cubicBezTo>
                  <a:cubicBezTo>
                    <a:pt x="12443" y="14844"/>
                    <a:pt x="12510" y="14277"/>
                    <a:pt x="12476" y="13677"/>
                  </a:cubicBezTo>
                  <a:cubicBezTo>
                    <a:pt x="12476" y="13510"/>
                    <a:pt x="12443" y="13343"/>
                    <a:pt x="12410" y="13143"/>
                  </a:cubicBezTo>
                  <a:lnTo>
                    <a:pt x="12343" y="12910"/>
                  </a:lnTo>
                  <a:lnTo>
                    <a:pt x="12310" y="12776"/>
                  </a:lnTo>
                  <a:lnTo>
                    <a:pt x="12176" y="12309"/>
                  </a:lnTo>
                  <a:cubicBezTo>
                    <a:pt x="12076" y="12009"/>
                    <a:pt x="11976" y="11709"/>
                    <a:pt x="11876" y="11409"/>
                  </a:cubicBezTo>
                  <a:lnTo>
                    <a:pt x="11542" y="10508"/>
                  </a:lnTo>
                  <a:lnTo>
                    <a:pt x="11175" y="9607"/>
                  </a:lnTo>
                  <a:cubicBezTo>
                    <a:pt x="10708" y="8440"/>
                    <a:pt x="10141" y="7339"/>
                    <a:pt x="9574" y="6238"/>
                  </a:cubicBezTo>
                  <a:cubicBezTo>
                    <a:pt x="8974" y="5137"/>
                    <a:pt x="8340" y="4070"/>
                    <a:pt x="7706" y="3069"/>
                  </a:cubicBezTo>
                  <a:cubicBezTo>
                    <a:pt x="7373" y="2536"/>
                    <a:pt x="7006" y="2035"/>
                    <a:pt x="6672" y="1535"/>
                  </a:cubicBezTo>
                  <a:cubicBezTo>
                    <a:pt x="6305" y="1001"/>
                    <a:pt x="5972" y="534"/>
                    <a:pt x="5538" y="0"/>
                  </a:cubicBezTo>
                  <a:close/>
                </a:path>
              </a:pathLst>
            </a:custGeom>
            <a:solidFill>
              <a:srgbClr val="7f3e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2" name="Google Shape;1872;p60"/>
            <p:cNvSpPr/>
            <p:nvPr/>
          </p:nvSpPr>
          <p:spPr>
            <a:xfrm>
              <a:off x="7280640" y="919800"/>
              <a:ext cx="228240" cy="260640"/>
            </a:xfrm>
            <a:custGeom>
              <a:avLst/>
              <a:gdLst>
                <a:gd name="textAreaLeft" fmla="*/ 0 w 228240"/>
                <a:gd name="textAreaRight" fmla="*/ 228600 w 228240"/>
                <a:gd name="textAreaTop" fmla="*/ 0 h 260640"/>
                <a:gd name="textAreaBottom" fmla="*/ 261000 h 260640"/>
              </a:gdLst>
              <a:ahLst/>
              <a:rect l="textAreaLeft" t="textAreaTop" r="textAreaRight" b="textAreaBottom"/>
              <a:pathLst>
                <a:path w="11832" h="13502">
                  <a:moveTo>
                    <a:pt x="4827" y="0"/>
                  </a:moveTo>
                  <a:cubicBezTo>
                    <a:pt x="1800" y="0"/>
                    <a:pt x="0" y="2423"/>
                    <a:pt x="1624" y="5996"/>
                  </a:cubicBezTo>
                  <a:cubicBezTo>
                    <a:pt x="3326" y="9665"/>
                    <a:pt x="5394" y="13501"/>
                    <a:pt x="5394" y="13501"/>
                  </a:cubicBezTo>
                  <a:lnTo>
                    <a:pt x="11832" y="8264"/>
                  </a:lnTo>
                  <a:cubicBezTo>
                    <a:pt x="11832" y="8264"/>
                    <a:pt x="9130" y="759"/>
                    <a:pt x="6061" y="125"/>
                  </a:cubicBezTo>
                  <a:cubicBezTo>
                    <a:pt x="5632" y="41"/>
                    <a:pt x="5219" y="0"/>
                    <a:pt x="482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3" name="Google Shape;1873;p60"/>
            <p:cNvSpPr/>
            <p:nvPr/>
          </p:nvSpPr>
          <p:spPr>
            <a:xfrm>
              <a:off x="7248960" y="1391760"/>
              <a:ext cx="94320" cy="76320"/>
            </a:xfrm>
            <a:custGeom>
              <a:avLst/>
              <a:gdLst>
                <a:gd name="textAreaLeft" fmla="*/ 0 w 94320"/>
                <a:gd name="textAreaRight" fmla="*/ 94680 w 94320"/>
                <a:gd name="textAreaTop" fmla="*/ 0 h 76320"/>
                <a:gd name="textAreaBottom" fmla="*/ 76680 h 76320"/>
              </a:gdLst>
              <a:ahLst/>
              <a:rect l="textAreaLeft" t="textAreaTop" r="textAreaRight" b="textAreaBottom"/>
              <a:pathLst>
                <a:path w="4904" h="3970">
                  <a:moveTo>
                    <a:pt x="3303" y="0"/>
                  </a:moveTo>
                  <a:lnTo>
                    <a:pt x="0" y="367"/>
                  </a:lnTo>
                  <a:lnTo>
                    <a:pt x="2135" y="3970"/>
                  </a:lnTo>
                  <a:cubicBezTo>
                    <a:pt x="2135" y="3970"/>
                    <a:pt x="4904" y="3036"/>
                    <a:pt x="4570" y="1535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160" bIns="38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4" name="Google Shape;1874;p60"/>
            <p:cNvSpPr/>
            <p:nvPr/>
          </p:nvSpPr>
          <p:spPr>
            <a:xfrm>
              <a:off x="7210800" y="1398960"/>
              <a:ext cx="79560" cy="9252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w="4137" h="4804">
                  <a:moveTo>
                    <a:pt x="1968" y="0"/>
                  </a:moveTo>
                  <a:lnTo>
                    <a:pt x="0" y="1901"/>
                  </a:lnTo>
                  <a:lnTo>
                    <a:pt x="1902" y="4804"/>
                  </a:lnTo>
                  <a:lnTo>
                    <a:pt x="4137" y="3603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7f3e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035" name="PlaceHolder 3"/>
          <p:cNvSpPr>
            <a:spLocks noGrp="1"/>
          </p:cNvSpPr>
          <p:nvPr>
            <p:ph type="subTitle"/>
          </p:nvPr>
        </p:nvSpPr>
        <p:spPr>
          <a:xfrm>
            <a:off x="714960" y="4230720"/>
            <a:ext cx="4815360" cy="377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/>
            <a:endParaRPr b="0" lang="en-US" sz="1600" spc="-1" strike="noStrike">
              <a:solidFill>
                <a:schemeClr val="lt1"/>
              </a:solidFill>
              <a:latin typeface="Poppins"/>
              <a:ea typeface="Poppi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PlaceHolder 1"/>
          <p:cNvSpPr>
            <a:spLocks noGrp="1"/>
          </p:cNvSpPr>
          <p:nvPr>
            <p:ph type="title"/>
          </p:nvPr>
        </p:nvSpPr>
        <p:spPr>
          <a:xfrm>
            <a:off x="720000" y="413640"/>
            <a:ext cx="7703640" cy="48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dk2"/>
                </a:solidFill>
                <a:latin typeface="Montserrat ExtraBold"/>
                <a:ea typeface="Montserrat ExtraBold"/>
              </a:rPr>
              <a:t>Armazenamento de dados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1" name="Google Shape;3016;p70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962" name="Google Shape;3017;p70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963" name="Google Shape;3018;p70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964" name="Google Shape;3019;p70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1965" name="Google Shape;3020;p70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66" name="Google Shape;3021;p70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967" name="Google Shape;3022;p70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1968" name="Google Shape;3023;p70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69" name="Google Shape;3024;p70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970" name="Google Shape;3025;p70"/>
          <p:cNvSpPr/>
          <p:nvPr/>
        </p:nvSpPr>
        <p:spPr>
          <a:xfrm flipH="1" rot="10800000">
            <a:off x="3795840" y="1360080"/>
            <a:ext cx="1209600" cy="114372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971" name="Google Shape;3032;p70"/>
          <p:cNvSpPr/>
          <p:nvPr/>
        </p:nvSpPr>
        <p:spPr>
          <a:xfrm>
            <a:off x="1474560" y="2589840"/>
            <a:ext cx="603144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2700" spc="-1" strike="noStrike">
                <a:solidFill>
                  <a:schemeClr val="dk2"/>
                </a:solidFill>
                <a:latin typeface="Montserrat Medium"/>
                <a:ea typeface="Arial"/>
              </a:rPr>
              <a:t>Banco de dados MongoDB</a:t>
            </a:r>
            <a:endParaRPr b="0" lang="en-US" sz="27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972" name="Google Shape;3033;p70"/>
          <p:cNvSpPr/>
          <p:nvPr/>
        </p:nvSpPr>
        <p:spPr>
          <a:xfrm>
            <a:off x="2660040" y="3191040"/>
            <a:ext cx="372348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600" spc="-1" strike="noStrike">
                <a:solidFill>
                  <a:schemeClr val="dk1"/>
                </a:solidFill>
                <a:latin typeface="Montserrat Medium"/>
                <a:ea typeface="Arial"/>
              </a:rPr>
              <a:t>Desempenho otimizado para dados financeiros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  <p:grpSp>
        <p:nvGrpSpPr>
          <p:cNvPr id="1973" name="Google Shape;3040;p70"/>
          <p:cNvGrpSpPr/>
          <p:nvPr/>
        </p:nvGrpSpPr>
        <p:grpSpPr>
          <a:xfrm>
            <a:off x="4134960" y="1654560"/>
            <a:ext cx="552600" cy="554040"/>
            <a:chOff x="4134960" y="1654560"/>
            <a:chExt cx="552600" cy="554040"/>
          </a:xfrm>
        </p:grpSpPr>
        <p:sp>
          <p:nvSpPr>
            <p:cNvPr id="1974" name="Google Shape;3041;p70"/>
            <p:cNvSpPr/>
            <p:nvPr/>
          </p:nvSpPr>
          <p:spPr>
            <a:xfrm>
              <a:off x="4134960" y="1873080"/>
              <a:ext cx="112680" cy="40680"/>
            </a:xfrm>
            <a:custGeom>
              <a:avLst/>
              <a:gdLst>
                <a:gd name="textAreaLeft" fmla="*/ 0 w 112680"/>
                <a:gd name="textAreaRight" fmla="*/ 113040 w 112680"/>
                <a:gd name="textAreaTop" fmla="*/ 0 h 40680"/>
                <a:gd name="textAreaBottom" fmla="*/ 41040 h 40680"/>
              </a:gdLst>
              <a:ahLst/>
              <a:rect l="textAreaLeft" t="textAreaTop" r="textAreaRight" b="textAreaBottom"/>
              <a:pathLst>
                <a:path w="3790" h="1365">
                  <a:moveTo>
                    <a:pt x="0" y="0"/>
                  </a:moveTo>
                  <a:lnTo>
                    <a:pt x="0" y="1365"/>
                  </a:lnTo>
                  <a:lnTo>
                    <a:pt x="3790" y="1365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75" name="Google Shape;3042;p70"/>
            <p:cNvSpPr/>
            <p:nvPr/>
          </p:nvSpPr>
          <p:spPr>
            <a:xfrm>
              <a:off x="4134960" y="1654560"/>
              <a:ext cx="552600" cy="477720"/>
            </a:xfrm>
            <a:custGeom>
              <a:avLst/>
              <a:gdLst>
                <a:gd name="textAreaLeft" fmla="*/ 0 w 552600"/>
                <a:gd name="textAreaRight" fmla="*/ 552960 w 552600"/>
                <a:gd name="textAreaTop" fmla="*/ 0 h 477720"/>
                <a:gd name="textAreaBottom" fmla="*/ 478080 h 477720"/>
              </a:gdLst>
              <a:ahLst/>
              <a:rect l="textAreaLeft" t="textAreaTop" r="textAreaRight" b="textAreaBottom"/>
              <a:pathLst>
                <a:path w="18519" h="15967">
                  <a:moveTo>
                    <a:pt x="0" y="0"/>
                  </a:moveTo>
                  <a:lnTo>
                    <a:pt x="0" y="6215"/>
                  </a:lnTo>
                  <a:lnTo>
                    <a:pt x="1365" y="6215"/>
                  </a:lnTo>
                  <a:lnTo>
                    <a:pt x="1365" y="1339"/>
                  </a:lnTo>
                  <a:lnTo>
                    <a:pt x="17154" y="1339"/>
                  </a:lnTo>
                  <a:lnTo>
                    <a:pt x="17154" y="14628"/>
                  </a:lnTo>
                  <a:lnTo>
                    <a:pt x="1365" y="14628"/>
                  </a:lnTo>
                  <a:lnTo>
                    <a:pt x="1365" y="9752"/>
                  </a:lnTo>
                  <a:lnTo>
                    <a:pt x="0" y="9752"/>
                  </a:lnTo>
                  <a:lnTo>
                    <a:pt x="0" y="15966"/>
                  </a:lnTo>
                  <a:lnTo>
                    <a:pt x="18518" y="15966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76" name="Google Shape;3043;p70"/>
            <p:cNvSpPr/>
            <p:nvPr/>
          </p:nvSpPr>
          <p:spPr>
            <a:xfrm>
              <a:off x="4576680" y="2165040"/>
              <a:ext cx="74160" cy="4356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43560"/>
                <a:gd name="textAreaBottom" fmla="*/ 43920 h 43560"/>
              </a:gdLst>
              <a:ahLst/>
              <a:rect l="textAreaLeft" t="textAreaTop" r="textAreaRight" b="textAreaBottom"/>
              <a:pathLst>
                <a:path w="2502" h="1466">
                  <a:moveTo>
                    <a:pt x="1" y="1"/>
                  </a:moveTo>
                  <a:lnTo>
                    <a:pt x="1" y="1466"/>
                  </a:lnTo>
                  <a:lnTo>
                    <a:pt x="2502" y="146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77" name="Google Shape;3044;p70"/>
            <p:cNvSpPr/>
            <p:nvPr/>
          </p:nvSpPr>
          <p:spPr>
            <a:xfrm>
              <a:off x="4280400" y="1873080"/>
              <a:ext cx="38880" cy="4068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40680"/>
                <a:gd name="textAreaBottom" fmla="*/ 41040 h 40680"/>
              </a:gdLst>
              <a:ahLst/>
              <a:rect l="textAreaLeft" t="textAreaTop" r="textAreaRight" b="textAreaBottom"/>
              <a:pathLst>
                <a:path w="1314" h="1365">
                  <a:moveTo>
                    <a:pt x="0" y="0"/>
                  </a:moveTo>
                  <a:lnTo>
                    <a:pt x="0" y="1365"/>
                  </a:lnTo>
                  <a:lnTo>
                    <a:pt x="1314" y="1365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78" name="Google Shape;3045;p70"/>
            <p:cNvSpPr/>
            <p:nvPr/>
          </p:nvSpPr>
          <p:spPr>
            <a:xfrm>
              <a:off x="4208040" y="1727280"/>
              <a:ext cx="406080" cy="332280"/>
            </a:xfrm>
            <a:custGeom>
              <a:avLst/>
              <a:gdLst>
                <a:gd name="textAreaLeft" fmla="*/ 0 w 406080"/>
                <a:gd name="textAreaRight" fmla="*/ 406440 w 406080"/>
                <a:gd name="textAreaTop" fmla="*/ 0 h 332280"/>
                <a:gd name="textAreaBottom" fmla="*/ 332640 h 332280"/>
              </a:gdLst>
              <a:ahLst/>
              <a:rect l="textAreaLeft" t="textAreaTop" r="textAreaRight" b="textAreaBottom"/>
              <a:pathLst>
                <a:path w="13618" h="11117">
                  <a:moveTo>
                    <a:pt x="9904" y="1365"/>
                  </a:moveTo>
                  <a:lnTo>
                    <a:pt x="9904" y="2451"/>
                  </a:lnTo>
                  <a:lnTo>
                    <a:pt x="8666" y="2451"/>
                  </a:lnTo>
                  <a:lnTo>
                    <a:pt x="8666" y="1365"/>
                  </a:lnTo>
                  <a:close/>
                  <a:moveTo>
                    <a:pt x="12329" y="1365"/>
                  </a:moveTo>
                  <a:lnTo>
                    <a:pt x="12329" y="2451"/>
                  </a:lnTo>
                  <a:lnTo>
                    <a:pt x="11117" y="2451"/>
                  </a:lnTo>
                  <a:lnTo>
                    <a:pt x="11117" y="1365"/>
                  </a:lnTo>
                  <a:close/>
                  <a:moveTo>
                    <a:pt x="9904" y="3790"/>
                  </a:moveTo>
                  <a:lnTo>
                    <a:pt x="9904" y="4876"/>
                  </a:lnTo>
                  <a:lnTo>
                    <a:pt x="8666" y="4876"/>
                  </a:lnTo>
                  <a:lnTo>
                    <a:pt x="8666" y="3790"/>
                  </a:lnTo>
                  <a:close/>
                  <a:moveTo>
                    <a:pt x="12329" y="3790"/>
                  </a:moveTo>
                  <a:lnTo>
                    <a:pt x="12329" y="4876"/>
                  </a:lnTo>
                  <a:lnTo>
                    <a:pt x="11117" y="4876"/>
                  </a:lnTo>
                  <a:lnTo>
                    <a:pt x="11117" y="3790"/>
                  </a:lnTo>
                  <a:close/>
                  <a:moveTo>
                    <a:pt x="9904" y="6241"/>
                  </a:moveTo>
                  <a:lnTo>
                    <a:pt x="9904" y="7327"/>
                  </a:lnTo>
                  <a:lnTo>
                    <a:pt x="8666" y="7327"/>
                  </a:lnTo>
                  <a:lnTo>
                    <a:pt x="8666" y="6241"/>
                  </a:lnTo>
                  <a:close/>
                  <a:moveTo>
                    <a:pt x="12329" y="6241"/>
                  </a:moveTo>
                  <a:lnTo>
                    <a:pt x="12329" y="7327"/>
                  </a:lnTo>
                  <a:lnTo>
                    <a:pt x="11117" y="7327"/>
                  </a:lnTo>
                  <a:lnTo>
                    <a:pt x="11117" y="6241"/>
                  </a:lnTo>
                  <a:close/>
                  <a:moveTo>
                    <a:pt x="9904" y="8666"/>
                  </a:moveTo>
                  <a:lnTo>
                    <a:pt x="9904" y="9752"/>
                  </a:lnTo>
                  <a:lnTo>
                    <a:pt x="8666" y="9752"/>
                  </a:lnTo>
                  <a:lnTo>
                    <a:pt x="8666" y="8666"/>
                  </a:lnTo>
                  <a:close/>
                  <a:moveTo>
                    <a:pt x="12329" y="8666"/>
                  </a:moveTo>
                  <a:lnTo>
                    <a:pt x="12329" y="9752"/>
                  </a:lnTo>
                  <a:lnTo>
                    <a:pt x="11117" y="9752"/>
                  </a:lnTo>
                  <a:lnTo>
                    <a:pt x="11117" y="8666"/>
                  </a:lnTo>
                  <a:close/>
                  <a:moveTo>
                    <a:pt x="1" y="1"/>
                  </a:moveTo>
                  <a:lnTo>
                    <a:pt x="1" y="3790"/>
                  </a:lnTo>
                  <a:lnTo>
                    <a:pt x="1340" y="3790"/>
                  </a:lnTo>
                  <a:lnTo>
                    <a:pt x="1340" y="2502"/>
                  </a:lnTo>
                  <a:lnTo>
                    <a:pt x="2426" y="2502"/>
                  </a:lnTo>
                  <a:lnTo>
                    <a:pt x="2426" y="3790"/>
                  </a:lnTo>
                  <a:lnTo>
                    <a:pt x="4826" y="3790"/>
                  </a:lnTo>
                  <a:lnTo>
                    <a:pt x="4826" y="7327"/>
                  </a:lnTo>
                  <a:lnTo>
                    <a:pt x="2426" y="7327"/>
                  </a:lnTo>
                  <a:lnTo>
                    <a:pt x="2426" y="8615"/>
                  </a:lnTo>
                  <a:lnTo>
                    <a:pt x="1340" y="8615"/>
                  </a:lnTo>
                  <a:lnTo>
                    <a:pt x="1340" y="7327"/>
                  </a:lnTo>
                  <a:lnTo>
                    <a:pt x="1" y="7327"/>
                  </a:lnTo>
                  <a:lnTo>
                    <a:pt x="1" y="11116"/>
                  </a:lnTo>
                  <a:lnTo>
                    <a:pt x="13618" y="11116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79" name="Google Shape;3046;p70"/>
            <p:cNvSpPr/>
            <p:nvPr/>
          </p:nvSpPr>
          <p:spPr>
            <a:xfrm>
              <a:off x="4171320" y="2165040"/>
              <a:ext cx="74160" cy="4356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43560"/>
                <a:gd name="textAreaBottom" fmla="*/ 43920 h 43560"/>
              </a:gdLst>
              <a:ahLst/>
              <a:rect l="textAreaLeft" t="textAreaTop" r="textAreaRight" b="textAreaBottom"/>
              <a:pathLst>
                <a:path w="2502" h="1466">
                  <a:moveTo>
                    <a:pt x="0" y="1"/>
                  </a:moveTo>
                  <a:lnTo>
                    <a:pt x="0" y="1466"/>
                  </a:lnTo>
                  <a:lnTo>
                    <a:pt x="2501" y="1466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980" name="Google Shape;3033;p70"/>
          <p:cNvSpPr/>
          <p:nvPr/>
        </p:nvSpPr>
        <p:spPr>
          <a:xfrm>
            <a:off x="2510280" y="3748320"/>
            <a:ext cx="372348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" sz="1600" spc="-1" strike="noStrike">
                <a:solidFill>
                  <a:srgbClr val="000000"/>
                </a:solidFill>
                <a:latin typeface="Montserrat Medium"/>
                <a:ea typeface="Arial"/>
              </a:rPr>
              <a:t>Smith et al., 2018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4" dur="indefinite" restart="never" nodeType="tmRoot">
          <p:childTnLst>
            <p:seq>
              <p:cTn id="555" dur="indefinite" nodeType="mainSeq">
                <p:childTnLst>
                  <p:par>
                    <p:cTn id="556" fill="hold">
                      <p:stCondLst>
                        <p:cond delay="0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0" dur="500"/>
                                        <p:tgtEl>
                                          <p:spTgt spid="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3" dur="500"/>
                                        <p:tgtEl>
                                          <p:spTgt spid="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6"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9" dur="500"/>
                                        <p:tgtEl>
                                          <p:spTgt spid="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2" dur="500"/>
                                        <p:tgtEl>
                                          <p:spTgt spid="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PlaceHolder 1"/>
          <p:cNvSpPr>
            <a:spLocks noGrp="1"/>
          </p:cNvSpPr>
          <p:nvPr>
            <p:ph type="title"/>
          </p:nvPr>
        </p:nvSpPr>
        <p:spPr>
          <a:xfrm>
            <a:off x="720000" y="532800"/>
            <a:ext cx="770364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dk2"/>
                </a:solidFill>
                <a:latin typeface="Montserrat ExtraBold"/>
                <a:ea typeface="Montserrat ExtraBold"/>
              </a:rPr>
              <a:t>Matriz de transição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2" name="Google Shape;3090;p72"/>
          <p:cNvSpPr/>
          <p:nvPr/>
        </p:nvSpPr>
        <p:spPr>
          <a:xfrm>
            <a:off x="55440" y="2385000"/>
            <a:ext cx="2448720" cy="173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" sz="2700" spc="-1" strike="noStrike">
                <a:solidFill>
                  <a:schemeClr val="dk2"/>
                </a:solidFill>
                <a:latin typeface="Poppins"/>
                <a:ea typeface="Arial"/>
              </a:rPr>
              <a:t>Intervalo Tamanho variável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3" name="Google Shape;3092;p72"/>
          <p:cNvSpPr/>
          <p:nvPr/>
        </p:nvSpPr>
        <p:spPr>
          <a:xfrm>
            <a:off x="2612160" y="1069200"/>
            <a:ext cx="3882600" cy="111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2700" spc="-1" strike="noStrike">
                <a:solidFill>
                  <a:schemeClr val="dk2"/>
                </a:solidFill>
                <a:latin typeface="Poppins"/>
                <a:ea typeface="Arial"/>
              </a:rPr>
              <a:t>Intervalo Tamanho fixo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4" name="Google Shape;3094;p72"/>
          <p:cNvSpPr/>
          <p:nvPr/>
        </p:nvSpPr>
        <p:spPr>
          <a:xfrm>
            <a:off x="6758280" y="2848680"/>
            <a:ext cx="2103480" cy="47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700" spc="-1" strike="noStrike">
                <a:solidFill>
                  <a:schemeClr val="dk2"/>
                </a:solidFill>
                <a:latin typeface="Poppins"/>
                <a:ea typeface="Poppins"/>
              </a:rPr>
              <a:t>K-Means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5" name="Google Shape;3096;p72"/>
          <p:cNvSpPr/>
          <p:nvPr/>
        </p:nvSpPr>
        <p:spPr>
          <a:xfrm rot="6742800">
            <a:off x="2586240" y="2509560"/>
            <a:ext cx="3923640" cy="3923640"/>
          </a:xfrm>
          <a:prstGeom prst="chord">
            <a:avLst>
              <a:gd name="adj1" fmla="val 2753620"/>
              <a:gd name="adj2" fmla="val 16109554"/>
            </a:avLst>
          </a:prstGeom>
          <a:noFill/>
          <a:ln w="76200">
            <a:solidFill>
              <a:srgbClr val="0c205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986" name="Google Shape;3097;p72"/>
          <p:cNvSpPr/>
          <p:nvPr/>
        </p:nvSpPr>
        <p:spPr>
          <a:xfrm>
            <a:off x="2571840" y="312372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Montserrat Medium"/>
              <a:ea typeface="Arial"/>
            </a:endParaRPr>
          </a:p>
        </p:txBody>
      </p:sp>
      <p:sp>
        <p:nvSpPr>
          <p:cNvPr id="1987" name="Google Shape;3098;p72"/>
          <p:cNvSpPr/>
          <p:nvPr/>
        </p:nvSpPr>
        <p:spPr>
          <a:xfrm>
            <a:off x="4187880" y="224748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Montserrat Medium"/>
              <a:ea typeface="Arial"/>
            </a:endParaRPr>
          </a:p>
        </p:txBody>
      </p:sp>
      <p:sp>
        <p:nvSpPr>
          <p:cNvPr id="1988" name="Google Shape;3099;p72"/>
          <p:cNvSpPr/>
          <p:nvPr/>
        </p:nvSpPr>
        <p:spPr>
          <a:xfrm>
            <a:off x="5856120" y="312372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Montserrat Medium"/>
              <a:ea typeface="Arial"/>
            </a:endParaRPr>
          </a:p>
        </p:txBody>
      </p:sp>
      <p:sp>
        <p:nvSpPr>
          <p:cNvPr id="1989" name="Google Shape;3100;p72"/>
          <p:cNvSpPr/>
          <p:nvPr/>
        </p:nvSpPr>
        <p:spPr>
          <a:xfrm flipH="1" rot="10800000">
            <a:off x="362052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990" name="Google Shape;3101;p72">
            <a:hlinkClick r:id="" action="ppaction://hlinkshowjump?jump=previousslide"/>
          </p:cNvPr>
          <p:cNvSpPr/>
          <p:nvPr/>
        </p:nvSpPr>
        <p:spPr>
          <a:xfrm>
            <a:off x="406224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991" name="Google Shape;3102;p72">
            <a:hlinkClick r:id="" action="ppaction://hlinkshowjump?jump=nextslide"/>
          </p:cNvPr>
          <p:cNvSpPr/>
          <p:nvPr/>
        </p:nvSpPr>
        <p:spPr>
          <a:xfrm>
            <a:off x="459576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992" name="Google Shape;3103;p72"/>
          <p:cNvGrpSpPr/>
          <p:nvPr/>
        </p:nvGrpSpPr>
        <p:grpSpPr>
          <a:xfrm>
            <a:off x="4712760" y="4872960"/>
            <a:ext cx="203760" cy="189720"/>
            <a:chOff x="4712760" y="4872960"/>
            <a:chExt cx="203760" cy="189720"/>
          </a:xfrm>
        </p:grpSpPr>
        <p:sp>
          <p:nvSpPr>
            <p:cNvPr id="1993" name="Google Shape;3104;p72"/>
            <p:cNvSpPr/>
            <p:nvPr/>
          </p:nvSpPr>
          <p:spPr>
            <a:xfrm>
              <a:off x="471276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94" name="Google Shape;3105;p72"/>
            <p:cNvSpPr/>
            <p:nvPr/>
          </p:nvSpPr>
          <p:spPr>
            <a:xfrm>
              <a:off x="480024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995" name="Google Shape;3106;p72"/>
          <p:cNvGrpSpPr/>
          <p:nvPr/>
        </p:nvGrpSpPr>
        <p:grpSpPr>
          <a:xfrm>
            <a:off x="4178880" y="4872960"/>
            <a:ext cx="203760" cy="189720"/>
            <a:chOff x="4178880" y="4872960"/>
            <a:chExt cx="203760" cy="189720"/>
          </a:xfrm>
        </p:grpSpPr>
        <p:sp>
          <p:nvSpPr>
            <p:cNvPr id="1996" name="Google Shape;3107;p72"/>
            <p:cNvSpPr/>
            <p:nvPr/>
          </p:nvSpPr>
          <p:spPr>
            <a:xfrm flipH="1">
              <a:off x="426600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97" name="Google Shape;3108;p72"/>
            <p:cNvSpPr/>
            <p:nvPr/>
          </p:nvSpPr>
          <p:spPr>
            <a:xfrm flipH="1">
              <a:off x="41785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998" name="Google Shape;3109;p72"/>
          <p:cNvGrpSpPr/>
          <p:nvPr/>
        </p:nvGrpSpPr>
        <p:grpSpPr>
          <a:xfrm>
            <a:off x="2685960" y="3218760"/>
            <a:ext cx="492480" cy="493200"/>
            <a:chOff x="2685960" y="3218760"/>
            <a:chExt cx="492480" cy="493200"/>
          </a:xfrm>
        </p:grpSpPr>
        <p:sp>
          <p:nvSpPr>
            <p:cNvPr id="1999" name="Google Shape;3110;p72"/>
            <p:cNvSpPr/>
            <p:nvPr/>
          </p:nvSpPr>
          <p:spPr>
            <a:xfrm>
              <a:off x="2685960" y="3218760"/>
              <a:ext cx="492480" cy="57600"/>
            </a:xfrm>
            <a:custGeom>
              <a:avLst/>
              <a:gdLst>
                <a:gd name="textAreaLeft" fmla="*/ 0 w 492480"/>
                <a:gd name="textAreaRight" fmla="*/ 492840 w 49248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8518" h="2173">
                  <a:moveTo>
                    <a:pt x="0" y="0"/>
                  </a:moveTo>
                  <a:lnTo>
                    <a:pt x="0" y="2173"/>
                  </a:lnTo>
                  <a:lnTo>
                    <a:pt x="18518" y="2173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800" bIns="28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000" name="Google Shape;3111;p72"/>
            <p:cNvSpPr/>
            <p:nvPr/>
          </p:nvSpPr>
          <p:spPr>
            <a:xfrm>
              <a:off x="2685960" y="3305520"/>
              <a:ext cx="492480" cy="406440"/>
            </a:xfrm>
            <a:custGeom>
              <a:avLst/>
              <a:gdLst>
                <a:gd name="textAreaLeft" fmla="*/ 0 w 492480"/>
                <a:gd name="textAreaRight" fmla="*/ 492840 w 492480"/>
                <a:gd name="textAreaTop" fmla="*/ 0 h 406440"/>
                <a:gd name="textAreaBottom" fmla="*/ 406800 h 406440"/>
              </a:gdLst>
              <a:ahLst/>
              <a:rect l="textAreaLeft" t="textAreaTop" r="textAreaRight" b="textAreaBottom"/>
              <a:pathLst>
                <a:path w="18518" h="15260">
                  <a:moveTo>
                    <a:pt x="6543" y="1087"/>
                  </a:moveTo>
                  <a:lnTo>
                    <a:pt x="6543" y="9146"/>
                  </a:lnTo>
                  <a:lnTo>
                    <a:pt x="5457" y="9146"/>
                  </a:lnTo>
                  <a:lnTo>
                    <a:pt x="5457" y="2174"/>
                  </a:lnTo>
                  <a:lnTo>
                    <a:pt x="4371" y="2174"/>
                  </a:lnTo>
                  <a:lnTo>
                    <a:pt x="4371" y="9146"/>
                  </a:lnTo>
                  <a:lnTo>
                    <a:pt x="3284" y="9146"/>
                  </a:lnTo>
                  <a:lnTo>
                    <a:pt x="3284" y="1087"/>
                  </a:lnTo>
                  <a:close/>
                  <a:moveTo>
                    <a:pt x="10889" y="2174"/>
                  </a:moveTo>
                  <a:lnTo>
                    <a:pt x="10889" y="9146"/>
                  </a:lnTo>
                  <a:lnTo>
                    <a:pt x="9802" y="9146"/>
                  </a:lnTo>
                  <a:lnTo>
                    <a:pt x="9802" y="3235"/>
                  </a:lnTo>
                  <a:lnTo>
                    <a:pt x="8716" y="3235"/>
                  </a:lnTo>
                  <a:lnTo>
                    <a:pt x="8716" y="9146"/>
                  </a:lnTo>
                  <a:lnTo>
                    <a:pt x="7630" y="9146"/>
                  </a:lnTo>
                  <a:lnTo>
                    <a:pt x="7630" y="2174"/>
                  </a:lnTo>
                  <a:close/>
                  <a:moveTo>
                    <a:pt x="15234" y="3235"/>
                  </a:moveTo>
                  <a:lnTo>
                    <a:pt x="15234" y="9146"/>
                  </a:lnTo>
                  <a:lnTo>
                    <a:pt x="14148" y="9146"/>
                  </a:lnTo>
                  <a:lnTo>
                    <a:pt x="14148" y="4321"/>
                  </a:lnTo>
                  <a:lnTo>
                    <a:pt x="13061" y="4321"/>
                  </a:lnTo>
                  <a:lnTo>
                    <a:pt x="13061" y="9146"/>
                  </a:lnTo>
                  <a:lnTo>
                    <a:pt x="11975" y="9146"/>
                  </a:lnTo>
                  <a:lnTo>
                    <a:pt x="11975" y="3235"/>
                  </a:lnTo>
                  <a:close/>
                  <a:moveTo>
                    <a:pt x="1112" y="1"/>
                  </a:moveTo>
                  <a:lnTo>
                    <a:pt x="1112" y="9146"/>
                  </a:lnTo>
                  <a:lnTo>
                    <a:pt x="0" y="9146"/>
                  </a:lnTo>
                  <a:lnTo>
                    <a:pt x="0" y="10232"/>
                  </a:lnTo>
                  <a:lnTo>
                    <a:pt x="8716" y="10232"/>
                  </a:lnTo>
                  <a:lnTo>
                    <a:pt x="8716" y="12102"/>
                  </a:lnTo>
                  <a:lnTo>
                    <a:pt x="8489" y="12203"/>
                  </a:lnTo>
                  <a:lnTo>
                    <a:pt x="8286" y="12329"/>
                  </a:lnTo>
                  <a:lnTo>
                    <a:pt x="8084" y="12506"/>
                  </a:lnTo>
                  <a:lnTo>
                    <a:pt x="7933" y="12683"/>
                  </a:lnTo>
                  <a:lnTo>
                    <a:pt x="7806" y="12885"/>
                  </a:lnTo>
                  <a:lnTo>
                    <a:pt x="7705" y="13138"/>
                  </a:lnTo>
                  <a:lnTo>
                    <a:pt x="7655" y="13365"/>
                  </a:lnTo>
                  <a:lnTo>
                    <a:pt x="7630" y="13643"/>
                  </a:lnTo>
                  <a:lnTo>
                    <a:pt x="7630" y="13794"/>
                  </a:lnTo>
                  <a:lnTo>
                    <a:pt x="7655" y="13971"/>
                  </a:lnTo>
                  <a:lnTo>
                    <a:pt x="7705" y="14123"/>
                  </a:lnTo>
                  <a:lnTo>
                    <a:pt x="7756" y="14274"/>
                  </a:lnTo>
                  <a:lnTo>
                    <a:pt x="7832" y="14401"/>
                  </a:lnTo>
                  <a:lnTo>
                    <a:pt x="7908" y="14552"/>
                  </a:lnTo>
                  <a:lnTo>
                    <a:pt x="8110" y="14780"/>
                  </a:lnTo>
                  <a:lnTo>
                    <a:pt x="8337" y="14982"/>
                  </a:lnTo>
                  <a:lnTo>
                    <a:pt x="8489" y="15058"/>
                  </a:lnTo>
                  <a:lnTo>
                    <a:pt x="8615" y="15133"/>
                  </a:lnTo>
                  <a:lnTo>
                    <a:pt x="8766" y="15184"/>
                  </a:lnTo>
                  <a:lnTo>
                    <a:pt x="8918" y="15234"/>
                  </a:lnTo>
                  <a:lnTo>
                    <a:pt x="9095" y="15260"/>
                  </a:lnTo>
                  <a:lnTo>
                    <a:pt x="9423" y="15260"/>
                  </a:lnTo>
                  <a:lnTo>
                    <a:pt x="9575" y="15234"/>
                  </a:lnTo>
                  <a:lnTo>
                    <a:pt x="9752" y="15184"/>
                  </a:lnTo>
                  <a:lnTo>
                    <a:pt x="9878" y="15133"/>
                  </a:lnTo>
                  <a:lnTo>
                    <a:pt x="10030" y="15058"/>
                  </a:lnTo>
                  <a:lnTo>
                    <a:pt x="10156" y="14982"/>
                  </a:lnTo>
                  <a:lnTo>
                    <a:pt x="10409" y="14780"/>
                  </a:lnTo>
                  <a:lnTo>
                    <a:pt x="10611" y="14552"/>
                  </a:lnTo>
                  <a:lnTo>
                    <a:pt x="10686" y="14401"/>
                  </a:lnTo>
                  <a:lnTo>
                    <a:pt x="10762" y="14274"/>
                  </a:lnTo>
                  <a:lnTo>
                    <a:pt x="10813" y="14123"/>
                  </a:lnTo>
                  <a:lnTo>
                    <a:pt x="10863" y="13971"/>
                  </a:lnTo>
                  <a:lnTo>
                    <a:pt x="10863" y="13794"/>
                  </a:lnTo>
                  <a:lnTo>
                    <a:pt x="10889" y="13643"/>
                  </a:lnTo>
                  <a:lnTo>
                    <a:pt x="10863" y="13365"/>
                  </a:lnTo>
                  <a:lnTo>
                    <a:pt x="10813" y="13138"/>
                  </a:lnTo>
                  <a:lnTo>
                    <a:pt x="10712" y="12885"/>
                  </a:lnTo>
                  <a:lnTo>
                    <a:pt x="10585" y="12683"/>
                  </a:lnTo>
                  <a:lnTo>
                    <a:pt x="10409" y="12506"/>
                  </a:lnTo>
                  <a:lnTo>
                    <a:pt x="10232" y="12329"/>
                  </a:lnTo>
                  <a:lnTo>
                    <a:pt x="10030" y="12203"/>
                  </a:lnTo>
                  <a:lnTo>
                    <a:pt x="9802" y="12102"/>
                  </a:lnTo>
                  <a:lnTo>
                    <a:pt x="9802" y="10232"/>
                  </a:lnTo>
                  <a:lnTo>
                    <a:pt x="18518" y="10232"/>
                  </a:lnTo>
                  <a:lnTo>
                    <a:pt x="18518" y="9146"/>
                  </a:lnTo>
                  <a:lnTo>
                    <a:pt x="17381" y="9146"/>
                  </a:lnTo>
                  <a:lnTo>
                    <a:pt x="1738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</p:grpSp>
      <p:grpSp>
        <p:nvGrpSpPr>
          <p:cNvPr id="2001" name="Google Shape;3112;p72"/>
          <p:cNvGrpSpPr/>
          <p:nvPr/>
        </p:nvGrpSpPr>
        <p:grpSpPr>
          <a:xfrm>
            <a:off x="4301640" y="2383200"/>
            <a:ext cx="492480" cy="411840"/>
            <a:chOff x="4301640" y="2383200"/>
            <a:chExt cx="492480" cy="411840"/>
          </a:xfrm>
        </p:grpSpPr>
        <p:sp>
          <p:nvSpPr>
            <p:cNvPr id="2002" name="Google Shape;3113;p72"/>
            <p:cNvSpPr/>
            <p:nvPr/>
          </p:nvSpPr>
          <p:spPr>
            <a:xfrm>
              <a:off x="4693680" y="2759040"/>
              <a:ext cx="100440" cy="3600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3790" h="1365">
                  <a:moveTo>
                    <a:pt x="0" y="0"/>
                  </a:moveTo>
                  <a:lnTo>
                    <a:pt x="0" y="1365"/>
                  </a:lnTo>
                  <a:lnTo>
                    <a:pt x="3790" y="1365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003" name="Google Shape;3114;p72"/>
            <p:cNvSpPr/>
            <p:nvPr/>
          </p:nvSpPr>
          <p:spPr>
            <a:xfrm>
              <a:off x="4693680" y="2693520"/>
              <a:ext cx="100440" cy="3600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3790" h="1366">
                  <a:moveTo>
                    <a:pt x="0" y="1"/>
                  </a:moveTo>
                  <a:lnTo>
                    <a:pt x="0" y="1365"/>
                  </a:lnTo>
                  <a:lnTo>
                    <a:pt x="3790" y="1365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004" name="Google Shape;3115;p72"/>
            <p:cNvSpPr/>
            <p:nvPr/>
          </p:nvSpPr>
          <p:spPr>
            <a:xfrm>
              <a:off x="4301640" y="2527920"/>
              <a:ext cx="362880" cy="267120"/>
            </a:xfrm>
            <a:custGeom>
              <a:avLst/>
              <a:gdLst>
                <a:gd name="textAreaLeft" fmla="*/ 0 w 362880"/>
                <a:gd name="textAreaRight" fmla="*/ 363240 w 362880"/>
                <a:gd name="textAreaTop" fmla="*/ 0 h 267120"/>
                <a:gd name="textAreaBottom" fmla="*/ 267480 h 267120"/>
              </a:gdLst>
              <a:ahLst/>
              <a:rect l="textAreaLeft" t="textAreaTop" r="textAreaRight" b="textAreaBottom"/>
              <a:pathLst>
                <a:path w="13643" h="10030">
                  <a:moveTo>
                    <a:pt x="2552" y="2021"/>
                  </a:moveTo>
                  <a:lnTo>
                    <a:pt x="2552" y="3108"/>
                  </a:lnTo>
                  <a:lnTo>
                    <a:pt x="1314" y="3108"/>
                  </a:lnTo>
                  <a:lnTo>
                    <a:pt x="1314" y="2021"/>
                  </a:lnTo>
                  <a:close/>
                  <a:moveTo>
                    <a:pt x="4977" y="2021"/>
                  </a:moveTo>
                  <a:lnTo>
                    <a:pt x="4977" y="3108"/>
                  </a:lnTo>
                  <a:lnTo>
                    <a:pt x="3764" y="3108"/>
                  </a:lnTo>
                  <a:lnTo>
                    <a:pt x="3764" y="2021"/>
                  </a:lnTo>
                  <a:close/>
                  <a:moveTo>
                    <a:pt x="7427" y="2021"/>
                  </a:moveTo>
                  <a:lnTo>
                    <a:pt x="7427" y="3108"/>
                  </a:lnTo>
                  <a:lnTo>
                    <a:pt x="6189" y="3108"/>
                  </a:lnTo>
                  <a:lnTo>
                    <a:pt x="6189" y="2021"/>
                  </a:lnTo>
                  <a:close/>
                  <a:moveTo>
                    <a:pt x="9853" y="2021"/>
                  </a:moveTo>
                  <a:lnTo>
                    <a:pt x="9853" y="3108"/>
                  </a:lnTo>
                  <a:lnTo>
                    <a:pt x="8640" y="3108"/>
                  </a:lnTo>
                  <a:lnTo>
                    <a:pt x="8640" y="2021"/>
                  </a:lnTo>
                  <a:close/>
                  <a:moveTo>
                    <a:pt x="12303" y="2021"/>
                  </a:moveTo>
                  <a:lnTo>
                    <a:pt x="12303" y="3108"/>
                  </a:lnTo>
                  <a:lnTo>
                    <a:pt x="11090" y="3108"/>
                  </a:lnTo>
                  <a:lnTo>
                    <a:pt x="11090" y="2021"/>
                  </a:lnTo>
                  <a:close/>
                  <a:moveTo>
                    <a:pt x="2552" y="4472"/>
                  </a:moveTo>
                  <a:lnTo>
                    <a:pt x="2552" y="5558"/>
                  </a:lnTo>
                  <a:lnTo>
                    <a:pt x="1314" y="5558"/>
                  </a:lnTo>
                  <a:lnTo>
                    <a:pt x="1314" y="4472"/>
                  </a:lnTo>
                  <a:close/>
                  <a:moveTo>
                    <a:pt x="4977" y="4472"/>
                  </a:moveTo>
                  <a:lnTo>
                    <a:pt x="4977" y="5558"/>
                  </a:lnTo>
                  <a:lnTo>
                    <a:pt x="3764" y="5558"/>
                  </a:lnTo>
                  <a:lnTo>
                    <a:pt x="3764" y="4472"/>
                  </a:lnTo>
                  <a:close/>
                  <a:moveTo>
                    <a:pt x="7427" y="4472"/>
                  </a:moveTo>
                  <a:lnTo>
                    <a:pt x="7427" y="5558"/>
                  </a:lnTo>
                  <a:lnTo>
                    <a:pt x="6189" y="5558"/>
                  </a:lnTo>
                  <a:lnTo>
                    <a:pt x="6189" y="4472"/>
                  </a:lnTo>
                  <a:close/>
                  <a:moveTo>
                    <a:pt x="9853" y="4472"/>
                  </a:moveTo>
                  <a:lnTo>
                    <a:pt x="9853" y="5558"/>
                  </a:lnTo>
                  <a:lnTo>
                    <a:pt x="8640" y="5558"/>
                  </a:lnTo>
                  <a:lnTo>
                    <a:pt x="8640" y="4472"/>
                  </a:lnTo>
                  <a:close/>
                  <a:moveTo>
                    <a:pt x="12303" y="4472"/>
                  </a:moveTo>
                  <a:lnTo>
                    <a:pt x="12303" y="5558"/>
                  </a:lnTo>
                  <a:lnTo>
                    <a:pt x="11090" y="5558"/>
                  </a:lnTo>
                  <a:lnTo>
                    <a:pt x="11090" y="4472"/>
                  </a:lnTo>
                  <a:close/>
                  <a:moveTo>
                    <a:pt x="2552" y="6922"/>
                  </a:moveTo>
                  <a:lnTo>
                    <a:pt x="2552" y="8009"/>
                  </a:lnTo>
                  <a:lnTo>
                    <a:pt x="1314" y="8009"/>
                  </a:lnTo>
                  <a:lnTo>
                    <a:pt x="1314" y="6922"/>
                  </a:lnTo>
                  <a:close/>
                  <a:moveTo>
                    <a:pt x="4977" y="6922"/>
                  </a:moveTo>
                  <a:lnTo>
                    <a:pt x="4977" y="8009"/>
                  </a:lnTo>
                  <a:lnTo>
                    <a:pt x="3764" y="8009"/>
                  </a:lnTo>
                  <a:lnTo>
                    <a:pt x="3764" y="6922"/>
                  </a:lnTo>
                  <a:close/>
                  <a:moveTo>
                    <a:pt x="7427" y="6922"/>
                  </a:moveTo>
                  <a:lnTo>
                    <a:pt x="7427" y="8009"/>
                  </a:lnTo>
                  <a:lnTo>
                    <a:pt x="6189" y="8009"/>
                  </a:lnTo>
                  <a:lnTo>
                    <a:pt x="6189" y="6922"/>
                  </a:lnTo>
                  <a:close/>
                  <a:moveTo>
                    <a:pt x="9853" y="6922"/>
                  </a:moveTo>
                  <a:lnTo>
                    <a:pt x="9853" y="8009"/>
                  </a:lnTo>
                  <a:lnTo>
                    <a:pt x="8640" y="8009"/>
                  </a:lnTo>
                  <a:lnTo>
                    <a:pt x="8640" y="6922"/>
                  </a:lnTo>
                  <a:close/>
                  <a:moveTo>
                    <a:pt x="0" y="0"/>
                  </a:moveTo>
                  <a:lnTo>
                    <a:pt x="0" y="10030"/>
                  </a:lnTo>
                  <a:lnTo>
                    <a:pt x="13642" y="10030"/>
                  </a:lnTo>
                  <a:lnTo>
                    <a:pt x="1364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005" name="Google Shape;3116;p72"/>
            <p:cNvSpPr/>
            <p:nvPr/>
          </p:nvSpPr>
          <p:spPr>
            <a:xfrm>
              <a:off x="4301640" y="2430360"/>
              <a:ext cx="362880" cy="68400"/>
            </a:xfrm>
            <a:custGeom>
              <a:avLst/>
              <a:gdLst>
                <a:gd name="textAreaLeft" fmla="*/ 0 w 362880"/>
                <a:gd name="textAreaRight" fmla="*/ 363240 w 362880"/>
                <a:gd name="textAreaTop" fmla="*/ 0 h 68400"/>
                <a:gd name="textAreaBottom" fmla="*/ 68760 h 68400"/>
              </a:gdLst>
              <a:ahLst/>
              <a:rect l="textAreaLeft" t="textAreaTop" r="textAreaRight" b="textAreaBottom"/>
              <a:pathLst>
                <a:path w="13643" h="2577">
                  <a:moveTo>
                    <a:pt x="0" y="0"/>
                  </a:moveTo>
                  <a:lnTo>
                    <a:pt x="0" y="2577"/>
                  </a:lnTo>
                  <a:lnTo>
                    <a:pt x="13642" y="2577"/>
                  </a:lnTo>
                  <a:lnTo>
                    <a:pt x="13642" y="0"/>
                  </a:lnTo>
                  <a:lnTo>
                    <a:pt x="11773" y="0"/>
                  </a:lnTo>
                  <a:lnTo>
                    <a:pt x="11773" y="1491"/>
                  </a:lnTo>
                  <a:lnTo>
                    <a:pt x="10686" y="1491"/>
                  </a:lnTo>
                  <a:lnTo>
                    <a:pt x="10686" y="0"/>
                  </a:lnTo>
                  <a:lnTo>
                    <a:pt x="8817" y="0"/>
                  </a:lnTo>
                  <a:lnTo>
                    <a:pt x="8817" y="1491"/>
                  </a:lnTo>
                  <a:lnTo>
                    <a:pt x="7730" y="1491"/>
                  </a:lnTo>
                  <a:lnTo>
                    <a:pt x="7730" y="0"/>
                  </a:lnTo>
                  <a:lnTo>
                    <a:pt x="5886" y="0"/>
                  </a:lnTo>
                  <a:lnTo>
                    <a:pt x="5886" y="1491"/>
                  </a:lnTo>
                  <a:lnTo>
                    <a:pt x="4800" y="1491"/>
                  </a:lnTo>
                  <a:lnTo>
                    <a:pt x="4800" y="0"/>
                  </a:lnTo>
                  <a:lnTo>
                    <a:pt x="2931" y="0"/>
                  </a:lnTo>
                  <a:lnTo>
                    <a:pt x="2931" y="1491"/>
                  </a:lnTo>
                  <a:lnTo>
                    <a:pt x="1844" y="1491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200" bIns="34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006" name="Google Shape;3117;p72"/>
            <p:cNvSpPr/>
            <p:nvPr/>
          </p:nvSpPr>
          <p:spPr>
            <a:xfrm>
              <a:off x="4350960" y="2383200"/>
              <a:ext cx="28440" cy="46800"/>
            </a:xfrm>
            <a:custGeom>
              <a:avLst/>
              <a:gdLst>
                <a:gd name="textAreaLeft" fmla="*/ 0 w 28440"/>
                <a:gd name="textAreaRight" fmla="*/ 28800 w 28440"/>
                <a:gd name="textAreaTop" fmla="*/ 0 h 46800"/>
                <a:gd name="textAreaBottom" fmla="*/ 47160 h 46800"/>
              </a:gdLst>
              <a:ahLst/>
              <a:rect l="textAreaLeft" t="textAreaTop" r="textAreaRight" b="textAreaBottom"/>
              <a:pathLst>
                <a:path w="1087" h="1770">
                  <a:moveTo>
                    <a:pt x="0" y="1"/>
                  </a:moveTo>
                  <a:lnTo>
                    <a:pt x="0" y="1769"/>
                  </a:lnTo>
                  <a:lnTo>
                    <a:pt x="1087" y="1769"/>
                  </a:lnTo>
                  <a:lnTo>
                    <a:pt x="1087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400" bIns="23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007" name="Google Shape;3118;p72"/>
            <p:cNvSpPr/>
            <p:nvPr/>
          </p:nvSpPr>
          <p:spPr>
            <a:xfrm>
              <a:off x="4429440" y="2383200"/>
              <a:ext cx="28440" cy="46800"/>
            </a:xfrm>
            <a:custGeom>
              <a:avLst/>
              <a:gdLst>
                <a:gd name="textAreaLeft" fmla="*/ 0 w 28440"/>
                <a:gd name="textAreaRight" fmla="*/ 28800 w 28440"/>
                <a:gd name="textAreaTop" fmla="*/ 0 h 46800"/>
                <a:gd name="textAreaBottom" fmla="*/ 47160 h 46800"/>
              </a:gdLst>
              <a:ahLst/>
              <a:rect l="textAreaLeft" t="textAreaTop" r="textAreaRight" b="textAreaBottom"/>
              <a:pathLst>
                <a:path w="1088" h="1770">
                  <a:moveTo>
                    <a:pt x="1" y="1"/>
                  </a:moveTo>
                  <a:lnTo>
                    <a:pt x="1" y="1769"/>
                  </a:lnTo>
                  <a:lnTo>
                    <a:pt x="1087" y="1769"/>
                  </a:lnTo>
                  <a:lnTo>
                    <a:pt x="1087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400" bIns="23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008" name="Google Shape;3119;p72"/>
            <p:cNvSpPr/>
            <p:nvPr/>
          </p:nvSpPr>
          <p:spPr>
            <a:xfrm>
              <a:off x="4507560" y="2383200"/>
              <a:ext cx="28440" cy="46800"/>
            </a:xfrm>
            <a:custGeom>
              <a:avLst/>
              <a:gdLst>
                <a:gd name="textAreaLeft" fmla="*/ 0 w 28440"/>
                <a:gd name="textAreaRight" fmla="*/ 28800 w 28440"/>
                <a:gd name="textAreaTop" fmla="*/ 0 h 46800"/>
                <a:gd name="textAreaBottom" fmla="*/ 47160 h 46800"/>
              </a:gdLst>
              <a:ahLst/>
              <a:rect l="textAreaLeft" t="textAreaTop" r="textAreaRight" b="textAreaBottom"/>
              <a:pathLst>
                <a:path w="1087" h="1770">
                  <a:moveTo>
                    <a:pt x="0" y="1"/>
                  </a:moveTo>
                  <a:lnTo>
                    <a:pt x="0" y="1769"/>
                  </a:lnTo>
                  <a:lnTo>
                    <a:pt x="1087" y="1769"/>
                  </a:lnTo>
                  <a:lnTo>
                    <a:pt x="1087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400" bIns="23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009" name="Google Shape;3120;p72"/>
            <p:cNvSpPr/>
            <p:nvPr/>
          </p:nvSpPr>
          <p:spPr>
            <a:xfrm>
              <a:off x="4586040" y="2383200"/>
              <a:ext cx="28440" cy="46800"/>
            </a:xfrm>
            <a:custGeom>
              <a:avLst/>
              <a:gdLst>
                <a:gd name="textAreaLeft" fmla="*/ 0 w 28440"/>
                <a:gd name="textAreaRight" fmla="*/ 28800 w 28440"/>
                <a:gd name="textAreaTop" fmla="*/ 0 h 46800"/>
                <a:gd name="textAreaBottom" fmla="*/ 47160 h 46800"/>
              </a:gdLst>
              <a:ahLst/>
              <a:rect l="textAreaLeft" t="textAreaTop" r="textAreaRight" b="textAreaBottom"/>
              <a:pathLst>
                <a:path w="1087" h="1770">
                  <a:moveTo>
                    <a:pt x="0" y="1"/>
                  </a:moveTo>
                  <a:lnTo>
                    <a:pt x="0" y="1769"/>
                  </a:lnTo>
                  <a:lnTo>
                    <a:pt x="1087" y="1769"/>
                  </a:lnTo>
                  <a:lnTo>
                    <a:pt x="1087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400" bIns="23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</p:grpSp>
      <p:grpSp>
        <p:nvGrpSpPr>
          <p:cNvPr id="2010" name="Google Shape;3121;p72"/>
          <p:cNvGrpSpPr/>
          <p:nvPr/>
        </p:nvGrpSpPr>
        <p:grpSpPr>
          <a:xfrm>
            <a:off x="6010560" y="3278160"/>
            <a:ext cx="411840" cy="374400"/>
            <a:chOff x="6010560" y="3278160"/>
            <a:chExt cx="411840" cy="374400"/>
          </a:xfrm>
        </p:grpSpPr>
        <p:sp>
          <p:nvSpPr>
            <p:cNvPr id="2011" name="Google Shape;3122;p72"/>
            <p:cNvSpPr/>
            <p:nvPr/>
          </p:nvSpPr>
          <p:spPr>
            <a:xfrm>
              <a:off x="6375600" y="3278160"/>
              <a:ext cx="46800" cy="28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28800"/>
                <a:gd name="textAreaBottom" fmla="*/ 29160 h 28800"/>
              </a:gdLst>
              <a:ahLst/>
              <a:rect l="textAreaLeft" t="textAreaTop" r="textAreaRight" b="textAreaBottom"/>
              <a:pathLst>
                <a:path w="2123" h="1340">
                  <a:moveTo>
                    <a:pt x="1" y="1"/>
                  </a:moveTo>
                  <a:lnTo>
                    <a:pt x="1" y="1340"/>
                  </a:lnTo>
                  <a:lnTo>
                    <a:pt x="2123" y="1340"/>
                  </a:lnTo>
                  <a:lnTo>
                    <a:pt x="21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400" bIns="14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012" name="Google Shape;3123;p72"/>
            <p:cNvSpPr/>
            <p:nvPr/>
          </p:nvSpPr>
          <p:spPr>
            <a:xfrm>
              <a:off x="6375600" y="3331080"/>
              <a:ext cx="46800" cy="30636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306360"/>
                <a:gd name="textAreaBottom" fmla="*/ 306720 h 306360"/>
              </a:gdLst>
              <a:ahLst/>
              <a:rect l="textAreaLeft" t="textAreaTop" r="textAreaRight" b="textAreaBottom"/>
              <a:pathLst>
                <a:path w="2123" h="14047">
                  <a:moveTo>
                    <a:pt x="1" y="0"/>
                  </a:moveTo>
                  <a:lnTo>
                    <a:pt x="1" y="11646"/>
                  </a:lnTo>
                  <a:lnTo>
                    <a:pt x="1062" y="14046"/>
                  </a:lnTo>
                  <a:lnTo>
                    <a:pt x="2123" y="11646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013" name="Google Shape;3124;p72"/>
            <p:cNvSpPr/>
            <p:nvPr/>
          </p:nvSpPr>
          <p:spPr>
            <a:xfrm>
              <a:off x="6010560" y="3356280"/>
              <a:ext cx="53640" cy="5688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2426" h="2628">
                  <a:moveTo>
                    <a:pt x="0" y="0"/>
                  </a:moveTo>
                  <a:lnTo>
                    <a:pt x="0" y="2627"/>
                  </a:lnTo>
                  <a:lnTo>
                    <a:pt x="2425" y="2627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440" bIns="28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014" name="Google Shape;3125;p72"/>
            <p:cNvSpPr/>
            <p:nvPr/>
          </p:nvSpPr>
          <p:spPr>
            <a:xfrm>
              <a:off x="6010560" y="3278160"/>
              <a:ext cx="213480" cy="54720"/>
            </a:xfrm>
            <a:custGeom>
              <a:avLst/>
              <a:gdLst>
                <a:gd name="textAreaLeft" fmla="*/ 0 w 213480"/>
                <a:gd name="textAreaRight" fmla="*/ 213840 w 213480"/>
                <a:gd name="textAreaTop" fmla="*/ 0 h 54720"/>
                <a:gd name="textAreaBottom" fmla="*/ 55080 h 54720"/>
              </a:gdLst>
              <a:ahLst/>
              <a:rect l="textAreaLeft" t="textAreaTop" r="textAreaRight" b="textAreaBottom"/>
              <a:pathLst>
                <a:path w="9601" h="2528">
                  <a:moveTo>
                    <a:pt x="0" y="1"/>
                  </a:moveTo>
                  <a:lnTo>
                    <a:pt x="0" y="2527"/>
                  </a:lnTo>
                  <a:lnTo>
                    <a:pt x="9600" y="2527"/>
                  </a:lnTo>
                  <a:lnTo>
                    <a:pt x="9600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015" name="Google Shape;3126;p72"/>
            <p:cNvSpPr/>
            <p:nvPr/>
          </p:nvSpPr>
          <p:spPr>
            <a:xfrm>
              <a:off x="6247800" y="3597120"/>
              <a:ext cx="56880" cy="554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55440"/>
                <a:gd name="textAreaBottom" fmla="*/ 55800 h 55440"/>
              </a:gdLst>
              <a:ahLst/>
              <a:rect l="textAreaLeft" t="textAreaTop" r="textAreaRight" b="textAreaBottom"/>
              <a:pathLst>
                <a:path w="2577" h="2553">
                  <a:moveTo>
                    <a:pt x="0" y="1"/>
                  </a:moveTo>
                  <a:lnTo>
                    <a:pt x="0" y="2553"/>
                  </a:lnTo>
                  <a:lnTo>
                    <a:pt x="2577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720" bIns="27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016" name="Google Shape;3127;p72"/>
            <p:cNvSpPr/>
            <p:nvPr/>
          </p:nvSpPr>
          <p:spPr>
            <a:xfrm>
              <a:off x="6057000" y="3278160"/>
              <a:ext cx="247680" cy="374400"/>
            </a:xfrm>
            <a:custGeom>
              <a:avLst/>
              <a:gdLst>
                <a:gd name="textAreaLeft" fmla="*/ 0 w 247680"/>
                <a:gd name="textAreaRight" fmla="*/ 248040 w 247680"/>
                <a:gd name="textAreaTop" fmla="*/ 0 h 374400"/>
                <a:gd name="textAreaBottom" fmla="*/ 374760 h 374400"/>
              </a:gdLst>
              <a:ahLst/>
              <a:rect l="textAreaLeft" t="textAreaTop" r="textAreaRight" b="textAreaBottom"/>
              <a:pathLst>
                <a:path w="11142" h="17180">
                  <a:moveTo>
                    <a:pt x="8565" y="1"/>
                  </a:moveTo>
                  <a:lnTo>
                    <a:pt x="8565" y="10990"/>
                  </a:lnTo>
                  <a:lnTo>
                    <a:pt x="1" y="10990"/>
                  </a:lnTo>
                  <a:lnTo>
                    <a:pt x="1" y="17180"/>
                  </a:lnTo>
                  <a:lnTo>
                    <a:pt x="7479" y="17180"/>
                  </a:lnTo>
                  <a:lnTo>
                    <a:pt x="7479" y="13542"/>
                  </a:lnTo>
                  <a:lnTo>
                    <a:pt x="11142" y="13542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017" name="Google Shape;3128;p72"/>
            <p:cNvSpPr/>
            <p:nvPr/>
          </p:nvSpPr>
          <p:spPr>
            <a:xfrm>
              <a:off x="6010560" y="3437280"/>
              <a:ext cx="53640" cy="5652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56520"/>
                <a:gd name="textAreaBottom" fmla="*/ 56880 h 56520"/>
              </a:gdLst>
              <a:ahLst/>
              <a:rect l="textAreaLeft" t="textAreaTop" r="textAreaRight" b="textAreaBottom"/>
              <a:pathLst>
                <a:path w="2426" h="2603">
                  <a:moveTo>
                    <a:pt x="0" y="1"/>
                  </a:moveTo>
                  <a:lnTo>
                    <a:pt x="0" y="2603"/>
                  </a:lnTo>
                  <a:lnTo>
                    <a:pt x="2425" y="2603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440" bIns="28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018" name="Google Shape;3129;p72"/>
            <p:cNvSpPr/>
            <p:nvPr/>
          </p:nvSpPr>
          <p:spPr>
            <a:xfrm>
              <a:off x="6166080" y="3356280"/>
              <a:ext cx="57600" cy="13752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37520"/>
                <a:gd name="textAreaBottom" fmla="*/ 137880 h 137520"/>
              </a:gdLst>
              <a:ahLst/>
              <a:rect l="textAreaLeft" t="textAreaTop" r="textAreaRight" b="textAreaBottom"/>
              <a:pathLst>
                <a:path w="2604" h="6316">
                  <a:moveTo>
                    <a:pt x="1" y="0"/>
                  </a:moveTo>
                  <a:lnTo>
                    <a:pt x="1" y="6316"/>
                  </a:lnTo>
                  <a:lnTo>
                    <a:pt x="2603" y="6316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760" bIns="68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019" name="Google Shape;3130;p72"/>
            <p:cNvSpPr/>
            <p:nvPr/>
          </p:nvSpPr>
          <p:spPr>
            <a:xfrm>
              <a:off x="6088680" y="3437280"/>
              <a:ext cx="53280" cy="56520"/>
            </a:xfrm>
            <a:custGeom>
              <a:avLst/>
              <a:gdLst>
                <a:gd name="textAreaLeft" fmla="*/ 0 w 53280"/>
                <a:gd name="textAreaRight" fmla="*/ 53640 w 53280"/>
                <a:gd name="textAreaTop" fmla="*/ 0 h 56520"/>
                <a:gd name="textAreaBottom" fmla="*/ 56880 h 56520"/>
              </a:gdLst>
              <a:ahLst/>
              <a:rect l="textAreaLeft" t="textAreaTop" r="textAreaRight" b="textAreaBottom"/>
              <a:pathLst>
                <a:path w="2401" h="2603">
                  <a:moveTo>
                    <a:pt x="1" y="1"/>
                  </a:moveTo>
                  <a:lnTo>
                    <a:pt x="1" y="2603"/>
                  </a:lnTo>
                  <a:lnTo>
                    <a:pt x="2401" y="2603"/>
                  </a:lnTo>
                  <a:lnTo>
                    <a:pt x="240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440" bIns="28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020" name="Google Shape;3131;p72"/>
            <p:cNvSpPr/>
            <p:nvPr/>
          </p:nvSpPr>
          <p:spPr>
            <a:xfrm>
              <a:off x="6088680" y="3356280"/>
              <a:ext cx="53280" cy="56880"/>
            </a:xfrm>
            <a:custGeom>
              <a:avLst/>
              <a:gdLst>
                <a:gd name="textAreaLeft" fmla="*/ 0 w 53280"/>
                <a:gd name="textAreaRight" fmla="*/ 53640 w 5328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2401" h="2628">
                  <a:moveTo>
                    <a:pt x="1" y="0"/>
                  </a:moveTo>
                  <a:lnTo>
                    <a:pt x="1" y="2627"/>
                  </a:lnTo>
                  <a:lnTo>
                    <a:pt x="2401" y="2627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440" bIns="28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3" dur="indefinite" restart="never" nodeType="tmRoot">
          <p:childTnLst>
            <p:seq>
              <p:cTn id="574" dur="indefinite" nodeType="mainSeq">
                <p:childTnLst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9" dur="500"/>
                                        <p:tgtEl>
                                          <p:spTgt spid="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2" dur="500"/>
                                        <p:tgtEl>
                                          <p:spTgt spid="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5" dur="500"/>
                                        <p:tgtEl>
                                          <p:spTgt spid="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0" dur="500"/>
                                        <p:tgtEl>
                                          <p:spTgt spid="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3" dur="500"/>
                                        <p:tgtEl>
                                          <p:spTgt spid="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6" dur="500"/>
                                        <p:tgtEl>
                                          <p:spTgt spid="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1" dur="500"/>
                                        <p:tgtEl>
                                          <p:spTgt spid="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4" dur="500"/>
                                        <p:tgtEl>
                                          <p:spTgt spid="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7" dur="500"/>
                                        <p:tgtEl>
                                          <p:spTgt spid="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PlaceHolder 1"/>
          <p:cNvSpPr>
            <a:spLocks noGrp="1"/>
          </p:cNvSpPr>
          <p:nvPr>
            <p:ph type="title"/>
          </p:nvPr>
        </p:nvSpPr>
        <p:spPr>
          <a:xfrm>
            <a:off x="720000" y="532800"/>
            <a:ext cx="770364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dk2"/>
                </a:solidFill>
                <a:latin typeface="Montserrat ExtraBold"/>
                <a:ea typeface="Montserrat ExtraBold"/>
              </a:rPr>
              <a:t>Avaliação dos resultados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2" name="Google Shape;8705;p120"/>
          <p:cNvSpPr/>
          <p:nvPr/>
        </p:nvSpPr>
        <p:spPr>
          <a:xfrm>
            <a:off x="722160" y="1181160"/>
            <a:ext cx="7698960" cy="44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chemeClr val="dk1"/>
                </a:solidFill>
                <a:latin typeface="Montserrat Medium"/>
                <a:ea typeface="Arial"/>
              </a:rPr>
              <a:t>Comparação entre os metodos de previsão pra avaliar a efetividade das previsões</a:t>
            </a:r>
            <a:endParaRPr b="0" lang="en-US" sz="1400" spc="-1" strike="noStrike">
              <a:solidFill>
                <a:srgbClr val="ffffff"/>
              </a:solidFill>
              <a:latin typeface="Montserrat Medium"/>
            </a:endParaRPr>
          </a:p>
        </p:txBody>
      </p:sp>
      <p:sp>
        <p:nvSpPr>
          <p:cNvPr id="2023" name="Google Shape;8706;p120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024" name="Google Shape;8707;p120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025" name="Google Shape;8708;p120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026" name="Google Shape;8709;p120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2027" name="Google Shape;8710;p120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28" name="Google Shape;8711;p120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029" name="Google Shape;8712;p120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2030" name="Google Shape;8713;p120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31" name="Google Shape;8714;p120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032" name="CaixaDeTexto 1"/>
          <p:cNvSpPr/>
          <p:nvPr/>
        </p:nvSpPr>
        <p:spPr>
          <a:xfrm>
            <a:off x="721440" y="2678760"/>
            <a:ext cx="6771960" cy="176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Erro absoluto médio (MAE).</a:t>
            </a:r>
            <a:endParaRPr b="0" lang="en-US" sz="1600" spc="-1" strike="noStrike">
              <a:solidFill>
                <a:srgbClr val="ffffff"/>
              </a:solidFill>
              <a:latin typeface="Montserrat Medium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Erro de previsão absoluto médio (MAPE).</a:t>
            </a:r>
            <a:endParaRPr b="0" lang="en-US" sz="1600" spc="-1" strike="noStrike">
              <a:solidFill>
                <a:srgbClr val="ffffff"/>
              </a:solidFill>
              <a:latin typeface="Montserrat Medium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Desvio absoluto médio (MAD).</a:t>
            </a:r>
            <a:endParaRPr b="0" lang="en-US" sz="1600" spc="-1" strike="noStrike">
              <a:solidFill>
                <a:srgbClr val="ffffff"/>
              </a:solidFill>
              <a:latin typeface="Montserrat Medium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Estimador padronizado de verossimilhança máxima (SML).</a:t>
            </a:r>
            <a:endParaRPr b="0" lang="en-US" sz="1600" spc="-1" strike="noStrike">
              <a:solidFill>
                <a:srgbClr val="ffffff"/>
              </a:solidFill>
              <a:latin typeface="Montserrat Medium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Teste de qui-quadrado.</a:t>
            </a:r>
            <a:endParaRPr b="0" lang="en-US" sz="1600" spc="-1" strike="noStrike">
              <a:solidFill>
                <a:srgbClr val="ffffff"/>
              </a:solidFill>
              <a:latin typeface="Montserrat Medium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Critério de informação de Akaike (AIC).</a:t>
            </a:r>
            <a:endParaRPr b="0" lang="en-US" sz="1600" spc="-1" strike="noStrike">
              <a:solidFill>
                <a:srgbClr val="ffffff"/>
              </a:solidFill>
              <a:latin typeface="Montserrat Medium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Montserrat Medium"/>
            </a:endParaRPr>
          </a:p>
        </p:txBody>
      </p:sp>
      <p:sp>
        <p:nvSpPr>
          <p:cNvPr id="2033" name="CaixaDeTexto 4"/>
          <p:cNvSpPr/>
          <p:nvPr/>
        </p:nvSpPr>
        <p:spPr>
          <a:xfrm>
            <a:off x="721440" y="2045520"/>
            <a:ext cx="597888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c2054"/>
                </a:solidFill>
                <a:latin typeface="Montserrat Medium"/>
                <a:ea typeface="Arial"/>
              </a:rPr>
              <a:t>Medidas de desempenho utilizadas:</a:t>
            </a:r>
            <a:endParaRPr b="0" lang="en-US" sz="2200" spc="-1" strike="noStrike">
              <a:solidFill>
                <a:srgbClr val="ffffff"/>
              </a:solidFill>
              <a:latin typeface="Montserrat Mediu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08" dur="indefinite" restart="never" nodeType="tmRoot">
          <p:childTnLst>
            <p:seq>
              <p:cTn id="609" dur="indefinite" nodeType="mainSeq">
                <p:childTnLst>
                  <p:par>
                    <p:cTn id="610" fill="hold">
                      <p:stCondLst>
                        <p:cond delay="0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4" dur="500"/>
                                        <p:tgtEl>
                                          <p:spTgt spid="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9" dur="500"/>
                                        <p:tgtEl>
                                          <p:spTgt spid="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500"/>
                            </p:stCondLst>
                            <p:childTnLst>
                              <p:par>
                                <p:cTn id="621" nodeType="afterEffect" fill="hold" presetClass="entr" presetID="1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3" dur="500"/>
                                        <p:tgtEl>
                                          <p:spTgt spid="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PlaceHolder 1"/>
          <p:cNvSpPr>
            <a:spLocks noGrp="1"/>
          </p:cNvSpPr>
          <p:nvPr>
            <p:ph type="title"/>
          </p:nvPr>
        </p:nvSpPr>
        <p:spPr>
          <a:xfrm>
            <a:off x="720000" y="532800"/>
            <a:ext cx="770364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dk2"/>
                </a:solidFill>
                <a:latin typeface="Montserrat ExtraBold"/>
                <a:ea typeface="Montserrat ExtraBold"/>
              </a:rPr>
              <a:t>Estrategias utilizadas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5" name="Google Shape;8705;p120"/>
          <p:cNvSpPr/>
          <p:nvPr/>
        </p:nvSpPr>
        <p:spPr>
          <a:xfrm>
            <a:off x="722160" y="1181160"/>
            <a:ext cx="7698960" cy="69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chemeClr val="dk1"/>
                </a:solidFill>
                <a:latin typeface="Montserrat Medium"/>
                <a:ea typeface="Arial"/>
              </a:rPr>
              <a:t>Para comparar a performance das estrategias nas ações, R$ 1.000 foram divididos igualmente pelas 10 ações</a:t>
            </a:r>
            <a:endParaRPr b="0" lang="en-US" sz="1400" spc="-1" strike="noStrike">
              <a:solidFill>
                <a:srgbClr val="ffffff"/>
              </a:solidFill>
              <a:latin typeface="Montserrat Medium"/>
            </a:endParaRPr>
          </a:p>
        </p:txBody>
      </p:sp>
      <p:sp>
        <p:nvSpPr>
          <p:cNvPr id="2036" name="Google Shape;8706;p120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037" name="Google Shape;8707;p120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038" name="Google Shape;8708;p120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039" name="Google Shape;8709;p120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2040" name="Google Shape;8710;p120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41" name="Google Shape;8711;p120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042" name="Google Shape;8712;p120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2043" name="Google Shape;8713;p120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44" name="Google Shape;8714;p120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045" name="CaixaDeTexto 1"/>
          <p:cNvSpPr/>
          <p:nvPr/>
        </p:nvSpPr>
        <p:spPr>
          <a:xfrm>
            <a:off x="721440" y="2107440"/>
            <a:ext cx="683604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191919"/>
                </a:solidFill>
                <a:latin typeface="Montserrat Medium"/>
                <a:ea typeface="Arial"/>
              </a:rPr>
              <a:t>​</a:t>
            </a:r>
            <a:r>
              <a:rPr b="1" lang="pt-BR" sz="2200" spc="-1" strike="noStrike">
                <a:solidFill>
                  <a:srgbClr val="0c2054"/>
                </a:solidFill>
                <a:latin typeface="Montserrat Medium"/>
                <a:ea typeface="Arial"/>
              </a:rPr>
              <a:t>As cinco estratégias de compra ou venda</a:t>
            </a:r>
            <a:r>
              <a:rPr b="0" lang="pt-BR" sz="2200" spc="-1" strike="noStrike">
                <a:solidFill>
                  <a:srgbClr val="0c2054"/>
                </a:solidFill>
                <a:latin typeface="Montserrat Medium"/>
                <a:ea typeface="Arial"/>
              </a:rPr>
              <a:t>​</a:t>
            </a:r>
            <a:endParaRPr b="0" lang="en-US" sz="2200" spc="-1" strike="noStrike">
              <a:solidFill>
                <a:srgbClr val="ffffff"/>
              </a:solidFill>
              <a:latin typeface="Montserrat Medium"/>
            </a:endParaRPr>
          </a:p>
        </p:txBody>
      </p:sp>
      <p:sp>
        <p:nvSpPr>
          <p:cNvPr id="2046" name="CaixaDeTexto 2"/>
          <p:cNvSpPr/>
          <p:nvPr/>
        </p:nvSpPr>
        <p:spPr>
          <a:xfrm>
            <a:off x="721440" y="2657520"/>
            <a:ext cx="6800400" cy="11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191919"/>
                </a:solidFill>
                <a:latin typeface="Montserrat Medium"/>
                <a:ea typeface="Arial"/>
              </a:rPr>
              <a:t>Estratégia de Buy and Hold.​</a:t>
            </a:r>
            <a:r>
              <a:rPr b="0" lang="en-US" sz="1400" spc="-1" strike="noStrike">
                <a:solidFill>
                  <a:srgbClr val="191919"/>
                </a:solidFill>
                <a:latin typeface="Montserrat Medium"/>
                <a:ea typeface="Arial"/>
              </a:rPr>
              <a:t>​</a:t>
            </a:r>
            <a:endParaRPr b="0" lang="en-US" sz="1400" spc="-1" strike="noStrike">
              <a:solidFill>
                <a:srgbClr val="ffffff"/>
              </a:solidFill>
              <a:latin typeface="Montserrat Medium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191919"/>
                </a:solidFill>
                <a:latin typeface="Montserrat Medium"/>
                <a:ea typeface="Arial"/>
              </a:rPr>
              <a:t>Pelo algoritimo simples ​​</a:t>
            </a:r>
            <a:endParaRPr b="0" lang="en-US" sz="1400" spc="-1" strike="noStrike">
              <a:solidFill>
                <a:srgbClr val="ffffff"/>
              </a:solidFill>
              <a:latin typeface="Montserrat Medium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191919"/>
                </a:solidFill>
                <a:latin typeface="Montserrat Medium"/>
                <a:ea typeface="Arial"/>
              </a:rPr>
              <a:t>Compra pela terceira parte inferior com limites​</a:t>
            </a:r>
            <a:r>
              <a:rPr b="0" lang="en-US" sz="1400" spc="-1" strike="noStrike">
                <a:solidFill>
                  <a:srgbClr val="191919"/>
                </a:solidFill>
                <a:latin typeface="Montserrat Medium"/>
                <a:ea typeface="Arial"/>
              </a:rPr>
              <a:t>​</a:t>
            </a:r>
            <a:endParaRPr b="0" lang="en-US" sz="1400" spc="-1" strike="noStrike">
              <a:solidFill>
                <a:srgbClr val="ffffff"/>
              </a:solidFill>
              <a:latin typeface="Montserrat Medium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191919"/>
                </a:solidFill>
                <a:latin typeface="Montserrat Medium"/>
                <a:ea typeface="Arial"/>
              </a:rPr>
              <a:t>Escadinha ​</a:t>
            </a:r>
            <a:r>
              <a:rPr b="0" lang="en-US" sz="1400" spc="-1" strike="noStrike">
                <a:solidFill>
                  <a:srgbClr val="191919"/>
                </a:solidFill>
                <a:latin typeface="Montserrat Medium"/>
                <a:ea typeface="Arial"/>
              </a:rPr>
              <a:t>​</a:t>
            </a:r>
            <a:endParaRPr b="0" lang="en-US" sz="1400" spc="-1" strike="noStrike">
              <a:solidFill>
                <a:srgbClr val="ffffff"/>
              </a:solidFill>
              <a:latin typeface="Montserrat Medium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191919"/>
                </a:solidFill>
                <a:latin typeface="Montserrat Medium"/>
                <a:ea typeface="Arial"/>
              </a:rPr>
              <a:t>Compra pela Terceira parte , tempo presente e sem limites</a:t>
            </a:r>
            <a:r>
              <a:rPr b="0" lang="en-US" sz="1400" spc="-1" strike="noStrike">
                <a:solidFill>
                  <a:srgbClr val="191919"/>
                </a:solidFill>
                <a:latin typeface="Montserrat Medium"/>
                <a:ea typeface="Arial"/>
              </a:rPr>
              <a:t>​</a:t>
            </a:r>
            <a:endParaRPr b="0" lang="en-US" sz="1400" spc="-1" strike="noStrike">
              <a:solidFill>
                <a:srgbClr val="ffffff"/>
              </a:solidFill>
              <a:latin typeface="Montserrat Mediu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24" dur="indefinite" restart="never" nodeType="tmRoot">
          <p:childTnLst>
            <p:seq>
              <p:cTn id="625" dur="indefinite" nodeType="mainSeq"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0" dur="500"/>
                                        <p:tgtEl>
                                          <p:spTgt spid="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5" dur="500"/>
                                        <p:tgtEl>
                                          <p:spTgt spid="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500"/>
                            </p:stCondLst>
                            <p:childTnLst>
                              <p:par>
                                <p:cTn id="637" nodeType="afterEffect" fill="hold" presetClass="entr" presetID="1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9" dur="500"/>
                                        <p:tgtEl>
                                          <p:spTgt spid="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646;p64"/>
          <p:cNvSpPr/>
          <p:nvPr/>
        </p:nvSpPr>
        <p:spPr>
          <a:xfrm>
            <a:off x="4210560" y="159588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048" name="Google Shape;2647;p64"/>
          <p:cNvSpPr/>
          <p:nvPr/>
        </p:nvSpPr>
        <p:spPr>
          <a:xfrm>
            <a:off x="1638360" y="159588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049" name="PlaceHolder 1"/>
          <p:cNvSpPr>
            <a:spLocks noGrp="1"/>
          </p:cNvSpPr>
          <p:nvPr>
            <p:ph type="title"/>
          </p:nvPr>
        </p:nvSpPr>
        <p:spPr>
          <a:xfrm>
            <a:off x="720000" y="532800"/>
            <a:ext cx="770364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dk2"/>
                </a:solidFill>
                <a:latin typeface="Montserrat ExtraBold"/>
                <a:ea typeface="Montserrat ExtraBold"/>
              </a:rPr>
              <a:t>Considerações Finais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0" name="PlaceHolder 2"/>
          <p:cNvSpPr>
            <a:spLocks noGrp="1"/>
          </p:cNvSpPr>
          <p:nvPr>
            <p:ph type="title"/>
          </p:nvPr>
        </p:nvSpPr>
        <p:spPr>
          <a:xfrm>
            <a:off x="5860440" y="2370600"/>
            <a:ext cx="256932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dk2"/>
                </a:solidFill>
                <a:latin typeface="Montserrat Medium"/>
                <a:ea typeface="Poppins"/>
              </a:rPr>
              <a:t>Dados</a:t>
            </a:r>
            <a:endParaRPr b="0" lang="en-US" sz="27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2051" name="PlaceHolder 3"/>
          <p:cNvSpPr>
            <a:spLocks noGrp="1"/>
          </p:cNvSpPr>
          <p:nvPr>
            <p:ph type="subTitle"/>
          </p:nvPr>
        </p:nvSpPr>
        <p:spPr>
          <a:xfrm>
            <a:off x="5849640" y="2899080"/>
            <a:ext cx="2558520" cy="1306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Montserrat Medium"/>
                <a:ea typeface="Poppins"/>
              </a:rPr>
              <a:t>Todos os dados são de domínio público e nenhuma pessoa foi entrevistada ou contatada</a:t>
            </a:r>
            <a:endParaRPr b="0" lang="en-US" sz="1600" spc="-1" strike="noStrike">
              <a:solidFill>
                <a:srgbClr val="ffffff"/>
              </a:solidFill>
              <a:latin typeface="Montserrat Medium"/>
            </a:endParaRPr>
          </a:p>
        </p:txBody>
      </p:sp>
      <p:sp>
        <p:nvSpPr>
          <p:cNvPr id="2052" name="PlaceHolder 4"/>
          <p:cNvSpPr>
            <a:spLocks noGrp="1"/>
          </p:cNvSpPr>
          <p:nvPr>
            <p:ph type="title"/>
          </p:nvPr>
        </p:nvSpPr>
        <p:spPr>
          <a:xfrm>
            <a:off x="714240" y="2370600"/>
            <a:ext cx="256932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dk2"/>
                </a:solidFill>
                <a:latin typeface="Montserrat Medium"/>
                <a:ea typeface="Poppins"/>
              </a:rPr>
              <a:t>Avanços</a:t>
            </a:r>
            <a:endParaRPr b="0" lang="en-US" sz="27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2053" name="PlaceHolder 5"/>
          <p:cNvSpPr>
            <a:spLocks noGrp="1"/>
          </p:cNvSpPr>
          <p:nvPr>
            <p:ph type="subTitle"/>
          </p:nvPr>
        </p:nvSpPr>
        <p:spPr>
          <a:xfrm>
            <a:off x="714240" y="2909880"/>
            <a:ext cx="2569320" cy="885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Montserrat Medium"/>
                <a:ea typeface="Poppins"/>
              </a:rPr>
              <a:t>Uma abordagem para análises de mercado</a:t>
            </a:r>
            <a:endParaRPr b="0" lang="en-US" sz="1600" spc="-1" strike="noStrike">
              <a:solidFill>
                <a:srgbClr val="ffffff"/>
              </a:solidFill>
              <a:latin typeface="Montserrat Medium"/>
            </a:endParaRPr>
          </a:p>
        </p:txBody>
      </p:sp>
      <p:sp>
        <p:nvSpPr>
          <p:cNvPr id="2054" name="PlaceHolder 6"/>
          <p:cNvSpPr>
            <a:spLocks noGrp="1"/>
          </p:cNvSpPr>
          <p:nvPr>
            <p:ph type="title"/>
          </p:nvPr>
        </p:nvSpPr>
        <p:spPr>
          <a:xfrm>
            <a:off x="3286440" y="2370600"/>
            <a:ext cx="256932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dk2"/>
                </a:solidFill>
                <a:latin typeface="Montserrat Medium"/>
                <a:ea typeface="Poppins"/>
              </a:rPr>
              <a:t>Aplicações</a:t>
            </a:r>
            <a:endParaRPr b="0" lang="en-US" sz="27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2055" name="PlaceHolder 7"/>
          <p:cNvSpPr>
            <a:spLocks noGrp="1"/>
          </p:cNvSpPr>
          <p:nvPr>
            <p:ph type="subTitle"/>
          </p:nvPr>
        </p:nvSpPr>
        <p:spPr>
          <a:xfrm>
            <a:off x="3286440" y="2909880"/>
            <a:ext cx="2569320" cy="885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Montserrat Medium"/>
                <a:ea typeface="Poppins"/>
              </a:rPr>
              <a:t>Ajuda empresas e investidores no mercado financeiro</a:t>
            </a:r>
            <a:endParaRPr b="0" lang="en-US" sz="1600" spc="-1" strike="noStrike">
              <a:solidFill>
                <a:srgbClr val="ffffff"/>
              </a:solidFill>
              <a:latin typeface="Montserrat Medium"/>
            </a:endParaRPr>
          </a:p>
        </p:txBody>
      </p:sp>
      <p:sp>
        <p:nvSpPr>
          <p:cNvPr id="2056" name="Google Shape;2655;p64"/>
          <p:cNvSpPr/>
          <p:nvPr/>
        </p:nvSpPr>
        <p:spPr>
          <a:xfrm>
            <a:off x="6784560" y="159588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057" name="Google Shape;2656;p64"/>
          <p:cNvGrpSpPr/>
          <p:nvPr/>
        </p:nvGrpSpPr>
        <p:grpSpPr>
          <a:xfrm>
            <a:off x="4384800" y="1751040"/>
            <a:ext cx="372600" cy="372960"/>
            <a:chOff x="4384800" y="1751040"/>
            <a:chExt cx="372600" cy="372960"/>
          </a:xfrm>
        </p:grpSpPr>
        <p:sp>
          <p:nvSpPr>
            <p:cNvPr id="2058" name="Google Shape;2657;p64"/>
            <p:cNvSpPr/>
            <p:nvPr/>
          </p:nvSpPr>
          <p:spPr>
            <a:xfrm>
              <a:off x="4384800" y="1751040"/>
              <a:ext cx="63000" cy="6372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63720"/>
                <a:gd name="textAreaBottom" fmla="*/ 64080 h 63720"/>
              </a:gdLst>
              <a:ahLst/>
              <a:rect l="textAreaLeft" t="textAreaTop" r="textAreaRight" b="textAreaBottom"/>
              <a:pathLst>
                <a:path w="10513" h="10635">
                  <a:moveTo>
                    <a:pt x="0" y="0"/>
                  </a:moveTo>
                  <a:lnTo>
                    <a:pt x="0" y="10634"/>
                  </a:lnTo>
                  <a:lnTo>
                    <a:pt x="514" y="10543"/>
                  </a:lnTo>
                  <a:lnTo>
                    <a:pt x="1027" y="10453"/>
                  </a:lnTo>
                  <a:lnTo>
                    <a:pt x="1510" y="10332"/>
                  </a:lnTo>
                  <a:lnTo>
                    <a:pt x="1994" y="10181"/>
                  </a:lnTo>
                  <a:lnTo>
                    <a:pt x="2447" y="10030"/>
                  </a:lnTo>
                  <a:lnTo>
                    <a:pt x="2930" y="9818"/>
                  </a:lnTo>
                  <a:lnTo>
                    <a:pt x="3383" y="9637"/>
                  </a:lnTo>
                  <a:lnTo>
                    <a:pt x="3837" y="9426"/>
                  </a:lnTo>
                  <a:lnTo>
                    <a:pt x="4260" y="9184"/>
                  </a:lnTo>
                  <a:lnTo>
                    <a:pt x="4682" y="8912"/>
                  </a:lnTo>
                  <a:lnTo>
                    <a:pt x="5105" y="8640"/>
                  </a:lnTo>
                  <a:lnTo>
                    <a:pt x="5498" y="8368"/>
                  </a:lnTo>
                  <a:lnTo>
                    <a:pt x="5891" y="8066"/>
                  </a:lnTo>
                  <a:lnTo>
                    <a:pt x="6284" y="7764"/>
                  </a:lnTo>
                  <a:lnTo>
                    <a:pt x="6646" y="7432"/>
                  </a:lnTo>
                  <a:lnTo>
                    <a:pt x="7009" y="7069"/>
                  </a:lnTo>
                  <a:lnTo>
                    <a:pt x="7341" y="6707"/>
                  </a:lnTo>
                  <a:lnTo>
                    <a:pt x="7673" y="6344"/>
                  </a:lnTo>
                  <a:lnTo>
                    <a:pt x="7975" y="5952"/>
                  </a:lnTo>
                  <a:lnTo>
                    <a:pt x="8277" y="5559"/>
                  </a:lnTo>
                  <a:lnTo>
                    <a:pt x="8549" y="5166"/>
                  </a:lnTo>
                  <a:lnTo>
                    <a:pt x="8821" y="4743"/>
                  </a:lnTo>
                  <a:lnTo>
                    <a:pt x="9093" y="4290"/>
                  </a:lnTo>
                  <a:lnTo>
                    <a:pt x="9305" y="3867"/>
                  </a:lnTo>
                  <a:lnTo>
                    <a:pt x="9516" y="3414"/>
                  </a:lnTo>
                  <a:lnTo>
                    <a:pt x="9727" y="2931"/>
                  </a:lnTo>
                  <a:lnTo>
                    <a:pt x="9909" y="2478"/>
                  </a:lnTo>
                  <a:lnTo>
                    <a:pt x="10060" y="1994"/>
                  </a:lnTo>
                  <a:lnTo>
                    <a:pt x="10211" y="1511"/>
                  </a:lnTo>
                  <a:lnTo>
                    <a:pt x="10332" y="997"/>
                  </a:lnTo>
                  <a:lnTo>
                    <a:pt x="10452" y="514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040" bIns="32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59" name="Google Shape;2658;p64"/>
            <p:cNvSpPr/>
            <p:nvPr/>
          </p:nvSpPr>
          <p:spPr>
            <a:xfrm>
              <a:off x="4384800" y="1913400"/>
              <a:ext cx="63000" cy="640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64080"/>
                <a:gd name="textAreaBottom" fmla="*/ 64440 h 64080"/>
              </a:gdLst>
              <a:ahLst/>
              <a:rect l="textAreaLeft" t="textAreaTop" r="textAreaRight" b="textAreaBottom"/>
              <a:pathLst>
                <a:path w="10513" h="10665">
                  <a:moveTo>
                    <a:pt x="0" y="1"/>
                  </a:moveTo>
                  <a:lnTo>
                    <a:pt x="0" y="10665"/>
                  </a:lnTo>
                  <a:lnTo>
                    <a:pt x="10513" y="10665"/>
                  </a:lnTo>
                  <a:lnTo>
                    <a:pt x="10452" y="10151"/>
                  </a:lnTo>
                  <a:lnTo>
                    <a:pt x="10332" y="9637"/>
                  </a:lnTo>
                  <a:lnTo>
                    <a:pt x="10211" y="9154"/>
                  </a:lnTo>
                  <a:lnTo>
                    <a:pt x="10060" y="8671"/>
                  </a:lnTo>
                  <a:lnTo>
                    <a:pt x="9909" y="8187"/>
                  </a:lnTo>
                  <a:lnTo>
                    <a:pt x="9727" y="7704"/>
                  </a:lnTo>
                  <a:lnTo>
                    <a:pt x="9516" y="7251"/>
                  </a:lnTo>
                  <a:lnTo>
                    <a:pt x="9305" y="6798"/>
                  </a:lnTo>
                  <a:lnTo>
                    <a:pt x="9093" y="6345"/>
                  </a:lnTo>
                  <a:lnTo>
                    <a:pt x="8821" y="5922"/>
                  </a:lnTo>
                  <a:lnTo>
                    <a:pt x="8549" y="5499"/>
                  </a:lnTo>
                  <a:lnTo>
                    <a:pt x="8277" y="5076"/>
                  </a:lnTo>
                  <a:lnTo>
                    <a:pt x="7975" y="4683"/>
                  </a:lnTo>
                  <a:lnTo>
                    <a:pt x="7673" y="4290"/>
                  </a:lnTo>
                  <a:lnTo>
                    <a:pt x="7341" y="3928"/>
                  </a:lnTo>
                  <a:lnTo>
                    <a:pt x="7009" y="3565"/>
                  </a:lnTo>
                  <a:lnTo>
                    <a:pt x="6646" y="3233"/>
                  </a:lnTo>
                  <a:lnTo>
                    <a:pt x="6284" y="2901"/>
                  </a:lnTo>
                  <a:lnTo>
                    <a:pt x="5891" y="2568"/>
                  </a:lnTo>
                  <a:lnTo>
                    <a:pt x="5498" y="2266"/>
                  </a:lnTo>
                  <a:lnTo>
                    <a:pt x="5105" y="1994"/>
                  </a:lnTo>
                  <a:lnTo>
                    <a:pt x="4682" y="1723"/>
                  </a:lnTo>
                  <a:lnTo>
                    <a:pt x="4260" y="1481"/>
                  </a:lnTo>
                  <a:lnTo>
                    <a:pt x="3837" y="1239"/>
                  </a:lnTo>
                  <a:lnTo>
                    <a:pt x="3383" y="1028"/>
                  </a:lnTo>
                  <a:lnTo>
                    <a:pt x="2930" y="816"/>
                  </a:lnTo>
                  <a:lnTo>
                    <a:pt x="2447" y="635"/>
                  </a:lnTo>
                  <a:lnTo>
                    <a:pt x="1994" y="454"/>
                  </a:lnTo>
                  <a:lnTo>
                    <a:pt x="1510" y="333"/>
                  </a:lnTo>
                  <a:lnTo>
                    <a:pt x="1027" y="182"/>
                  </a:lnTo>
                  <a:lnTo>
                    <a:pt x="514" y="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040" bIns="32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60" name="Google Shape;2659;p64"/>
            <p:cNvSpPr/>
            <p:nvPr/>
          </p:nvSpPr>
          <p:spPr>
            <a:xfrm>
              <a:off x="4525920" y="1999440"/>
              <a:ext cx="90000" cy="124560"/>
            </a:xfrm>
            <a:custGeom>
              <a:avLst/>
              <a:gdLst>
                <a:gd name="textAreaLeft" fmla="*/ 0 w 90000"/>
                <a:gd name="textAreaRight" fmla="*/ 90360 w 90000"/>
                <a:gd name="textAreaTop" fmla="*/ 0 h 124560"/>
                <a:gd name="textAreaBottom" fmla="*/ 124920 h 124560"/>
              </a:gdLst>
              <a:ahLst/>
              <a:rect l="textAreaLeft" t="textAreaTop" r="textAreaRight" b="textAreaBottom"/>
              <a:pathLst>
                <a:path w="15015" h="20694">
                  <a:moveTo>
                    <a:pt x="4018" y="1"/>
                  </a:moveTo>
                  <a:lnTo>
                    <a:pt x="4018" y="10816"/>
                  </a:lnTo>
                  <a:lnTo>
                    <a:pt x="0" y="10816"/>
                  </a:lnTo>
                  <a:lnTo>
                    <a:pt x="7492" y="20694"/>
                  </a:lnTo>
                  <a:lnTo>
                    <a:pt x="15015" y="10816"/>
                  </a:lnTo>
                  <a:lnTo>
                    <a:pt x="10966" y="10816"/>
                  </a:lnTo>
                  <a:lnTo>
                    <a:pt x="10966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2280" bIns="62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61" name="Google Shape;2660;p64"/>
            <p:cNvSpPr/>
            <p:nvPr/>
          </p:nvSpPr>
          <p:spPr>
            <a:xfrm>
              <a:off x="4384800" y="1751040"/>
              <a:ext cx="209880" cy="226080"/>
            </a:xfrm>
            <a:custGeom>
              <a:avLst/>
              <a:gdLst>
                <a:gd name="textAreaLeft" fmla="*/ 0 w 209880"/>
                <a:gd name="textAreaRight" fmla="*/ 210240 w 209880"/>
                <a:gd name="textAreaTop" fmla="*/ 0 h 226080"/>
                <a:gd name="textAreaBottom" fmla="*/ 226440 h 226080"/>
              </a:gdLst>
              <a:ahLst/>
              <a:rect l="textAreaLeft" t="textAreaTop" r="textAreaRight" b="textAreaBottom"/>
              <a:pathLst>
                <a:path w="34892" h="37551">
                  <a:moveTo>
                    <a:pt x="13111" y="16041"/>
                  </a:moveTo>
                  <a:lnTo>
                    <a:pt x="16011" y="18942"/>
                  </a:lnTo>
                  <a:lnTo>
                    <a:pt x="13443" y="21509"/>
                  </a:lnTo>
                  <a:lnTo>
                    <a:pt x="10543" y="18579"/>
                  </a:lnTo>
                  <a:lnTo>
                    <a:pt x="13111" y="16041"/>
                  </a:lnTo>
                  <a:close/>
                  <a:moveTo>
                    <a:pt x="14168" y="0"/>
                  </a:moveTo>
                  <a:lnTo>
                    <a:pt x="14078" y="695"/>
                  </a:lnTo>
                  <a:lnTo>
                    <a:pt x="13957" y="1390"/>
                  </a:lnTo>
                  <a:lnTo>
                    <a:pt x="13806" y="2055"/>
                  </a:lnTo>
                  <a:lnTo>
                    <a:pt x="13624" y="2719"/>
                  </a:lnTo>
                  <a:lnTo>
                    <a:pt x="13413" y="3384"/>
                  </a:lnTo>
                  <a:lnTo>
                    <a:pt x="13202" y="4018"/>
                  </a:lnTo>
                  <a:lnTo>
                    <a:pt x="12930" y="4653"/>
                  </a:lnTo>
                  <a:lnTo>
                    <a:pt x="12658" y="5257"/>
                  </a:lnTo>
                  <a:lnTo>
                    <a:pt x="12356" y="5861"/>
                  </a:lnTo>
                  <a:lnTo>
                    <a:pt x="12023" y="6465"/>
                  </a:lnTo>
                  <a:lnTo>
                    <a:pt x="11661" y="7039"/>
                  </a:lnTo>
                  <a:lnTo>
                    <a:pt x="11298" y="7583"/>
                  </a:lnTo>
                  <a:lnTo>
                    <a:pt x="10875" y="8127"/>
                  </a:lnTo>
                  <a:lnTo>
                    <a:pt x="10483" y="8640"/>
                  </a:lnTo>
                  <a:lnTo>
                    <a:pt x="10030" y="9154"/>
                  </a:lnTo>
                  <a:lnTo>
                    <a:pt x="9576" y="9637"/>
                  </a:lnTo>
                  <a:lnTo>
                    <a:pt x="9093" y="10090"/>
                  </a:lnTo>
                  <a:lnTo>
                    <a:pt x="8579" y="10543"/>
                  </a:lnTo>
                  <a:lnTo>
                    <a:pt x="8066" y="10966"/>
                  </a:lnTo>
                  <a:lnTo>
                    <a:pt x="7522" y="11389"/>
                  </a:lnTo>
                  <a:lnTo>
                    <a:pt x="6978" y="11752"/>
                  </a:lnTo>
                  <a:lnTo>
                    <a:pt x="6404" y="12114"/>
                  </a:lnTo>
                  <a:lnTo>
                    <a:pt x="5830" y="12447"/>
                  </a:lnTo>
                  <a:lnTo>
                    <a:pt x="5226" y="12749"/>
                  </a:lnTo>
                  <a:lnTo>
                    <a:pt x="4622" y="13051"/>
                  </a:lnTo>
                  <a:lnTo>
                    <a:pt x="4018" y="13292"/>
                  </a:lnTo>
                  <a:lnTo>
                    <a:pt x="3353" y="13534"/>
                  </a:lnTo>
                  <a:lnTo>
                    <a:pt x="2719" y="13746"/>
                  </a:lnTo>
                  <a:lnTo>
                    <a:pt x="2054" y="13927"/>
                  </a:lnTo>
                  <a:lnTo>
                    <a:pt x="1390" y="14078"/>
                  </a:lnTo>
                  <a:lnTo>
                    <a:pt x="695" y="14199"/>
                  </a:lnTo>
                  <a:lnTo>
                    <a:pt x="0" y="14289"/>
                  </a:lnTo>
                  <a:lnTo>
                    <a:pt x="0" y="23231"/>
                  </a:lnTo>
                  <a:lnTo>
                    <a:pt x="695" y="23322"/>
                  </a:lnTo>
                  <a:lnTo>
                    <a:pt x="1390" y="23443"/>
                  </a:lnTo>
                  <a:lnTo>
                    <a:pt x="2054" y="23594"/>
                  </a:lnTo>
                  <a:lnTo>
                    <a:pt x="2719" y="23775"/>
                  </a:lnTo>
                  <a:lnTo>
                    <a:pt x="3353" y="23987"/>
                  </a:lnTo>
                  <a:lnTo>
                    <a:pt x="4018" y="24228"/>
                  </a:lnTo>
                  <a:lnTo>
                    <a:pt x="4622" y="24500"/>
                  </a:lnTo>
                  <a:lnTo>
                    <a:pt x="5226" y="24772"/>
                  </a:lnTo>
                  <a:lnTo>
                    <a:pt x="5830" y="25074"/>
                  </a:lnTo>
                  <a:lnTo>
                    <a:pt x="6404" y="25406"/>
                  </a:lnTo>
                  <a:lnTo>
                    <a:pt x="6978" y="25769"/>
                  </a:lnTo>
                  <a:lnTo>
                    <a:pt x="7522" y="26162"/>
                  </a:lnTo>
                  <a:lnTo>
                    <a:pt x="8066" y="26554"/>
                  </a:lnTo>
                  <a:lnTo>
                    <a:pt x="8579" y="26977"/>
                  </a:lnTo>
                  <a:lnTo>
                    <a:pt x="9093" y="27430"/>
                  </a:lnTo>
                  <a:lnTo>
                    <a:pt x="9576" y="27884"/>
                  </a:lnTo>
                  <a:lnTo>
                    <a:pt x="10030" y="28367"/>
                  </a:lnTo>
                  <a:lnTo>
                    <a:pt x="10483" y="28880"/>
                  </a:lnTo>
                  <a:lnTo>
                    <a:pt x="10875" y="29394"/>
                  </a:lnTo>
                  <a:lnTo>
                    <a:pt x="11298" y="29938"/>
                  </a:lnTo>
                  <a:lnTo>
                    <a:pt x="11661" y="30512"/>
                  </a:lnTo>
                  <a:lnTo>
                    <a:pt x="12023" y="31086"/>
                  </a:lnTo>
                  <a:lnTo>
                    <a:pt x="12356" y="31660"/>
                  </a:lnTo>
                  <a:lnTo>
                    <a:pt x="12658" y="32264"/>
                  </a:lnTo>
                  <a:lnTo>
                    <a:pt x="12930" y="32868"/>
                  </a:lnTo>
                  <a:lnTo>
                    <a:pt x="13202" y="33502"/>
                  </a:lnTo>
                  <a:lnTo>
                    <a:pt x="13413" y="34167"/>
                  </a:lnTo>
                  <a:lnTo>
                    <a:pt x="13624" y="34801"/>
                  </a:lnTo>
                  <a:lnTo>
                    <a:pt x="13806" y="35466"/>
                  </a:lnTo>
                  <a:lnTo>
                    <a:pt x="13957" y="36161"/>
                  </a:lnTo>
                  <a:lnTo>
                    <a:pt x="14078" y="36856"/>
                  </a:lnTo>
                  <a:lnTo>
                    <a:pt x="14168" y="37551"/>
                  </a:lnTo>
                  <a:lnTo>
                    <a:pt x="29122" y="37551"/>
                  </a:lnTo>
                  <a:lnTo>
                    <a:pt x="29122" y="29273"/>
                  </a:lnTo>
                  <a:lnTo>
                    <a:pt x="28367" y="29062"/>
                  </a:lnTo>
                  <a:lnTo>
                    <a:pt x="27642" y="28820"/>
                  </a:lnTo>
                  <a:lnTo>
                    <a:pt x="26917" y="28518"/>
                  </a:lnTo>
                  <a:lnTo>
                    <a:pt x="26222" y="28155"/>
                  </a:lnTo>
                  <a:lnTo>
                    <a:pt x="25557" y="27732"/>
                  </a:lnTo>
                  <a:lnTo>
                    <a:pt x="24923" y="27279"/>
                  </a:lnTo>
                  <a:lnTo>
                    <a:pt x="24349" y="26796"/>
                  </a:lnTo>
                  <a:lnTo>
                    <a:pt x="23835" y="26252"/>
                  </a:lnTo>
                  <a:lnTo>
                    <a:pt x="22627" y="24893"/>
                  </a:lnTo>
                  <a:lnTo>
                    <a:pt x="25315" y="22476"/>
                  </a:lnTo>
                  <a:lnTo>
                    <a:pt x="26524" y="23835"/>
                  </a:lnTo>
                  <a:lnTo>
                    <a:pt x="26917" y="24228"/>
                  </a:lnTo>
                  <a:lnTo>
                    <a:pt x="27370" y="24591"/>
                  </a:lnTo>
                  <a:lnTo>
                    <a:pt x="27853" y="24893"/>
                  </a:lnTo>
                  <a:lnTo>
                    <a:pt x="28336" y="25195"/>
                  </a:lnTo>
                  <a:lnTo>
                    <a:pt x="28880" y="25406"/>
                  </a:lnTo>
                  <a:lnTo>
                    <a:pt x="29454" y="25618"/>
                  </a:lnTo>
                  <a:lnTo>
                    <a:pt x="30028" y="25739"/>
                  </a:lnTo>
                  <a:lnTo>
                    <a:pt x="30632" y="25829"/>
                  </a:lnTo>
                  <a:lnTo>
                    <a:pt x="31962" y="25829"/>
                  </a:lnTo>
                  <a:lnTo>
                    <a:pt x="32264" y="25799"/>
                  </a:lnTo>
                  <a:lnTo>
                    <a:pt x="32535" y="25708"/>
                  </a:lnTo>
                  <a:lnTo>
                    <a:pt x="32807" y="25618"/>
                  </a:lnTo>
                  <a:lnTo>
                    <a:pt x="33079" y="25527"/>
                  </a:lnTo>
                  <a:lnTo>
                    <a:pt x="33321" y="25406"/>
                  </a:lnTo>
                  <a:lnTo>
                    <a:pt x="33532" y="25286"/>
                  </a:lnTo>
                  <a:lnTo>
                    <a:pt x="33744" y="25134"/>
                  </a:lnTo>
                  <a:lnTo>
                    <a:pt x="33955" y="24983"/>
                  </a:lnTo>
                  <a:lnTo>
                    <a:pt x="34137" y="24802"/>
                  </a:lnTo>
                  <a:lnTo>
                    <a:pt x="34288" y="24651"/>
                  </a:lnTo>
                  <a:lnTo>
                    <a:pt x="34439" y="24470"/>
                  </a:lnTo>
                  <a:lnTo>
                    <a:pt x="34560" y="24258"/>
                  </a:lnTo>
                  <a:lnTo>
                    <a:pt x="34680" y="24077"/>
                  </a:lnTo>
                  <a:lnTo>
                    <a:pt x="34771" y="23896"/>
                  </a:lnTo>
                  <a:lnTo>
                    <a:pt x="34831" y="23684"/>
                  </a:lnTo>
                  <a:lnTo>
                    <a:pt x="34862" y="23503"/>
                  </a:lnTo>
                  <a:lnTo>
                    <a:pt x="34892" y="23262"/>
                  </a:lnTo>
                  <a:lnTo>
                    <a:pt x="34892" y="23050"/>
                  </a:lnTo>
                  <a:lnTo>
                    <a:pt x="34862" y="22839"/>
                  </a:lnTo>
                  <a:lnTo>
                    <a:pt x="34801" y="22627"/>
                  </a:lnTo>
                  <a:lnTo>
                    <a:pt x="34741" y="22446"/>
                  </a:lnTo>
                  <a:lnTo>
                    <a:pt x="34620" y="22234"/>
                  </a:lnTo>
                  <a:lnTo>
                    <a:pt x="34499" y="22023"/>
                  </a:lnTo>
                  <a:lnTo>
                    <a:pt x="34348" y="21842"/>
                  </a:lnTo>
                  <a:lnTo>
                    <a:pt x="34167" y="21660"/>
                  </a:lnTo>
                  <a:lnTo>
                    <a:pt x="33955" y="21479"/>
                  </a:lnTo>
                  <a:lnTo>
                    <a:pt x="33744" y="21298"/>
                  </a:lnTo>
                  <a:lnTo>
                    <a:pt x="33502" y="21147"/>
                  </a:lnTo>
                  <a:lnTo>
                    <a:pt x="32928" y="20845"/>
                  </a:lnTo>
                  <a:lnTo>
                    <a:pt x="32264" y="20573"/>
                  </a:lnTo>
                  <a:lnTo>
                    <a:pt x="30300" y="19787"/>
                  </a:lnTo>
                  <a:lnTo>
                    <a:pt x="28638" y="19123"/>
                  </a:lnTo>
                  <a:lnTo>
                    <a:pt x="27007" y="18398"/>
                  </a:lnTo>
                  <a:lnTo>
                    <a:pt x="26735" y="18247"/>
                  </a:lnTo>
                  <a:lnTo>
                    <a:pt x="26433" y="18035"/>
                  </a:lnTo>
                  <a:lnTo>
                    <a:pt x="26131" y="17794"/>
                  </a:lnTo>
                  <a:lnTo>
                    <a:pt x="25859" y="17522"/>
                  </a:lnTo>
                  <a:lnTo>
                    <a:pt x="25618" y="17250"/>
                  </a:lnTo>
                  <a:lnTo>
                    <a:pt x="25376" y="16948"/>
                  </a:lnTo>
                  <a:lnTo>
                    <a:pt x="25164" y="16646"/>
                  </a:lnTo>
                  <a:lnTo>
                    <a:pt x="24983" y="16313"/>
                  </a:lnTo>
                  <a:lnTo>
                    <a:pt x="24802" y="15981"/>
                  </a:lnTo>
                  <a:lnTo>
                    <a:pt x="24681" y="15649"/>
                  </a:lnTo>
                  <a:lnTo>
                    <a:pt x="24560" y="15286"/>
                  </a:lnTo>
                  <a:lnTo>
                    <a:pt x="24470" y="14924"/>
                  </a:lnTo>
                  <a:lnTo>
                    <a:pt x="24409" y="14561"/>
                  </a:lnTo>
                  <a:lnTo>
                    <a:pt x="24379" y="14199"/>
                  </a:lnTo>
                  <a:lnTo>
                    <a:pt x="24349" y="13806"/>
                  </a:lnTo>
                  <a:lnTo>
                    <a:pt x="24379" y="13413"/>
                  </a:lnTo>
                  <a:lnTo>
                    <a:pt x="24409" y="13021"/>
                  </a:lnTo>
                  <a:lnTo>
                    <a:pt x="24500" y="12628"/>
                  </a:lnTo>
                  <a:lnTo>
                    <a:pt x="24590" y="12205"/>
                  </a:lnTo>
                  <a:lnTo>
                    <a:pt x="24741" y="11812"/>
                  </a:lnTo>
                  <a:lnTo>
                    <a:pt x="24893" y="11450"/>
                  </a:lnTo>
                  <a:lnTo>
                    <a:pt x="25074" y="11087"/>
                  </a:lnTo>
                  <a:lnTo>
                    <a:pt x="25285" y="10725"/>
                  </a:lnTo>
                  <a:lnTo>
                    <a:pt x="25527" y="10392"/>
                  </a:lnTo>
                  <a:lnTo>
                    <a:pt x="25799" y="10090"/>
                  </a:lnTo>
                  <a:lnTo>
                    <a:pt x="26071" y="9788"/>
                  </a:lnTo>
                  <a:lnTo>
                    <a:pt x="26373" y="9516"/>
                  </a:lnTo>
                  <a:lnTo>
                    <a:pt x="26705" y="9244"/>
                  </a:lnTo>
                  <a:lnTo>
                    <a:pt x="27068" y="9003"/>
                  </a:lnTo>
                  <a:lnTo>
                    <a:pt x="27430" y="8791"/>
                  </a:lnTo>
                  <a:lnTo>
                    <a:pt x="27823" y="8610"/>
                  </a:lnTo>
                  <a:lnTo>
                    <a:pt x="28216" y="8429"/>
                  </a:lnTo>
                  <a:lnTo>
                    <a:pt x="28638" y="8278"/>
                  </a:lnTo>
                  <a:lnTo>
                    <a:pt x="29122" y="8157"/>
                  </a:lnTo>
                  <a:lnTo>
                    <a:pt x="2912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62" name="Google Shape;2661;p64"/>
            <p:cNvSpPr/>
            <p:nvPr/>
          </p:nvSpPr>
          <p:spPr>
            <a:xfrm>
              <a:off x="4694400" y="1751040"/>
              <a:ext cx="63000" cy="6372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63720"/>
                <a:gd name="textAreaBottom" fmla="*/ 64080 h 63720"/>
              </a:gdLst>
              <a:ahLst/>
              <a:rect l="textAreaLeft" t="textAreaTop" r="textAreaRight" b="textAreaBottom"/>
              <a:pathLst>
                <a:path w="10514" h="10635">
                  <a:moveTo>
                    <a:pt x="1" y="0"/>
                  </a:moveTo>
                  <a:lnTo>
                    <a:pt x="92" y="514"/>
                  </a:lnTo>
                  <a:lnTo>
                    <a:pt x="212" y="997"/>
                  </a:lnTo>
                  <a:lnTo>
                    <a:pt x="333" y="1511"/>
                  </a:lnTo>
                  <a:lnTo>
                    <a:pt x="454" y="1994"/>
                  </a:lnTo>
                  <a:lnTo>
                    <a:pt x="635" y="2478"/>
                  </a:lnTo>
                  <a:lnTo>
                    <a:pt x="817" y="2931"/>
                  </a:lnTo>
                  <a:lnTo>
                    <a:pt x="998" y="3414"/>
                  </a:lnTo>
                  <a:lnTo>
                    <a:pt x="1209" y="3867"/>
                  </a:lnTo>
                  <a:lnTo>
                    <a:pt x="1451" y="4290"/>
                  </a:lnTo>
                  <a:lnTo>
                    <a:pt x="1693" y="4743"/>
                  </a:lnTo>
                  <a:lnTo>
                    <a:pt x="1964" y="5166"/>
                  </a:lnTo>
                  <a:lnTo>
                    <a:pt x="2236" y="5559"/>
                  </a:lnTo>
                  <a:lnTo>
                    <a:pt x="2538" y="5952"/>
                  </a:lnTo>
                  <a:lnTo>
                    <a:pt x="2871" y="6344"/>
                  </a:lnTo>
                  <a:lnTo>
                    <a:pt x="3173" y="6707"/>
                  </a:lnTo>
                  <a:lnTo>
                    <a:pt x="3535" y="7069"/>
                  </a:lnTo>
                  <a:lnTo>
                    <a:pt x="3868" y="7432"/>
                  </a:lnTo>
                  <a:lnTo>
                    <a:pt x="4260" y="7764"/>
                  </a:lnTo>
                  <a:lnTo>
                    <a:pt x="4623" y="8066"/>
                  </a:lnTo>
                  <a:lnTo>
                    <a:pt x="5016" y="8368"/>
                  </a:lnTo>
                  <a:lnTo>
                    <a:pt x="5408" y="8640"/>
                  </a:lnTo>
                  <a:lnTo>
                    <a:pt x="5831" y="8912"/>
                  </a:lnTo>
                  <a:lnTo>
                    <a:pt x="6254" y="9184"/>
                  </a:lnTo>
                  <a:lnTo>
                    <a:pt x="6707" y="9426"/>
                  </a:lnTo>
                  <a:lnTo>
                    <a:pt x="7160" y="9637"/>
                  </a:lnTo>
                  <a:lnTo>
                    <a:pt x="7614" y="9818"/>
                  </a:lnTo>
                  <a:lnTo>
                    <a:pt x="8067" y="10030"/>
                  </a:lnTo>
                  <a:lnTo>
                    <a:pt x="8550" y="10181"/>
                  </a:lnTo>
                  <a:lnTo>
                    <a:pt x="9033" y="10332"/>
                  </a:lnTo>
                  <a:lnTo>
                    <a:pt x="9517" y="10453"/>
                  </a:lnTo>
                  <a:lnTo>
                    <a:pt x="10030" y="10543"/>
                  </a:lnTo>
                  <a:lnTo>
                    <a:pt x="10514" y="10634"/>
                  </a:lnTo>
                  <a:lnTo>
                    <a:pt x="10514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040" bIns="32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63" name="Google Shape;2662;p64"/>
            <p:cNvSpPr/>
            <p:nvPr/>
          </p:nvSpPr>
          <p:spPr>
            <a:xfrm>
              <a:off x="4694400" y="1913400"/>
              <a:ext cx="63000" cy="640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64080"/>
                <a:gd name="textAreaBottom" fmla="*/ 64440 h 64080"/>
              </a:gdLst>
              <a:ahLst/>
              <a:rect l="textAreaLeft" t="textAreaTop" r="textAreaRight" b="textAreaBottom"/>
              <a:pathLst>
                <a:path w="10514" h="10665">
                  <a:moveTo>
                    <a:pt x="10514" y="1"/>
                  </a:moveTo>
                  <a:lnTo>
                    <a:pt x="10030" y="91"/>
                  </a:lnTo>
                  <a:lnTo>
                    <a:pt x="9517" y="182"/>
                  </a:lnTo>
                  <a:lnTo>
                    <a:pt x="9033" y="333"/>
                  </a:lnTo>
                  <a:lnTo>
                    <a:pt x="8550" y="454"/>
                  </a:lnTo>
                  <a:lnTo>
                    <a:pt x="8067" y="635"/>
                  </a:lnTo>
                  <a:lnTo>
                    <a:pt x="7614" y="816"/>
                  </a:lnTo>
                  <a:lnTo>
                    <a:pt x="7160" y="1028"/>
                  </a:lnTo>
                  <a:lnTo>
                    <a:pt x="6707" y="1239"/>
                  </a:lnTo>
                  <a:lnTo>
                    <a:pt x="6254" y="1481"/>
                  </a:lnTo>
                  <a:lnTo>
                    <a:pt x="5831" y="1723"/>
                  </a:lnTo>
                  <a:lnTo>
                    <a:pt x="5408" y="1994"/>
                  </a:lnTo>
                  <a:lnTo>
                    <a:pt x="5016" y="2266"/>
                  </a:lnTo>
                  <a:lnTo>
                    <a:pt x="4623" y="2568"/>
                  </a:lnTo>
                  <a:lnTo>
                    <a:pt x="4260" y="2901"/>
                  </a:lnTo>
                  <a:lnTo>
                    <a:pt x="3868" y="3233"/>
                  </a:lnTo>
                  <a:lnTo>
                    <a:pt x="3535" y="3565"/>
                  </a:lnTo>
                  <a:lnTo>
                    <a:pt x="3173" y="3928"/>
                  </a:lnTo>
                  <a:lnTo>
                    <a:pt x="2871" y="4290"/>
                  </a:lnTo>
                  <a:lnTo>
                    <a:pt x="2538" y="4683"/>
                  </a:lnTo>
                  <a:lnTo>
                    <a:pt x="2236" y="5076"/>
                  </a:lnTo>
                  <a:lnTo>
                    <a:pt x="1964" y="5499"/>
                  </a:lnTo>
                  <a:lnTo>
                    <a:pt x="1693" y="5922"/>
                  </a:lnTo>
                  <a:lnTo>
                    <a:pt x="1451" y="6345"/>
                  </a:lnTo>
                  <a:lnTo>
                    <a:pt x="1209" y="6798"/>
                  </a:lnTo>
                  <a:lnTo>
                    <a:pt x="998" y="7251"/>
                  </a:lnTo>
                  <a:lnTo>
                    <a:pt x="817" y="7704"/>
                  </a:lnTo>
                  <a:lnTo>
                    <a:pt x="635" y="8187"/>
                  </a:lnTo>
                  <a:lnTo>
                    <a:pt x="454" y="8671"/>
                  </a:lnTo>
                  <a:lnTo>
                    <a:pt x="333" y="9154"/>
                  </a:lnTo>
                  <a:lnTo>
                    <a:pt x="212" y="9637"/>
                  </a:lnTo>
                  <a:lnTo>
                    <a:pt x="92" y="10151"/>
                  </a:lnTo>
                  <a:lnTo>
                    <a:pt x="1" y="10665"/>
                  </a:lnTo>
                  <a:lnTo>
                    <a:pt x="10514" y="10665"/>
                  </a:lnTo>
                  <a:lnTo>
                    <a:pt x="1051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040" bIns="32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64" name="Google Shape;2663;p64"/>
            <p:cNvSpPr/>
            <p:nvPr/>
          </p:nvSpPr>
          <p:spPr>
            <a:xfrm>
              <a:off x="4553280" y="1751040"/>
              <a:ext cx="204120" cy="226080"/>
            </a:xfrm>
            <a:custGeom>
              <a:avLst/>
              <a:gdLst>
                <a:gd name="textAreaLeft" fmla="*/ 0 w 204120"/>
                <a:gd name="textAreaRight" fmla="*/ 204480 w 204120"/>
                <a:gd name="textAreaTop" fmla="*/ 0 h 226080"/>
                <a:gd name="textAreaBottom" fmla="*/ 226440 h 226080"/>
              </a:gdLst>
              <a:ahLst/>
              <a:rect l="textAreaLeft" t="textAreaTop" r="textAreaRight" b="textAreaBottom"/>
              <a:pathLst>
                <a:path w="33896" h="37551">
                  <a:moveTo>
                    <a:pt x="20483" y="16041"/>
                  </a:moveTo>
                  <a:lnTo>
                    <a:pt x="23353" y="18942"/>
                  </a:lnTo>
                  <a:lnTo>
                    <a:pt x="20785" y="21509"/>
                  </a:lnTo>
                  <a:lnTo>
                    <a:pt x="17915" y="18579"/>
                  </a:lnTo>
                  <a:lnTo>
                    <a:pt x="20483" y="16041"/>
                  </a:lnTo>
                  <a:close/>
                  <a:moveTo>
                    <a:pt x="4774" y="0"/>
                  </a:moveTo>
                  <a:lnTo>
                    <a:pt x="4774" y="8096"/>
                  </a:lnTo>
                  <a:lnTo>
                    <a:pt x="5257" y="8217"/>
                  </a:lnTo>
                  <a:lnTo>
                    <a:pt x="5710" y="8338"/>
                  </a:lnTo>
                  <a:lnTo>
                    <a:pt x="6164" y="8459"/>
                  </a:lnTo>
                  <a:lnTo>
                    <a:pt x="6587" y="8640"/>
                  </a:lnTo>
                  <a:lnTo>
                    <a:pt x="7342" y="8973"/>
                  </a:lnTo>
                  <a:lnTo>
                    <a:pt x="8006" y="9305"/>
                  </a:lnTo>
                  <a:lnTo>
                    <a:pt x="8520" y="9637"/>
                  </a:lnTo>
                  <a:lnTo>
                    <a:pt x="8943" y="9909"/>
                  </a:lnTo>
                  <a:lnTo>
                    <a:pt x="9336" y="10211"/>
                  </a:lnTo>
                  <a:lnTo>
                    <a:pt x="10695" y="11389"/>
                  </a:lnTo>
                  <a:lnTo>
                    <a:pt x="8369" y="14138"/>
                  </a:lnTo>
                  <a:lnTo>
                    <a:pt x="6979" y="12990"/>
                  </a:lnTo>
                  <a:lnTo>
                    <a:pt x="6858" y="12870"/>
                  </a:lnTo>
                  <a:lnTo>
                    <a:pt x="6526" y="12658"/>
                  </a:lnTo>
                  <a:lnTo>
                    <a:pt x="6013" y="12356"/>
                  </a:lnTo>
                  <a:lnTo>
                    <a:pt x="5680" y="12175"/>
                  </a:lnTo>
                  <a:lnTo>
                    <a:pt x="5348" y="12024"/>
                  </a:lnTo>
                  <a:lnTo>
                    <a:pt x="4955" y="11903"/>
                  </a:lnTo>
                  <a:lnTo>
                    <a:pt x="4562" y="11752"/>
                  </a:lnTo>
                  <a:lnTo>
                    <a:pt x="4140" y="11661"/>
                  </a:lnTo>
                  <a:lnTo>
                    <a:pt x="3686" y="11601"/>
                  </a:lnTo>
                  <a:lnTo>
                    <a:pt x="3203" y="11571"/>
                  </a:lnTo>
                  <a:lnTo>
                    <a:pt x="2720" y="11571"/>
                  </a:lnTo>
                  <a:lnTo>
                    <a:pt x="2236" y="11631"/>
                  </a:lnTo>
                  <a:lnTo>
                    <a:pt x="1723" y="11752"/>
                  </a:lnTo>
                  <a:lnTo>
                    <a:pt x="1481" y="11842"/>
                  </a:lnTo>
                  <a:lnTo>
                    <a:pt x="1270" y="11933"/>
                  </a:lnTo>
                  <a:lnTo>
                    <a:pt x="1058" y="12054"/>
                  </a:lnTo>
                  <a:lnTo>
                    <a:pt x="907" y="12144"/>
                  </a:lnTo>
                  <a:lnTo>
                    <a:pt x="605" y="12416"/>
                  </a:lnTo>
                  <a:lnTo>
                    <a:pt x="394" y="12658"/>
                  </a:lnTo>
                  <a:lnTo>
                    <a:pt x="243" y="12900"/>
                  </a:lnTo>
                  <a:lnTo>
                    <a:pt x="122" y="13141"/>
                  </a:lnTo>
                  <a:lnTo>
                    <a:pt x="61" y="13383"/>
                  </a:lnTo>
                  <a:lnTo>
                    <a:pt x="31" y="13534"/>
                  </a:lnTo>
                  <a:lnTo>
                    <a:pt x="1" y="13776"/>
                  </a:lnTo>
                  <a:lnTo>
                    <a:pt x="31" y="14017"/>
                  </a:lnTo>
                  <a:lnTo>
                    <a:pt x="61" y="14229"/>
                  </a:lnTo>
                  <a:lnTo>
                    <a:pt x="122" y="14440"/>
                  </a:lnTo>
                  <a:lnTo>
                    <a:pt x="212" y="14652"/>
                  </a:lnTo>
                  <a:lnTo>
                    <a:pt x="333" y="14833"/>
                  </a:lnTo>
                  <a:lnTo>
                    <a:pt x="484" y="15014"/>
                  </a:lnTo>
                  <a:lnTo>
                    <a:pt x="665" y="15165"/>
                  </a:lnTo>
                  <a:lnTo>
                    <a:pt x="2478" y="15951"/>
                  </a:lnTo>
                  <a:lnTo>
                    <a:pt x="3928" y="16525"/>
                  </a:lnTo>
                  <a:lnTo>
                    <a:pt x="5559" y="17159"/>
                  </a:lnTo>
                  <a:lnTo>
                    <a:pt x="6315" y="17461"/>
                  </a:lnTo>
                  <a:lnTo>
                    <a:pt x="7009" y="17824"/>
                  </a:lnTo>
                  <a:lnTo>
                    <a:pt x="7644" y="18186"/>
                  </a:lnTo>
                  <a:lnTo>
                    <a:pt x="8188" y="18579"/>
                  </a:lnTo>
                  <a:lnTo>
                    <a:pt x="8671" y="19002"/>
                  </a:lnTo>
                  <a:lnTo>
                    <a:pt x="9094" y="19455"/>
                  </a:lnTo>
                  <a:lnTo>
                    <a:pt x="9456" y="19908"/>
                  </a:lnTo>
                  <a:lnTo>
                    <a:pt x="9758" y="20361"/>
                  </a:lnTo>
                  <a:lnTo>
                    <a:pt x="10030" y="20845"/>
                  </a:lnTo>
                  <a:lnTo>
                    <a:pt x="10212" y="21328"/>
                  </a:lnTo>
                  <a:lnTo>
                    <a:pt x="10363" y="21811"/>
                  </a:lnTo>
                  <a:lnTo>
                    <a:pt x="10484" y="22295"/>
                  </a:lnTo>
                  <a:lnTo>
                    <a:pt x="10544" y="22748"/>
                  </a:lnTo>
                  <a:lnTo>
                    <a:pt x="10544" y="23231"/>
                  </a:lnTo>
                  <a:lnTo>
                    <a:pt x="10514" y="23684"/>
                  </a:lnTo>
                  <a:lnTo>
                    <a:pt x="10453" y="24138"/>
                  </a:lnTo>
                  <a:lnTo>
                    <a:pt x="10332" y="24681"/>
                  </a:lnTo>
                  <a:lnTo>
                    <a:pt x="10151" y="25225"/>
                  </a:lnTo>
                  <a:lnTo>
                    <a:pt x="9910" y="25739"/>
                  </a:lnTo>
                  <a:lnTo>
                    <a:pt x="9638" y="26222"/>
                  </a:lnTo>
                  <a:lnTo>
                    <a:pt x="9305" y="26705"/>
                  </a:lnTo>
                  <a:lnTo>
                    <a:pt x="8943" y="27159"/>
                  </a:lnTo>
                  <a:lnTo>
                    <a:pt x="8520" y="27581"/>
                  </a:lnTo>
                  <a:lnTo>
                    <a:pt x="8067" y="27974"/>
                  </a:lnTo>
                  <a:lnTo>
                    <a:pt x="7704" y="28216"/>
                  </a:lnTo>
                  <a:lnTo>
                    <a:pt x="7312" y="28458"/>
                  </a:lnTo>
                  <a:lnTo>
                    <a:pt x="6919" y="28669"/>
                  </a:lnTo>
                  <a:lnTo>
                    <a:pt x="6526" y="28850"/>
                  </a:lnTo>
                  <a:lnTo>
                    <a:pt x="6103" y="29031"/>
                  </a:lnTo>
                  <a:lnTo>
                    <a:pt x="5680" y="29183"/>
                  </a:lnTo>
                  <a:lnTo>
                    <a:pt x="5227" y="29303"/>
                  </a:lnTo>
                  <a:lnTo>
                    <a:pt x="4774" y="29394"/>
                  </a:lnTo>
                  <a:lnTo>
                    <a:pt x="4774" y="37551"/>
                  </a:lnTo>
                  <a:lnTo>
                    <a:pt x="19728" y="37551"/>
                  </a:lnTo>
                  <a:lnTo>
                    <a:pt x="19818" y="36856"/>
                  </a:lnTo>
                  <a:lnTo>
                    <a:pt x="19939" y="36161"/>
                  </a:lnTo>
                  <a:lnTo>
                    <a:pt x="20090" y="35466"/>
                  </a:lnTo>
                  <a:lnTo>
                    <a:pt x="20271" y="34801"/>
                  </a:lnTo>
                  <a:lnTo>
                    <a:pt x="20483" y="34167"/>
                  </a:lnTo>
                  <a:lnTo>
                    <a:pt x="20724" y="33502"/>
                  </a:lnTo>
                  <a:lnTo>
                    <a:pt x="20966" y="32868"/>
                  </a:lnTo>
                  <a:lnTo>
                    <a:pt x="21268" y="32264"/>
                  </a:lnTo>
                  <a:lnTo>
                    <a:pt x="21570" y="31660"/>
                  </a:lnTo>
                  <a:lnTo>
                    <a:pt x="21903" y="31086"/>
                  </a:lnTo>
                  <a:lnTo>
                    <a:pt x="22265" y="30512"/>
                  </a:lnTo>
                  <a:lnTo>
                    <a:pt x="22628" y="29938"/>
                  </a:lnTo>
                  <a:lnTo>
                    <a:pt x="23020" y="29394"/>
                  </a:lnTo>
                  <a:lnTo>
                    <a:pt x="23443" y="28880"/>
                  </a:lnTo>
                  <a:lnTo>
                    <a:pt x="23896" y="28367"/>
                  </a:lnTo>
                  <a:lnTo>
                    <a:pt x="24350" y="27884"/>
                  </a:lnTo>
                  <a:lnTo>
                    <a:pt x="24833" y="27430"/>
                  </a:lnTo>
                  <a:lnTo>
                    <a:pt x="25316" y="26977"/>
                  </a:lnTo>
                  <a:lnTo>
                    <a:pt x="25830" y="26554"/>
                  </a:lnTo>
                  <a:lnTo>
                    <a:pt x="26374" y="26162"/>
                  </a:lnTo>
                  <a:lnTo>
                    <a:pt x="26917" y="25769"/>
                  </a:lnTo>
                  <a:lnTo>
                    <a:pt x="27491" y="25406"/>
                  </a:lnTo>
                  <a:lnTo>
                    <a:pt x="28065" y="25074"/>
                  </a:lnTo>
                  <a:lnTo>
                    <a:pt x="28670" y="24772"/>
                  </a:lnTo>
                  <a:lnTo>
                    <a:pt x="29274" y="24500"/>
                  </a:lnTo>
                  <a:lnTo>
                    <a:pt x="29908" y="24228"/>
                  </a:lnTo>
                  <a:lnTo>
                    <a:pt x="30542" y="23987"/>
                  </a:lnTo>
                  <a:lnTo>
                    <a:pt x="31207" y="23775"/>
                  </a:lnTo>
                  <a:lnTo>
                    <a:pt x="31872" y="23594"/>
                  </a:lnTo>
                  <a:lnTo>
                    <a:pt x="32536" y="23443"/>
                  </a:lnTo>
                  <a:lnTo>
                    <a:pt x="33201" y="23322"/>
                  </a:lnTo>
                  <a:lnTo>
                    <a:pt x="33896" y="23231"/>
                  </a:lnTo>
                  <a:lnTo>
                    <a:pt x="33896" y="14289"/>
                  </a:lnTo>
                  <a:lnTo>
                    <a:pt x="33201" y="14199"/>
                  </a:lnTo>
                  <a:lnTo>
                    <a:pt x="32536" y="14078"/>
                  </a:lnTo>
                  <a:lnTo>
                    <a:pt x="31872" y="13927"/>
                  </a:lnTo>
                  <a:lnTo>
                    <a:pt x="31207" y="13746"/>
                  </a:lnTo>
                  <a:lnTo>
                    <a:pt x="30542" y="13534"/>
                  </a:lnTo>
                  <a:lnTo>
                    <a:pt x="29908" y="13292"/>
                  </a:lnTo>
                  <a:lnTo>
                    <a:pt x="29274" y="13051"/>
                  </a:lnTo>
                  <a:lnTo>
                    <a:pt x="28670" y="12749"/>
                  </a:lnTo>
                  <a:lnTo>
                    <a:pt x="28065" y="12447"/>
                  </a:lnTo>
                  <a:lnTo>
                    <a:pt x="27491" y="12114"/>
                  </a:lnTo>
                  <a:lnTo>
                    <a:pt x="26917" y="11752"/>
                  </a:lnTo>
                  <a:lnTo>
                    <a:pt x="26374" y="11389"/>
                  </a:lnTo>
                  <a:lnTo>
                    <a:pt x="25830" y="10966"/>
                  </a:lnTo>
                  <a:lnTo>
                    <a:pt x="25316" y="10543"/>
                  </a:lnTo>
                  <a:lnTo>
                    <a:pt x="24833" y="10090"/>
                  </a:lnTo>
                  <a:lnTo>
                    <a:pt x="24350" y="9637"/>
                  </a:lnTo>
                  <a:lnTo>
                    <a:pt x="23896" y="9154"/>
                  </a:lnTo>
                  <a:lnTo>
                    <a:pt x="23443" y="8640"/>
                  </a:lnTo>
                  <a:lnTo>
                    <a:pt x="23020" y="8127"/>
                  </a:lnTo>
                  <a:lnTo>
                    <a:pt x="22628" y="7583"/>
                  </a:lnTo>
                  <a:lnTo>
                    <a:pt x="22265" y="7039"/>
                  </a:lnTo>
                  <a:lnTo>
                    <a:pt x="21903" y="6465"/>
                  </a:lnTo>
                  <a:lnTo>
                    <a:pt x="21570" y="5861"/>
                  </a:lnTo>
                  <a:lnTo>
                    <a:pt x="21268" y="5257"/>
                  </a:lnTo>
                  <a:lnTo>
                    <a:pt x="20966" y="4653"/>
                  </a:lnTo>
                  <a:lnTo>
                    <a:pt x="20724" y="4018"/>
                  </a:lnTo>
                  <a:lnTo>
                    <a:pt x="20483" y="3384"/>
                  </a:lnTo>
                  <a:lnTo>
                    <a:pt x="20271" y="2719"/>
                  </a:lnTo>
                  <a:lnTo>
                    <a:pt x="20090" y="2055"/>
                  </a:lnTo>
                  <a:lnTo>
                    <a:pt x="19939" y="1390"/>
                  </a:lnTo>
                  <a:lnTo>
                    <a:pt x="19818" y="695"/>
                  </a:lnTo>
                  <a:lnTo>
                    <a:pt x="1972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065" name="Google Shape;2664;p64"/>
          <p:cNvGrpSpPr/>
          <p:nvPr/>
        </p:nvGrpSpPr>
        <p:grpSpPr>
          <a:xfrm>
            <a:off x="6958800" y="1762200"/>
            <a:ext cx="372600" cy="350640"/>
            <a:chOff x="6958800" y="1762200"/>
            <a:chExt cx="372600" cy="350640"/>
          </a:xfrm>
        </p:grpSpPr>
        <p:sp>
          <p:nvSpPr>
            <p:cNvPr id="2066" name="Google Shape;2665;p64"/>
            <p:cNvSpPr/>
            <p:nvPr/>
          </p:nvSpPr>
          <p:spPr>
            <a:xfrm>
              <a:off x="6958800" y="1762200"/>
              <a:ext cx="372600" cy="350640"/>
            </a:xfrm>
            <a:custGeom>
              <a:avLst/>
              <a:gdLst>
                <a:gd name="textAreaLeft" fmla="*/ 0 w 372600"/>
                <a:gd name="textAreaRight" fmla="*/ 372960 w 372600"/>
                <a:gd name="textAreaTop" fmla="*/ 0 h 350640"/>
                <a:gd name="textAreaBottom" fmla="*/ 351000 h 350640"/>
              </a:gdLst>
              <a:ahLst/>
              <a:rect l="textAreaLeft" t="textAreaTop" r="textAreaRight" b="textAreaBottom"/>
              <a:pathLst>
                <a:path w="61869" h="58184">
                  <a:moveTo>
                    <a:pt x="0" y="0"/>
                  </a:moveTo>
                  <a:lnTo>
                    <a:pt x="0" y="3626"/>
                  </a:lnTo>
                  <a:lnTo>
                    <a:pt x="3595" y="3626"/>
                  </a:lnTo>
                  <a:lnTo>
                    <a:pt x="3595" y="8489"/>
                  </a:lnTo>
                  <a:lnTo>
                    <a:pt x="0" y="8489"/>
                  </a:lnTo>
                  <a:lnTo>
                    <a:pt x="0" y="12114"/>
                  </a:lnTo>
                  <a:lnTo>
                    <a:pt x="3595" y="12114"/>
                  </a:lnTo>
                  <a:lnTo>
                    <a:pt x="3595" y="16978"/>
                  </a:lnTo>
                  <a:lnTo>
                    <a:pt x="0" y="16978"/>
                  </a:lnTo>
                  <a:lnTo>
                    <a:pt x="0" y="20603"/>
                  </a:lnTo>
                  <a:lnTo>
                    <a:pt x="3595" y="20603"/>
                  </a:lnTo>
                  <a:lnTo>
                    <a:pt x="3595" y="25497"/>
                  </a:lnTo>
                  <a:lnTo>
                    <a:pt x="0" y="25497"/>
                  </a:lnTo>
                  <a:lnTo>
                    <a:pt x="0" y="29122"/>
                  </a:lnTo>
                  <a:lnTo>
                    <a:pt x="3595" y="29122"/>
                  </a:lnTo>
                  <a:lnTo>
                    <a:pt x="3595" y="33986"/>
                  </a:lnTo>
                  <a:lnTo>
                    <a:pt x="0" y="33986"/>
                  </a:lnTo>
                  <a:lnTo>
                    <a:pt x="0" y="37611"/>
                  </a:lnTo>
                  <a:lnTo>
                    <a:pt x="3595" y="37611"/>
                  </a:lnTo>
                  <a:lnTo>
                    <a:pt x="3595" y="42475"/>
                  </a:lnTo>
                  <a:lnTo>
                    <a:pt x="0" y="42475"/>
                  </a:lnTo>
                  <a:lnTo>
                    <a:pt x="0" y="46100"/>
                  </a:lnTo>
                  <a:lnTo>
                    <a:pt x="3595" y="46100"/>
                  </a:lnTo>
                  <a:lnTo>
                    <a:pt x="3595" y="50994"/>
                  </a:lnTo>
                  <a:lnTo>
                    <a:pt x="0" y="50994"/>
                  </a:lnTo>
                  <a:lnTo>
                    <a:pt x="0" y="54619"/>
                  </a:lnTo>
                  <a:lnTo>
                    <a:pt x="3595" y="54619"/>
                  </a:lnTo>
                  <a:lnTo>
                    <a:pt x="3595" y="58184"/>
                  </a:lnTo>
                  <a:lnTo>
                    <a:pt x="7220" y="58184"/>
                  </a:lnTo>
                  <a:lnTo>
                    <a:pt x="7220" y="54619"/>
                  </a:lnTo>
                  <a:lnTo>
                    <a:pt x="12718" y="54619"/>
                  </a:lnTo>
                  <a:lnTo>
                    <a:pt x="12718" y="58184"/>
                  </a:lnTo>
                  <a:lnTo>
                    <a:pt x="16344" y="58184"/>
                  </a:lnTo>
                  <a:lnTo>
                    <a:pt x="16344" y="54619"/>
                  </a:lnTo>
                  <a:lnTo>
                    <a:pt x="21811" y="54619"/>
                  </a:lnTo>
                  <a:lnTo>
                    <a:pt x="21811" y="58184"/>
                  </a:lnTo>
                  <a:lnTo>
                    <a:pt x="25437" y="58184"/>
                  </a:lnTo>
                  <a:lnTo>
                    <a:pt x="25437" y="54619"/>
                  </a:lnTo>
                  <a:lnTo>
                    <a:pt x="30904" y="54619"/>
                  </a:lnTo>
                  <a:lnTo>
                    <a:pt x="30904" y="58184"/>
                  </a:lnTo>
                  <a:lnTo>
                    <a:pt x="34530" y="58184"/>
                  </a:lnTo>
                  <a:lnTo>
                    <a:pt x="34530" y="54619"/>
                  </a:lnTo>
                  <a:lnTo>
                    <a:pt x="40028" y="54619"/>
                  </a:lnTo>
                  <a:lnTo>
                    <a:pt x="40028" y="58184"/>
                  </a:lnTo>
                  <a:lnTo>
                    <a:pt x="43653" y="58184"/>
                  </a:lnTo>
                  <a:lnTo>
                    <a:pt x="43653" y="54619"/>
                  </a:lnTo>
                  <a:lnTo>
                    <a:pt x="49121" y="54619"/>
                  </a:lnTo>
                  <a:lnTo>
                    <a:pt x="49121" y="58184"/>
                  </a:lnTo>
                  <a:lnTo>
                    <a:pt x="52746" y="58184"/>
                  </a:lnTo>
                  <a:lnTo>
                    <a:pt x="52746" y="54619"/>
                  </a:lnTo>
                  <a:lnTo>
                    <a:pt x="58244" y="54619"/>
                  </a:lnTo>
                  <a:lnTo>
                    <a:pt x="58244" y="58184"/>
                  </a:lnTo>
                  <a:lnTo>
                    <a:pt x="61869" y="58184"/>
                  </a:lnTo>
                  <a:lnTo>
                    <a:pt x="61869" y="50994"/>
                  </a:lnTo>
                  <a:lnTo>
                    <a:pt x="7220" y="50994"/>
                  </a:lnTo>
                  <a:lnTo>
                    <a:pt x="722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67" name="Google Shape;2666;p64"/>
            <p:cNvSpPr/>
            <p:nvPr/>
          </p:nvSpPr>
          <p:spPr>
            <a:xfrm>
              <a:off x="7024320" y="1821600"/>
              <a:ext cx="297000" cy="226080"/>
            </a:xfrm>
            <a:custGeom>
              <a:avLst/>
              <a:gdLst>
                <a:gd name="textAreaLeft" fmla="*/ 0 w 297000"/>
                <a:gd name="textAreaRight" fmla="*/ 297360 w 297000"/>
                <a:gd name="textAreaTop" fmla="*/ 0 h 226080"/>
                <a:gd name="textAreaBottom" fmla="*/ 226440 h 226080"/>
              </a:gdLst>
              <a:ahLst/>
              <a:rect l="textAreaLeft" t="textAreaTop" r="textAreaRight" b="textAreaBottom"/>
              <a:pathLst>
                <a:path w="49363" h="37551">
                  <a:moveTo>
                    <a:pt x="1" y="0"/>
                  </a:moveTo>
                  <a:lnTo>
                    <a:pt x="1" y="3626"/>
                  </a:lnTo>
                  <a:lnTo>
                    <a:pt x="3565" y="3626"/>
                  </a:lnTo>
                  <a:lnTo>
                    <a:pt x="3565" y="37551"/>
                  </a:lnTo>
                  <a:lnTo>
                    <a:pt x="8187" y="37551"/>
                  </a:lnTo>
                  <a:lnTo>
                    <a:pt x="8187" y="3626"/>
                  </a:lnTo>
                  <a:lnTo>
                    <a:pt x="9366" y="3626"/>
                  </a:lnTo>
                  <a:lnTo>
                    <a:pt x="12809" y="6979"/>
                  </a:lnTo>
                  <a:lnTo>
                    <a:pt x="12809" y="37551"/>
                  </a:lnTo>
                  <a:lnTo>
                    <a:pt x="17431" y="37551"/>
                  </a:lnTo>
                  <a:lnTo>
                    <a:pt x="17431" y="11510"/>
                  </a:lnTo>
                  <a:lnTo>
                    <a:pt x="22084" y="16042"/>
                  </a:lnTo>
                  <a:lnTo>
                    <a:pt x="22084" y="37551"/>
                  </a:lnTo>
                  <a:lnTo>
                    <a:pt x="26706" y="37551"/>
                  </a:lnTo>
                  <a:lnTo>
                    <a:pt x="26706" y="19788"/>
                  </a:lnTo>
                  <a:lnTo>
                    <a:pt x="31358" y="19788"/>
                  </a:lnTo>
                  <a:lnTo>
                    <a:pt x="31358" y="37551"/>
                  </a:lnTo>
                  <a:lnTo>
                    <a:pt x="35980" y="37551"/>
                  </a:lnTo>
                  <a:lnTo>
                    <a:pt x="35980" y="21600"/>
                  </a:lnTo>
                  <a:lnTo>
                    <a:pt x="43381" y="29394"/>
                  </a:lnTo>
                  <a:lnTo>
                    <a:pt x="40300" y="29394"/>
                  </a:lnTo>
                  <a:lnTo>
                    <a:pt x="40300" y="33019"/>
                  </a:lnTo>
                  <a:lnTo>
                    <a:pt x="49363" y="33019"/>
                  </a:lnTo>
                  <a:lnTo>
                    <a:pt x="49363" y="23956"/>
                  </a:lnTo>
                  <a:lnTo>
                    <a:pt x="45738" y="23956"/>
                  </a:lnTo>
                  <a:lnTo>
                    <a:pt x="45738" y="26615"/>
                  </a:lnTo>
                  <a:lnTo>
                    <a:pt x="35799" y="16162"/>
                  </a:lnTo>
                  <a:lnTo>
                    <a:pt x="27370" y="16162"/>
                  </a:lnTo>
                  <a:lnTo>
                    <a:pt x="10846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068" name="Google Shape;2667;p64"/>
          <p:cNvGrpSpPr/>
          <p:nvPr/>
        </p:nvGrpSpPr>
        <p:grpSpPr>
          <a:xfrm>
            <a:off x="1812240" y="1751040"/>
            <a:ext cx="372600" cy="372960"/>
            <a:chOff x="1812240" y="1751040"/>
            <a:chExt cx="372600" cy="372960"/>
          </a:xfrm>
        </p:grpSpPr>
        <p:sp>
          <p:nvSpPr>
            <p:cNvPr id="2069" name="Google Shape;2668;p64"/>
            <p:cNvSpPr/>
            <p:nvPr/>
          </p:nvSpPr>
          <p:spPr>
            <a:xfrm>
              <a:off x="1965960" y="1751040"/>
              <a:ext cx="65160" cy="65160"/>
            </a:xfrm>
            <a:custGeom>
              <a:avLst/>
              <a:gdLst>
                <a:gd name="textAreaLeft" fmla="*/ 0 w 65160"/>
                <a:gd name="textAreaRight" fmla="*/ 65520 w 6516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10877" h="10876">
                  <a:moveTo>
                    <a:pt x="5438" y="0"/>
                  </a:moveTo>
                  <a:lnTo>
                    <a:pt x="4895" y="30"/>
                  </a:lnTo>
                  <a:lnTo>
                    <a:pt x="4351" y="91"/>
                  </a:lnTo>
                  <a:lnTo>
                    <a:pt x="3807" y="242"/>
                  </a:lnTo>
                  <a:lnTo>
                    <a:pt x="3324" y="423"/>
                  </a:lnTo>
                  <a:lnTo>
                    <a:pt x="2840" y="634"/>
                  </a:lnTo>
                  <a:lnTo>
                    <a:pt x="2387" y="906"/>
                  </a:lnTo>
                  <a:lnTo>
                    <a:pt x="1964" y="1239"/>
                  </a:lnTo>
                  <a:lnTo>
                    <a:pt x="1602" y="1571"/>
                  </a:lnTo>
                  <a:lnTo>
                    <a:pt x="1239" y="1964"/>
                  </a:lnTo>
                  <a:lnTo>
                    <a:pt x="937" y="2387"/>
                  </a:lnTo>
                  <a:lnTo>
                    <a:pt x="665" y="2840"/>
                  </a:lnTo>
                  <a:lnTo>
                    <a:pt x="424" y="3323"/>
                  </a:lnTo>
                  <a:lnTo>
                    <a:pt x="242" y="3806"/>
                  </a:lnTo>
                  <a:lnTo>
                    <a:pt x="122" y="4320"/>
                  </a:lnTo>
                  <a:lnTo>
                    <a:pt x="31" y="4864"/>
                  </a:lnTo>
                  <a:lnTo>
                    <a:pt x="1" y="5438"/>
                  </a:lnTo>
                  <a:lnTo>
                    <a:pt x="31" y="5981"/>
                  </a:lnTo>
                  <a:lnTo>
                    <a:pt x="122" y="6525"/>
                  </a:lnTo>
                  <a:lnTo>
                    <a:pt x="242" y="7039"/>
                  </a:lnTo>
                  <a:lnTo>
                    <a:pt x="424" y="7552"/>
                  </a:lnTo>
                  <a:lnTo>
                    <a:pt x="665" y="8005"/>
                  </a:lnTo>
                  <a:lnTo>
                    <a:pt x="937" y="8459"/>
                  </a:lnTo>
                  <a:lnTo>
                    <a:pt x="1239" y="8882"/>
                  </a:lnTo>
                  <a:lnTo>
                    <a:pt x="1602" y="9274"/>
                  </a:lnTo>
                  <a:lnTo>
                    <a:pt x="1964" y="9607"/>
                  </a:lnTo>
                  <a:lnTo>
                    <a:pt x="2387" y="9939"/>
                  </a:lnTo>
                  <a:lnTo>
                    <a:pt x="2840" y="10211"/>
                  </a:lnTo>
                  <a:lnTo>
                    <a:pt x="3324" y="10422"/>
                  </a:lnTo>
                  <a:lnTo>
                    <a:pt x="3807" y="10634"/>
                  </a:lnTo>
                  <a:lnTo>
                    <a:pt x="4351" y="10755"/>
                  </a:lnTo>
                  <a:lnTo>
                    <a:pt x="4895" y="10845"/>
                  </a:lnTo>
                  <a:lnTo>
                    <a:pt x="5438" y="10875"/>
                  </a:lnTo>
                  <a:lnTo>
                    <a:pt x="5982" y="10845"/>
                  </a:lnTo>
                  <a:lnTo>
                    <a:pt x="6526" y="10755"/>
                  </a:lnTo>
                  <a:lnTo>
                    <a:pt x="7070" y="10634"/>
                  </a:lnTo>
                  <a:lnTo>
                    <a:pt x="7553" y="10422"/>
                  </a:lnTo>
                  <a:lnTo>
                    <a:pt x="8036" y="10211"/>
                  </a:lnTo>
                  <a:lnTo>
                    <a:pt x="8489" y="9939"/>
                  </a:lnTo>
                  <a:lnTo>
                    <a:pt x="8882" y="9607"/>
                  </a:lnTo>
                  <a:lnTo>
                    <a:pt x="9275" y="9274"/>
                  </a:lnTo>
                  <a:lnTo>
                    <a:pt x="9637" y="8882"/>
                  </a:lnTo>
                  <a:lnTo>
                    <a:pt x="9940" y="8459"/>
                  </a:lnTo>
                  <a:lnTo>
                    <a:pt x="10211" y="8005"/>
                  </a:lnTo>
                  <a:lnTo>
                    <a:pt x="10453" y="7552"/>
                  </a:lnTo>
                  <a:lnTo>
                    <a:pt x="10634" y="7039"/>
                  </a:lnTo>
                  <a:lnTo>
                    <a:pt x="10755" y="6525"/>
                  </a:lnTo>
                  <a:lnTo>
                    <a:pt x="10846" y="5981"/>
                  </a:lnTo>
                  <a:lnTo>
                    <a:pt x="10876" y="5438"/>
                  </a:lnTo>
                  <a:lnTo>
                    <a:pt x="10846" y="4864"/>
                  </a:lnTo>
                  <a:lnTo>
                    <a:pt x="10755" y="4320"/>
                  </a:lnTo>
                  <a:lnTo>
                    <a:pt x="10634" y="3806"/>
                  </a:lnTo>
                  <a:lnTo>
                    <a:pt x="10453" y="3323"/>
                  </a:lnTo>
                  <a:lnTo>
                    <a:pt x="10211" y="2840"/>
                  </a:lnTo>
                  <a:lnTo>
                    <a:pt x="9940" y="2387"/>
                  </a:lnTo>
                  <a:lnTo>
                    <a:pt x="9637" y="1964"/>
                  </a:lnTo>
                  <a:lnTo>
                    <a:pt x="9275" y="1571"/>
                  </a:lnTo>
                  <a:lnTo>
                    <a:pt x="8882" y="1239"/>
                  </a:lnTo>
                  <a:lnTo>
                    <a:pt x="8489" y="906"/>
                  </a:lnTo>
                  <a:lnTo>
                    <a:pt x="8036" y="634"/>
                  </a:lnTo>
                  <a:lnTo>
                    <a:pt x="7553" y="423"/>
                  </a:lnTo>
                  <a:lnTo>
                    <a:pt x="7070" y="242"/>
                  </a:lnTo>
                  <a:lnTo>
                    <a:pt x="6526" y="91"/>
                  </a:lnTo>
                  <a:lnTo>
                    <a:pt x="5982" y="30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760" bIns="32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70" name="Google Shape;2669;p64"/>
            <p:cNvSpPr/>
            <p:nvPr/>
          </p:nvSpPr>
          <p:spPr>
            <a:xfrm>
              <a:off x="1812240" y="1825200"/>
              <a:ext cx="372600" cy="298800"/>
            </a:xfrm>
            <a:custGeom>
              <a:avLst/>
              <a:gdLst>
                <a:gd name="textAreaLeft" fmla="*/ 0 w 372600"/>
                <a:gd name="textAreaRight" fmla="*/ 372960 w 372600"/>
                <a:gd name="textAreaTop" fmla="*/ 0 h 298800"/>
                <a:gd name="textAreaBottom" fmla="*/ 299160 h 298800"/>
              </a:gdLst>
              <a:ahLst/>
              <a:rect l="textAreaLeft" t="textAreaTop" r="textAreaRight" b="textAreaBottom"/>
              <a:pathLst>
                <a:path w="61869" h="49605">
                  <a:moveTo>
                    <a:pt x="37037" y="12900"/>
                  </a:moveTo>
                  <a:lnTo>
                    <a:pt x="37037" y="16525"/>
                  </a:lnTo>
                  <a:lnTo>
                    <a:pt x="24832" y="16525"/>
                  </a:lnTo>
                  <a:lnTo>
                    <a:pt x="24832" y="12900"/>
                  </a:lnTo>
                  <a:close/>
                  <a:moveTo>
                    <a:pt x="19938" y="21057"/>
                  </a:moveTo>
                  <a:lnTo>
                    <a:pt x="19938" y="24682"/>
                  </a:lnTo>
                  <a:lnTo>
                    <a:pt x="15860" y="24682"/>
                  </a:lnTo>
                  <a:lnTo>
                    <a:pt x="15860" y="21057"/>
                  </a:lnTo>
                  <a:close/>
                  <a:moveTo>
                    <a:pt x="14682" y="1"/>
                  </a:moveTo>
                  <a:lnTo>
                    <a:pt x="14682" y="10907"/>
                  </a:lnTo>
                  <a:lnTo>
                    <a:pt x="13926" y="11450"/>
                  </a:lnTo>
                  <a:lnTo>
                    <a:pt x="13383" y="11873"/>
                  </a:lnTo>
                  <a:lnTo>
                    <a:pt x="12839" y="12296"/>
                  </a:lnTo>
                  <a:lnTo>
                    <a:pt x="12325" y="12749"/>
                  </a:lnTo>
                  <a:lnTo>
                    <a:pt x="11842" y="13202"/>
                  </a:lnTo>
                  <a:lnTo>
                    <a:pt x="11208" y="13867"/>
                  </a:lnTo>
                  <a:lnTo>
                    <a:pt x="10603" y="14592"/>
                  </a:lnTo>
                  <a:lnTo>
                    <a:pt x="10060" y="15317"/>
                  </a:lnTo>
                  <a:lnTo>
                    <a:pt x="9546" y="16072"/>
                  </a:lnTo>
                  <a:lnTo>
                    <a:pt x="9063" y="16888"/>
                  </a:lnTo>
                  <a:lnTo>
                    <a:pt x="8640" y="17704"/>
                  </a:lnTo>
                  <a:lnTo>
                    <a:pt x="8277" y="18519"/>
                  </a:lnTo>
                  <a:lnTo>
                    <a:pt x="7945" y="19395"/>
                  </a:lnTo>
                  <a:lnTo>
                    <a:pt x="7522" y="20604"/>
                  </a:lnTo>
                  <a:lnTo>
                    <a:pt x="0" y="20604"/>
                  </a:lnTo>
                  <a:lnTo>
                    <a:pt x="0" y="28700"/>
                  </a:lnTo>
                  <a:lnTo>
                    <a:pt x="15165" y="39182"/>
                  </a:lnTo>
                  <a:lnTo>
                    <a:pt x="15165" y="49605"/>
                  </a:lnTo>
                  <a:lnTo>
                    <a:pt x="20210" y="49605"/>
                  </a:lnTo>
                  <a:lnTo>
                    <a:pt x="22929" y="41297"/>
                  </a:lnTo>
                  <a:lnTo>
                    <a:pt x="37792" y="41297"/>
                  </a:lnTo>
                  <a:lnTo>
                    <a:pt x="40511" y="49605"/>
                  </a:lnTo>
                  <a:lnTo>
                    <a:pt x="45556" y="49605"/>
                  </a:lnTo>
                  <a:lnTo>
                    <a:pt x="45556" y="39182"/>
                  </a:lnTo>
                  <a:lnTo>
                    <a:pt x="46341" y="38639"/>
                  </a:lnTo>
                  <a:lnTo>
                    <a:pt x="47006" y="38155"/>
                  </a:lnTo>
                  <a:lnTo>
                    <a:pt x="47640" y="37672"/>
                  </a:lnTo>
                  <a:lnTo>
                    <a:pt x="48275" y="37128"/>
                  </a:lnTo>
                  <a:lnTo>
                    <a:pt x="48848" y="36584"/>
                  </a:lnTo>
                  <a:lnTo>
                    <a:pt x="49422" y="35980"/>
                  </a:lnTo>
                  <a:lnTo>
                    <a:pt x="49966" y="35346"/>
                  </a:lnTo>
                  <a:lnTo>
                    <a:pt x="50480" y="34711"/>
                  </a:lnTo>
                  <a:lnTo>
                    <a:pt x="50933" y="34047"/>
                  </a:lnTo>
                  <a:lnTo>
                    <a:pt x="51356" y="33382"/>
                  </a:lnTo>
                  <a:lnTo>
                    <a:pt x="51779" y="32657"/>
                  </a:lnTo>
                  <a:lnTo>
                    <a:pt x="52141" y="31962"/>
                  </a:lnTo>
                  <a:lnTo>
                    <a:pt x="52443" y="31207"/>
                  </a:lnTo>
                  <a:lnTo>
                    <a:pt x="52745" y="30482"/>
                  </a:lnTo>
                  <a:lnTo>
                    <a:pt x="52987" y="29697"/>
                  </a:lnTo>
                  <a:lnTo>
                    <a:pt x="53199" y="28941"/>
                  </a:lnTo>
                  <a:lnTo>
                    <a:pt x="53380" y="28156"/>
                  </a:lnTo>
                  <a:lnTo>
                    <a:pt x="53531" y="27340"/>
                  </a:lnTo>
                  <a:lnTo>
                    <a:pt x="53622" y="26525"/>
                  </a:lnTo>
                  <a:lnTo>
                    <a:pt x="53682" y="25709"/>
                  </a:lnTo>
                  <a:lnTo>
                    <a:pt x="53712" y="24893"/>
                  </a:lnTo>
                  <a:lnTo>
                    <a:pt x="53712" y="20815"/>
                  </a:lnTo>
                  <a:lnTo>
                    <a:pt x="53712" y="20604"/>
                  </a:lnTo>
                  <a:lnTo>
                    <a:pt x="53742" y="20362"/>
                  </a:lnTo>
                  <a:lnTo>
                    <a:pt x="53803" y="20151"/>
                  </a:lnTo>
                  <a:lnTo>
                    <a:pt x="53893" y="19939"/>
                  </a:lnTo>
                  <a:lnTo>
                    <a:pt x="53984" y="19728"/>
                  </a:lnTo>
                  <a:lnTo>
                    <a:pt x="54105" y="19546"/>
                  </a:lnTo>
                  <a:lnTo>
                    <a:pt x="54226" y="19395"/>
                  </a:lnTo>
                  <a:lnTo>
                    <a:pt x="54377" y="19214"/>
                  </a:lnTo>
                  <a:lnTo>
                    <a:pt x="54528" y="19063"/>
                  </a:lnTo>
                  <a:lnTo>
                    <a:pt x="54709" y="18942"/>
                  </a:lnTo>
                  <a:lnTo>
                    <a:pt x="54890" y="18821"/>
                  </a:lnTo>
                  <a:lnTo>
                    <a:pt x="55102" y="18731"/>
                  </a:lnTo>
                  <a:lnTo>
                    <a:pt x="55313" y="18670"/>
                  </a:lnTo>
                  <a:lnTo>
                    <a:pt x="55525" y="18610"/>
                  </a:lnTo>
                  <a:lnTo>
                    <a:pt x="55736" y="18580"/>
                  </a:lnTo>
                  <a:lnTo>
                    <a:pt x="55978" y="18549"/>
                  </a:lnTo>
                  <a:lnTo>
                    <a:pt x="56310" y="18580"/>
                  </a:lnTo>
                  <a:lnTo>
                    <a:pt x="56522" y="18640"/>
                  </a:lnTo>
                  <a:lnTo>
                    <a:pt x="56703" y="18670"/>
                  </a:lnTo>
                  <a:lnTo>
                    <a:pt x="57065" y="18852"/>
                  </a:lnTo>
                  <a:lnTo>
                    <a:pt x="57398" y="19063"/>
                  </a:lnTo>
                  <a:lnTo>
                    <a:pt x="57700" y="19335"/>
                  </a:lnTo>
                  <a:lnTo>
                    <a:pt x="57911" y="19667"/>
                  </a:lnTo>
                  <a:lnTo>
                    <a:pt x="58093" y="20030"/>
                  </a:lnTo>
                  <a:lnTo>
                    <a:pt x="58153" y="20211"/>
                  </a:lnTo>
                  <a:lnTo>
                    <a:pt x="58213" y="20392"/>
                  </a:lnTo>
                  <a:lnTo>
                    <a:pt x="58244" y="20604"/>
                  </a:lnTo>
                  <a:lnTo>
                    <a:pt x="58244" y="20815"/>
                  </a:lnTo>
                  <a:lnTo>
                    <a:pt x="58244" y="24893"/>
                  </a:lnTo>
                  <a:lnTo>
                    <a:pt x="61869" y="24893"/>
                  </a:lnTo>
                  <a:lnTo>
                    <a:pt x="61869" y="20815"/>
                  </a:lnTo>
                  <a:lnTo>
                    <a:pt x="61838" y="20211"/>
                  </a:lnTo>
                  <a:lnTo>
                    <a:pt x="61748" y="19637"/>
                  </a:lnTo>
                  <a:lnTo>
                    <a:pt x="61597" y="19063"/>
                  </a:lnTo>
                  <a:lnTo>
                    <a:pt x="61416" y="18519"/>
                  </a:lnTo>
                  <a:lnTo>
                    <a:pt x="61144" y="18006"/>
                  </a:lnTo>
                  <a:lnTo>
                    <a:pt x="60872" y="17522"/>
                  </a:lnTo>
                  <a:lnTo>
                    <a:pt x="60509" y="17069"/>
                  </a:lnTo>
                  <a:lnTo>
                    <a:pt x="60147" y="16646"/>
                  </a:lnTo>
                  <a:lnTo>
                    <a:pt x="59724" y="16284"/>
                  </a:lnTo>
                  <a:lnTo>
                    <a:pt x="59271" y="15951"/>
                  </a:lnTo>
                  <a:lnTo>
                    <a:pt x="58787" y="15649"/>
                  </a:lnTo>
                  <a:lnTo>
                    <a:pt x="58274" y="15408"/>
                  </a:lnTo>
                  <a:lnTo>
                    <a:pt x="57730" y="15196"/>
                  </a:lnTo>
                  <a:lnTo>
                    <a:pt x="57156" y="15045"/>
                  </a:lnTo>
                  <a:lnTo>
                    <a:pt x="56582" y="14955"/>
                  </a:lnTo>
                  <a:lnTo>
                    <a:pt x="55978" y="14924"/>
                  </a:lnTo>
                  <a:lnTo>
                    <a:pt x="55343" y="14955"/>
                  </a:lnTo>
                  <a:lnTo>
                    <a:pt x="54770" y="15045"/>
                  </a:lnTo>
                  <a:lnTo>
                    <a:pt x="54316" y="15166"/>
                  </a:lnTo>
                  <a:lnTo>
                    <a:pt x="53863" y="15317"/>
                  </a:lnTo>
                  <a:lnTo>
                    <a:pt x="53440" y="15498"/>
                  </a:lnTo>
                  <a:lnTo>
                    <a:pt x="53017" y="15710"/>
                  </a:lnTo>
                  <a:lnTo>
                    <a:pt x="52655" y="15951"/>
                  </a:lnTo>
                  <a:lnTo>
                    <a:pt x="52292" y="16223"/>
                  </a:lnTo>
                  <a:lnTo>
                    <a:pt x="51930" y="16525"/>
                  </a:lnTo>
                  <a:lnTo>
                    <a:pt x="51628" y="16858"/>
                  </a:lnTo>
                  <a:lnTo>
                    <a:pt x="51054" y="15921"/>
                  </a:lnTo>
                  <a:lnTo>
                    <a:pt x="50450" y="15045"/>
                  </a:lnTo>
                  <a:lnTo>
                    <a:pt x="49755" y="14199"/>
                  </a:lnTo>
                  <a:lnTo>
                    <a:pt x="49030" y="13414"/>
                  </a:lnTo>
                  <a:lnTo>
                    <a:pt x="48244" y="12659"/>
                  </a:lnTo>
                  <a:lnTo>
                    <a:pt x="47429" y="11964"/>
                  </a:lnTo>
                  <a:lnTo>
                    <a:pt x="46553" y="11299"/>
                  </a:lnTo>
                  <a:lnTo>
                    <a:pt x="45646" y="10725"/>
                  </a:lnTo>
                  <a:lnTo>
                    <a:pt x="44710" y="10182"/>
                  </a:lnTo>
                  <a:lnTo>
                    <a:pt x="44196" y="9940"/>
                  </a:lnTo>
                  <a:lnTo>
                    <a:pt x="43713" y="9728"/>
                  </a:lnTo>
                  <a:lnTo>
                    <a:pt x="43199" y="9517"/>
                  </a:lnTo>
                  <a:lnTo>
                    <a:pt x="42686" y="9336"/>
                  </a:lnTo>
                  <a:lnTo>
                    <a:pt x="42172" y="9154"/>
                  </a:lnTo>
                  <a:lnTo>
                    <a:pt x="41628" y="8973"/>
                  </a:lnTo>
                  <a:lnTo>
                    <a:pt x="41085" y="8852"/>
                  </a:lnTo>
                  <a:lnTo>
                    <a:pt x="40541" y="8731"/>
                  </a:lnTo>
                  <a:lnTo>
                    <a:pt x="39997" y="8611"/>
                  </a:lnTo>
                  <a:lnTo>
                    <a:pt x="39453" y="8520"/>
                  </a:lnTo>
                  <a:lnTo>
                    <a:pt x="38879" y="8460"/>
                  </a:lnTo>
                  <a:lnTo>
                    <a:pt x="38305" y="8399"/>
                  </a:lnTo>
                  <a:lnTo>
                    <a:pt x="37731" y="8369"/>
                  </a:lnTo>
                  <a:lnTo>
                    <a:pt x="23201" y="8369"/>
                  </a:lnTo>
                  <a:lnTo>
                    <a:pt x="22778" y="7100"/>
                  </a:lnTo>
                  <a:lnTo>
                    <a:pt x="22597" y="6526"/>
                  </a:lnTo>
                  <a:lnTo>
                    <a:pt x="22355" y="5952"/>
                  </a:lnTo>
                  <a:lnTo>
                    <a:pt x="22083" y="5378"/>
                  </a:lnTo>
                  <a:lnTo>
                    <a:pt x="21751" y="4834"/>
                  </a:lnTo>
                  <a:lnTo>
                    <a:pt x="21418" y="4321"/>
                  </a:lnTo>
                  <a:lnTo>
                    <a:pt x="21056" y="3838"/>
                  </a:lnTo>
                  <a:lnTo>
                    <a:pt x="20663" y="3354"/>
                  </a:lnTo>
                  <a:lnTo>
                    <a:pt x="20210" y="2901"/>
                  </a:lnTo>
                  <a:lnTo>
                    <a:pt x="19636" y="2327"/>
                  </a:lnTo>
                  <a:lnTo>
                    <a:pt x="19002" y="1844"/>
                  </a:lnTo>
                  <a:lnTo>
                    <a:pt x="18337" y="1391"/>
                  </a:lnTo>
                  <a:lnTo>
                    <a:pt x="17642" y="998"/>
                  </a:lnTo>
                  <a:lnTo>
                    <a:pt x="16947" y="666"/>
                  </a:lnTo>
                  <a:lnTo>
                    <a:pt x="16192" y="394"/>
                  </a:lnTo>
                  <a:lnTo>
                    <a:pt x="15437" y="152"/>
                  </a:lnTo>
                  <a:lnTo>
                    <a:pt x="14682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071" name="Google Shape;2670;p64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072" name="Google Shape;2671;p64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073" name="Google Shape;2672;p64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074" name="Google Shape;2673;p64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2075" name="Google Shape;2674;p64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76" name="Google Shape;2675;p64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077" name="Google Shape;2676;p64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2078" name="Google Shape;2677;p64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79" name="Google Shape;2678;p64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40" dur="indefinite" restart="never" nodeType="tmRoot">
          <p:childTnLst>
            <p:seq>
              <p:cTn id="641" dur="indefinite" nodeType="mainSeq">
                <p:childTnLst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6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2" dur="500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5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0" dur="500"/>
                                        <p:tgtEl>
                                          <p:spTgt spid="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6" dur="500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3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PlaceHolder 1"/>
          <p:cNvSpPr>
            <a:spLocks noGrp="1"/>
          </p:cNvSpPr>
          <p:nvPr>
            <p:ph type="title"/>
          </p:nvPr>
        </p:nvSpPr>
        <p:spPr>
          <a:xfrm>
            <a:off x="2003040" y="1877400"/>
            <a:ext cx="5138640" cy="722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Cronograma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1" name="PlaceHolder 2"/>
          <p:cNvSpPr>
            <a:spLocks noGrp="1"/>
          </p:cNvSpPr>
          <p:nvPr>
            <p:ph type="subTitle"/>
          </p:nvPr>
        </p:nvSpPr>
        <p:spPr>
          <a:xfrm>
            <a:off x="2002680" y="2638800"/>
            <a:ext cx="5138640" cy="41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buNone/>
            </a:pPr>
            <a:endParaRPr b="0" lang="en-US" sz="1600" spc="-1" strike="noStrike">
              <a:solidFill>
                <a:schemeClr val="lt1"/>
              </a:solidFill>
              <a:latin typeface="Poppins"/>
              <a:ea typeface="Poppins"/>
            </a:endParaRPr>
          </a:p>
        </p:txBody>
      </p:sp>
      <p:sp>
        <p:nvSpPr>
          <p:cNvPr id="2082" name="Google Shape;2958;p68"/>
          <p:cNvSpPr/>
          <p:nvPr/>
        </p:nvSpPr>
        <p:spPr>
          <a:xfrm>
            <a:off x="3888360" y="564480"/>
            <a:ext cx="1366920" cy="9644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083" name="PlaceHolder 3"/>
          <p:cNvSpPr>
            <a:spLocks noGrp="1"/>
          </p:cNvSpPr>
          <p:nvPr>
            <p:ph type="title"/>
          </p:nvPr>
        </p:nvSpPr>
        <p:spPr>
          <a:xfrm>
            <a:off x="3849120" y="626040"/>
            <a:ext cx="1446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5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08</a:t>
            </a:r>
            <a:endParaRPr b="0" lang="en-US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4" name="Google Shape;2960;p68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085" name="Google Shape;2961;p68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086" name="Google Shape;2962;p68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087" name="Google Shape;2963;p68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2088" name="Google Shape;2964;p68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89" name="Google Shape;2965;p68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090" name="Google Shape;2966;p68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2091" name="Google Shape;2967;p68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92" name="Google Shape;2968;p68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093" name="Google Shape;2969;p68">
            <a:hlinkClick r:id="rId1" action="ppaction://hlinksldjump"/>
          </p:cNvPr>
          <p:cNvSpPr/>
          <p:nvPr/>
        </p:nvSpPr>
        <p:spPr>
          <a:xfrm>
            <a:off x="7759800" y="3937680"/>
            <a:ext cx="670320" cy="6703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094" name="Google Shape;2970;p68"/>
          <p:cNvGrpSpPr/>
          <p:nvPr/>
        </p:nvGrpSpPr>
        <p:grpSpPr>
          <a:xfrm>
            <a:off x="7955280" y="4149000"/>
            <a:ext cx="280080" cy="248040"/>
            <a:chOff x="7955280" y="4149000"/>
            <a:chExt cx="280080" cy="248040"/>
          </a:xfrm>
        </p:grpSpPr>
        <p:sp>
          <p:nvSpPr>
            <p:cNvPr id="2095" name="Google Shape;2971;p68"/>
            <p:cNvSpPr/>
            <p:nvPr/>
          </p:nvSpPr>
          <p:spPr>
            <a:xfrm>
              <a:off x="7993440" y="4190400"/>
              <a:ext cx="200520" cy="206640"/>
            </a:xfrm>
            <a:custGeom>
              <a:avLst/>
              <a:gdLst>
                <a:gd name="textAreaLeft" fmla="*/ 0 w 200520"/>
                <a:gd name="textAreaRight" fmla="*/ 200880 w 200520"/>
                <a:gd name="textAreaTop" fmla="*/ 0 h 206640"/>
                <a:gd name="textAreaBottom" fmla="*/ 207000 h 206640"/>
              </a:gdLst>
              <a:ahLst/>
              <a:rect l="textAreaLeft" t="textAreaTop" r="textAreaRight" b="textAreaBottom"/>
              <a:pathLst>
                <a:path w="169605" h="174724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96" name="Google Shape;2972;p68"/>
            <p:cNvSpPr/>
            <p:nvPr/>
          </p:nvSpPr>
          <p:spPr>
            <a:xfrm>
              <a:off x="7955280" y="4149000"/>
              <a:ext cx="280080" cy="132480"/>
            </a:xfrm>
            <a:custGeom>
              <a:avLst/>
              <a:gdLst>
                <a:gd name="textAreaLeft" fmla="*/ 0 w 280080"/>
                <a:gd name="textAreaRight" fmla="*/ 280440 w 280080"/>
                <a:gd name="textAreaTop" fmla="*/ 0 h 132480"/>
                <a:gd name="textAreaBottom" fmla="*/ 132840 h 132480"/>
              </a:gdLst>
              <a:ahLst/>
              <a:rect l="textAreaLeft" t="textAreaTop" r="textAreaRight" b="textAreaBottom"/>
              <a:pathLst>
                <a:path w="236560" h="111952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6240" bIns="66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84" dur="indefinite" restart="never" nodeType="tmRoot">
          <p:childTnLst>
            <p:seq>
              <p:cTn id="685" dur="indefinite" nodeType="mainSeq"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0" dur="10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3" dur="10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6" dur="10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9" dur="10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7" name="Google Shape;3629;p84"/>
          <p:cNvGraphicFramePr/>
          <p:nvPr/>
        </p:nvGraphicFramePr>
        <p:xfrm>
          <a:off x="542880" y="492840"/>
          <a:ext cx="7752960" cy="3175200"/>
        </p:xfrm>
        <a:graphic>
          <a:graphicData uri="http://schemas.openxmlformats.org/drawingml/2006/table">
            <a:tbl>
              <a:tblPr/>
              <a:tblGrid>
                <a:gridCol w="1971360"/>
                <a:gridCol w="1156320"/>
                <a:gridCol w="1156320"/>
                <a:gridCol w="1156320"/>
                <a:gridCol w="1156320"/>
                <a:gridCol w="1156320"/>
              </a:tblGrid>
              <a:tr h="8020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Arial"/>
                        </a:rPr>
                        <a:t>Meses/Ações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Poppins"/>
                        </a:rPr>
                        <a:t>JAN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Arial"/>
                        </a:rPr>
                        <a:t>FEV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Arial"/>
                        </a:rPr>
                        <a:t>MAR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Poppins"/>
                        </a:rPr>
                        <a:t>ABR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Poppins"/>
                        </a:rPr>
                        <a:t>MAI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Montserrat Medium"/>
                          <a:ea typeface="Arial"/>
                        </a:rPr>
                        <a:t>Compilação Bibliográfica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Arial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Montserrat Medium"/>
                          <a:ea typeface="Arial"/>
                        </a:rPr>
                        <a:t>Coleta de dados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Arial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Montserrat Medium"/>
                          <a:ea typeface="Arial"/>
                        </a:rPr>
                        <a:t>Análise exploratória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Arial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Montserrat Medium"/>
                          <a:ea typeface="Arial"/>
                        </a:rPr>
                        <a:t>Implantação do modelo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98" name="Google Shape;3630;p84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099" name="Google Shape;3631;p84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100" name="Google Shape;3632;p84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101" name="Google Shape;3633;p84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2102" name="Google Shape;3634;p84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03" name="Google Shape;3635;p84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104" name="Google Shape;3636;p84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2105" name="Google Shape;3637;p84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06" name="Google Shape;3638;p84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7" name="Google Shape;3629;p84"/>
          <p:cNvGraphicFramePr/>
          <p:nvPr/>
        </p:nvGraphicFramePr>
        <p:xfrm>
          <a:off x="578520" y="192960"/>
          <a:ext cx="7846920" cy="3774960"/>
        </p:xfrm>
        <a:graphic>
          <a:graphicData uri="http://schemas.openxmlformats.org/drawingml/2006/table">
            <a:tbl>
              <a:tblPr/>
              <a:tblGrid>
                <a:gridCol w="2728800"/>
                <a:gridCol w="1279440"/>
                <a:gridCol w="1279440"/>
                <a:gridCol w="1279440"/>
                <a:gridCol w="1279440"/>
              </a:tblGrid>
              <a:tr h="8020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Arial"/>
                        </a:rPr>
                        <a:t>Meses/Ações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Arial"/>
                        </a:rPr>
                        <a:t>MAI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Arial"/>
                        </a:rPr>
                        <a:t>JUN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Arial"/>
                        </a:rPr>
                        <a:t>JUL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Arial"/>
                        </a:rPr>
                        <a:t>AGO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Montserrat Medium"/>
                          <a:ea typeface="Arial"/>
                        </a:rPr>
                        <a:t>Implantação do modelo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Arial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Montserrat Medium"/>
                          <a:ea typeface="Arial"/>
                        </a:rPr>
                        <a:t>Teste do modelo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Arial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Montserrat Medium"/>
                          <a:ea typeface="Arial"/>
                        </a:rPr>
                        <a:t>Análise dos resultados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Arial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...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Montserrat Medium"/>
                          <a:ea typeface="Arial"/>
                        </a:rPr>
                        <a:t>Implantação de melhorias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!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Arial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Montserrat Medium"/>
                          <a:ea typeface="Arial"/>
                        </a:rPr>
                        <a:t>Teste das melhorias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!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Montserrat Medium"/>
                          <a:ea typeface="Arial"/>
                        </a:rPr>
                        <a:t>Análise dos resultados (melhorias)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!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08" name="Google Shape;3630;p84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109" name="Google Shape;3631;p84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110" name="Google Shape;3632;p84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111" name="Google Shape;3633;p84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2112" name="Google Shape;3634;p84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13" name="Google Shape;3635;p84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114" name="Google Shape;3636;p84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2115" name="Google Shape;3637;p84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16" name="Google Shape;3638;p84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7" name="Google Shape;3629;p84"/>
          <p:cNvGraphicFramePr/>
          <p:nvPr/>
        </p:nvGraphicFramePr>
        <p:xfrm>
          <a:off x="578520" y="192960"/>
          <a:ext cx="7846920" cy="3774960"/>
        </p:xfrm>
        <a:graphic>
          <a:graphicData uri="http://schemas.openxmlformats.org/drawingml/2006/table">
            <a:tbl>
              <a:tblPr/>
              <a:tblGrid>
                <a:gridCol w="2728800"/>
                <a:gridCol w="1279440"/>
                <a:gridCol w="1279440"/>
                <a:gridCol w="1279440"/>
                <a:gridCol w="1279440"/>
              </a:tblGrid>
              <a:tr h="8020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Arial"/>
                        </a:rPr>
                        <a:t>Meses/Ações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Arial"/>
                        </a:rPr>
                        <a:t>SET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Arial"/>
                        </a:rPr>
                        <a:t>OUT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Arial"/>
                        </a:rPr>
                        <a:t>NOV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Arial"/>
                        </a:rPr>
                        <a:t>DEZ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Montserrat Medium"/>
                          <a:ea typeface="Arial"/>
                        </a:rPr>
                        <a:t>Implantação de melhorias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...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Arial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Montserrat Medium"/>
                          <a:ea typeface="Arial"/>
                        </a:rPr>
                        <a:t>Teste das melhorias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...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Arial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Montserrat Medium"/>
                          <a:ea typeface="Arial"/>
                        </a:rPr>
                        <a:t>Análise dos resultados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Montserrat Medium"/>
                          <a:ea typeface="Arial"/>
                        </a:rPr>
                        <a:t>(melhorias)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Arial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Montserrat Medium"/>
                          <a:ea typeface="Arial"/>
                        </a:rPr>
                        <a:t>Compilação Bibliográfica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Arial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Montserrat Medium"/>
                          <a:ea typeface="Arial"/>
                        </a:rPr>
                        <a:t>Revisão Crítica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!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Arial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Montserrat Medium"/>
                          <a:ea typeface="Arial"/>
                        </a:rPr>
                        <a:t>Relatório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endParaRPr b="0" lang="en" sz="1600" spc="-1" strike="noStrike">
                        <a:solidFill>
                          <a:schemeClr val="dk1"/>
                        </a:solidFill>
                        <a:latin typeface="Poppins"/>
                        <a:ea typeface="Poppins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X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18" name="Google Shape;3630;p84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119" name="Google Shape;3631;p84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120" name="Google Shape;3632;p84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121" name="Google Shape;3633;p84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2122" name="Google Shape;3634;p84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23" name="Google Shape;3635;p84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124" name="Google Shape;3636;p84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2125" name="Google Shape;3637;p84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26" name="Google Shape;3638;p84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PlaceHolder 1"/>
          <p:cNvSpPr>
            <a:spLocks noGrp="1"/>
          </p:cNvSpPr>
          <p:nvPr>
            <p:ph type="title"/>
          </p:nvPr>
        </p:nvSpPr>
        <p:spPr>
          <a:xfrm>
            <a:off x="4203360" y="2487240"/>
            <a:ext cx="4207320" cy="104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Orçamento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8" name="Google Shape;2685;p65"/>
          <p:cNvSpPr/>
          <p:nvPr/>
        </p:nvSpPr>
        <p:spPr>
          <a:xfrm>
            <a:off x="7044480" y="1326600"/>
            <a:ext cx="1366920" cy="9644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129" name="PlaceHolder 2"/>
          <p:cNvSpPr>
            <a:spLocks noGrp="1"/>
          </p:cNvSpPr>
          <p:nvPr>
            <p:ph type="title"/>
          </p:nvPr>
        </p:nvSpPr>
        <p:spPr>
          <a:xfrm>
            <a:off x="7043760" y="1388160"/>
            <a:ext cx="13669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5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09</a:t>
            </a:r>
            <a:endParaRPr b="0" lang="en-US" sz="6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30" name="Google Shape;2687;p65"/>
          <p:cNvGrpSpPr/>
          <p:nvPr/>
        </p:nvGrpSpPr>
        <p:grpSpPr>
          <a:xfrm>
            <a:off x="714960" y="534960"/>
            <a:ext cx="2701800" cy="2730240"/>
            <a:chOff x="714960" y="534960"/>
            <a:chExt cx="2701800" cy="2730240"/>
          </a:xfrm>
        </p:grpSpPr>
        <p:sp>
          <p:nvSpPr>
            <p:cNvPr id="2131" name="Google Shape;2688;p65"/>
            <p:cNvSpPr/>
            <p:nvPr/>
          </p:nvSpPr>
          <p:spPr>
            <a:xfrm>
              <a:off x="1487520" y="1045440"/>
              <a:ext cx="417960" cy="240120"/>
            </a:xfrm>
            <a:custGeom>
              <a:avLst/>
              <a:gdLst>
                <a:gd name="textAreaLeft" fmla="*/ 0 w 417960"/>
                <a:gd name="textAreaRight" fmla="*/ 418320 w 417960"/>
                <a:gd name="textAreaTop" fmla="*/ 0 h 240120"/>
                <a:gd name="textAreaBottom" fmla="*/ 240480 h 240120"/>
              </a:gdLst>
              <a:ahLst/>
              <a:rect l="textAreaLeft" t="textAreaTop" r="textAreaRight" b="textAreaBottom"/>
              <a:pathLst>
                <a:path w="22784" h="13095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32" name="Google Shape;2689;p65"/>
            <p:cNvSpPr/>
            <p:nvPr/>
          </p:nvSpPr>
          <p:spPr>
            <a:xfrm>
              <a:off x="1502280" y="1035000"/>
              <a:ext cx="411480" cy="215280"/>
            </a:xfrm>
            <a:custGeom>
              <a:avLst/>
              <a:gdLst>
                <a:gd name="textAreaLeft" fmla="*/ 0 w 411480"/>
                <a:gd name="textAreaRight" fmla="*/ 411840 w 411480"/>
                <a:gd name="textAreaTop" fmla="*/ 0 h 215280"/>
                <a:gd name="textAreaBottom" fmla="*/ 215640 h 215280"/>
              </a:gdLst>
              <a:ahLst/>
              <a:rect l="textAreaLeft" t="textAreaTop" r="textAreaRight" b="textAreaBottom"/>
              <a:pathLst>
                <a:path w="22417" h="11750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33" name="Google Shape;2690;p65"/>
            <p:cNvSpPr/>
            <p:nvPr/>
          </p:nvSpPr>
          <p:spPr>
            <a:xfrm>
              <a:off x="2054880" y="841320"/>
              <a:ext cx="383760" cy="309240"/>
            </a:xfrm>
            <a:custGeom>
              <a:avLst/>
              <a:gdLst>
                <a:gd name="textAreaLeft" fmla="*/ 0 w 383760"/>
                <a:gd name="textAreaRight" fmla="*/ 384120 w 383760"/>
                <a:gd name="textAreaTop" fmla="*/ 0 h 309240"/>
                <a:gd name="textAreaBottom" fmla="*/ 309600 h 309240"/>
              </a:gdLst>
              <a:ahLst/>
              <a:rect l="textAreaLeft" t="textAreaTop" r="textAreaRight" b="textAreaBottom"/>
              <a:pathLst>
                <a:path w="20916" h="16867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34" name="Google Shape;2691;p65"/>
            <p:cNvSpPr/>
            <p:nvPr/>
          </p:nvSpPr>
          <p:spPr>
            <a:xfrm>
              <a:off x="2036520" y="840240"/>
              <a:ext cx="377640" cy="280440"/>
            </a:xfrm>
            <a:custGeom>
              <a:avLst/>
              <a:gdLst>
                <a:gd name="textAreaLeft" fmla="*/ 0 w 377640"/>
                <a:gd name="textAreaRight" fmla="*/ 378000 w 377640"/>
                <a:gd name="textAreaTop" fmla="*/ 0 h 280440"/>
                <a:gd name="textAreaBottom" fmla="*/ 280800 h 280440"/>
              </a:gdLst>
              <a:ahLst/>
              <a:rect l="textAreaLeft" t="textAreaTop" r="textAreaRight" b="textAreaBottom"/>
              <a:pathLst>
                <a:path w="20582" h="15291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35" name="Google Shape;2692;p65"/>
            <p:cNvSpPr/>
            <p:nvPr/>
          </p:nvSpPr>
          <p:spPr>
            <a:xfrm>
              <a:off x="1567800" y="560880"/>
              <a:ext cx="489240" cy="217440"/>
            </a:xfrm>
            <a:custGeom>
              <a:avLst/>
              <a:gdLst>
                <a:gd name="textAreaLeft" fmla="*/ 0 w 489240"/>
                <a:gd name="textAreaRight" fmla="*/ 489600 w 489240"/>
                <a:gd name="textAreaTop" fmla="*/ 0 h 217440"/>
                <a:gd name="textAreaBottom" fmla="*/ 217800 h 217440"/>
              </a:gdLst>
              <a:ahLst/>
              <a:rect l="textAreaLeft" t="textAreaTop" r="textAreaRight" b="textAreaBottom"/>
              <a:pathLst>
                <a:path w="26653" h="11862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36" name="Google Shape;2693;p65"/>
            <p:cNvSpPr/>
            <p:nvPr/>
          </p:nvSpPr>
          <p:spPr>
            <a:xfrm>
              <a:off x="1575000" y="534960"/>
              <a:ext cx="481680" cy="199800"/>
            </a:xfrm>
            <a:custGeom>
              <a:avLst/>
              <a:gdLst>
                <a:gd name="textAreaLeft" fmla="*/ 0 w 481680"/>
                <a:gd name="textAreaRight" fmla="*/ 482040 w 481680"/>
                <a:gd name="textAreaTop" fmla="*/ 0 h 199800"/>
                <a:gd name="textAreaBottom" fmla="*/ 200160 h 199800"/>
              </a:gdLst>
              <a:ahLst/>
              <a:rect l="textAreaLeft" t="textAreaTop" r="textAreaRight" b="textAreaBottom"/>
              <a:pathLst>
                <a:path w="26253" h="10905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37" name="Google Shape;2694;p65"/>
            <p:cNvSpPr/>
            <p:nvPr/>
          </p:nvSpPr>
          <p:spPr>
            <a:xfrm>
              <a:off x="938160" y="2005560"/>
              <a:ext cx="1947240" cy="1253160"/>
            </a:xfrm>
            <a:custGeom>
              <a:avLst/>
              <a:gdLst>
                <a:gd name="textAreaLeft" fmla="*/ 0 w 1947240"/>
                <a:gd name="textAreaRight" fmla="*/ 1947600 w 1947240"/>
                <a:gd name="textAreaTop" fmla="*/ 0 h 1253160"/>
                <a:gd name="textAreaBottom" fmla="*/ 1253520 h 1253160"/>
              </a:gdLst>
              <a:ahLst/>
              <a:rect l="textAreaLeft" t="textAreaTop" r="textAreaRight" b="textAreaBottom"/>
              <a:pathLst>
                <a:path w="106043" h="68310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38" name="Google Shape;2695;p65"/>
            <p:cNvSpPr/>
            <p:nvPr/>
          </p:nvSpPr>
          <p:spPr>
            <a:xfrm>
              <a:off x="714960" y="1570320"/>
              <a:ext cx="1155600" cy="1185480"/>
            </a:xfrm>
            <a:custGeom>
              <a:avLst/>
              <a:gdLst>
                <a:gd name="textAreaLeft" fmla="*/ 0 w 1155600"/>
                <a:gd name="textAreaRight" fmla="*/ 1155960 w 1155600"/>
                <a:gd name="textAreaTop" fmla="*/ 0 h 1185480"/>
                <a:gd name="textAreaBottom" fmla="*/ 1185840 h 1185480"/>
              </a:gdLst>
              <a:ahLst/>
              <a:rect l="textAreaLeft" t="textAreaTop" r="textAreaRight" b="textAreaBottom"/>
              <a:pathLst>
                <a:path w="62946" h="64614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39" name="Google Shape;2696;p65"/>
            <p:cNvSpPr/>
            <p:nvPr/>
          </p:nvSpPr>
          <p:spPr>
            <a:xfrm>
              <a:off x="766440" y="1620000"/>
              <a:ext cx="1058760" cy="1088280"/>
            </a:xfrm>
            <a:custGeom>
              <a:avLst/>
              <a:gdLst>
                <a:gd name="textAreaLeft" fmla="*/ 0 w 1058760"/>
                <a:gd name="textAreaRight" fmla="*/ 1059120 w 1058760"/>
                <a:gd name="textAreaTop" fmla="*/ 0 h 1088280"/>
                <a:gd name="textAreaBottom" fmla="*/ 1088640 h 1088280"/>
              </a:gdLst>
              <a:ahLst/>
              <a:rect l="textAreaLeft" t="textAreaTop" r="textAreaRight" b="textAreaBottom"/>
              <a:pathLst>
                <a:path fill="none" w="57675" h="59310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w="10000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0" name="Google Shape;2697;p65"/>
            <p:cNvSpPr/>
            <p:nvPr/>
          </p:nvSpPr>
          <p:spPr>
            <a:xfrm>
              <a:off x="1161000" y="2040480"/>
              <a:ext cx="258840" cy="235080"/>
            </a:xfrm>
            <a:custGeom>
              <a:avLst/>
              <a:gdLst>
                <a:gd name="textAreaLeft" fmla="*/ 0 w 258840"/>
                <a:gd name="textAreaRight" fmla="*/ 259200 w 25884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14111" h="12838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1" name="Google Shape;2698;p65"/>
            <p:cNvSpPr/>
            <p:nvPr/>
          </p:nvSpPr>
          <p:spPr>
            <a:xfrm>
              <a:off x="952920" y="1255680"/>
              <a:ext cx="902160" cy="1219680"/>
            </a:xfrm>
            <a:custGeom>
              <a:avLst/>
              <a:gdLst>
                <a:gd name="textAreaLeft" fmla="*/ 0 w 902160"/>
                <a:gd name="textAreaRight" fmla="*/ 902520 w 902160"/>
                <a:gd name="textAreaTop" fmla="*/ 0 h 1219680"/>
                <a:gd name="textAreaBottom" fmla="*/ 1220040 h 1219680"/>
              </a:gdLst>
              <a:ahLst/>
              <a:rect l="textAreaLeft" t="textAreaTop" r="textAreaRight" b="textAreaBottom"/>
              <a:pathLst>
                <a:path w="49136" h="66482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2" name="Google Shape;2699;p65"/>
            <p:cNvSpPr/>
            <p:nvPr/>
          </p:nvSpPr>
          <p:spPr>
            <a:xfrm>
              <a:off x="998640" y="1301760"/>
              <a:ext cx="815040" cy="1131120"/>
            </a:xfrm>
            <a:custGeom>
              <a:avLst/>
              <a:gdLst>
                <a:gd name="textAreaLeft" fmla="*/ 0 w 815040"/>
                <a:gd name="textAreaRight" fmla="*/ 815400 w 815040"/>
                <a:gd name="textAreaTop" fmla="*/ 0 h 1131120"/>
                <a:gd name="textAreaBottom" fmla="*/ 1131480 h 1131120"/>
              </a:gdLst>
              <a:ahLst/>
              <a:rect l="textAreaLeft" t="textAreaTop" r="textAreaRight" b="textAreaBottom"/>
              <a:pathLst>
                <a:path fill="none" w="44399" h="61645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w="10850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3" name="Google Shape;2700;p65"/>
            <p:cNvSpPr/>
            <p:nvPr/>
          </p:nvSpPr>
          <p:spPr>
            <a:xfrm>
              <a:off x="1282320" y="1733400"/>
              <a:ext cx="242280" cy="252720"/>
            </a:xfrm>
            <a:custGeom>
              <a:avLst/>
              <a:gdLst>
                <a:gd name="textAreaLeft" fmla="*/ 0 w 242280"/>
                <a:gd name="textAreaRight" fmla="*/ 242640 w 242280"/>
                <a:gd name="textAreaTop" fmla="*/ 0 h 252720"/>
                <a:gd name="textAreaBottom" fmla="*/ 253080 h 252720"/>
              </a:gdLst>
              <a:ahLst/>
              <a:rect l="textAreaLeft" t="textAreaTop" r="textAreaRight" b="textAreaBottom"/>
              <a:pathLst>
                <a:path w="13211" h="13785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4" name="Google Shape;2701;p65"/>
            <p:cNvSpPr/>
            <p:nvPr/>
          </p:nvSpPr>
          <p:spPr>
            <a:xfrm>
              <a:off x="1970280" y="2152800"/>
              <a:ext cx="666000" cy="41400"/>
            </a:xfrm>
            <a:custGeom>
              <a:avLst/>
              <a:gdLst>
                <a:gd name="textAreaLeft" fmla="*/ 0 w 666000"/>
                <a:gd name="textAreaRight" fmla="*/ 666360 w 666000"/>
                <a:gd name="textAreaTop" fmla="*/ 0 h 41400"/>
                <a:gd name="textAreaBottom" fmla="*/ 41760 h 41400"/>
              </a:gdLst>
              <a:ahLst/>
              <a:rect l="textAreaLeft" t="textAreaTop" r="textAreaRight" b="textAreaBottom"/>
              <a:pathLst>
                <a:path fill="none" w="36294" h="2269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cap="rnd" w="208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5" name="Google Shape;2702;p65"/>
            <p:cNvSpPr/>
            <p:nvPr/>
          </p:nvSpPr>
          <p:spPr>
            <a:xfrm>
              <a:off x="1890000" y="2211480"/>
              <a:ext cx="121680" cy="558720"/>
            </a:xfrm>
            <a:custGeom>
              <a:avLst/>
              <a:gdLst>
                <a:gd name="textAreaLeft" fmla="*/ 0 w 121680"/>
                <a:gd name="textAreaRight" fmla="*/ 122040 w 121680"/>
                <a:gd name="textAreaTop" fmla="*/ 0 h 558720"/>
                <a:gd name="textAreaBottom" fmla="*/ 559080 h 558720"/>
              </a:gdLst>
              <a:ahLst/>
              <a:rect l="textAreaLeft" t="textAreaTop" r="textAreaRight" b="textAreaBottom"/>
              <a:pathLst>
                <a:path fill="none" w="6639" h="30456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cap="rnd" w="208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6" name="Google Shape;2703;p65"/>
            <p:cNvSpPr/>
            <p:nvPr/>
          </p:nvSpPr>
          <p:spPr>
            <a:xfrm>
              <a:off x="1077840" y="2715840"/>
              <a:ext cx="151560" cy="430200"/>
            </a:xfrm>
            <a:custGeom>
              <a:avLst/>
              <a:gdLst>
                <a:gd name="textAreaLeft" fmla="*/ 0 w 151560"/>
                <a:gd name="textAreaRight" fmla="*/ 151920 w 151560"/>
                <a:gd name="textAreaTop" fmla="*/ 0 h 430200"/>
                <a:gd name="textAreaBottom" fmla="*/ 430560 h 430200"/>
              </a:gdLst>
              <a:ahLst/>
              <a:rect l="textAreaLeft" t="textAreaTop" r="textAreaRight" b="textAreaBottom"/>
              <a:pathLst>
                <a:path w="8274" h="23451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7" name="Google Shape;2704;p65"/>
            <p:cNvSpPr/>
            <p:nvPr/>
          </p:nvSpPr>
          <p:spPr>
            <a:xfrm>
              <a:off x="1089360" y="2403000"/>
              <a:ext cx="766800" cy="40968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409680"/>
                <a:gd name="textAreaBottom" fmla="*/ 410040 h 409680"/>
              </a:gdLst>
              <a:ahLst/>
              <a:rect l="textAreaLeft" t="textAreaTop" r="textAreaRight" b="textAreaBottom"/>
              <a:pathLst>
                <a:path w="41764" h="22341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8" name="Google Shape;2705;p65"/>
            <p:cNvSpPr/>
            <p:nvPr/>
          </p:nvSpPr>
          <p:spPr>
            <a:xfrm>
              <a:off x="1852560" y="2403000"/>
              <a:ext cx="93960" cy="38304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383040"/>
                <a:gd name="textAreaBottom" fmla="*/ 383400 h 383040"/>
              </a:gdLst>
              <a:ahLst/>
              <a:rect l="textAreaLeft" t="textAreaTop" r="textAreaRight" b="textAreaBottom"/>
              <a:pathLst>
                <a:path w="5138" h="20882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9" name="Google Shape;2706;p65"/>
            <p:cNvSpPr/>
            <p:nvPr/>
          </p:nvSpPr>
          <p:spPr>
            <a:xfrm>
              <a:off x="1823760" y="2194200"/>
              <a:ext cx="16920" cy="6840"/>
            </a:xfrm>
            <a:custGeom>
              <a:avLst/>
              <a:gdLst>
                <a:gd name="textAreaLeft" fmla="*/ 0 w 16920"/>
                <a:gd name="textAreaRight" fmla="*/ 17280 w 16920"/>
                <a:gd name="textAreaTop" fmla="*/ 0 h 6840"/>
                <a:gd name="textAreaBottom" fmla="*/ 7200 h 6840"/>
              </a:gdLst>
              <a:ahLst/>
              <a:rect l="textAreaLeft" t="textAreaTop" r="textAreaRight" b="textAreaBottom"/>
              <a:pathLst>
                <a:path fill="none" w="935" h="401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cap="rnd" w="108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600" bIns="3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0" name="Google Shape;2707;p65"/>
            <p:cNvSpPr/>
            <p:nvPr/>
          </p:nvSpPr>
          <p:spPr>
            <a:xfrm>
              <a:off x="1992240" y="2278800"/>
              <a:ext cx="666720" cy="40680"/>
            </a:xfrm>
            <a:custGeom>
              <a:avLst/>
              <a:gdLst>
                <a:gd name="textAreaLeft" fmla="*/ 0 w 666720"/>
                <a:gd name="textAreaRight" fmla="*/ 667080 w 666720"/>
                <a:gd name="textAreaTop" fmla="*/ 0 h 40680"/>
                <a:gd name="textAreaBottom" fmla="*/ 41040 h 40680"/>
              </a:gdLst>
              <a:ahLst/>
              <a:rect l="textAreaLeft" t="textAreaTop" r="textAreaRight" b="textAreaBottom"/>
              <a:pathLst>
                <a:path fill="none" w="36327" h="2236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cap="rnd" w="208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1" name="Google Shape;2708;p65"/>
            <p:cNvSpPr/>
            <p:nvPr/>
          </p:nvSpPr>
          <p:spPr>
            <a:xfrm>
              <a:off x="2022480" y="2435400"/>
              <a:ext cx="666720" cy="40680"/>
            </a:xfrm>
            <a:custGeom>
              <a:avLst/>
              <a:gdLst>
                <a:gd name="textAreaLeft" fmla="*/ 0 w 666720"/>
                <a:gd name="textAreaRight" fmla="*/ 667080 w 666720"/>
                <a:gd name="textAreaTop" fmla="*/ 0 h 40680"/>
                <a:gd name="textAreaBottom" fmla="*/ 41040 h 40680"/>
              </a:gdLst>
              <a:ahLst/>
              <a:rect l="textAreaLeft" t="textAreaTop" r="textAreaRight" b="textAreaBottom"/>
              <a:pathLst>
                <a:path fill="none" w="36327" h="2236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cap="rnd" w="208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2" name="Google Shape;2709;p65"/>
            <p:cNvSpPr/>
            <p:nvPr/>
          </p:nvSpPr>
          <p:spPr>
            <a:xfrm>
              <a:off x="2256840" y="1362960"/>
              <a:ext cx="333360" cy="264240"/>
            </a:xfrm>
            <a:custGeom>
              <a:avLst/>
              <a:gdLst>
                <a:gd name="textAreaLeft" fmla="*/ 0 w 333360"/>
                <a:gd name="textAreaRight" fmla="*/ 333720 w 333360"/>
                <a:gd name="textAreaTop" fmla="*/ 0 h 264240"/>
                <a:gd name="textAreaBottom" fmla="*/ 264600 h 264240"/>
              </a:gdLst>
              <a:ahLst/>
              <a:rect l="textAreaLeft" t="textAreaTop" r="textAreaRight" b="textAreaBottom"/>
              <a:pathLst>
                <a:path w="18180" h="14419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3" name="Google Shape;2710;p65"/>
            <p:cNvSpPr/>
            <p:nvPr/>
          </p:nvSpPr>
          <p:spPr>
            <a:xfrm>
              <a:off x="2550600" y="901440"/>
              <a:ext cx="866160" cy="664200"/>
            </a:xfrm>
            <a:custGeom>
              <a:avLst/>
              <a:gdLst>
                <a:gd name="textAreaLeft" fmla="*/ 0 w 866160"/>
                <a:gd name="textAreaRight" fmla="*/ 866520 w 866160"/>
                <a:gd name="textAreaTop" fmla="*/ 0 h 664200"/>
                <a:gd name="textAreaBottom" fmla="*/ 664560 h 664200"/>
              </a:gdLst>
              <a:ahLst/>
              <a:rect l="textAreaLeft" t="textAreaTop" r="textAreaRight" b="textAreaBottom"/>
              <a:pathLst>
                <a:path w="47182" h="36203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4" name="Google Shape;2711;p65"/>
            <p:cNvSpPr/>
            <p:nvPr/>
          </p:nvSpPr>
          <p:spPr>
            <a:xfrm>
              <a:off x="2639880" y="3099240"/>
              <a:ext cx="68760" cy="10080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100800"/>
                <a:gd name="textAreaBottom" fmla="*/ 101160 h 100800"/>
              </a:gdLst>
              <a:ahLst/>
              <a:rect l="textAreaLeft" t="textAreaTop" r="textAreaRight" b="textAreaBottom"/>
              <a:pathLst>
                <a:path w="3770" h="5505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0" bIns="50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5" name="Google Shape;2712;p65"/>
            <p:cNvSpPr/>
            <p:nvPr/>
          </p:nvSpPr>
          <p:spPr>
            <a:xfrm>
              <a:off x="2610360" y="3067200"/>
              <a:ext cx="119880" cy="39960"/>
            </a:xfrm>
            <a:custGeom>
              <a:avLst/>
              <a:gdLst>
                <a:gd name="textAreaLeft" fmla="*/ 0 w 119880"/>
                <a:gd name="textAreaRight" fmla="*/ 120240 w 119880"/>
                <a:gd name="textAreaTop" fmla="*/ 0 h 39960"/>
                <a:gd name="textAreaBottom" fmla="*/ 40320 h 39960"/>
              </a:gdLst>
              <a:ahLst/>
              <a:rect l="textAreaLeft" t="textAreaTop" r="textAreaRight" b="textAreaBottom"/>
              <a:pathLst>
                <a:path w="6539" h="2203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160" bIns="20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6" name="Google Shape;2713;p65"/>
            <p:cNvSpPr/>
            <p:nvPr/>
          </p:nvSpPr>
          <p:spPr>
            <a:xfrm>
              <a:off x="3133080" y="2772720"/>
              <a:ext cx="121680" cy="113040"/>
            </a:xfrm>
            <a:custGeom>
              <a:avLst/>
              <a:gdLst>
                <a:gd name="textAreaLeft" fmla="*/ 0 w 121680"/>
                <a:gd name="textAreaRight" fmla="*/ 122040 w 121680"/>
                <a:gd name="textAreaTop" fmla="*/ 0 h 113040"/>
                <a:gd name="textAreaBottom" fmla="*/ 113400 h 113040"/>
              </a:gdLst>
              <a:ahLst/>
              <a:rect l="textAreaLeft" t="textAreaTop" r="textAreaRight" b="textAreaBottom"/>
              <a:pathLst>
                <a:path w="6639" h="6173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520" bIns="56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7" name="Google Shape;2714;p65"/>
            <p:cNvSpPr/>
            <p:nvPr/>
          </p:nvSpPr>
          <p:spPr>
            <a:xfrm>
              <a:off x="3180960" y="2815560"/>
              <a:ext cx="108000" cy="105480"/>
            </a:xfrm>
            <a:custGeom>
              <a:avLst/>
              <a:gdLst>
                <a:gd name="textAreaLeft" fmla="*/ 0 w 108000"/>
                <a:gd name="textAreaRight" fmla="*/ 108360 w 108000"/>
                <a:gd name="textAreaTop" fmla="*/ 0 h 105480"/>
                <a:gd name="textAreaBottom" fmla="*/ 105840 h 105480"/>
              </a:gdLst>
              <a:ahLst/>
              <a:rect l="textAreaLeft" t="textAreaTop" r="textAreaRight" b="textAreaBottom"/>
              <a:pathLst>
                <a:path w="5905" h="5772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920" bIns="52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8" name="Google Shape;2715;p65"/>
            <p:cNvSpPr/>
            <p:nvPr/>
          </p:nvSpPr>
          <p:spPr>
            <a:xfrm>
              <a:off x="3211920" y="2865600"/>
              <a:ext cx="138600" cy="172080"/>
            </a:xfrm>
            <a:custGeom>
              <a:avLst/>
              <a:gdLst>
                <a:gd name="textAreaLeft" fmla="*/ 0 w 138600"/>
                <a:gd name="textAreaRight" fmla="*/ 138960 w 138600"/>
                <a:gd name="textAreaTop" fmla="*/ 0 h 172080"/>
                <a:gd name="textAreaBottom" fmla="*/ 172440 h 172080"/>
              </a:gdLst>
              <a:ahLst/>
              <a:rect l="textAreaLeft" t="textAreaTop" r="textAreaRight" b="textAreaBottom"/>
              <a:pathLst>
                <a:path w="7573" h="9390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6040" bIns="86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9" name="Google Shape;2716;p65"/>
            <p:cNvSpPr/>
            <p:nvPr/>
          </p:nvSpPr>
          <p:spPr>
            <a:xfrm>
              <a:off x="2540160" y="3190320"/>
              <a:ext cx="190800" cy="74880"/>
            </a:xfrm>
            <a:custGeom>
              <a:avLst/>
              <a:gdLst>
                <a:gd name="textAreaLeft" fmla="*/ 0 w 190800"/>
                <a:gd name="textAreaRight" fmla="*/ 191160 w 190800"/>
                <a:gd name="textAreaTop" fmla="*/ 0 h 74880"/>
                <a:gd name="textAreaBottom" fmla="*/ 75240 h 74880"/>
              </a:gdLst>
              <a:ahLst/>
              <a:rect l="textAreaLeft" t="textAreaTop" r="textAreaRight" b="textAreaBottom"/>
              <a:pathLst>
                <a:path w="10408" h="4109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440" bIns="37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0" name="Google Shape;2717;p65"/>
            <p:cNvSpPr/>
            <p:nvPr/>
          </p:nvSpPr>
          <p:spPr>
            <a:xfrm>
              <a:off x="2512440" y="1251000"/>
              <a:ext cx="462960" cy="426240"/>
            </a:xfrm>
            <a:custGeom>
              <a:avLst/>
              <a:gdLst>
                <a:gd name="textAreaLeft" fmla="*/ 0 w 462960"/>
                <a:gd name="textAreaRight" fmla="*/ 463320 w 462960"/>
                <a:gd name="textAreaTop" fmla="*/ 0 h 426240"/>
                <a:gd name="textAreaBottom" fmla="*/ 426600 h 426240"/>
              </a:gdLst>
              <a:ahLst/>
              <a:rect l="textAreaLeft" t="textAreaTop" r="textAreaRight" b="textAreaBottom"/>
              <a:pathLst>
                <a:path w="25219" h="23247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1" name="Google Shape;2718;p65"/>
            <p:cNvSpPr/>
            <p:nvPr/>
          </p:nvSpPr>
          <p:spPr>
            <a:xfrm>
              <a:off x="2743920" y="1387440"/>
              <a:ext cx="308520" cy="265320"/>
            </a:xfrm>
            <a:custGeom>
              <a:avLst/>
              <a:gdLst>
                <a:gd name="textAreaLeft" fmla="*/ 0 w 308520"/>
                <a:gd name="textAreaRight" fmla="*/ 308880 w 308520"/>
                <a:gd name="textAreaTop" fmla="*/ 0 h 265320"/>
                <a:gd name="textAreaBottom" fmla="*/ 265680 h 265320"/>
              </a:gdLst>
              <a:ahLst/>
              <a:rect l="textAreaLeft" t="textAreaTop" r="textAreaRight" b="textAreaBottom"/>
              <a:pathLst>
                <a:path w="16813" h="14467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2" name="Google Shape;2719;p65"/>
            <p:cNvSpPr/>
            <p:nvPr/>
          </p:nvSpPr>
          <p:spPr>
            <a:xfrm>
              <a:off x="2624040" y="948960"/>
              <a:ext cx="209160" cy="35100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351000"/>
                <a:gd name="textAreaBottom" fmla="*/ 351360 h 351000"/>
              </a:gdLst>
              <a:ahLst/>
              <a:rect l="textAreaLeft" t="textAreaTop" r="textAreaRight" b="textAreaBottom"/>
              <a:pathLst>
                <a:path w="11406" h="19154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3" name="Google Shape;2720;p65"/>
            <p:cNvSpPr/>
            <p:nvPr/>
          </p:nvSpPr>
          <p:spPr>
            <a:xfrm>
              <a:off x="2652120" y="1046880"/>
              <a:ext cx="24840" cy="35280"/>
            </a:xfrm>
            <a:custGeom>
              <a:avLst/>
              <a:gdLst>
                <a:gd name="textAreaLeft" fmla="*/ 0 w 24840"/>
                <a:gd name="textAreaRight" fmla="*/ 25200 w 24840"/>
                <a:gd name="textAreaTop" fmla="*/ 0 h 35280"/>
                <a:gd name="textAreaBottom" fmla="*/ 35640 h 35280"/>
              </a:gdLst>
              <a:ahLst/>
              <a:rect l="textAreaLeft" t="textAreaTop" r="textAreaRight" b="textAreaBottom"/>
              <a:pathLst>
                <a:path w="1369" h="1940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4" name="Google Shape;2721;p65"/>
            <p:cNvSpPr/>
            <p:nvPr/>
          </p:nvSpPr>
          <p:spPr>
            <a:xfrm>
              <a:off x="2687040" y="1095480"/>
              <a:ext cx="38880" cy="1692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16920"/>
                <a:gd name="textAreaBottom" fmla="*/ 17280 h 16920"/>
              </a:gdLst>
              <a:ahLst/>
              <a:rect l="textAreaLeft" t="textAreaTop" r="textAreaRight" b="textAreaBottom"/>
              <a:pathLst>
                <a:path fill="none" w="2136" h="935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cap="rnd" w="7500">
              <a:solidFill>
                <a:srgbClr val="19191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8640" bIns="8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5" name="Google Shape;2722;p65"/>
            <p:cNvSpPr/>
            <p:nvPr/>
          </p:nvSpPr>
          <p:spPr>
            <a:xfrm>
              <a:off x="2713320" y="993600"/>
              <a:ext cx="33840" cy="12600"/>
            </a:xfrm>
            <a:custGeom>
              <a:avLst/>
              <a:gdLst>
                <a:gd name="textAreaLeft" fmla="*/ 0 w 33840"/>
                <a:gd name="textAreaRight" fmla="*/ 34200 w 33840"/>
                <a:gd name="textAreaTop" fmla="*/ 0 h 12600"/>
                <a:gd name="textAreaBottom" fmla="*/ 12960 h 12600"/>
              </a:gdLst>
              <a:ahLst/>
              <a:rect l="textAreaLeft" t="textAreaTop" r="textAreaRight" b="textAreaBottom"/>
              <a:pathLst>
                <a:path fill="none" w="1869" h="702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cap="rnd" w="10850">
              <a:solidFill>
                <a:srgbClr val="19191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6480" bIns="6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6" name="Google Shape;2723;p65"/>
            <p:cNvSpPr/>
            <p:nvPr/>
          </p:nvSpPr>
          <p:spPr>
            <a:xfrm>
              <a:off x="2646000" y="987840"/>
              <a:ext cx="21600" cy="828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fill="none" w="1202" h="468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cap="rnd" w="10850">
              <a:solidFill>
                <a:srgbClr val="19191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320" bIns="4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7" name="Google Shape;2724;p65"/>
            <p:cNvSpPr/>
            <p:nvPr/>
          </p:nvSpPr>
          <p:spPr>
            <a:xfrm>
              <a:off x="2710800" y="1033560"/>
              <a:ext cx="13680" cy="1944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768" h="1072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720" bIns="9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8" name="Google Shape;2725;p65"/>
            <p:cNvSpPr/>
            <p:nvPr/>
          </p:nvSpPr>
          <p:spPr>
            <a:xfrm>
              <a:off x="2649600" y="1022040"/>
              <a:ext cx="13680" cy="1872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769" h="1042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9" name="Google Shape;2726;p65"/>
            <p:cNvSpPr/>
            <p:nvPr/>
          </p:nvSpPr>
          <p:spPr>
            <a:xfrm>
              <a:off x="2707200" y="1028160"/>
              <a:ext cx="11880" cy="6840"/>
            </a:xfrm>
            <a:custGeom>
              <a:avLst/>
              <a:gdLst>
                <a:gd name="textAreaLeft" fmla="*/ 0 w 11880"/>
                <a:gd name="textAreaRight" fmla="*/ 12240 w 11880"/>
                <a:gd name="textAreaTop" fmla="*/ 0 h 6840"/>
                <a:gd name="textAreaBottom" fmla="*/ 7200 h 6840"/>
              </a:gdLst>
              <a:ahLst/>
              <a:rect l="textAreaLeft" t="textAreaTop" r="textAreaRight" b="textAreaBottom"/>
              <a:pathLst>
                <a:path w="668" h="388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0" bIns="3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0" name="Google Shape;2727;p65"/>
            <p:cNvSpPr/>
            <p:nvPr/>
          </p:nvSpPr>
          <p:spPr>
            <a:xfrm>
              <a:off x="2647080" y="1017000"/>
              <a:ext cx="11880" cy="6480"/>
            </a:xfrm>
            <a:custGeom>
              <a:avLst/>
              <a:gdLst>
                <a:gd name="textAreaLeft" fmla="*/ 0 w 11880"/>
                <a:gd name="textAreaRight" fmla="*/ 12240 w 1188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668" h="367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40" bIns="3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1" name="Google Shape;2728;p65"/>
            <p:cNvSpPr/>
            <p:nvPr/>
          </p:nvSpPr>
          <p:spPr>
            <a:xfrm>
              <a:off x="2583360" y="1662120"/>
              <a:ext cx="293760" cy="37800"/>
            </a:xfrm>
            <a:custGeom>
              <a:avLst/>
              <a:gdLst>
                <a:gd name="textAreaLeft" fmla="*/ 0 w 293760"/>
                <a:gd name="textAreaRight" fmla="*/ 294120 w 293760"/>
                <a:gd name="textAreaTop" fmla="*/ 0 h 37800"/>
                <a:gd name="textAreaBottom" fmla="*/ 38160 h 37800"/>
              </a:gdLst>
              <a:ahLst/>
              <a:rect l="textAreaLeft" t="textAreaTop" r="textAreaRight" b="textAreaBottom"/>
              <a:pathLst>
                <a:path w="16012" h="2070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080" bIns="19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2" name="Google Shape;2729;p65"/>
            <p:cNvSpPr/>
            <p:nvPr/>
          </p:nvSpPr>
          <p:spPr>
            <a:xfrm>
              <a:off x="1912680" y="1296720"/>
              <a:ext cx="688680" cy="846720"/>
            </a:xfrm>
            <a:custGeom>
              <a:avLst/>
              <a:gdLst>
                <a:gd name="textAreaLeft" fmla="*/ 0 w 688680"/>
                <a:gd name="textAreaRight" fmla="*/ 689040 w 688680"/>
                <a:gd name="textAreaTop" fmla="*/ 0 h 846720"/>
                <a:gd name="textAreaBottom" fmla="*/ 847080 h 846720"/>
              </a:gdLst>
              <a:ahLst/>
              <a:rect l="textAreaLeft" t="textAreaTop" r="textAreaRight" b="textAreaBottom"/>
              <a:pathLst>
                <a:path w="37528" h="46163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3" name="Google Shape;2730;p65"/>
            <p:cNvSpPr/>
            <p:nvPr/>
          </p:nvSpPr>
          <p:spPr>
            <a:xfrm>
              <a:off x="1973520" y="1555920"/>
              <a:ext cx="151560" cy="431280"/>
            </a:xfrm>
            <a:custGeom>
              <a:avLst/>
              <a:gdLst>
                <a:gd name="textAreaLeft" fmla="*/ 0 w 151560"/>
                <a:gd name="textAreaRight" fmla="*/ 151920 w 151560"/>
                <a:gd name="textAreaTop" fmla="*/ 0 h 431280"/>
                <a:gd name="textAreaBottom" fmla="*/ 431640 h 431280"/>
              </a:gdLst>
              <a:ahLst/>
              <a:rect l="textAreaLeft" t="textAreaTop" r="textAreaRight" b="textAreaBottom"/>
              <a:pathLst>
                <a:path w="8274" h="23518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4" name="Google Shape;2731;p65"/>
            <p:cNvSpPr/>
            <p:nvPr/>
          </p:nvSpPr>
          <p:spPr>
            <a:xfrm>
              <a:off x="2020680" y="1569240"/>
              <a:ext cx="152280" cy="431280"/>
            </a:xfrm>
            <a:custGeom>
              <a:avLst/>
              <a:gdLst>
                <a:gd name="textAreaLeft" fmla="*/ 0 w 152280"/>
                <a:gd name="textAreaRight" fmla="*/ 152640 w 152280"/>
                <a:gd name="textAreaTop" fmla="*/ 0 h 431280"/>
                <a:gd name="textAreaBottom" fmla="*/ 431640 h 431280"/>
              </a:gdLst>
              <a:ahLst/>
              <a:rect l="textAreaLeft" t="textAreaTop" r="textAreaRight" b="textAreaBottom"/>
              <a:pathLst>
                <a:path w="8307" h="23518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5" name="Google Shape;2732;p65"/>
            <p:cNvSpPr/>
            <p:nvPr/>
          </p:nvSpPr>
          <p:spPr>
            <a:xfrm>
              <a:off x="2068920" y="1583280"/>
              <a:ext cx="151560" cy="431280"/>
            </a:xfrm>
            <a:custGeom>
              <a:avLst/>
              <a:gdLst>
                <a:gd name="textAreaLeft" fmla="*/ 0 w 151560"/>
                <a:gd name="textAreaRight" fmla="*/ 151920 w 151560"/>
                <a:gd name="textAreaTop" fmla="*/ 0 h 431280"/>
                <a:gd name="textAreaBottom" fmla="*/ 431640 h 431280"/>
              </a:gdLst>
              <a:ahLst/>
              <a:rect l="textAreaLeft" t="textAreaTop" r="textAreaRight" b="textAreaBottom"/>
              <a:pathLst>
                <a:path w="8273" h="23518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6" name="Google Shape;2733;p65"/>
            <p:cNvSpPr/>
            <p:nvPr/>
          </p:nvSpPr>
          <p:spPr>
            <a:xfrm>
              <a:off x="2342160" y="1496520"/>
              <a:ext cx="69480" cy="8892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88920"/>
                <a:gd name="textAreaBottom" fmla="*/ 89280 h 88920"/>
              </a:gdLst>
              <a:ahLst/>
              <a:rect l="textAreaLeft" t="textAreaTop" r="textAreaRight" b="textAreaBottom"/>
              <a:pathLst>
                <a:path w="3804" h="4871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7" name="Google Shape;2734;p65"/>
            <p:cNvSpPr/>
            <p:nvPr/>
          </p:nvSpPr>
          <p:spPr>
            <a:xfrm>
              <a:off x="2360520" y="1420200"/>
              <a:ext cx="77400" cy="80640"/>
            </a:xfrm>
            <a:custGeom>
              <a:avLst/>
              <a:gdLst>
                <a:gd name="textAreaLeft" fmla="*/ 0 w 77400"/>
                <a:gd name="textAreaRight" fmla="*/ 77760 w 77400"/>
                <a:gd name="textAreaTop" fmla="*/ 0 h 80640"/>
                <a:gd name="textAreaBottom" fmla="*/ 81000 h 80640"/>
              </a:gdLst>
              <a:ahLst/>
              <a:rect l="textAreaLeft" t="textAreaTop" r="textAreaRight" b="textAreaBottom"/>
              <a:pathLst>
                <a:path w="4237" h="4415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320" bIns="40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8" name="Google Shape;2735;p65"/>
            <p:cNvSpPr/>
            <p:nvPr/>
          </p:nvSpPr>
          <p:spPr>
            <a:xfrm>
              <a:off x="2400480" y="1518480"/>
              <a:ext cx="76680" cy="7632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76320"/>
                <a:gd name="textAreaBottom" fmla="*/ 76680 h 76320"/>
              </a:gdLst>
              <a:ahLst/>
              <a:rect l="textAreaLeft" t="textAreaTop" r="textAreaRight" b="textAreaBottom"/>
              <a:pathLst>
                <a:path w="4204" h="4179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160" bIns="38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9" name="Google Shape;2736;p65"/>
            <p:cNvSpPr/>
            <p:nvPr/>
          </p:nvSpPr>
          <p:spPr>
            <a:xfrm>
              <a:off x="2425320" y="1429560"/>
              <a:ext cx="71280" cy="9324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93240"/>
                <a:gd name="textAreaBottom" fmla="*/ 93600 h 93240"/>
              </a:gdLst>
              <a:ahLst/>
              <a:rect l="textAreaLeft" t="textAreaTop" r="textAreaRight" b="textAreaBottom"/>
              <a:pathLst>
                <a:path w="3904" h="5104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80" name="Google Shape;2737;p65"/>
            <p:cNvSpPr/>
            <p:nvPr/>
          </p:nvSpPr>
          <p:spPr>
            <a:xfrm>
              <a:off x="2541240" y="1695960"/>
              <a:ext cx="684720" cy="1383840"/>
            </a:xfrm>
            <a:custGeom>
              <a:avLst/>
              <a:gdLst>
                <a:gd name="textAreaLeft" fmla="*/ 0 w 684720"/>
                <a:gd name="textAreaRight" fmla="*/ 685080 w 684720"/>
                <a:gd name="textAreaTop" fmla="*/ 0 h 1383840"/>
                <a:gd name="textAreaBottom" fmla="*/ 1384200 h 1383840"/>
              </a:gdLst>
              <a:ahLst/>
              <a:rect l="textAreaLeft" t="textAreaTop" r="textAreaRight" b="textAreaBottom"/>
              <a:pathLst>
                <a:path w="37295" h="75422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181" name="Google Shape;2738;p65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182" name="Google Shape;2739;p65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183" name="Google Shape;2740;p65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184" name="Google Shape;2741;p65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2185" name="Google Shape;2742;p65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86" name="Google Shape;2743;p65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187" name="Google Shape;2744;p65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2188" name="Google Shape;2745;p65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89" name="Google Shape;2746;p65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190" name="Google Shape;2747;p65">
            <a:hlinkClick r:id="rId1" action="ppaction://hlinksldjump"/>
          </p:cNvPr>
          <p:cNvSpPr/>
          <p:nvPr/>
        </p:nvSpPr>
        <p:spPr>
          <a:xfrm>
            <a:off x="7759800" y="3937680"/>
            <a:ext cx="670320" cy="6703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191" name="Google Shape;2748;p65"/>
          <p:cNvGrpSpPr/>
          <p:nvPr/>
        </p:nvGrpSpPr>
        <p:grpSpPr>
          <a:xfrm>
            <a:off x="7955280" y="4149000"/>
            <a:ext cx="280080" cy="248040"/>
            <a:chOff x="7955280" y="4149000"/>
            <a:chExt cx="280080" cy="248040"/>
          </a:xfrm>
        </p:grpSpPr>
        <p:sp>
          <p:nvSpPr>
            <p:cNvPr id="2192" name="Google Shape;2749;p65"/>
            <p:cNvSpPr/>
            <p:nvPr/>
          </p:nvSpPr>
          <p:spPr>
            <a:xfrm>
              <a:off x="7993440" y="4190400"/>
              <a:ext cx="200520" cy="206640"/>
            </a:xfrm>
            <a:custGeom>
              <a:avLst/>
              <a:gdLst>
                <a:gd name="textAreaLeft" fmla="*/ 0 w 200520"/>
                <a:gd name="textAreaRight" fmla="*/ 200880 w 200520"/>
                <a:gd name="textAreaTop" fmla="*/ 0 h 206640"/>
                <a:gd name="textAreaBottom" fmla="*/ 207000 h 206640"/>
              </a:gdLst>
              <a:ahLst/>
              <a:rect l="textAreaLeft" t="textAreaTop" r="textAreaRight" b="textAreaBottom"/>
              <a:pathLst>
                <a:path w="169605" h="174724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93" name="Google Shape;2750;p65"/>
            <p:cNvSpPr/>
            <p:nvPr/>
          </p:nvSpPr>
          <p:spPr>
            <a:xfrm>
              <a:off x="7955280" y="4149000"/>
              <a:ext cx="280080" cy="132480"/>
            </a:xfrm>
            <a:custGeom>
              <a:avLst/>
              <a:gdLst>
                <a:gd name="textAreaLeft" fmla="*/ 0 w 280080"/>
                <a:gd name="textAreaRight" fmla="*/ 280440 w 280080"/>
                <a:gd name="textAreaTop" fmla="*/ 0 h 132480"/>
                <a:gd name="textAreaBottom" fmla="*/ 132840 h 132480"/>
              </a:gdLst>
              <a:ahLst/>
              <a:rect l="textAreaLeft" t="textAreaTop" r="textAreaRight" b="textAreaBottom"/>
              <a:pathLst>
                <a:path w="236560" h="111952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6240" bIns="66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194" name="PlaceHolder 3"/>
          <p:cNvSpPr>
            <a:spLocks noGrp="1"/>
          </p:cNvSpPr>
          <p:nvPr>
            <p:ph type="subTitle"/>
          </p:nvPr>
        </p:nvSpPr>
        <p:spPr>
          <a:xfrm>
            <a:off x="3705120" y="3400920"/>
            <a:ext cx="4705560" cy="41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/>
            <a:endParaRPr b="0" lang="en-US" sz="1600" spc="-1" strike="noStrike">
              <a:solidFill>
                <a:schemeClr val="lt1"/>
              </a:solidFill>
              <a:latin typeface="Poppins"/>
              <a:ea typeface="Poppi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00" dur="indefinite" restart="never" nodeType="tmRoot">
          <p:childTnLst>
            <p:seq>
              <p:cTn id="701" dur="indefinite" nodeType="mainSeq">
                <p:childTnLst>
                  <p:par>
                    <p:cTn id="702" fill="hold">
                      <p:stCondLst>
                        <p:cond delay="0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6" dur="10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9" dur="10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2" dur="10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5" dur="10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2755;p66"/>
          <p:cNvSpPr/>
          <p:nvPr/>
        </p:nvSpPr>
        <p:spPr>
          <a:xfrm>
            <a:off x="4636440" y="114336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37" name="Google Shape;2756;p66"/>
          <p:cNvSpPr/>
          <p:nvPr/>
        </p:nvSpPr>
        <p:spPr>
          <a:xfrm>
            <a:off x="671040" y="324252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38" name="Google Shape;2757;p66"/>
          <p:cNvSpPr/>
          <p:nvPr/>
        </p:nvSpPr>
        <p:spPr>
          <a:xfrm>
            <a:off x="4636440" y="299124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39" name="PlaceHolder 1"/>
          <p:cNvSpPr>
            <a:spLocks noGrp="1"/>
          </p:cNvSpPr>
          <p:nvPr>
            <p:ph type="title"/>
          </p:nvPr>
        </p:nvSpPr>
        <p:spPr>
          <a:xfrm>
            <a:off x="720000" y="532800"/>
            <a:ext cx="770364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dk2"/>
                </a:solidFill>
                <a:latin typeface="Montserrat ExtraBold"/>
                <a:ea typeface="Montserrat ExtraBold"/>
              </a:rPr>
              <a:t>Resumo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0" name="PlaceHolder 2"/>
          <p:cNvSpPr>
            <a:spLocks noGrp="1"/>
          </p:cNvSpPr>
          <p:nvPr>
            <p:ph type="title"/>
          </p:nvPr>
        </p:nvSpPr>
        <p:spPr>
          <a:xfrm>
            <a:off x="1593000" y="3207960"/>
            <a:ext cx="2210040" cy="76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" sz="2700" spc="-1" strike="noStrike">
                <a:solidFill>
                  <a:schemeClr val="dk2"/>
                </a:solidFill>
                <a:latin typeface="Poppins"/>
                <a:ea typeface="Poppins"/>
              </a:rPr>
              <a:t>Amostra e período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PlaceHolder 3"/>
          <p:cNvSpPr>
            <a:spLocks noGrp="1"/>
          </p:cNvSpPr>
          <p:nvPr>
            <p:ph type="subTitle"/>
          </p:nvPr>
        </p:nvSpPr>
        <p:spPr>
          <a:xfrm>
            <a:off x="1635840" y="4039200"/>
            <a:ext cx="2073600" cy="492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Montserrat Medium"/>
                <a:ea typeface="Lato"/>
              </a:rPr>
              <a:t>De 2010 até 2019 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042" name="PlaceHolder 4"/>
          <p:cNvSpPr>
            <a:spLocks noGrp="1"/>
          </p:cNvSpPr>
          <p:nvPr>
            <p:ph type="title"/>
          </p:nvPr>
        </p:nvSpPr>
        <p:spPr>
          <a:xfrm>
            <a:off x="5505840" y="2913480"/>
            <a:ext cx="2866680" cy="76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" sz="2700" spc="-1" strike="noStrike">
                <a:solidFill>
                  <a:schemeClr val="dk2"/>
                </a:solidFill>
                <a:latin typeface="Poppins"/>
                <a:ea typeface="Poppins"/>
              </a:rPr>
              <a:t>Contribuições esperadas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3" name="PlaceHolder 5"/>
          <p:cNvSpPr>
            <a:spLocks noGrp="1"/>
          </p:cNvSpPr>
          <p:nvPr>
            <p:ph type="title"/>
          </p:nvPr>
        </p:nvSpPr>
        <p:spPr>
          <a:xfrm>
            <a:off x="1538640" y="1292400"/>
            <a:ext cx="2269800" cy="777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" sz="2700" spc="-1" strike="noStrike">
                <a:solidFill>
                  <a:srgbClr val="0c2054"/>
                </a:solidFill>
                <a:latin typeface="Poppins"/>
                <a:ea typeface="Poppins"/>
              </a:rPr>
              <a:t>Objetivo: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4" name="PlaceHolder 6"/>
          <p:cNvSpPr>
            <a:spLocks noGrp="1"/>
          </p:cNvSpPr>
          <p:nvPr>
            <p:ph type="subTitle"/>
          </p:nvPr>
        </p:nvSpPr>
        <p:spPr>
          <a:xfrm>
            <a:off x="1535760" y="1962000"/>
            <a:ext cx="2731680" cy="802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Montserrat Medium"/>
                <a:ea typeface="Lato"/>
              </a:rPr>
              <a:t>Avaliar</a:t>
            </a:r>
            <a:r>
              <a:rPr b="0" lang="en" sz="1600" spc="-1" strike="noStrike">
                <a:solidFill>
                  <a:schemeClr val="dk1"/>
                </a:solidFill>
                <a:latin typeface="Montserrat Medium"/>
                <a:ea typeface="Lato"/>
              </a:rPr>
              <a:t> a eficácia do modelo de Markov na Bovespa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045" name="PlaceHolder 7"/>
          <p:cNvSpPr>
            <a:spLocks noGrp="1"/>
          </p:cNvSpPr>
          <p:nvPr>
            <p:ph type="title"/>
          </p:nvPr>
        </p:nvSpPr>
        <p:spPr>
          <a:xfrm>
            <a:off x="5505840" y="1104480"/>
            <a:ext cx="2866680" cy="76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dk2"/>
                </a:solidFill>
                <a:latin typeface="Poppins"/>
                <a:ea typeface="Poppins"/>
              </a:rPr>
              <a:t>Metodologia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6" name="PlaceHolder 8"/>
          <p:cNvSpPr>
            <a:spLocks noGrp="1"/>
          </p:cNvSpPr>
          <p:nvPr>
            <p:ph type="subTitle"/>
          </p:nvPr>
        </p:nvSpPr>
        <p:spPr>
          <a:xfrm>
            <a:off x="5505840" y="1825560"/>
            <a:ext cx="2883960" cy="516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Montserrat Medium"/>
                <a:ea typeface="Lato"/>
              </a:rPr>
              <a:t>Analisar dados históricos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047" name="PlaceHolder 9"/>
          <p:cNvSpPr>
            <a:spLocks noGrp="1"/>
          </p:cNvSpPr>
          <p:nvPr>
            <p:ph type="subTitle"/>
          </p:nvPr>
        </p:nvSpPr>
        <p:spPr>
          <a:xfrm>
            <a:off x="5437800" y="3847680"/>
            <a:ext cx="3391560" cy="753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Montserrat Medium"/>
                <a:ea typeface="Lato"/>
              </a:rPr>
              <a:t>Nova abordagem promovendo avanço no mercado financeiro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  <p:grpSp>
        <p:nvGrpSpPr>
          <p:cNvPr id="1048" name="Google Shape;2767;p66"/>
          <p:cNvGrpSpPr/>
          <p:nvPr/>
        </p:nvGrpSpPr>
        <p:grpSpPr>
          <a:xfrm>
            <a:off x="4798800" y="3112200"/>
            <a:ext cx="441000" cy="441360"/>
            <a:chOff x="4798800" y="3112200"/>
            <a:chExt cx="441000" cy="441360"/>
          </a:xfrm>
        </p:grpSpPr>
        <p:sp>
          <p:nvSpPr>
            <p:cNvPr id="1049" name="Google Shape;2768;p66"/>
            <p:cNvSpPr/>
            <p:nvPr/>
          </p:nvSpPr>
          <p:spPr>
            <a:xfrm>
              <a:off x="4826520" y="3112200"/>
              <a:ext cx="311760" cy="267120"/>
            </a:xfrm>
            <a:custGeom>
              <a:avLst/>
              <a:gdLst>
                <a:gd name="textAreaLeft" fmla="*/ 0 w 311760"/>
                <a:gd name="textAreaRight" fmla="*/ 312120 w 311760"/>
                <a:gd name="textAreaTop" fmla="*/ 0 h 267120"/>
                <a:gd name="textAreaBottom" fmla="*/ 267480 h 267120"/>
              </a:gdLst>
              <a:ahLst/>
              <a:rect l="textAreaLeft" t="textAreaTop" r="textAreaRight" b="textAreaBottom"/>
              <a:pathLst>
                <a:path w="12490" h="10695">
                  <a:moveTo>
                    <a:pt x="5356" y="2075"/>
                  </a:moveTo>
                  <a:cubicBezTo>
                    <a:pt x="5614" y="2075"/>
                    <a:pt x="5872" y="2244"/>
                    <a:pt x="5872" y="2582"/>
                  </a:cubicBezTo>
                  <a:lnTo>
                    <a:pt x="5872" y="2760"/>
                  </a:lnTo>
                  <a:lnTo>
                    <a:pt x="6370" y="2760"/>
                  </a:lnTo>
                  <a:cubicBezTo>
                    <a:pt x="7010" y="2831"/>
                    <a:pt x="7010" y="3720"/>
                    <a:pt x="6370" y="3791"/>
                  </a:cubicBezTo>
                  <a:lnTo>
                    <a:pt x="5338" y="3791"/>
                  </a:lnTo>
                  <a:cubicBezTo>
                    <a:pt x="4662" y="3791"/>
                    <a:pt x="4662" y="4823"/>
                    <a:pt x="5338" y="4823"/>
                  </a:cubicBezTo>
                  <a:cubicBezTo>
                    <a:pt x="7082" y="4823"/>
                    <a:pt x="7508" y="7278"/>
                    <a:pt x="5872" y="7848"/>
                  </a:cubicBezTo>
                  <a:lnTo>
                    <a:pt x="5872" y="8097"/>
                  </a:lnTo>
                  <a:cubicBezTo>
                    <a:pt x="5872" y="8435"/>
                    <a:pt x="5614" y="8604"/>
                    <a:pt x="5356" y="8604"/>
                  </a:cubicBezTo>
                  <a:cubicBezTo>
                    <a:pt x="5098" y="8604"/>
                    <a:pt x="4840" y="8435"/>
                    <a:pt x="4840" y="8097"/>
                  </a:cubicBezTo>
                  <a:lnTo>
                    <a:pt x="4840" y="7919"/>
                  </a:lnTo>
                  <a:lnTo>
                    <a:pt x="4306" y="7919"/>
                  </a:lnTo>
                  <a:cubicBezTo>
                    <a:pt x="3666" y="7883"/>
                    <a:pt x="3666" y="6958"/>
                    <a:pt x="4306" y="6887"/>
                  </a:cubicBezTo>
                  <a:lnTo>
                    <a:pt x="5338" y="6887"/>
                  </a:lnTo>
                  <a:cubicBezTo>
                    <a:pt x="6050" y="6887"/>
                    <a:pt x="6050" y="5855"/>
                    <a:pt x="5338" y="5855"/>
                  </a:cubicBezTo>
                  <a:cubicBezTo>
                    <a:pt x="3595" y="5855"/>
                    <a:pt x="3203" y="3436"/>
                    <a:pt x="4840" y="2866"/>
                  </a:cubicBezTo>
                  <a:lnTo>
                    <a:pt x="4840" y="2582"/>
                  </a:lnTo>
                  <a:cubicBezTo>
                    <a:pt x="4840" y="2244"/>
                    <a:pt x="5098" y="2075"/>
                    <a:pt x="5356" y="2075"/>
                  </a:cubicBezTo>
                  <a:close/>
                  <a:moveTo>
                    <a:pt x="5375" y="0"/>
                  </a:moveTo>
                  <a:cubicBezTo>
                    <a:pt x="2635" y="0"/>
                    <a:pt x="1" y="2134"/>
                    <a:pt x="1" y="5357"/>
                  </a:cubicBezTo>
                  <a:cubicBezTo>
                    <a:pt x="1" y="8310"/>
                    <a:pt x="2385" y="10694"/>
                    <a:pt x="5338" y="10694"/>
                  </a:cubicBezTo>
                  <a:cubicBezTo>
                    <a:pt x="10106" y="10694"/>
                    <a:pt x="12490" y="4930"/>
                    <a:pt x="9110" y="1585"/>
                  </a:cubicBezTo>
                  <a:cubicBezTo>
                    <a:pt x="8026" y="490"/>
                    <a:pt x="6688" y="0"/>
                    <a:pt x="537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0" name="Google Shape;2769;p66"/>
            <p:cNvSpPr/>
            <p:nvPr/>
          </p:nvSpPr>
          <p:spPr>
            <a:xfrm>
              <a:off x="4798800" y="3368520"/>
              <a:ext cx="441000" cy="185040"/>
            </a:xfrm>
            <a:custGeom>
              <a:avLst/>
              <a:gdLst>
                <a:gd name="textAreaLeft" fmla="*/ 0 w 441000"/>
                <a:gd name="textAreaRight" fmla="*/ 441360 w 441000"/>
                <a:gd name="textAreaTop" fmla="*/ 0 h 185040"/>
                <a:gd name="textAreaBottom" fmla="*/ 185400 h 185040"/>
              </a:gdLst>
              <a:ahLst/>
              <a:rect l="textAreaLeft" t="textAreaTop" r="textAreaRight" b="textAreaBottom"/>
              <a:pathLst>
                <a:path w="17649" h="7420">
                  <a:moveTo>
                    <a:pt x="13801" y="1"/>
                  </a:moveTo>
                  <a:cubicBezTo>
                    <a:pt x="12703" y="1"/>
                    <a:pt x="11627" y="359"/>
                    <a:pt x="10746" y="1051"/>
                  </a:cubicBezTo>
                  <a:lnTo>
                    <a:pt x="10355" y="1371"/>
                  </a:lnTo>
                  <a:lnTo>
                    <a:pt x="7829" y="1371"/>
                  </a:lnTo>
                  <a:cubicBezTo>
                    <a:pt x="6939" y="1371"/>
                    <a:pt x="6228" y="2118"/>
                    <a:pt x="6263" y="3008"/>
                  </a:cubicBezTo>
                  <a:cubicBezTo>
                    <a:pt x="6334" y="3826"/>
                    <a:pt x="7010" y="4467"/>
                    <a:pt x="7864" y="4467"/>
                  </a:cubicBezTo>
                  <a:lnTo>
                    <a:pt x="11565" y="4467"/>
                  </a:lnTo>
                  <a:cubicBezTo>
                    <a:pt x="12170" y="4538"/>
                    <a:pt x="12170" y="5463"/>
                    <a:pt x="11565" y="5499"/>
                  </a:cubicBezTo>
                  <a:lnTo>
                    <a:pt x="7900" y="5499"/>
                  </a:lnTo>
                  <a:cubicBezTo>
                    <a:pt x="6441" y="5499"/>
                    <a:pt x="5267" y="4360"/>
                    <a:pt x="5267" y="2937"/>
                  </a:cubicBezTo>
                  <a:cubicBezTo>
                    <a:pt x="5267" y="2545"/>
                    <a:pt x="5338" y="2154"/>
                    <a:pt x="5516" y="1798"/>
                  </a:cubicBezTo>
                  <a:lnTo>
                    <a:pt x="2314" y="375"/>
                  </a:lnTo>
                  <a:cubicBezTo>
                    <a:pt x="2088" y="273"/>
                    <a:pt x="1858" y="226"/>
                    <a:pt x="1635" y="226"/>
                  </a:cubicBezTo>
                  <a:cubicBezTo>
                    <a:pt x="767" y="226"/>
                    <a:pt x="1" y="935"/>
                    <a:pt x="1" y="1869"/>
                  </a:cubicBezTo>
                  <a:cubicBezTo>
                    <a:pt x="1" y="2439"/>
                    <a:pt x="286" y="3008"/>
                    <a:pt x="784" y="3293"/>
                  </a:cubicBezTo>
                  <a:lnTo>
                    <a:pt x="6334" y="6566"/>
                  </a:lnTo>
                  <a:cubicBezTo>
                    <a:pt x="7259" y="7100"/>
                    <a:pt x="8327" y="7420"/>
                    <a:pt x="9430" y="7420"/>
                  </a:cubicBezTo>
                  <a:lnTo>
                    <a:pt x="17115" y="7420"/>
                  </a:lnTo>
                  <a:cubicBezTo>
                    <a:pt x="17400" y="7420"/>
                    <a:pt x="17649" y="7171"/>
                    <a:pt x="17649" y="6886"/>
                  </a:cubicBezTo>
                  <a:lnTo>
                    <a:pt x="17649" y="1941"/>
                  </a:lnTo>
                  <a:lnTo>
                    <a:pt x="17613" y="1941"/>
                  </a:lnTo>
                  <a:cubicBezTo>
                    <a:pt x="17613" y="1798"/>
                    <a:pt x="17578" y="1656"/>
                    <a:pt x="17471" y="1549"/>
                  </a:cubicBezTo>
                  <a:cubicBezTo>
                    <a:pt x="16653" y="624"/>
                    <a:pt x="15479" y="90"/>
                    <a:pt x="14233" y="19"/>
                  </a:cubicBezTo>
                  <a:cubicBezTo>
                    <a:pt x="14089" y="7"/>
                    <a:pt x="13945" y="1"/>
                    <a:pt x="1380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051" name="Google Shape;2770;p66"/>
          <p:cNvGrpSpPr/>
          <p:nvPr/>
        </p:nvGrpSpPr>
        <p:grpSpPr>
          <a:xfrm>
            <a:off x="4799160" y="1290240"/>
            <a:ext cx="440280" cy="389160"/>
            <a:chOff x="4799160" y="1290240"/>
            <a:chExt cx="440280" cy="389160"/>
          </a:xfrm>
        </p:grpSpPr>
        <p:sp>
          <p:nvSpPr>
            <p:cNvPr id="1052" name="Google Shape;2771;p66"/>
            <p:cNvSpPr/>
            <p:nvPr/>
          </p:nvSpPr>
          <p:spPr>
            <a:xfrm>
              <a:off x="4932000" y="1290240"/>
              <a:ext cx="307440" cy="267480"/>
            </a:xfrm>
            <a:custGeom>
              <a:avLst/>
              <a:gdLst>
                <a:gd name="textAreaLeft" fmla="*/ 0 w 307440"/>
                <a:gd name="textAreaRight" fmla="*/ 307800 w 307440"/>
                <a:gd name="textAreaTop" fmla="*/ 0 h 267480"/>
                <a:gd name="textAreaBottom" fmla="*/ 267840 h 267480"/>
              </a:gdLst>
              <a:ahLst/>
              <a:rect l="textAreaLeft" t="textAreaTop" r="textAreaRight" b="textAreaBottom"/>
              <a:pathLst>
                <a:path w="12312" h="10711">
                  <a:moveTo>
                    <a:pt x="6992" y="2118"/>
                  </a:moveTo>
                  <a:cubicBezTo>
                    <a:pt x="7232" y="2118"/>
                    <a:pt x="7473" y="2278"/>
                    <a:pt x="7508" y="2598"/>
                  </a:cubicBezTo>
                  <a:lnTo>
                    <a:pt x="7508" y="2776"/>
                  </a:lnTo>
                  <a:lnTo>
                    <a:pt x="8042" y="2776"/>
                  </a:lnTo>
                  <a:cubicBezTo>
                    <a:pt x="8718" y="2776"/>
                    <a:pt x="8718" y="3808"/>
                    <a:pt x="8042" y="3808"/>
                  </a:cubicBezTo>
                  <a:lnTo>
                    <a:pt x="7010" y="3808"/>
                  </a:lnTo>
                  <a:cubicBezTo>
                    <a:pt x="6987" y="3805"/>
                    <a:pt x="6965" y="3804"/>
                    <a:pt x="6943" y="3804"/>
                  </a:cubicBezTo>
                  <a:cubicBezTo>
                    <a:pt x="6250" y="3804"/>
                    <a:pt x="6250" y="4843"/>
                    <a:pt x="6943" y="4843"/>
                  </a:cubicBezTo>
                  <a:cubicBezTo>
                    <a:pt x="6965" y="4843"/>
                    <a:pt x="6987" y="4842"/>
                    <a:pt x="7010" y="4839"/>
                  </a:cubicBezTo>
                  <a:cubicBezTo>
                    <a:pt x="8718" y="4839"/>
                    <a:pt x="9145" y="7259"/>
                    <a:pt x="7508" y="7864"/>
                  </a:cubicBezTo>
                  <a:lnTo>
                    <a:pt x="7508" y="8113"/>
                  </a:lnTo>
                  <a:cubicBezTo>
                    <a:pt x="7473" y="8433"/>
                    <a:pt x="7232" y="8593"/>
                    <a:pt x="6992" y="8593"/>
                  </a:cubicBezTo>
                  <a:cubicBezTo>
                    <a:pt x="6752" y="8593"/>
                    <a:pt x="6512" y="8433"/>
                    <a:pt x="6476" y="8113"/>
                  </a:cubicBezTo>
                  <a:lnTo>
                    <a:pt x="6476" y="7935"/>
                  </a:lnTo>
                  <a:lnTo>
                    <a:pt x="5943" y="7935"/>
                  </a:lnTo>
                  <a:cubicBezTo>
                    <a:pt x="5266" y="7935"/>
                    <a:pt x="5266" y="6903"/>
                    <a:pt x="5943" y="6903"/>
                  </a:cubicBezTo>
                  <a:lnTo>
                    <a:pt x="7010" y="6903"/>
                  </a:lnTo>
                  <a:cubicBezTo>
                    <a:pt x="7615" y="6832"/>
                    <a:pt x="7615" y="5942"/>
                    <a:pt x="7010" y="5871"/>
                  </a:cubicBezTo>
                  <a:cubicBezTo>
                    <a:pt x="5266" y="5871"/>
                    <a:pt x="4840" y="3452"/>
                    <a:pt x="6476" y="2847"/>
                  </a:cubicBezTo>
                  <a:lnTo>
                    <a:pt x="6476" y="2598"/>
                  </a:lnTo>
                  <a:cubicBezTo>
                    <a:pt x="6512" y="2278"/>
                    <a:pt x="6752" y="2118"/>
                    <a:pt x="6992" y="2118"/>
                  </a:cubicBezTo>
                  <a:close/>
                  <a:moveTo>
                    <a:pt x="7010" y="0"/>
                  </a:moveTo>
                  <a:cubicBezTo>
                    <a:pt x="2456" y="0"/>
                    <a:pt x="1" y="5266"/>
                    <a:pt x="2883" y="8753"/>
                  </a:cubicBezTo>
                  <a:lnTo>
                    <a:pt x="1815" y="9821"/>
                  </a:lnTo>
                  <a:cubicBezTo>
                    <a:pt x="1637" y="9963"/>
                    <a:pt x="1602" y="10177"/>
                    <a:pt x="1673" y="10390"/>
                  </a:cubicBezTo>
                  <a:cubicBezTo>
                    <a:pt x="1780" y="10568"/>
                    <a:pt x="1957" y="10710"/>
                    <a:pt x="2171" y="10710"/>
                  </a:cubicBezTo>
                  <a:lnTo>
                    <a:pt x="7010" y="10710"/>
                  </a:lnTo>
                  <a:cubicBezTo>
                    <a:pt x="9928" y="10710"/>
                    <a:pt x="12312" y="8291"/>
                    <a:pt x="12312" y="5373"/>
                  </a:cubicBezTo>
                  <a:cubicBezTo>
                    <a:pt x="12312" y="2420"/>
                    <a:pt x="9928" y="36"/>
                    <a:pt x="7010" y="36"/>
                  </a:cubicBezTo>
                  <a:lnTo>
                    <a:pt x="701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3" name="Google Shape;2772;p66"/>
            <p:cNvSpPr/>
            <p:nvPr/>
          </p:nvSpPr>
          <p:spPr>
            <a:xfrm>
              <a:off x="4820760" y="1460520"/>
              <a:ext cx="120600" cy="103320"/>
            </a:xfrm>
            <a:custGeom>
              <a:avLst/>
              <a:gdLst>
                <a:gd name="textAreaLeft" fmla="*/ 0 w 120600"/>
                <a:gd name="textAreaRight" fmla="*/ 120960 w 120600"/>
                <a:gd name="textAreaTop" fmla="*/ 0 h 103320"/>
                <a:gd name="textAreaBottom" fmla="*/ 103680 h 103320"/>
              </a:gdLst>
              <a:ahLst/>
              <a:rect l="textAreaLeft" t="textAreaTop" r="textAreaRight" b="textAreaBottom"/>
              <a:pathLst>
                <a:path w="4840" h="4154">
                  <a:moveTo>
                    <a:pt x="2731" y="0"/>
                  </a:moveTo>
                  <a:cubicBezTo>
                    <a:pt x="2223" y="0"/>
                    <a:pt x="1705" y="184"/>
                    <a:pt x="1282" y="595"/>
                  </a:cubicBezTo>
                  <a:cubicBezTo>
                    <a:pt x="1" y="1912"/>
                    <a:pt x="926" y="4153"/>
                    <a:pt x="2741" y="4153"/>
                  </a:cubicBezTo>
                  <a:cubicBezTo>
                    <a:pt x="3879" y="4153"/>
                    <a:pt x="4840" y="3193"/>
                    <a:pt x="4840" y="2054"/>
                  </a:cubicBezTo>
                  <a:cubicBezTo>
                    <a:pt x="4840" y="822"/>
                    <a:pt x="3807" y="0"/>
                    <a:pt x="273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840" bIns="51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4" name="Google Shape;2773;p66"/>
            <p:cNvSpPr/>
            <p:nvPr/>
          </p:nvSpPr>
          <p:spPr>
            <a:xfrm>
              <a:off x="4799160" y="1568520"/>
              <a:ext cx="180360" cy="110880"/>
            </a:xfrm>
            <a:custGeom>
              <a:avLst/>
              <a:gdLst>
                <a:gd name="textAreaLeft" fmla="*/ 0 w 180360"/>
                <a:gd name="textAreaRight" fmla="*/ 180720 w 180360"/>
                <a:gd name="textAreaTop" fmla="*/ 0 h 110880"/>
                <a:gd name="textAreaBottom" fmla="*/ 111240 h 110880"/>
              </a:gdLst>
              <a:ahLst/>
              <a:rect l="textAreaLeft" t="textAreaTop" r="textAreaRight" b="textAreaBottom"/>
              <a:pathLst>
                <a:path w="7224" h="4448">
                  <a:moveTo>
                    <a:pt x="1460" y="0"/>
                  </a:moveTo>
                  <a:cubicBezTo>
                    <a:pt x="535" y="676"/>
                    <a:pt x="1" y="1744"/>
                    <a:pt x="1" y="2918"/>
                  </a:cubicBezTo>
                  <a:lnTo>
                    <a:pt x="1" y="3950"/>
                  </a:lnTo>
                  <a:cubicBezTo>
                    <a:pt x="1" y="4234"/>
                    <a:pt x="214" y="4448"/>
                    <a:pt x="499" y="4448"/>
                  </a:cubicBezTo>
                  <a:lnTo>
                    <a:pt x="6726" y="4448"/>
                  </a:lnTo>
                  <a:cubicBezTo>
                    <a:pt x="7010" y="4448"/>
                    <a:pt x="7224" y="4234"/>
                    <a:pt x="7224" y="3950"/>
                  </a:cubicBezTo>
                  <a:lnTo>
                    <a:pt x="7224" y="2918"/>
                  </a:lnTo>
                  <a:cubicBezTo>
                    <a:pt x="7224" y="1744"/>
                    <a:pt x="6655" y="676"/>
                    <a:pt x="5729" y="0"/>
                  </a:cubicBezTo>
                  <a:cubicBezTo>
                    <a:pt x="5142" y="552"/>
                    <a:pt x="4377" y="827"/>
                    <a:pt x="3608" y="827"/>
                  </a:cubicBezTo>
                  <a:cubicBezTo>
                    <a:pt x="2839" y="827"/>
                    <a:pt x="2065" y="552"/>
                    <a:pt x="14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5440" bIns="55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055" name="Google Shape;2774;p66"/>
          <p:cNvGrpSpPr/>
          <p:nvPr/>
        </p:nvGrpSpPr>
        <p:grpSpPr>
          <a:xfrm>
            <a:off x="846000" y="3363480"/>
            <a:ext cx="370440" cy="441000"/>
            <a:chOff x="846000" y="3363480"/>
            <a:chExt cx="370440" cy="441000"/>
          </a:xfrm>
        </p:grpSpPr>
        <p:sp>
          <p:nvSpPr>
            <p:cNvPr id="1056" name="Google Shape;2775;p66"/>
            <p:cNvSpPr/>
            <p:nvPr/>
          </p:nvSpPr>
          <p:spPr>
            <a:xfrm>
              <a:off x="846000" y="3363480"/>
              <a:ext cx="370440" cy="441000"/>
            </a:xfrm>
            <a:custGeom>
              <a:avLst/>
              <a:gdLst>
                <a:gd name="textAreaLeft" fmla="*/ 0 w 370440"/>
                <a:gd name="textAreaRight" fmla="*/ 370800 w 370440"/>
                <a:gd name="textAreaTop" fmla="*/ 0 h 441000"/>
                <a:gd name="textAreaBottom" fmla="*/ 441360 h 441000"/>
              </a:gdLst>
              <a:ahLst/>
              <a:rect l="textAreaLeft" t="textAreaTop" r="textAreaRight" b="textAreaBottom"/>
              <a:pathLst>
                <a:path w="14838" h="17649">
                  <a:moveTo>
                    <a:pt x="7400" y="2819"/>
                  </a:moveTo>
                  <a:cubicBezTo>
                    <a:pt x="10140" y="2819"/>
                    <a:pt x="12774" y="4952"/>
                    <a:pt x="12774" y="8176"/>
                  </a:cubicBezTo>
                  <a:cubicBezTo>
                    <a:pt x="12774" y="11129"/>
                    <a:pt x="10355" y="13513"/>
                    <a:pt x="7437" y="13513"/>
                  </a:cubicBezTo>
                  <a:cubicBezTo>
                    <a:pt x="2669" y="13513"/>
                    <a:pt x="285" y="7749"/>
                    <a:pt x="3665" y="4404"/>
                  </a:cubicBezTo>
                  <a:cubicBezTo>
                    <a:pt x="4749" y="3309"/>
                    <a:pt x="6087" y="2819"/>
                    <a:pt x="7400" y="2819"/>
                  </a:cubicBezTo>
                  <a:close/>
                  <a:moveTo>
                    <a:pt x="7419" y="1"/>
                  </a:moveTo>
                  <a:cubicBezTo>
                    <a:pt x="7375" y="1"/>
                    <a:pt x="7330" y="10"/>
                    <a:pt x="7295" y="28"/>
                  </a:cubicBezTo>
                  <a:lnTo>
                    <a:pt x="392" y="1735"/>
                  </a:lnTo>
                  <a:cubicBezTo>
                    <a:pt x="179" y="1771"/>
                    <a:pt x="1" y="1985"/>
                    <a:pt x="1" y="2234"/>
                  </a:cubicBezTo>
                  <a:lnTo>
                    <a:pt x="1" y="8709"/>
                  </a:lnTo>
                  <a:cubicBezTo>
                    <a:pt x="1" y="11556"/>
                    <a:pt x="1495" y="14189"/>
                    <a:pt x="3950" y="15647"/>
                  </a:cubicBezTo>
                  <a:lnTo>
                    <a:pt x="7188" y="17569"/>
                  </a:lnTo>
                  <a:cubicBezTo>
                    <a:pt x="7259" y="17622"/>
                    <a:pt x="7348" y="17649"/>
                    <a:pt x="7441" y="17649"/>
                  </a:cubicBezTo>
                  <a:cubicBezTo>
                    <a:pt x="7535" y="17649"/>
                    <a:pt x="7633" y="17622"/>
                    <a:pt x="7722" y="17569"/>
                  </a:cubicBezTo>
                  <a:lnTo>
                    <a:pt x="10924" y="15647"/>
                  </a:lnTo>
                  <a:cubicBezTo>
                    <a:pt x="13343" y="14189"/>
                    <a:pt x="14838" y="11556"/>
                    <a:pt x="14838" y="8709"/>
                  </a:cubicBezTo>
                  <a:lnTo>
                    <a:pt x="14838" y="2234"/>
                  </a:lnTo>
                  <a:cubicBezTo>
                    <a:pt x="14838" y="1985"/>
                    <a:pt x="14660" y="1771"/>
                    <a:pt x="14446" y="1735"/>
                  </a:cubicBezTo>
                  <a:lnTo>
                    <a:pt x="7544" y="28"/>
                  </a:lnTo>
                  <a:cubicBezTo>
                    <a:pt x="7508" y="10"/>
                    <a:pt x="7464" y="1"/>
                    <a:pt x="74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7" name="Google Shape;2776;p66"/>
            <p:cNvSpPr/>
            <p:nvPr/>
          </p:nvSpPr>
          <p:spPr>
            <a:xfrm>
              <a:off x="888120" y="3460320"/>
              <a:ext cx="251280" cy="215280"/>
            </a:xfrm>
            <a:custGeom>
              <a:avLst/>
              <a:gdLst>
                <a:gd name="textAreaLeft" fmla="*/ 0 w 251280"/>
                <a:gd name="textAreaRight" fmla="*/ 251640 w 251280"/>
                <a:gd name="textAreaTop" fmla="*/ 0 h 215280"/>
                <a:gd name="textAreaBottom" fmla="*/ 215640 h 215280"/>
              </a:gdLst>
              <a:ahLst/>
              <a:rect l="textAreaLeft" t="textAreaTop" r="textAreaRight" b="textAreaBottom"/>
              <a:pathLst>
                <a:path w="10060" h="8619">
                  <a:moveTo>
                    <a:pt x="5736" y="1032"/>
                  </a:moveTo>
                  <a:cubicBezTo>
                    <a:pt x="5994" y="1032"/>
                    <a:pt x="6252" y="1210"/>
                    <a:pt x="6252" y="1566"/>
                  </a:cubicBezTo>
                  <a:lnTo>
                    <a:pt x="6252" y="1708"/>
                  </a:lnTo>
                  <a:lnTo>
                    <a:pt x="6786" y="1708"/>
                  </a:lnTo>
                  <a:cubicBezTo>
                    <a:pt x="6808" y="1706"/>
                    <a:pt x="6829" y="1705"/>
                    <a:pt x="6850" y="1705"/>
                  </a:cubicBezTo>
                  <a:cubicBezTo>
                    <a:pt x="7522" y="1705"/>
                    <a:pt x="7512" y="2776"/>
                    <a:pt x="6819" y="2776"/>
                  </a:cubicBezTo>
                  <a:cubicBezTo>
                    <a:pt x="6808" y="2776"/>
                    <a:pt x="6797" y="2776"/>
                    <a:pt x="6786" y="2776"/>
                  </a:cubicBezTo>
                  <a:lnTo>
                    <a:pt x="5754" y="2776"/>
                  </a:lnTo>
                  <a:cubicBezTo>
                    <a:pt x="5742" y="2775"/>
                    <a:pt x="5730" y="2775"/>
                    <a:pt x="5718" y="2775"/>
                  </a:cubicBezTo>
                  <a:cubicBezTo>
                    <a:pt x="5043" y="2775"/>
                    <a:pt x="5054" y="3772"/>
                    <a:pt x="5754" y="3807"/>
                  </a:cubicBezTo>
                  <a:lnTo>
                    <a:pt x="5754" y="3772"/>
                  </a:lnTo>
                  <a:cubicBezTo>
                    <a:pt x="7497" y="3772"/>
                    <a:pt x="7889" y="6191"/>
                    <a:pt x="6252" y="6796"/>
                  </a:cubicBezTo>
                  <a:lnTo>
                    <a:pt x="6252" y="7081"/>
                  </a:lnTo>
                  <a:cubicBezTo>
                    <a:pt x="6252" y="7419"/>
                    <a:pt x="5994" y="7588"/>
                    <a:pt x="5736" y="7588"/>
                  </a:cubicBezTo>
                  <a:cubicBezTo>
                    <a:pt x="5478" y="7588"/>
                    <a:pt x="5220" y="7419"/>
                    <a:pt x="5220" y="7081"/>
                  </a:cubicBezTo>
                  <a:lnTo>
                    <a:pt x="5220" y="6903"/>
                  </a:lnTo>
                  <a:lnTo>
                    <a:pt x="4722" y="6903"/>
                  </a:lnTo>
                  <a:cubicBezTo>
                    <a:pt x="4082" y="6832"/>
                    <a:pt x="4082" y="5907"/>
                    <a:pt x="4722" y="5871"/>
                  </a:cubicBezTo>
                  <a:lnTo>
                    <a:pt x="5754" y="5871"/>
                  </a:lnTo>
                  <a:cubicBezTo>
                    <a:pt x="6430" y="5871"/>
                    <a:pt x="6430" y="4839"/>
                    <a:pt x="5754" y="4839"/>
                  </a:cubicBezTo>
                  <a:cubicBezTo>
                    <a:pt x="4011" y="4839"/>
                    <a:pt x="3584" y="2384"/>
                    <a:pt x="5220" y="1815"/>
                  </a:cubicBezTo>
                  <a:lnTo>
                    <a:pt x="5220" y="1566"/>
                  </a:lnTo>
                  <a:cubicBezTo>
                    <a:pt x="5220" y="1210"/>
                    <a:pt x="5478" y="1032"/>
                    <a:pt x="5736" y="1032"/>
                  </a:cubicBezTo>
                  <a:close/>
                  <a:moveTo>
                    <a:pt x="5710" y="0"/>
                  </a:moveTo>
                  <a:cubicBezTo>
                    <a:pt x="1897" y="0"/>
                    <a:pt x="0" y="4636"/>
                    <a:pt x="2694" y="7330"/>
                  </a:cubicBezTo>
                  <a:cubicBezTo>
                    <a:pt x="3573" y="8220"/>
                    <a:pt x="4658" y="8618"/>
                    <a:pt x="5723" y="8618"/>
                  </a:cubicBezTo>
                  <a:cubicBezTo>
                    <a:pt x="7935" y="8618"/>
                    <a:pt x="10059" y="6900"/>
                    <a:pt x="10059" y="4306"/>
                  </a:cubicBezTo>
                  <a:cubicBezTo>
                    <a:pt x="10059" y="1922"/>
                    <a:pt x="8102" y="0"/>
                    <a:pt x="5754" y="0"/>
                  </a:cubicBezTo>
                  <a:cubicBezTo>
                    <a:pt x="5739" y="0"/>
                    <a:pt x="5725" y="0"/>
                    <a:pt x="571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058" name="Google Shape;2777;p66"/>
          <p:cNvSpPr/>
          <p:nvPr/>
        </p:nvSpPr>
        <p:spPr>
          <a:xfrm>
            <a:off x="687960" y="148824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059" name="Google Shape;2778;p66"/>
          <p:cNvGrpSpPr/>
          <p:nvPr/>
        </p:nvGrpSpPr>
        <p:grpSpPr>
          <a:xfrm>
            <a:off x="827280" y="1609560"/>
            <a:ext cx="442080" cy="441000"/>
            <a:chOff x="827280" y="1609560"/>
            <a:chExt cx="442080" cy="441000"/>
          </a:xfrm>
        </p:grpSpPr>
        <p:sp>
          <p:nvSpPr>
            <p:cNvPr id="1060" name="Google Shape;2779;p66"/>
            <p:cNvSpPr/>
            <p:nvPr/>
          </p:nvSpPr>
          <p:spPr>
            <a:xfrm>
              <a:off x="914760" y="1687680"/>
              <a:ext cx="42480" cy="25560"/>
            </a:xfrm>
            <a:custGeom>
              <a:avLst/>
              <a:gdLst>
                <a:gd name="textAreaLeft" fmla="*/ 0 w 42480"/>
                <a:gd name="textAreaRight" fmla="*/ 42840 w 4248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1709" h="1033">
                  <a:moveTo>
                    <a:pt x="0" y="0"/>
                  </a:moveTo>
                  <a:lnTo>
                    <a:pt x="0" y="1032"/>
                  </a:lnTo>
                  <a:lnTo>
                    <a:pt x="1210" y="1032"/>
                  </a:lnTo>
                  <a:cubicBezTo>
                    <a:pt x="1495" y="1032"/>
                    <a:pt x="1708" y="783"/>
                    <a:pt x="1708" y="499"/>
                  </a:cubicBezTo>
                  <a:cubicBezTo>
                    <a:pt x="1708" y="214"/>
                    <a:pt x="1495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1" name="Google Shape;2780;p66"/>
            <p:cNvSpPr/>
            <p:nvPr/>
          </p:nvSpPr>
          <p:spPr>
            <a:xfrm>
              <a:off x="913680" y="1739520"/>
              <a:ext cx="43200" cy="25560"/>
            </a:xfrm>
            <a:custGeom>
              <a:avLst/>
              <a:gdLst>
                <a:gd name="textAreaLeft" fmla="*/ 0 w 43200"/>
                <a:gd name="textAreaRight" fmla="*/ 43560 w 4320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1745" h="1032">
                  <a:moveTo>
                    <a:pt x="1" y="0"/>
                  </a:moveTo>
                  <a:lnTo>
                    <a:pt x="1" y="1032"/>
                  </a:lnTo>
                  <a:lnTo>
                    <a:pt x="1211" y="1032"/>
                  </a:lnTo>
                  <a:cubicBezTo>
                    <a:pt x="1495" y="1032"/>
                    <a:pt x="1744" y="818"/>
                    <a:pt x="1744" y="534"/>
                  </a:cubicBezTo>
                  <a:lnTo>
                    <a:pt x="1744" y="498"/>
                  </a:lnTo>
                  <a:cubicBezTo>
                    <a:pt x="1744" y="214"/>
                    <a:pt x="1495" y="0"/>
                    <a:pt x="121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2" name="Google Shape;2781;p66"/>
            <p:cNvSpPr/>
            <p:nvPr/>
          </p:nvSpPr>
          <p:spPr>
            <a:xfrm>
              <a:off x="827280" y="1609560"/>
              <a:ext cx="337680" cy="441000"/>
            </a:xfrm>
            <a:custGeom>
              <a:avLst/>
              <a:gdLst>
                <a:gd name="textAreaLeft" fmla="*/ 0 w 337680"/>
                <a:gd name="textAreaRight" fmla="*/ 338040 w 337680"/>
                <a:gd name="textAreaTop" fmla="*/ 0 h 441000"/>
                <a:gd name="textAreaBottom" fmla="*/ 441360 h 441000"/>
              </a:gdLst>
              <a:ahLst/>
              <a:rect l="textAreaLeft" t="textAreaTop" r="textAreaRight" b="textAreaBottom"/>
              <a:pathLst>
                <a:path w="13522" h="17649">
                  <a:moveTo>
                    <a:pt x="4662" y="2100"/>
                  </a:moveTo>
                  <a:cubicBezTo>
                    <a:pt x="6014" y="2100"/>
                    <a:pt x="6725" y="3665"/>
                    <a:pt x="5800" y="4661"/>
                  </a:cubicBezTo>
                  <a:cubicBezTo>
                    <a:pt x="6085" y="4946"/>
                    <a:pt x="6227" y="5337"/>
                    <a:pt x="6192" y="5693"/>
                  </a:cubicBezTo>
                  <a:cubicBezTo>
                    <a:pt x="6227" y="6547"/>
                    <a:pt x="5516" y="7259"/>
                    <a:pt x="4662" y="7259"/>
                  </a:cubicBezTo>
                  <a:lnTo>
                    <a:pt x="2918" y="7259"/>
                  </a:lnTo>
                  <a:cubicBezTo>
                    <a:pt x="2634" y="7259"/>
                    <a:pt x="2420" y="7045"/>
                    <a:pt x="2420" y="6725"/>
                  </a:cubicBezTo>
                  <a:lnTo>
                    <a:pt x="2420" y="4661"/>
                  </a:lnTo>
                  <a:lnTo>
                    <a:pt x="2420" y="2598"/>
                  </a:lnTo>
                  <a:cubicBezTo>
                    <a:pt x="2420" y="2313"/>
                    <a:pt x="2634" y="2100"/>
                    <a:pt x="2918" y="2100"/>
                  </a:cubicBezTo>
                  <a:close/>
                  <a:moveTo>
                    <a:pt x="7437" y="8362"/>
                  </a:moveTo>
                  <a:cubicBezTo>
                    <a:pt x="8113" y="8362"/>
                    <a:pt x="8113" y="9394"/>
                    <a:pt x="7437" y="9394"/>
                  </a:cubicBezTo>
                  <a:lnTo>
                    <a:pt x="2918" y="9394"/>
                  </a:lnTo>
                  <a:cubicBezTo>
                    <a:pt x="2242" y="9394"/>
                    <a:pt x="2242" y="8362"/>
                    <a:pt x="2918" y="8362"/>
                  </a:cubicBezTo>
                  <a:close/>
                  <a:moveTo>
                    <a:pt x="10568" y="10425"/>
                  </a:moveTo>
                  <a:cubicBezTo>
                    <a:pt x="11280" y="10425"/>
                    <a:pt x="11280" y="11457"/>
                    <a:pt x="10568" y="11457"/>
                  </a:cubicBezTo>
                  <a:lnTo>
                    <a:pt x="2918" y="11457"/>
                  </a:lnTo>
                  <a:cubicBezTo>
                    <a:pt x="2242" y="11457"/>
                    <a:pt x="2242" y="10425"/>
                    <a:pt x="2918" y="10425"/>
                  </a:cubicBezTo>
                  <a:close/>
                  <a:moveTo>
                    <a:pt x="10604" y="12489"/>
                  </a:moveTo>
                  <a:cubicBezTo>
                    <a:pt x="11280" y="12489"/>
                    <a:pt x="11280" y="13521"/>
                    <a:pt x="10568" y="13521"/>
                  </a:cubicBezTo>
                  <a:lnTo>
                    <a:pt x="6120" y="13521"/>
                  </a:lnTo>
                  <a:cubicBezTo>
                    <a:pt x="5409" y="13521"/>
                    <a:pt x="5409" y="12489"/>
                    <a:pt x="6120" y="12489"/>
                  </a:cubicBezTo>
                  <a:close/>
                  <a:moveTo>
                    <a:pt x="10604" y="14553"/>
                  </a:moveTo>
                  <a:cubicBezTo>
                    <a:pt x="11280" y="14553"/>
                    <a:pt x="11280" y="15585"/>
                    <a:pt x="10568" y="15585"/>
                  </a:cubicBezTo>
                  <a:lnTo>
                    <a:pt x="6120" y="15585"/>
                  </a:lnTo>
                  <a:cubicBezTo>
                    <a:pt x="5409" y="15585"/>
                    <a:pt x="5409" y="14553"/>
                    <a:pt x="6120" y="14553"/>
                  </a:cubicBezTo>
                  <a:close/>
                  <a:moveTo>
                    <a:pt x="534" y="0"/>
                  </a:moveTo>
                  <a:cubicBezTo>
                    <a:pt x="250" y="0"/>
                    <a:pt x="1" y="214"/>
                    <a:pt x="1" y="498"/>
                  </a:cubicBezTo>
                  <a:lnTo>
                    <a:pt x="1" y="17115"/>
                  </a:lnTo>
                  <a:cubicBezTo>
                    <a:pt x="1" y="17399"/>
                    <a:pt x="250" y="17648"/>
                    <a:pt x="534" y="17648"/>
                  </a:cubicBezTo>
                  <a:lnTo>
                    <a:pt x="12988" y="17648"/>
                  </a:lnTo>
                  <a:cubicBezTo>
                    <a:pt x="13272" y="17648"/>
                    <a:pt x="13521" y="17435"/>
                    <a:pt x="13521" y="17150"/>
                  </a:cubicBezTo>
                  <a:lnTo>
                    <a:pt x="13521" y="8646"/>
                  </a:lnTo>
                  <a:lnTo>
                    <a:pt x="13486" y="8682"/>
                  </a:lnTo>
                  <a:lnTo>
                    <a:pt x="13450" y="8718"/>
                  </a:lnTo>
                  <a:lnTo>
                    <a:pt x="13343" y="8718"/>
                  </a:lnTo>
                  <a:lnTo>
                    <a:pt x="10995" y="9251"/>
                  </a:lnTo>
                  <a:cubicBezTo>
                    <a:pt x="10924" y="9287"/>
                    <a:pt x="10853" y="9287"/>
                    <a:pt x="10782" y="9287"/>
                  </a:cubicBezTo>
                  <a:cubicBezTo>
                    <a:pt x="10248" y="9287"/>
                    <a:pt x="9821" y="8789"/>
                    <a:pt x="9963" y="8255"/>
                  </a:cubicBezTo>
                  <a:lnTo>
                    <a:pt x="10497" y="5907"/>
                  </a:lnTo>
                  <a:lnTo>
                    <a:pt x="10497" y="5871"/>
                  </a:lnTo>
                  <a:lnTo>
                    <a:pt x="10497" y="5836"/>
                  </a:lnTo>
                  <a:cubicBezTo>
                    <a:pt x="10532" y="5800"/>
                    <a:pt x="10532" y="5800"/>
                    <a:pt x="10532" y="5800"/>
                  </a:cubicBezTo>
                  <a:lnTo>
                    <a:pt x="10532" y="5764"/>
                  </a:lnTo>
                  <a:lnTo>
                    <a:pt x="10568" y="5729"/>
                  </a:lnTo>
                  <a:lnTo>
                    <a:pt x="13521" y="2776"/>
                  </a:lnTo>
                  <a:lnTo>
                    <a:pt x="13521" y="498"/>
                  </a:lnTo>
                  <a:cubicBezTo>
                    <a:pt x="13521" y="214"/>
                    <a:pt x="13272" y="0"/>
                    <a:pt x="1298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3" name="Google Shape;2782;p66"/>
            <p:cNvSpPr/>
            <p:nvPr/>
          </p:nvSpPr>
          <p:spPr>
            <a:xfrm>
              <a:off x="1101240" y="1788480"/>
              <a:ext cx="28080" cy="2808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28080"/>
                <a:gd name="textAreaBottom" fmla="*/ 28440 h 28080"/>
              </a:gdLst>
              <a:ahLst/>
              <a:rect l="textAreaLeft" t="textAreaTop" r="textAreaRight" b="textAreaBottom"/>
              <a:pathLst>
                <a:path w="1140" h="1139">
                  <a:moveTo>
                    <a:pt x="285" y="0"/>
                  </a:moveTo>
                  <a:lnTo>
                    <a:pt x="0" y="1139"/>
                  </a:lnTo>
                  <a:lnTo>
                    <a:pt x="1139" y="890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4" name="Google Shape;2783;p66"/>
            <p:cNvSpPr/>
            <p:nvPr/>
          </p:nvSpPr>
          <p:spPr>
            <a:xfrm>
              <a:off x="1119240" y="1649520"/>
              <a:ext cx="150120" cy="1490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149040"/>
                <a:gd name="textAreaBottom" fmla="*/ 149400 h 149040"/>
              </a:gdLst>
              <a:ahLst/>
              <a:rect l="textAreaLeft" t="textAreaTop" r="textAreaRight" b="textAreaBottom"/>
              <a:pathLst>
                <a:path w="6014" h="5979">
                  <a:moveTo>
                    <a:pt x="4643" y="0"/>
                  </a:moveTo>
                  <a:cubicBezTo>
                    <a:pt x="4563" y="0"/>
                    <a:pt x="4483" y="36"/>
                    <a:pt x="4412" y="107"/>
                  </a:cubicBezTo>
                  <a:lnTo>
                    <a:pt x="0" y="4519"/>
                  </a:lnTo>
                  <a:lnTo>
                    <a:pt x="1459" y="5978"/>
                  </a:lnTo>
                  <a:lnTo>
                    <a:pt x="5907" y="1530"/>
                  </a:lnTo>
                  <a:cubicBezTo>
                    <a:pt x="6013" y="1424"/>
                    <a:pt x="6013" y="1210"/>
                    <a:pt x="5907" y="1103"/>
                  </a:cubicBezTo>
                  <a:lnTo>
                    <a:pt x="4875" y="107"/>
                  </a:lnTo>
                  <a:cubicBezTo>
                    <a:pt x="4803" y="36"/>
                    <a:pt x="4723" y="0"/>
                    <a:pt x="464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065" name="Google Shape;2784;p66"/>
          <p:cNvSpPr/>
          <p:nvPr/>
        </p:nvSpPr>
        <p:spPr>
          <a:xfrm flipH="1" rot="10800000">
            <a:off x="3590640" y="45716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66" name="Google Shape;2785;p66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67" name="Google Shape;2786;p66">
            <a:hlinkClick r:id="" action="ppaction://hlinkshowjump?jump=nextslide"/>
          </p:cNvPr>
          <p:cNvSpPr/>
          <p:nvPr/>
        </p:nvSpPr>
        <p:spPr>
          <a:xfrm>
            <a:off x="4619520" y="495432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068" name="Google Shape;2787;p66"/>
          <p:cNvGrpSpPr/>
          <p:nvPr/>
        </p:nvGrpSpPr>
        <p:grpSpPr>
          <a:xfrm>
            <a:off x="4693320" y="4862520"/>
            <a:ext cx="204120" cy="189720"/>
            <a:chOff x="4693320" y="4862520"/>
            <a:chExt cx="204120" cy="189720"/>
          </a:xfrm>
        </p:grpSpPr>
        <p:sp>
          <p:nvSpPr>
            <p:cNvPr id="1069" name="Google Shape;2788;p66"/>
            <p:cNvSpPr/>
            <p:nvPr/>
          </p:nvSpPr>
          <p:spPr>
            <a:xfrm>
              <a:off x="4693320" y="486252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0" name="Google Shape;2789;p66"/>
            <p:cNvSpPr/>
            <p:nvPr/>
          </p:nvSpPr>
          <p:spPr>
            <a:xfrm>
              <a:off x="4781160" y="486252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071" name="Google Shape;2790;p66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1072" name="Google Shape;2791;p66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3" name="Google Shape;2792;p66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1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1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1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PlaceHolder 1"/>
          <p:cNvSpPr>
            <a:spLocks noGrp="1"/>
          </p:cNvSpPr>
          <p:nvPr>
            <p:ph type="title"/>
          </p:nvPr>
        </p:nvSpPr>
        <p:spPr>
          <a:xfrm>
            <a:off x="558360" y="200880"/>
            <a:ext cx="7703640" cy="48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dk2"/>
                </a:solidFill>
                <a:latin typeface="Montserrat ExtraBold"/>
                <a:ea typeface="Montserrat ExtraBold"/>
              </a:rPr>
              <a:t>Materiais permanentes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96" name="Google Shape;3629;p84"/>
          <p:cNvGraphicFramePr/>
          <p:nvPr/>
        </p:nvGraphicFramePr>
        <p:xfrm>
          <a:off x="161640" y="819360"/>
          <a:ext cx="8810280" cy="3186720"/>
        </p:xfrm>
        <a:graphic>
          <a:graphicData uri="http://schemas.openxmlformats.org/drawingml/2006/table">
            <a:tbl>
              <a:tblPr/>
              <a:tblGrid>
                <a:gridCol w="1769400"/>
                <a:gridCol w="1791360"/>
                <a:gridCol w="1725480"/>
                <a:gridCol w="1761840"/>
                <a:gridCol w="1761840"/>
              </a:tblGrid>
              <a:tr h="80208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Arial"/>
                        </a:rPr>
                        <a:t>Material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Poppins"/>
                        </a:rPr>
                        <a:t>Quantidade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Poppins"/>
                        </a:rPr>
                        <a:t>Valor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Poppins"/>
                        </a:rPr>
                        <a:t>Unitario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Arial"/>
                        </a:rPr>
                        <a:t>Valor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Arial"/>
                        </a:rPr>
                        <a:t>Total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Poppins"/>
                        </a:rPr>
                        <a:t>Fonte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Arial"/>
                        </a:rPr>
                        <a:t>Computador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R$10.000,00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Arial"/>
                        </a:rPr>
                        <a:t>R$10.000,00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Proprio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Equipamentos de rede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R$2.000,00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Arial"/>
                        </a:rPr>
                        <a:t>R$2.000,00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Proprio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Arial"/>
                        </a:rPr>
                        <a:t>Aceleradoras de processos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R$5.000,00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Arial"/>
                        </a:rPr>
                        <a:t>R$5.000,00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FAPESB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Arial"/>
                        </a:rPr>
                        <a:t>Total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-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-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R$17.000,00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Próprio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97" name="Google Shape;3630;p84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198" name="Google Shape;3631;p84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199" name="Google Shape;3632;p84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200" name="Google Shape;3633;p84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2201" name="Google Shape;3634;p84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02" name="Google Shape;3635;p84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203" name="Google Shape;3636;p84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2204" name="Google Shape;3637;p84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05" name="Google Shape;3638;p84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PlaceHolder 1"/>
          <p:cNvSpPr>
            <a:spLocks noGrp="1"/>
          </p:cNvSpPr>
          <p:nvPr>
            <p:ph type="title"/>
          </p:nvPr>
        </p:nvSpPr>
        <p:spPr>
          <a:xfrm>
            <a:off x="558360" y="200880"/>
            <a:ext cx="7703640" cy="48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dk2"/>
                </a:solidFill>
                <a:latin typeface="Montserrat ExtraBold"/>
                <a:ea typeface="Montserrat ExtraBold"/>
              </a:rPr>
              <a:t>Materiais de consumo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207" name="Google Shape;3629;p84"/>
          <p:cNvGraphicFramePr/>
          <p:nvPr/>
        </p:nvGraphicFramePr>
        <p:xfrm>
          <a:off x="161640" y="819360"/>
          <a:ext cx="8810280" cy="2751480"/>
        </p:xfrm>
        <a:graphic>
          <a:graphicData uri="http://schemas.openxmlformats.org/drawingml/2006/table">
            <a:tbl>
              <a:tblPr/>
              <a:tblGrid>
                <a:gridCol w="1769400"/>
                <a:gridCol w="1754640"/>
                <a:gridCol w="1761840"/>
                <a:gridCol w="1761840"/>
                <a:gridCol w="1761840"/>
              </a:tblGrid>
              <a:tr h="80208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Arial"/>
                        </a:rPr>
                        <a:t>Material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Poppins"/>
                        </a:rPr>
                        <a:t>Quantidade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Arial"/>
                        </a:rPr>
                        <a:t>Valor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Poppins"/>
                        </a:rPr>
                        <a:t>Unitario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Arial"/>
                        </a:rPr>
                        <a:t>Valor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Arial"/>
                        </a:rPr>
                        <a:t>Total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chemeClr val="dk2"/>
                          </a:solidFill>
                          <a:latin typeface="Montserrat Medium"/>
                          <a:ea typeface="Poppins"/>
                        </a:rPr>
                        <a:t>Fonte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Arial"/>
                        </a:rPr>
                        <a:t>Folhas de oficio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1 resma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R$30,00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Arial"/>
                        </a:rPr>
                        <a:t>R$30,00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UESC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Arial"/>
                        </a:rPr>
                        <a:t>Canetas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20 canetas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R$1,50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Arial"/>
                        </a:rPr>
                        <a:t>R$30,00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UESC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Arial"/>
                        </a:rPr>
                        <a:t>Total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-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-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Arial"/>
                        </a:rPr>
                        <a:t>R$60,00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chemeClr val="dk1"/>
                          </a:solidFill>
                          <a:latin typeface="Montserrat Medium"/>
                          <a:ea typeface="Poppins"/>
                        </a:rPr>
                        <a:t>UESC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3ac3d"/>
                      </a:solidFill>
                      <a:prstDash val="solid"/>
                    </a:lnL>
                    <a:lnR w="18720">
                      <a:solidFill>
                        <a:srgbClr val="f3ac3d"/>
                      </a:solidFill>
                      <a:prstDash val="solid"/>
                    </a:lnR>
                    <a:lnT w="18720">
                      <a:solidFill>
                        <a:srgbClr val="f3ac3d"/>
                      </a:solidFill>
                      <a:prstDash val="solid"/>
                    </a:lnT>
                    <a:lnB w="18720">
                      <a:solidFill>
                        <a:srgbClr val="f3ac3d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08" name="Google Shape;3630;p84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09" name="Google Shape;3631;p84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0" name="Google Shape;3632;p84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211" name="Google Shape;3633;p84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2212" name="Google Shape;3634;p84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13" name="Google Shape;3635;p84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214" name="Google Shape;3636;p84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2215" name="Google Shape;3637;p84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16" name="Google Shape;3638;p84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PlaceHolder 1"/>
          <p:cNvSpPr>
            <a:spLocks noGrp="1"/>
          </p:cNvSpPr>
          <p:nvPr>
            <p:ph type="title"/>
          </p:nvPr>
        </p:nvSpPr>
        <p:spPr>
          <a:xfrm>
            <a:off x="2061000" y="534960"/>
            <a:ext cx="6367320" cy="201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72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Impactos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8" name="Google Shape;3137;p73"/>
          <p:cNvSpPr/>
          <p:nvPr/>
        </p:nvSpPr>
        <p:spPr>
          <a:xfrm>
            <a:off x="576000" y="4524840"/>
            <a:ext cx="4042440" cy="235800"/>
          </a:xfrm>
          <a:custGeom>
            <a:avLst/>
            <a:gdLst>
              <a:gd name="textAreaLeft" fmla="*/ 0 w 4042440"/>
              <a:gd name="textAreaRight" fmla="*/ 4042800 w 4042440"/>
              <a:gd name="textAreaTop" fmla="*/ 0 h 235800"/>
              <a:gd name="textAreaBottom" fmla="*/ 236160 h 235800"/>
            </a:gdLst>
            <a:ahLst/>
            <a:rect l="textAreaLeft" t="textAreaTop" r="textAreaRight" b="textAreaBottom"/>
            <a:pathLst>
              <a:path w="161716" h="9441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219" name="Google Shape;3138;p73"/>
          <p:cNvGrpSpPr/>
          <p:nvPr/>
        </p:nvGrpSpPr>
        <p:grpSpPr>
          <a:xfrm>
            <a:off x="891360" y="1993320"/>
            <a:ext cx="3651120" cy="2661480"/>
            <a:chOff x="891360" y="1993320"/>
            <a:chExt cx="3651120" cy="2661480"/>
          </a:xfrm>
        </p:grpSpPr>
        <p:grpSp>
          <p:nvGrpSpPr>
            <p:cNvPr id="2220" name="Google Shape;3139;p73"/>
            <p:cNvGrpSpPr/>
            <p:nvPr/>
          </p:nvGrpSpPr>
          <p:grpSpPr>
            <a:xfrm>
              <a:off x="891360" y="3860280"/>
              <a:ext cx="798480" cy="794160"/>
              <a:chOff x="891360" y="3860280"/>
              <a:chExt cx="798480" cy="794160"/>
            </a:xfrm>
          </p:grpSpPr>
          <p:sp>
            <p:nvSpPr>
              <p:cNvPr id="2221" name="Google Shape;3140;p73"/>
              <p:cNvSpPr/>
              <p:nvPr/>
            </p:nvSpPr>
            <p:spPr>
              <a:xfrm>
                <a:off x="1279080" y="4415760"/>
                <a:ext cx="406440" cy="79560"/>
              </a:xfrm>
              <a:custGeom>
                <a:avLst/>
                <a:gdLst>
                  <a:gd name="textAreaLeft" fmla="*/ 0 w 406440"/>
                  <a:gd name="textAreaRight" fmla="*/ 406800 w 4064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6279" h="3203">
                    <a:moveTo>
                      <a:pt x="0" y="0"/>
                    </a:moveTo>
                    <a:lnTo>
                      <a:pt x="0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22" name="Google Shape;3141;p73"/>
              <p:cNvSpPr/>
              <p:nvPr/>
            </p:nvSpPr>
            <p:spPr>
              <a:xfrm>
                <a:off x="1262160" y="4574880"/>
                <a:ext cx="406440" cy="79560"/>
              </a:xfrm>
              <a:custGeom>
                <a:avLst/>
                <a:gdLst>
                  <a:gd name="textAreaLeft" fmla="*/ 0 w 406440"/>
                  <a:gd name="textAreaRight" fmla="*/ 406800 w 4064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6279" h="3203">
                    <a:moveTo>
                      <a:pt x="0" y="0"/>
                    </a:moveTo>
                    <a:lnTo>
                      <a:pt x="0" y="3203"/>
                    </a:lnTo>
                    <a:lnTo>
                      <a:pt x="16279" y="3203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23" name="Google Shape;3142;p73"/>
              <p:cNvSpPr/>
              <p:nvPr/>
            </p:nvSpPr>
            <p:spPr>
              <a:xfrm>
                <a:off x="1579320" y="4574880"/>
                <a:ext cx="89640" cy="7956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3603" h="3203">
                    <a:moveTo>
                      <a:pt x="0" y="0"/>
                    </a:moveTo>
                    <a:lnTo>
                      <a:pt x="0" y="3203"/>
                    </a:lnTo>
                    <a:lnTo>
                      <a:pt x="3603" y="3203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24" name="Google Shape;3143;p73"/>
              <p:cNvSpPr/>
              <p:nvPr/>
            </p:nvSpPr>
            <p:spPr>
              <a:xfrm>
                <a:off x="1536840" y="4574880"/>
                <a:ext cx="32040" cy="79560"/>
              </a:xfrm>
              <a:custGeom>
                <a:avLst/>
                <a:gdLst>
                  <a:gd name="textAreaLeft" fmla="*/ 0 w 32040"/>
                  <a:gd name="textAreaRight" fmla="*/ 32400 w 320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302" h="3203">
                    <a:moveTo>
                      <a:pt x="1" y="0"/>
                    </a:moveTo>
                    <a:lnTo>
                      <a:pt x="1" y="3203"/>
                    </a:lnTo>
                    <a:lnTo>
                      <a:pt x="1302" y="3203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25" name="Google Shape;3144;p73"/>
              <p:cNvSpPr/>
              <p:nvPr/>
            </p:nvSpPr>
            <p:spPr>
              <a:xfrm>
                <a:off x="1495080" y="4574880"/>
                <a:ext cx="21240" cy="79560"/>
              </a:xfrm>
              <a:custGeom>
                <a:avLst/>
                <a:gdLst>
                  <a:gd name="textAreaLeft" fmla="*/ 0 w 21240"/>
                  <a:gd name="textAreaRight" fmla="*/ 21600 w 212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869" h="3203">
                    <a:moveTo>
                      <a:pt x="1" y="0"/>
                    </a:moveTo>
                    <a:lnTo>
                      <a:pt x="1" y="3203"/>
                    </a:lnTo>
                    <a:lnTo>
                      <a:pt x="868" y="3203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26" name="Google Shape;3145;p73"/>
              <p:cNvSpPr/>
              <p:nvPr/>
            </p:nvSpPr>
            <p:spPr>
              <a:xfrm>
                <a:off x="1453320" y="4574880"/>
                <a:ext cx="11520" cy="79560"/>
              </a:xfrm>
              <a:custGeom>
                <a:avLst/>
                <a:gdLst>
                  <a:gd name="textAreaLeft" fmla="*/ 0 w 11520"/>
                  <a:gd name="textAreaRight" fmla="*/ 11880 w 1152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468" h="3203">
                    <a:moveTo>
                      <a:pt x="0" y="0"/>
                    </a:moveTo>
                    <a:lnTo>
                      <a:pt x="0" y="3203"/>
                    </a:lnTo>
                    <a:lnTo>
                      <a:pt x="467" y="3203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27" name="Google Shape;3146;p73"/>
              <p:cNvSpPr/>
              <p:nvPr/>
            </p:nvSpPr>
            <p:spPr>
              <a:xfrm>
                <a:off x="1386720" y="4574880"/>
                <a:ext cx="4680" cy="79560"/>
              </a:xfrm>
              <a:custGeom>
                <a:avLst/>
                <a:gdLst>
                  <a:gd name="textAreaLeft" fmla="*/ 0 w 4680"/>
                  <a:gd name="textAreaRight" fmla="*/ 5040 w 468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201" h="3203">
                    <a:moveTo>
                      <a:pt x="1" y="0"/>
                    </a:moveTo>
                    <a:lnTo>
                      <a:pt x="1" y="3203"/>
                    </a:lnTo>
                    <a:lnTo>
                      <a:pt x="201" y="3203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28" name="Google Shape;3147;p73"/>
              <p:cNvSpPr/>
              <p:nvPr/>
            </p:nvSpPr>
            <p:spPr>
              <a:xfrm>
                <a:off x="1243080" y="4495680"/>
                <a:ext cx="406440" cy="78840"/>
              </a:xfrm>
              <a:custGeom>
                <a:avLst/>
                <a:gdLst>
                  <a:gd name="textAreaLeft" fmla="*/ 0 w 406440"/>
                  <a:gd name="textAreaRight" fmla="*/ 406800 w 40644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16279" h="3170">
                    <a:moveTo>
                      <a:pt x="0" y="0"/>
                    </a:moveTo>
                    <a:lnTo>
                      <a:pt x="0" y="3169"/>
                    </a:lnTo>
                    <a:lnTo>
                      <a:pt x="16278" y="3169"/>
                    </a:lnTo>
                    <a:lnTo>
                      <a:pt x="16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29" name="Google Shape;3148;p73"/>
              <p:cNvSpPr/>
              <p:nvPr/>
            </p:nvSpPr>
            <p:spPr>
              <a:xfrm>
                <a:off x="1559880" y="4495680"/>
                <a:ext cx="89640" cy="7884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3604" h="3170">
                    <a:moveTo>
                      <a:pt x="1" y="0"/>
                    </a:moveTo>
                    <a:lnTo>
                      <a:pt x="1" y="3169"/>
                    </a:lnTo>
                    <a:lnTo>
                      <a:pt x="3603" y="3169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30" name="Google Shape;3149;p73"/>
              <p:cNvSpPr/>
              <p:nvPr/>
            </p:nvSpPr>
            <p:spPr>
              <a:xfrm>
                <a:off x="1517400" y="4496040"/>
                <a:ext cx="32040" cy="78840"/>
              </a:xfrm>
              <a:custGeom>
                <a:avLst/>
                <a:gdLst>
                  <a:gd name="textAreaLeft" fmla="*/ 0 w 32040"/>
                  <a:gd name="textAreaRight" fmla="*/ 32400 w 3204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1302" h="3170">
                    <a:moveTo>
                      <a:pt x="1" y="0"/>
                    </a:moveTo>
                    <a:lnTo>
                      <a:pt x="1" y="3169"/>
                    </a:lnTo>
                    <a:lnTo>
                      <a:pt x="1302" y="3169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31" name="Google Shape;3150;p73"/>
              <p:cNvSpPr/>
              <p:nvPr/>
            </p:nvSpPr>
            <p:spPr>
              <a:xfrm>
                <a:off x="1474920" y="4496040"/>
                <a:ext cx="22320" cy="78840"/>
              </a:xfrm>
              <a:custGeom>
                <a:avLst/>
                <a:gdLst>
                  <a:gd name="textAreaLeft" fmla="*/ 0 w 22320"/>
                  <a:gd name="textAreaRight" fmla="*/ 22680 w 2232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902" h="3170">
                    <a:moveTo>
                      <a:pt x="0" y="0"/>
                    </a:moveTo>
                    <a:lnTo>
                      <a:pt x="0" y="3169"/>
                    </a:lnTo>
                    <a:lnTo>
                      <a:pt x="901" y="3169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32" name="Google Shape;3151;p73"/>
              <p:cNvSpPr/>
              <p:nvPr/>
            </p:nvSpPr>
            <p:spPr>
              <a:xfrm>
                <a:off x="1434240" y="4495680"/>
                <a:ext cx="11520" cy="78840"/>
              </a:xfrm>
              <a:custGeom>
                <a:avLst/>
                <a:gdLst>
                  <a:gd name="textAreaLeft" fmla="*/ 0 w 11520"/>
                  <a:gd name="textAreaRight" fmla="*/ 11880 w 1152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468" h="3170">
                    <a:moveTo>
                      <a:pt x="1" y="0"/>
                    </a:moveTo>
                    <a:lnTo>
                      <a:pt x="1" y="3169"/>
                    </a:lnTo>
                    <a:lnTo>
                      <a:pt x="468" y="3169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33" name="Google Shape;3152;p73"/>
              <p:cNvSpPr/>
              <p:nvPr/>
            </p:nvSpPr>
            <p:spPr>
              <a:xfrm>
                <a:off x="1366560" y="4495680"/>
                <a:ext cx="5400" cy="78840"/>
              </a:xfrm>
              <a:custGeom>
                <a:avLst/>
                <a:gdLst>
                  <a:gd name="textAreaLeft" fmla="*/ 0 w 5400"/>
                  <a:gd name="textAreaRight" fmla="*/ 5760 w 540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235" h="3170">
                    <a:moveTo>
                      <a:pt x="1" y="0"/>
                    </a:moveTo>
                    <a:lnTo>
                      <a:pt x="1" y="3169"/>
                    </a:lnTo>
                    <a:lnTo>
                      <a:pt x="234" y="316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34" name="Google Shape;3153;p73"/>
              <p:cNvSpPr/>
              <p:nvPr/>
            </p:nvSpPr>
            <p:spPr>
              <a:xfrm>
                <a:off x="1596600" y="4415760"/>
                <a:ext cx="88920" cy="79560"/>
              </a:xfrm>
              <a:custGeom>
                <a:avLst/>
                <a:gdLst>
                  <a:gd name="textAreaLeft" fmla="*/ 0 w 88920"/>
                  <a:gd name="textAreaRight" fmla="*/ 89280 w 8892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3570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3570" y="3202"/>
                    </a:lnTo>
                    <a:lnTo>
                      <a:pt x="357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35" name="Google Shape;3154;p73"/>
              <p:cNvSpPr/>
              <p:nvPr/>
            </p:nvSpPr>
            <p:spPr>
              <a:xfrm>
                <a:off x="1553400" y="4416120"/>
                <a:ext cx="32040" cy="79560"/>
              </a:xfrm>
              <a:custGeom>
                <a:avLst/>
                <a:gdLst>
                  <a:gd name="textAreaLeft" fmla="*/ 0 w 32040"/>
                  <a:gd name="textAreaRight" fmla="*/ 32400 w 320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302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1302" y="3202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36" name="Google Shape;3155;p73"/>
              <p:cNvSpPr/>
              <p:nvPr/>
            </p:nvSpPr>
            <p:spPr>
              <a:xfrm>
                <a:off x="1511640" y="4416120"/>
                <a:ext cx="22320" cy="79560"/>
              </a:xfrm>
              <a:custGeom>
                <a:avLst/>
                <a:gdLst>
                  <a:gd name="textAreaLeft" fmla="*/ 0 w 22320"/>
                  <a:gd name="textAreaRight" fmla="*/ 22680 w 2232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901" h="3203">
                    <a:moveTo>
                      <a:pt x="0" y="0"/>
                    </a:moveTo>
                    <a:lnTo>
                      <a:pt x="0" y="3202"/>
                    </a:lnTo>
                    <a:lnTo>
                      <a:pt x="901" y="320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37" name="Google Shape;3156;p73"/>
              <p:cNvSpPr/>
              <p:nvPr/>
            </p:nvSpPr>
            <p:spPr>
              <a:xfrm>
                <a:off x="1470960" y="4416120"/>
                <a:ext cx="10440" cy="79560"/>
              </a:xfrm>
              <a:custGeom>
                <a:avLst/>
                <a:gdLst>
                  <a:gd name="textAreaLeft" fmla="*/ 0 w 10440"/>
                  <a:gd name="textAreaRight" fmla="*/ 10800 w 104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435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434" y="3202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38" name="Google Shape;3157;p73"/>
              <p:cNvSpPr/>
              <p:nvPr/>
            </p:nvSpPr>
            <p:spPr>
              <a:xfrm>
                <a:off x="1403280" y="4415760"/>
                <a:ext cx="5400" cy="79560"/>
              </a:xfrm>
              <a:custGeom>
                <a:avLst/>
                <a:gdLst>
                  <a:gd name="textAreaLeft" fmla="*/ 0 w 5400"/>
                  <a:gd name="textAreaRight" fmla="*/ 5760 w 540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235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234" y="320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39" name="Google Shape;3158;p73"/>
              <p:cNvSpPr/>
              <p:nvPr/>
            </p:nvSpPr>
            <p:spPr>
              <a:xfrm>
                <a:off x="1262160" y="4336560"/>
                <a:ext cx="406440" cy="79560"/>
              </a:xfrm>
              <a:custGeom>
                <a:avLst/>
                <a:gdLst>
                  <a:gd name="textAreaLeft" fmla="*/ 0 w 406440"/>
                  <a:gd name="textAreaRight" fmla="*/ 406800 w 4064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6279" h="3203">
                    <a:moveTo>
                      <a:pt x="0" y="0"/>
                    </a:moveTo>
                    <a:lnTo>
                      <a:pt x="0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40" name="Google Shape;3159;p73"/>
              <p:cNvSpPr/>
              <p:nvPr/>
            </p:nvSpPr>
            <p:spPr>
              <a:xfrm>
                <a:off x="1579320" y="4336560"/>
                <a:ext cx="89640" cy="7956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3603" h="3203">
                    <a:moveTo>
                      <a:pt x="0" y="0"/>
                    </a:moveTo>
                    <a:lnTo>
                      <a:pt x="0" y="3202"/>
                    </a:lnTo>
                    <a:lnTo>
                      <a:pt x="3603" y="32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41" name="Google Shape;3160;p73"/>
              <p:cNvSpPr/>
              <p:nvPr/>
            </p:nvSpPr>
            <p:spPr>
              <a:xfrm>
                <a:off x="1536840" y="4336920"/>
                <a:ext cx="32040" cy="79560"/>
              </a:xfrm>
              <a:custGeom>
                <a:avLst/>
                <a:gdLst>
                  <a:gd name="textAreaLeft" fmla="*/ 0 w 32040"/>
                  <a:gd name="textAreaRight" fmla="*/ 32400 w 320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302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1302" y="3202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42" name="Google Shape;3161;p73"/>
              <p:cNvSpPr/>
              <p:nvPr/>
            </p:nvSpPr>
            <p:spPr>
              <a:xfrm>
                <a:off x="1495080" y="4336920"/>
                <a:ext cx="21240" cy="79560"/>
              </a:xfrm>
              <a:custGeom>
                <a:avLst/>
                <a:gdLst>
                  <a:gd name="textAreaLeft" fmla="*/ 0 w 21240"/>
                  <a:gd name="textAreaRight" fmla="*/ 21600 w 212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869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868" y="3202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43" name="Google Shape;3162;p73"/>
              <p:cNvSpPr/>
              <p:nvPr/>
            </p:nvSpPr>
            <p:spPr>
              <a:xfrm>
                <a:off x="1453320" y="4336920"/>
                <a:ext cx="11520" cy="79560"/>
              </a:xfrm>
              <a:custGeom>
                <a:avLst/>
                <a:gdLst>
                  <a:gd name="textAreaLeft" fmla="*/ 0 w 11520"/>
                  <a:gd name="textAreaRight" fmla="*/ 11880 w 1152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468" h="3203">
                    <a:moveTo>
                      <a:pt x="0" y="0"/>
                    </a:moveTo>
                    <a:lnTo>
                      <a:pt x="0" y="3202"/>
                    </a:lnTo>
                    <a:lnTo>
                      <a:pt x="467" y="3202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44" name="Google Shape;3163;p73"/>
              <p:cNvSpPr/>
              <p:nvPr/>
            </p:nvSpPr>
            <p:spPr>
              <a:xfrm>
                <a:off x="1386720" y="4336560"/>
                <a:ext cx="4680" cy="79560"/>
              </a:xfrm>
              <a:custGeom>
                <a:avLst/>
                <a:gdLst>
                  <a:gd name="textAreaLeft" fmla="*/ 0 w 4680"/>
                  <a:gd name="textAreaRight" fmla="*/ 5040 w 468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201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201" y="3202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45" name="Google Shape;3164;p73"/>
              <p:cNvSpPr/>
              <p:nvPr/>
            </p:nvSpPr>
            <p:spPr>
              <a:xfrm>
                <a:off x="1251360" y="4257360"/>
                <a:ext cx="406440" cy="79560"/>
              </a:xfrm>
              <a:custGeom>
                <a:avLst/>
                <a:gdLst>
                  <a:gd name="textAreaLeft" fmla="*/ 0 w 406440"/>
                  <a:gd name="textAreaRight" fmla="*/ 406800 w 4064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6279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46" name="Google Shape;3165;p73"/>
              <p:cNvSpPr/>
              <p:nvPr/>
            </p:nvSpPr>
            <p:spPr>
              <a:xfrm>
                <a:off x="1569240" y="4257360"/>
                <a:ext cx="88920" cy="79560"/>
              </a:xfrm>
              <a:custGeom>
                <a:avLst/>
                <a:gdLst>
                  <a:gd name="textAreaLeft" fmla="*/ 0 w 88920"/>
                  <a:gd name="textAreaRight" fmla="*/ 89280 w 8892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3570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3570" y="3202"/>
                    </a:lnTo>
                    <a:lnTo>
                      <a:pt x="357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47" name="Google Shape;3166;p73"/>
              <p:cNvSpPr/>
              <p:nvPr/>
            </p:nvSpPr>
            <p:spPr>
              <a:xfrm>
                <a:off x="1525680" y="4257720"/>
                <a:ext cx="32040" cy="79560"/>
              </a:xfrm>
              <a:custGeom>
                <a:avLst/>
                <a:gdLst>
                  <a:gd name="textAreaLeft" fmla="*/ 0 w 32040"/>
                  <a:gd name="textAreaRight" fmla="*/ 32400 w 320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302" h="3203">
                    <a:moveTo>
                      <a:pt x="0" y="0"/>
                    </a:moveTo>
                    <a:lnTo>
                      <a:pt x="0" y="3202"/>
                    </a:lnTo>
                    <a:lnTo>
                      <a:pt x="1301" y="3202"/>
                    </a:lnTo>
                    <a:lnTo>
                      <a:pt x="13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48" name="Google Shape;3167;p73"/>
              <p:cNvSpPr/>
              <p:nvPr/>
            </p:nvSpPr>
            <p:spPr>
              <a:xfrm>
                <a:off x="1484280" y="4257720"/>
                <a:ext cx="22320" cy="79560"/>
              </a:xfrm>
              <a:custGeom>
                <a:avLst/>
                <a:gdLst>
                  <a:gd name="textAreaLeft" fmla="*/ 0 w 22320"/>
                  <a:gd name="textAreaRight" fmla="*/ 22680 w 2232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901" h="3203">
                    <a:moveTo>
                      <a:pt x="0" y="0"/>
                    </a:moveTo>
                    <a:lnTo>
                      <a:pt x="0" y="3202"/>
                    </a:lnTo>
                    <a:lnTo>
                      <a:pt x="901" y="320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49" name="Google Shape;3168;p73"/>
              <p:cNvSpPr/>
              <p:nvPr/>
            </p:nvSpPr>
            <p:spPr>
              <a:xfrm>
                <a:off x="1443240" y="4257720"/>
                <a:ext cx="10440" cy="79560"/>
              </a:xfrm>
              <a:custGeom>
                <a:avLst/>
                <a:gdLst>
                  <a:gd name="textAreaLeft" fmla="*/ 0 w 10440"/>
                  <a:gd name="textAreaRight" fmla="*/ 10800 w 104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435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434" y="3202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50" name="Google Shape;3169;p73"/>
              <p:cNvSpPr/>
              <p:nvPr/>
            </p:nvSpPr>
            <p:spPr>
              <a:xfrm>
                <a:off x="1375560" y="4257360"/>
                <a:ext cx="5400" cy="79560"/>
              </a:xfrm>
              <a:custGeom>
                <a:avLst/>
                <a:gdLst>
                  <a:gd name="textAreaLeft" fmla="*/ 0 w 5400"/>
                  <a:gd name="textAreaRight" fmla="*/ 5760 w 540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235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234" y="320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51" name="Google Shape;3170;p73"/>
              <p:cNvSpPr/>
              <p:nvPr/>
            </p:nvSpPr>
            <p:spPr>
              <a:xfrm>
                <a:off x="1262160" y="4177800"/>
                <a:ext cx="406440" cy="78840"/>
              </a:xfrm>
              <a:custGeom>
                <a:avLst/>
                <a:gdLst>
                  <a:gd name="textAreaLeft" fmla="*/ 0 w 406440"/>
                  <a:gd name="textAreaRight" fmla="*/ 406800 w 40644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16279" h="3170">
                    <a:moveTo>
                      <a:pt x="0" y="0"/>
                    </a:moveTo>
                    <a:lnTo>
                      <a:pt x="0" y="3169"/>
                    </a:lnTo>
                    <a:lnTo>
                      <a:pt x="16279" y="3169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52" name="Google Shape;3171;p73"/>
              <p:cNvSpPr/>
              <p:nvPr/>
            </p:nvSpPr>
            <p:spPr>
              <a:xfrm>
                <a:off x="1579320" y="4177800"/>
                <a:ext cx="89640" cy="7884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3603" h="3170">
                    <a:moveTo>
                      <a:pt x="0" y="0"/>
                    </a:moveTo>
                    <a:lnTo>
                      <a:pt x="0" y="3169"/>
                    </a:lnTo>
                    <a:lnTo>
                      <a:pt x="3603" y="3169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53" name="Google Shape;3172;p73"/>
              <p:cNvSpPr/>
              <p:nvPr/>
            </p:nvSpPr>
            <p:spPr>
              <a:xfrm>
                <a:off x="1536840" y="4178520"/>
                <a:ext cx="32040" cy="78840"/>
              </a:xfrm>
              <a:custGeom>
                <a:avLst/>
                <a:gdLst>
                  <a:gd name="textAreaLeft" fmla="*/ 0 w 32040"/>
                  <a:gd name="textAreaRight" fmla="*/ 32400 w 3204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1302" h="3170">
                    <a:moveTo>
                      <a:pt x="1" y="0"/>
                    </a:moveTo>
                    <a:lnTo>
                      <a:pt x="1" y="3169"/>
                    </a:lnTo>
                    <a:lnTo>
                      <a:pt x="1302" y="3169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54" name="Google Shape;3173;p73"/>
              <p:cNvSpPr/>
              <p:nvPr/>
            </p:nvSpPr>
            <p:spPr>
              <a:xfrm>
                <a:off x="1495080" y="4178520"/>
                <a:ext cx="21240" cy="78840"/>
              </a:xfrm>
              <a:custGeom>
                <a:avLst/>
                <a:gdLst>
                  <a:gd name="textAreaLeft" fmla="*/ 0 w 21240"/>
                  <a:gd name="textAreaRight" fmla="*/ 21600 w 2124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869" h="3170">
                    <a:moveTo>
                      <a:pt x="1" y="0"/>
                    </a:moveTo>
                    <a:lnTo>
                      <a:pt x="1" y="3169"/>
                    </a:lnTo>
                    <a:lnTo>
                      <a:pt x="868" y="3169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55" name="Google Shape;3174;p73"/>
              <p:cNvSpPr/>
              <p:nvPr/>
            </p:nvSpPr>
            <p:spPr>
              <a:xfrm>
                <a:off x="1453320" y="4178520"/>
                <a:ext cx="11520" cy="78840"/>
              </a:xfrm>
              <a:custGeom>
                <a:avLst/>
                <a:gdLst>
                  <a:gd name="textAreaLeft" fmla="*/ 0 w 11520"/>
                  <a:gd name="textAreaRight" fmla="*/ 11880 w 1152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468" h="3170">
                    <a:moveTo>
                      <a:pt x="0" y="0"/>
                    </a:moveTo>
                    <a:lnTo>
                      <a:pt x="0" y="3169"/>
                    </a:lnTo>
                    <a:lnTo>
                      <a:pt x="467" y="3169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56" name="Google Shape;3175;p73"/>
              <p:cNvSpPr/>
              <p:nvPr/>
            </p:nvSpPr>
            <p:spPr>
              <a:xfrm>
                <a:off x="1386720" y="4177800"/>
                <a:ext cx="4680" cy="78840"/>
              </a:xfrm>
              <a:custGeom>
                <a:avLst/>
                <a:gdLst>
                  <a:gd name="textAreaLeft" fmla="*/ 0 w 4680"/>
                  <a:gd name="textAreaRight" fmla="*/ 5040 w 468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201" h="3170">
                    <a:moveTo>
                      <a:pt x="1" y="0"/>
                    </a:moveTo>
                    <a:lnTo>
                      <a:pt x="1" y="3169"/>
                    </a:lnTo>
                    <a:lnTo>
                      <a:pt x="201" y="3169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57" name="Google Shape;3176;p73"/>
              <p:cNvSpPr/>
              <p:nvPr/>
            </p:nvSpPr>
            <p:spPr>
              <a:xfrm>
                <a:off x="1262160" y="4097880"/>
                <a:ext cx="406440" cy="79920"/>
              </a:xfrm>
              <a:custGeom>
                <a:avLst/>
                <a:gdLst>
                  <a:gd name="textAreaLeft" fmla="*/ 0 w 406440"/>
                  <a:gd name="textAreaRight" fmla="*/ 406800 w 40644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6279" h="3204">
                    <a:moveTo>
                      <a:pt x="0" y="1"/>
                    </a:moveTo>
                    <a:lnTo>
                      <a:pt x="0" y="3203"/>
                    </a:lnTo>
                    <a:lnTo>
                      <a:pt x="16279" y="3203"/>
                    </a:lnTo>
                    <a:lnTo>
                      <a:pt x="1627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58" name="Google Shape;3177;p73"/>
              <p:cNvSpPr/>
              <p:nvPr/>
            </p:nvSpPr>
            <p:spPr>
              <a:xfrm>
                <a:off x="1579320" y="4097880"/>
                <a:ext cx="89640" cy="7992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3603" h="3204">
                    <a:moveTo>
                      <a:pt x="0" y="1"/>
                    </a:moveTo>
                    <a:lnTo>
                      <a:pt x="0" y="3203"/>
                    </a:lnTo>
                    <a:lnTo>
                      <a:pt x="3603" y="3203"/>
                    </a:lnTo>
                    <a:lnTo>
                      <a:pt x="36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59" name="Google Shape;3178;p73"/>
              <p:cNvSpPr/>
              <p:nvPr/>
            </p:nvSpPr>
            <p:spPr>
              <a:xfrm>
                <a:off x="1536840" y="4098240"/>
                <a:ext cx="32040" cy="79920"/>
              </a:xfrm>
              <a:custGeom>
                <a:avLst/>
                <a:gdLst>
                  <a:gd name="textAreaLeft" fmla="*/ 0 w 32040"/>
                  <a:gd name="textAreaRight" fmla="*/ 32400 w 3204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302" h="3204">
                    <a:moveTo>
                      <a:pt x="1" y="1"/>
                    </a:moveTo>
                    <a:lnTo>
                      <a:pt x="1" y="3203"/>
                    </a:lnTo>
                    <a:lnTo>
                      <a:pt x="1302" y="3203"/>
                    </a:lnTo>
                    <a:lnTo>
                      <a:pt x="130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60" name="Google Shape;3179;p73"/>
              <p:cNvSpPr/>
              <p:nvPr/>
            </p:nvSpPr>
            <p:spPr>
              <a:xfrm>
                <a:off x="1495080" y="4098240"/>
                <a:ext cx="21240" cy="79920"/>
              </a:xfrm>
              <a:custGeom>
                <a:avLst/>
                <a:gdLst>
                  <a:gd name="textAreaLeft" fmla="*/ 0 w 21240"/>
                  <a:gd name="textAreaRight" fmla="*/ 21600 w 2124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869" h="3204">
                    <a:moveTo>
                      <a:pt x="1" y="1"/>
                    </a:moveTo>
                    <a:lnTo>
                      <a:pt x="1" y="3203"/>
                    </a:lnTo>
                    <a:lnTo>
                      <a:pt x="868" y="3203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61" name="Google Shape;3180;p73"/>
              <p:cNvSpPr/>
              <p:nvPr/>
            </p:nvSpPr>
            <p:spPr>
              <a:xfrm>
                <a:off x="1453320" y="4098240"/>
                <a:ext cx="11520" cy="79920"/>
              </a:xfrm>
              <a:custGeom>
                <a:avLst/>
                <a:gdLst>
                  <a:gd name="textAreaLeft" fmla="*/ 0 w 11520"/>
                  <a:gd name="textAreaRight" fmla="*/ 11880 w 115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468" h="3204">
                    <a:moveTo>
                      <a:pt x="0" y="1"/>
                    </a:moveTo>
                    <a:lnTo>
                      <a:pt x="0" y="3203"/>
                    </a:lnTo>
                    <a:lnTo>
                      <a:pt x="467" y="3203"/>
                    </a:lnTo>
                    <a:lnTo>
                      <a:pt x="46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62" name="Google Shape;3181;p73"/>
              <p:cNvSpPr/>
              <p:nvPr/>
            </p:nvSpPr>
            <p:spPr>
              <a:xfrm>
                <a:off x="1386720" y="4097880"/>
                <a:ext cx="4680" cy="79920"/>
              </a:xfrm>
              <a:custGeom>
                <a:avLst/>
                <a:gdLst>
                  <a:gd name="textAreaLeft" fmla="*/ 0 w 4680"/>
                  <a:gd name="textAreaRight" fmla="*/ 5040 w 468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201" h="3204">
                    <a:moveTo>
                      <a:pt x="1" y="1"/>
                    </a:moveTo>
                    <a:lnTo>
                      <a:pt x="1" y="3203"/>
                    </a:lnTo>
                    <a:lnTo>
                      <a:pt x="201" y="3203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63" name="Google Shape;3182;p73"/>
              <p:cNvSpPr/>
              <p:nvPr/>
            </p:nvSpPr>
            <p:spPr>
              <a:xfrm>
                <a:off x="1241640" y="4018680"/>
                <a:ext cx="406440" cy="79560"/>
              </a:xfrm>
              <a:custGeom>
                <a:avLst/>
                <a:gdLst>
                  <a:gd name="textAreaLeft" fmla="*/ 0 w 406440"/>
                  <a:gd name="textAreaRight" fmla="*/ 406800 w 4064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6279" h="3203">
                    <a:moveTo>
                      <a:pt x="0" y="0"/>
                    </a:moveTo>
                    <a:lnTo>
                      <a:pt x="0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64" name="Google Shape;3183;p73"/>
              <p:cNvSpPr/>
              <p:nvPr/>
            </p:nvSpPr>
            <p:spPr>
              <a:xfrm>
                <a:off x="1558440" y="4018680"/>
                <a:ext cx="89640" cy="7956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3603" h="3203">
                    <a:moveTo>
                      <a:pt x="0" y="0"/>
                    </a:moveTo>
                    <a:lnTo>
                      <a:pt x="0" y="3202"/>
                    </a:lnTo>
                    <a:lnTo>
                      <a:pt x="3603" y="32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65" name="Google Shape;3184;p73"/>
              <p:cNvSpPr/>
              <p:nvPr/>
            </p:nvSpPr>
            <p:spPr>
              <a:xfrm>
                <a:off x="1515960" y="4019040"/>
                <a:ext cx="32040" cy="79560"/>
              </a:xfrm>
              <a:custGeom>
                <a:avLst/>
                <a:gdLst>
                  <a:gd name="textAreaLeft" fmla="*/ 0 w 32040"/>
                  <a:gd name="textAreaRight" fmla="*/ 32400 w 320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302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1302" y="3202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66" name="Google Shape;3185;p73"/>
              <p:cNvSpPr/>
              <p:nvPr/>
            </p:nvSpPr>
            <p:spPr>
              <a:xfrm>
                <a:off x="1474200" y="4019040"/>
                <a:ext cx="21240" cy="79560"/>
              </a:xfrm>
              <a:custGeom>
                <a:avLst/>
                <a:gdLst>
                  <a:gd name="textAreaLeft" fmla="*/ 0 w 21240"/>
                  <a:gd name="textAreaRight" fmla="*/ 21600 w 212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868" h="3203">
                    <a:moveTo>
                      <a:pt x="0" y="0"/>
                    </a:moveTo>
                    <a:lnTo>
                      <a:pt x="0" y="3202"/>
                    </a:lnTo>
                    <a:lnTo>
                      <a:pt x="867" y="3202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67" name="Google Shape;3186;p73"/>
              <p:cNvSpPr/>
              <p:nvPr/>
            </p:nvSpPr>
            <p:spPr>
              <a:xfrm>
                <a:off x="1432440" y="4019040"/>
                <a:ext cx="11520" cy="79560"/>
              </a:xfrm>
              <a:custGeom>
                <a:avLst/>
                <a:gdLst>
                  <a:gd name="textAreaLeft" fmla="*/ 0 w 11520"/>
                  <a:gd name="textAreaRight" fmla="*/ 11880 w 1152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468" h="3203">
                    <a:moveTo>
                      <a:pt x="0" y="0"/>
                    </a:moveTo>
                    <a:lnTo>
                      <a:pt x="0" y="3202"/>
                    </a:lnTo>
                    <a:lnTo>
                      <a:pt x="467" y="3202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68" name="Google Shape;3187;p73"/>
              <p:cNvSpPr/>
              <p:nvPr/>
            </p:nvSpPr>
            <p:spPr>
              <a:xfrm>
                <a:off x="1365840" y="4018680"/>
                <a:ext cx="4680" cy="79560"/>
              </a:xfrm>
              <a:custGeom>
                <a:avLst/>
                <a:gdLst>
                  <a:gd name="textAreaLeft" fmla="*/ 0 w 4680"/>
                  <a:gd name="textAreaRight" fmla="*/ 5040 w 468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201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201" y="3202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69" name="Google Shape;3188;p73"/>
              <p:cNvSpPr/>
              <p:nvPr/>
            </p:nvSpPr>
            <p:spPr>
              <a:xfrm>
                <a:off x="1262160" y="3939480"/>
                <a:ext cx="406440" cy="79560"/>
              </a:xfrm>
              <a:custGeom>
                <a:avLst/>
                <a:gdLst>
                  <a:gd name="textAreaLeft" fmla="*/ 0 w 406440"/>
                  <a:gd name="textAreaRight" fmla="*/ 406800 w 4064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6279" h="3203">
                    <a:moveTo>
                      <a:pt x="0" y="0"/>
                    </a:moveTo>
                    <a:lnTo>
                      <a:pt x="0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70" name="Google Shape;3189;p73"/>
              <p:cNvSpPr/>
              <p:nvPr/>
            </p:nvSpPr>
            <p:spPr>
              <a:xfrm>
                <a:off x="1579320" y="3939480"/>
                <a:ext cx="89640" cy="7956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3603" h="3203">
                    <a:moveTo>
                      <a:pt x="0" y="0"/>
                    </a:moveTo>
                    <a:lnTo>
                      <a:pt x="0" y="3202"/>
                    </a:lnTo>
                    <a:lnTo>
                      <a:pt x="3603" y="32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71" name="Google Shape;3190;p73"/>
              <p:cNvSpPr/>
              <p:nvPr/>
            </p:nvSpPr>
            <p:spPr>
              <a:xfrm>
                <a:off x="1536840" y="3939480"/>
                <a:ext cx="32040" cy="79560"/>
              </a:xfrm>
              <a:custGeom>
                <a:avLst/>
                <a:gdLst>
                  <a:gd name="textAreaLeft" fmla="*/ 0 w 32040"/>
                  <a:gd name="textAreaRight" fmla="*/ 32400 w 320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302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1302" y="3202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72" name="Google Shape;3191;p73"/>
              <p:cNvSpPr/>
              <p:nvPr/>
            </p:nvSpPr>
            <p:spPr>
              <a:xfrm>
                <a:off x="1495080" y="3939480"/>
                <a:ext cx="21240" cy="79560"/>
              </a:xfrm>
              <a:custGeom>
                <a:avLst/>
                <a:gdLst>
                  <a:gd name="textAreaLeft" fmla="*/ 0 w 21240"/>
                  <a:gd name="textAreaRight" fmla="*/ 21600 w 212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869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868" y="3202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73" name="Google Shape;3192;p73"/>
              <p:cNvSpPr/>
              <p:nvPr/>
            </p:nvSpPr>
            <p:spPr>
              <a:xfrm>
                <a:off x="1453320" y="3939480"/>
                <a:ext cx="11520" cy="79560"/>
              </a:xfrm>
              <a:custGeom>
                <a:avLst/>
                <a:gdLst>
                  <a:gd name="textAreaLeft" fmla="*/ 0 w 11520"/>
                  <a:gd name="textAreaRight" fmla="*/ 11880 w 1152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468" h="3203">
                    <a:moveTo>
                      <a:pt x="0" y="0"/>
                    </a:moveTo>
                    <a:lnTo>
                      <a:pt x="0" y="3202"/>
                    </a:lnTo>
                    <a:lnTo>
                      <a:pt x="467" y="3202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74" name="Google Shape;3193;p73"/>
              <p:cNvSpPr/>
              <p:nvPr/>
            </p:nvSpPr>
            <p:spPr>
              <a:xfrm>
                <a:off x="1386720" y="3939480"/>
                <a:ext cx="4680" cy="79560"/>
              </a:xfrm>
              <a:custGeom>
                <a:avLst/>
                <a:gdLst>
                  <a:gd name="textAreaLeft" fmla="*/ 0 w 4680"/>
                  <a:gd name="textAreaRight" fmla="*/ 5040 w 468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201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201" y="3202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75" name="Google Shape;3194;p73"/>
              <p:cNvSpPr/>
              <p:nvPr/>
            </p:nvSpPr>
            <p:spPr>
              <a:xfrm>
                <a:off x="1283040" y="3860280"/>
                <a:ext cx="406440" cy="78840"/>
              </a:xfrm>
              <a:custGeom>
                <a:avLst/>
                <a:gdLst>
                  <a:gd name="textAreaLeft" fmla="*/ 0 w 406440"/>
                  <a:gd name="textAreaRight" fmla="*/ 406800 w 40644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16279" h="3170">
                    <a:moveTo>
                      <a:pt x="0" y="0"/>
                    </a:moveTo>
                    <a:lnTo>
                      <a:pt x="0" y="3169"/>
                    </a:lnTo>
                    <a:lnTo>
                      <a:pt x="16279" y="3169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76" name="Google Shape;3195;p73"/>
              <p:cNvSpPr/>
              <p:nvPr/>
            </p:nvSpPr>
            <p:spPr>
              <a:xfrm>
                <a:off x="1600200" y="3860280"/>
                <a:ext cx="89640" cy="7884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3604" h="3170">
                    <a:moveTo>
                      <a:pt x="1" y="0"/>
                    </a:moveTo>
                    <a:lnTo>
                      <a:pt x="1" y="3169"/>
                    </a:lnTo>
                    <a:lnTo>
                      <a:pt x="3604" y="3169"/>
                    </a:lnTo>
                    <a:lnTo>
                      <a:pt x="360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77" name="Google Shape;3196;p73"/>
              <p:cNvSpPr/>
              <p:nvPr/>
            </p:nvSpPr>
            <p:spPr>
              <a:xfrm>
                <a:off x="1557360" y="3860280"/>
                <a:ext cx="32040" cy="78840"/>
              </a:xfrm>
              <a:custGeom>
                <a:avLst/>
                <a:gdLst>
                  <a:gd name="textAreaLeft" fmla="*/ 0 w 32040"/>
                  <a:gd name="textAreaRight" fmla="*/ 32400 w 3204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1302" h="3170">
                    <a:moveTo>
                      <a:pt x="1" y="0"/>
                    </a:moveTo>
                    <a:lnTo>
                      <a:pt x="1" y="3169"/>
                    </a:lnTo>
                    <a:lnTo>
                      <a:pt x="1302" y="3169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78" name="Google Shape;3197;p73"/>
              <p:cNvSpPr/>
              <p:nvPr/>
            </p:nvSpPr>
            <p:spPr>
              <a:xfrm>
                <a:off x="1515960" y="3860280"/>
                <a:ext cx="21240" cy="78840"/>
              </a:xfrm>
              <a:custGeom>
                <a:avLst/>
                <a:gdLst>
                  <a:gd name="textAreaLeft" fmla="*/ 0 w 21240"/>
                  <a:gd name="textAreaRight" fmla="*/ 21600 w 2124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869" h="3170">
                    <a:moveTo>
                      <a:pt x="1" y="0"/>
                    </a:moveTo>
                    <a:lnTo>
                      <a:pt x="1" y="3169"/>
                    </a:lnTo>
                    <a:lnTo>
                      <a:pt x="868" y="3169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79" name="Google Shape;3198;p73"/>
              <p:cNvSpPr/>
              <p:nvPr/>
            </p:nvSpPr>
            <p:spPr>
              <a:xfrm>
                <a:off x="1474200" y="3860280"/>
                <a:ext cx="11520" cy="78840"/>
              </a:xfrm>
              <a:custGeom>
                <a:avLst/>
                <a:gdLst>
                  <a:gd name="textAreaLeft" fmla="*/ 0 w 11520"/>
                  <a:gd name="textAreaRight" fmla="*/ 11880 w 1152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468" h="3170">
                    <a:moveTo>
                      <a:pt x="0" y="0"/>
                    </a:moveTo>
                    <a:lnTo>
                      <a:pt x="0" y="3169"/>
                    </a:lnTo>
                    <a:lnTo>
                      <a:pt x="467" y="3169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80" name="Google Shape;3199;p73"/>
              <p:cNvSpPr/>
              <p:nvPr/>
            </p:nvSpPr>
            <p:spPr>
              <a:xfrm>
                <a:off x="1407600" y="3860280"/>
                <a:ext cx="4680" cy="78840"/>
              </a:xfrm>
              <a:custGeom>
                <a:avLst/>
                <a:gdLst>
                  <a:gd name="textAreaLeft" fmla="*/ 0 w 4680"/>
                  <a:gd name="textAreaRight" fmla="*/ 5040 w 468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201" h="3170">
                    <a:moveTo>
                      <a:pt x="0" y="0"/>
                    </a:moveTo>
                    <a:lnTo>
                      <a:pt x="0" y="3169"/>
                    </a:lnTo>
                    <a:lnTo>
                      <a:pt x="201" y="3169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81" name="Google Shape;3200;p73"/>
              <p:cNvSpPr/>
              <p:nvPr/>
            </p:nvSpPr>
            <p:spPr>
              <a:xfrm>
                <a:off x="923040" y="4574880"/>
                <a:ext cx="406800" cy="79560"/>
              </a:xfrm>
              <a:custGeom>
                <a:avLst/>
                <a:gdLst>
                  <a:gd name="textAreaLeft" fmla="*/ 0 w 406800"/>
                  <a:gd name="textAreaRight" fmla="*/ 407160 w 40680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6280" h="3203">
                    <a:moveTo>
                      <a:pt x="1" y="0"/>
                    </a:moveTo>
                    <a:lnTo>
                      <a:pt x="1" y="3203"/>
                    </a:lnTo>
                    <a:lnTo>
                      <a:pt x="16279" y="3203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82" name="Google Shape;3201;p73"/>
              <p:cNvSpPr/>
              <p:nvPr/>
            </p:nvSpPr>
            <p:spPr>
              <a:xfrm>
                <a:off x="1239840" y="4574880"/>
                <a:ext cx="89640" cy="7956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3604" h="3203">
                    <a:moveTo>
                      <a:pt x="1" y="0"/>
                    </a:moveTo>
                    <a:lnTo>
                      <a:pt x="1" y="3203"/>
                    </a:lnTo>
                    <a:lnTo>
                      <a:pt x="3603" y="3203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83" name="Google Shape;3202;p73"/>
              <p:cNvSpPr/>
              <p:nvPr/>
            </p:nvSpPr>
            <p:spPr>
              <a:xfrm>
                <a:off x="1197360" y="4574880"/>
                <a:ext cx="32040" cy="79560"/>
              </a:xfrm>
              <a:custGeom>
                <a:avLst/>
                <a:gdLst>
                  <a:gd name="textAreaLeft" fmla="*/ 0 w 32040"/>
                  <a:gd name="textAreaRight" fmla="*/ 32400 w 320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302" h="3203">
                    <a:moveTo>
                      <a:pt x="0" y="0"/>
                    </a:moveTo>
                    <a:lnTo>
                      <a:pt x="0" y="3203"/>
                    </a:lnTo>
                    <a:lnTo>
                      <a:pt x="1301" y="3203"/>
                    </a:lnTo>
                    <a:lnTo>
                      <a:pt x="13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84" name="Google Shape;3203;p73"/>
              <p:cNvSpPr/>
              <p:nvPr/>
            </p:nvSpPr>
            <p:spPr>
              <a:xfrm>
                <a:off x="1154880" y="4574880"/>
                <a:ext cx="22320" cy="79560"/>
              </a:xfrm>
              <a:custGeom>
                <a:avLst/>
                <a:gdLst>
                  <a:gd name="textAreaLeft" fmla="*/ 0 w 22320"/>
                  <a:gd name="textAreaRight" fmla="*/ 22680 w 2232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901" h="3203">
                    <a:moveTo>
                      <a:pt x="0" y="0"/>
                    </a:moveTo>
                    <a:lnTo>
                      <a:pt x="0" y="3203"/>
                    </a:lnTo>
                    <a:lnTo>
                      <a:pt x="901" y="3203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85" name="Google Shape;3204;p73"/>
              <p:cNvSpPr/>
              <p:nvPr/>
            </p:nvSpPr>
            <p:spPr>
              <a:xfrm>
                <a:off x="1113840" y="4574880"/>
                <a:ext cx="11520" cy="79560"/>
              </a:xfrm>
              <a:custGeom>
                <a:avLst/>
                <a:gdLst>
                  <a:gd name="textAreaLeft" fmla="*/ 0 w 11520"/>
                  <a:gd name="textAreaRight" fmla="*/ 11880 w 1152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468" h="3203">
                    <a:moveTo>
                      <a:pt x="1" y="0"/>
                    </a:moveTo>
                    <a:lnTo>
                      <a:pt x="1" y="3203"/>
                    </a:lnTo>
                    <a:lnTo>
                      <a:pt x="468" y="3203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86" name="Google Shape;3205;p73"/>
              <p:cNvSpPr/>
              <p:nvPr/>
            </p:nvSpPr>
            <p:spPr>
              <a:xfrm>
                <a:off x="1046160" y="4574880"/>
                <a:ext cx="5400" cy="79560"/>
              </a:xfrm>
              <a:custGeom>
                <a:avLst/>
                <a:gdLst>
                  <a:gd name="textAreaLeft" fmla="*/ 0 w 5400"/>
                  <a:gd name="textAreaRight" fmla="*/ 5760 w 540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235" h="3203">
                    <a:moveTo>
                      <a:pt x="1" y="0"/>
                    </a:moveTo>
                    <a:lnTo>
                      <a:pt x="1" y="3203"/>
                    </a:lnTo>
                    <a:lnTo>
                      <a:pt x="234" y="3203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87" name="Google Shape;3206;p73"/>
              <p:cNvSpPr/>
              <p:nvPr/>
            </p:nvSpPr>
            <p:spPr>
              <a:xfrm>
                <a:off x="902160" y="4495680"/>
                <a:ext cx="406440" cy="78840"/>
              </a:xfrm>
              <a:custGeom>
                <a:avLst/>
                <a:gdLst>
                  <a:gd name="textAreaLeft" fmla="*/ 0 w 406440"/>
                  <a:gd name="textAreaRight" fmla="*/ 406800 w 40644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16279" h="3170">
                    <a:moveTo>
                      <a:pt x="0" y="0"/>
                    </a:moveTo>
                    <a:lnTo>
                      <a:pt x="0" y="3169"/>
                    </a:lnTo>
                    <a:lnTo>
                      <a:pt x="16278" y="3169"/>
                    </a:lnTo>
                    <a:lnTo>
                      <a:pt x="16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88" name="Google Shape;3207;p73"/>
              <p:cNvSpPr/>
              <p:nvPr/>
            </p:nvSpPr>
            <p:spPr>
              <a:xfrm>
                <a:off x="1218960" y="4495680"/>
                <a:ext cx="89640" cy="7884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3604" h="3170">
                    <a:moveTo>
                      <a:pt x="1" y="0"/>
                    </a:moveTo>
                    <a:lnTo>
                      <a:pt x="1" y="3169"/>
                    </a:lnTo>
                    <a:lnTo>
                      <a:pt x="3603" y="3169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89" name="Google Shape;3208;p73"/>
              <p:cNvSpPr/>
              <p:nvPr/>
            </p:nvSpPr>
            <p:spPr>
              <a:xfrm>
                <a:off x="1176480" y="4495680"/>
                <a:ext cx="32040" cy="78840"/>
              </a:xfrm>
              <a:custGeom>
                <a:avLst/>
                <a:gdLst>
                  <a:gd name="textAreaLeft" fmla="*/ 0 w 32040"/>
                  <a:gd name="textAreaRight" fmla="*/ 32400 w 3204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1302" h="3170">
                    <a:moveTo>
                      <a:pt x="1" y="0"/>
                    </a:moveTo>
                    <a:lnTo>
                      <a:pt x="1" y="3169"/>
                    </a:lnTo>
                    <a:lnTo>
                      <a:pt x="1301" y="3169"/>
                    </a:lnTo>
                    <a:lnTo>
                      <a:pt x="13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90" name="Google Shape;3209;p73"/>
              <p:cNvSpPr/>
              <p:nvPr/>
            </p:nvSpPr>
            <p:spPr>
              <a:xfrm>
                <a:off x="1134000" y="4495680"/>
                <a:ext cx="22320" cy="78840"/>
              </a:xfrm>
              <a:custGeom>
                <a:avLst/>
                <a:gdLst>
                  <a:gd name="textAreaLeft" fmla="*/ 0 w 22320"/>
                  <a:gd name="textAreaRight" fmla="*/ 22680 w 2232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901" h="3170">
                    <a:moveTo>
                      <a:pt x="0" y="0"/>
                    </a:moveTo>
                    <a:lnTo>
                      <a:pt x="0" y="3169"/>
                    </a:lnTo>
                    <a:lnTo>
                      <a:pt x="901" y="3169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91" name="Google Shape;3210;p73"/>
              <p:cNvSpPr/>
              <p:nvPr/>
            </p:nvSpPr>
            <p:spPr>
              <a:xfrm>
                <a:off x="1092960" y="4495680"/>
                <a:ext cx="11520" cy="78840"/>
              </a:xfrm>
              <a:custGeom>
                <a:avLst/>
                <a:gdLst>
                  <a:gd name="textAreaLeft" fmla="*/ 0 w 11520"/>
                  <a:gd name="textAreaRight" fmla="*/ 11880 w 1152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468" h="3170">
                    <a:moveTo>
                      <a:pt x="1" y="0"/>
                    </a:moveTo>
                    <a:lnTo>
                      <a:pt x="1" y="3169"/>
                    </a:lnTo>
                    <a:lnTo>
                      <a:pt x="468" y="3169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92" name="Google Shape;3211;p73"/>
              <p:cNvSpPr/>
              <p:nvPr/>
            </p:nvSpPr>
            <p:spPr>
              <a:xfrm>
                <a:off x="1025640" y="4495680"/>
                <a:ext cx="5400" cy="78840"/>
              </a:xfrm>
              <a:custGeom>
                <a:avLst/>
                <a:gdLst>
                  <a:gd name="textAreaLeft" fmla="*/ 0 w 5400"/>
                  <a:gd name="textAreaRight" fmla="*/ 5760 w 540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235" h="3170">
                    <a:moveTo>
                      <a:pt x="1" y="0"/>
                    </a:moveTo>
                    <a:lnTo>
                      <a:pt x="1" y="3169"/>
                    </a:lnTo>
                    <a:lnTo>
                      <a:pt x="234" y="316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93" name="Google Shape;3212;p73"/>
              <p:cNvSpPr/>
              <p:nvPr/>
            </p:nvSpPr>
            <p:spPr>
              <a:xfrm>
                <a:off x="923040" y="4415760"/>
                <a:ext cx="406800" cy="79560"/>
              </a:xfrm>
              <a:custGeom>
                <a:avLst/>
                <a:gdLst>
                  <a:gd name="textAreaLeft" fmla="*/ 0 w 406800"/>
                  <a:gd name="textAreaRight" fmla="*/ 407160 w 40680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6280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94" name="Google Shape;3213;p73"/>
              <p:cNvSpPr/>
              <p:nvPr/>
            </p:nvSpPr>
            <p:spPr>
              <a:xfrm>
                <a:off x="1239840" y="4415760"/>
                <a:ext cx="89640" cy="7956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3604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3603" y="32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95" name="Google Shape;3214;p73"/>
              <p:cNvSpPr/>
              <p:nvPr/>
            </p:nvSpPr>
            <p:spPr>
              <a:xfrm>
                <a:off x="1197360" y="4415760"/>
                <a:ext cx="32040" cy="79560"/>
              </a:xfrm>
              <a:custGeom>
                <a:avLst/>
                <a:gdLst>
                  <a:gd name="textAreaLeft" fmla="*/ 0 w 32040"/>
                  <a:gd name="textAreaRight" fmla="*/ 32400 w 320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302" h="3203">
                    <a:moveTo>
                      <a:pt x="0" y="0"/>
                    </a:moveTo>
                    <a:lnTo>
                      <a:pt x="0" y="3202"/>
                    </a:lnTo>
                    <a:lnTo>
                      <a:pt x="1301" y="3202"/>
                    </a:lnTo>
                    <a:lnTo>
                      <a:pt x="13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96" name="Google Shape;3215;p73"/>
              <p:cNvSpPr/>
              <p:nvPr/>
            </p:nvSpPr>
            <p:spPr>
              <a:xfrm>
                <a:off x="1154880" y="4415760"/>
                <a:ext cx="22320" cy="79560"/>
              </a:xfrm>
              <a:custGeom>
                <a:avLst/>
                <a:gdLst>
                  <a:gd name="textAreaLeft" fmla="*/ 0 w 22320"/>
                  <a:gd name="textAreaRight" fmla="*/ 22680 w 2232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901" h="3203">
                    <a:moveTo>
                      <a:pt x="0" y="0"/>
                    </a:moveTo>
                    <a:lnTo>
                      <a:pt x="0" y="3202"/>
                    </a:lnTo>
                    <a:lnTo>
                      <a:pt x="901" y="320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97" name="Google Shape;3216;p73"/>
              <p:cNvSpPr/>
              <p:nvPr/>
            </p:nvSpPr>
            <p:spPr>
              <a:xfrm>
                <a:off x="1113840" y="4415760"/>
                <a:ext cx="11520" cy="79560"/>
              </a:xfrm>
              <a:custGeom>
                <a:avLst/>
                <a:gdLst>
                  <a:gd name="textAreaLeft" fmla="*/ 0 w 11520"/>
                  <a:gd name="textAreaRight" fmla="*/ 11880 w 1152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468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468" y="3202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98" name="Google Shape;3217;p73"/>
              <p:cNvSpPr/>
              <p:nvPr/>
            </p:nvSpPr>
            <p:spPr>
              <a:xfrm>
                <a:off x="1046160" y="4415760"/>
                <a:ext cx="5400" cy="79560"/>
              </a:xfrm>
              <a:custGeom>
                <a:avLst/>
                <a:gdLst>
                  <a:gd name="textAreaLeft" fmla="*/ 0 w 5400"/>
                  <a:gd name="textAreaRight" fmla="*/ 5760 w 540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235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234" y="320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99" name="Google Shape;3218;p73"/>
              <p:cNvSpPr/>
              <p:nvPr/>
            </p:nvSpPr>
            <p:spPr>
              <a:xfrm>
                <a:off x="912240" y="4336560"/>
                <a:ext cx="406440" cy="79560"/>
              </a:xfrm>
              <a:custGeom>
                <a:avLst/>
                <a:gdLst>
                  <a:gd name="textAreaLeft" fmla="*/ 0 w 406440"/>
                  <a:gd name="textAreaRight" fmla="*/ 406800 w 4064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6279" h="3203">
                    <a:moveTo>
                      <a:pt x="0" y="0"/>
                    </a:moveTo>
                    <a:lnTo>
                      <a:pt x="0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00" name="Google Shape;3219;p73"/>
              <p:cNvSpPr/>
              <p:nvPr/>
            </p:nvSpPr>
            <p:spPr>
              <a:xfrm>
                <a:off x="1229760" y="4336560"/>
                <a:ext cx="88920" cy="79560"/>
              </a:xfrm>
              <a:custGeom>
                <a:avLst/>
                <a:gdLst>
                  <a:gd name="textAreaLeft" fmla="*/ 0 w 88920"/>
                  <a:gd name="textAreaRight" fmla="*/ 89280 w 8892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3570" h="3203">
                    <a:moveTo>
                      <a:pt x="0" y="0"/>
                    </a:moveTo>
                    <a:lnTo>
                      <a:pt x="0" y="3202"/>
                    </a:lnTo>
                    <a:lnTo>
                      <a:pt x="3570" y="3202"/>
                    </a:lnTo>
                    <a:lnTo>
                      <a:pt x="357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01" name="Google Shape;3220;p73"/>
              <p:cNvSpPr/>
              <p:nvPr/>
            </p:nvSpPr>
            <p:spPr>
              <a:xfrm>
                <a:off x="1186560" y="4336560"/>
                <a:ext cx="32040" cy="79560"/>
              </a:xfrm>
              <a:custGeom>
                <a:avLst/>
                <a:gdLst>
                  <a:gd name="textAreaLeft" fmla="*/ 0 w 32040"/>
                  <a:gd name="textAreaRight" fmla="*/ 32400 w 320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302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1302" y="3202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02" name="Google Shape;3221;p73"/>
              <p:cNvSpPr/>
              <p:nvPr/>
            </p:nvSpPr>
            <p:spPr>
              <a:xfrm>
                <a:off x="1144800" y="4336560"/>
                <a:ext cx="22320" cy="79560"/>
              </a:xfrm>
              <a:custGeom>
                <a:avLst/>
                <a:gdLst>
                  <a:gd name="textAreaLeft" fmla="*/ 0 w 22320"/>
                  <a:gd name="textAreaRight" fmla="*/ 22680 w 2232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902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902" y="320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03" name="Google Shape;3222;p73"/>
              <p:cNvSpPr/>
              <p:nvPr/>
            </p:nvSpPr>
            <p:spPr>
              <a:xfrm>
                <a:off x="1103760" y="4336560"/>
                <a:ext cx="10440" cy="79560"/>
              </a:xfrm>
              <a:custGeom>
                <a:avLst/>
                <a:gdLst>
                  <a:gd name="textAreaLeft" fmla="*/ 0 w 10440"/>
                  <a:gd name="textAreaRight" fmla="*/ 10800 w 104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435" h="3203">
                    <a:moveTo>
                      <a:pt x="0" y="0"/>
                    </a:moveTo>
                    <a:lnTo>
                      <a:pt x="0" y="3202"/>
                    </a:lnTo>
                    <a:lnTo>
                      <a:pt x="434" y="3202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04" name="Google Shape;3223;p73"/>
              <p:cNvSpPr/>
              <p:nvPr/>
            </p:nvSpPr>
            <p:spPr>
              <a:xfrm>
                <a:off x="1036440" y="4336560"/>
                <a:ext cx="4680" cy="79560"/>
              </a:xfrm>
              <a:custGeom>
                <a:avLst/>
                <a:gdLst>
                  <a:gd name="textAreaLeft" fmla="*/ 0 w 4680"/>
                  <a:gd name="textAreaRight" fmla="*/ 5040 w 468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201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201" y="3202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05" name="Google Shape;3224;p73"/>
              <p:cNvSpPr/>
              <p:nvPr/>
            </p:nvSpPr>
            <p:spPr>
              <a:xfrm>
                <a:off x="923040" y="4257360"/>
                <a:ext cx="406800" cy="79560"/>
              </a:xfrm>
              <a:custGeom>
                <a:avLst/>
                <a:gdLst>
                  <a:gd name="textAreaLeft" fmla="*/ 0 w 406800"/>
                  <a:gd name="textAreaRight" fmla="*/ 407160 w 40680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6280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06" name="Google Shape;3225;p73"/>
              <p:cNvSpPr/>
              <p:nvPr/>
            </p:nvSpPr>
            <p:spPr>
              <a:xfrm>
                <a:off x="1239840" y="4257360"/>
                <a:ext cx="89640" cy="7956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3604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3603" y="32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07" name="Google Shape;3226;p73"/>
              <p:cNvSpPr/>
              <p:nvPr/>
            </p:nvSpPr>
            <p:spPr>
              <a:xfrm>
                <a:off x="1197360" y="4257360"/>
                <a:ext cx="32040" cy="79560"/>
              </a:xfrm>
              <a:custGeom>
                <a:avLst/>
                <a:gdLst>
                  <a:gd name="textAreaLeft" fmla="*/ 0 w 32040"/>
                  <a:gd name="textAreaRight" fmla="*/ 32400 w 3204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302" h="3203">
                    <a:moveTo>
                      <a:pt x="0" y="0"/>
                    </a:moveTo>
                    <a:lnTo>
                      <a:pt x="0" y="3202"/>
                    </a:lnTo>
                    <a:lnTo>
                      <a:pt x="1301" y="3202"/>
                    </a:lnTo>
                    <a:lnTo>
                      <a:pt x="13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08" name="Google Shape;3227;p73"/>
              <p:cNvSpPr/>
              <p:nvPr/>
            </p:nvSpPr>
            <p:spPr>
              <a:xfrm>
                <a:off x="1154880" y="4257360"/>
                <a:ext cx="22320" cy="79560"/>
              </a:xfrm>
              <a:custGeom>
                <a:avLst/>
                <a:gdLst>
                  <a:gd name="textAreaLeft" fmla="*/ 0 w 22320"/>
                  <a:gd name="textAreaRight" fmla="*/ 22680 w 2232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901" h="3203">
                    <a:moveTo>
                      <a:pt x="0" y="0"/>
                    </a:moveTo>
                    <a:lnTo>
                      <a:pt x="0" y="3202"/>
                    </a:lnTo>
                    <a:lnTo>
                      <a:pt x="901" y="320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09" name="Google Shape;3228;p73"/>
              <p:cNvSpPr/>
              <p:nvPr/>
            </p:nvSpPr>
            <p:spPr>
              <a:xfrm>
                <a:off x="1113840" y="4257360"/>
                <a:ext cx="11520" cy="79560"/>
              </a:xfrm>
              <a:custGeom>
                <a:avLst/>
                <a:gdLst>
                  <a:gd name="textAreaLeft" fmla="*/ 0 w 11520"/>
                  <a:gd name="textAreaRight" fmla="*/ 11880 w 1152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468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468" y="3202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10" name="Google Shape;3229;p73"/>
              <p:cNvSpPr/>
              <p:nvPr/>
            </p:nvSpPr>
            <p:spPr>
              <a:xfrm>
                <a:off x="1046160" y="4257360"/>
                <a:ext cx="5400" cy="79560"/>
              </a:xfrm>
              <a:custGeom>
                <a:avLst/>
                <a:gdLst>
                  <a:gd name="textAreaLeft" fmla="*/ 0 w 5400"/>
                  <a:gd name="textAreaRight" fmla="*/ 5760 w 540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235" h="3203">
                    <a:moveTo>
                      <a:pt x="1" y="0"/>
                    </a:moveTo>
                    <a:lnTo>
                      <a:pt x="1" y="3202"/>
                    </a:lnTo>
                    <a:lnTo>
                      <a:pt x="234" y="320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11" name="Google Shape;3230;p73"/>
              <p:cNvSpPr/>
              <p:nvPr/>
            </p:nvSpPr>
            <p:spPr>
              <a:xfrm>
                <a:off x="891360" y="4177800"/>
                <a:ext cx="406440" cy="78840"/>
              </a:xfrm>
              <a:custGeom>
                <a:avLst/>
                <a:gdLst>
                  <a:gd name="textAreaLeft" fmla="*/ 0 w 406440"/>
                  <a:gd name="textAreaRight" fmla="*/ 406800 w 40644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16279" h="3170">
                    <a:moveTo>
                      <a:pt x="0" y="0"/>
                    </a:moveTo>
                    <a:lnTo>
                      <a:pt x="0" y="3169"/>
                    </a:lnTo>
                    <a:lnTo>
                      <a:pt x="16279" y="3169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12" name="Google Shape;3231;p73"/>
              <p:cNvSpPr/>
              <p:nvPr/>
            </p:nvSpPr>
            <p:spPr>
              <a:xfrm>
                <a:off x="1208880" y="4177800"/>
                <a:ext cx="88920" cy="78840"/>
              </a:xfrm>
              <a:custGeom>
                <a:avLst/>
                <a:gdLst>
                  <a:gd name="textAreaLeft" fmla="*/ 0 w 88920"/>
                  <a:gd name="textAreaRight" fmla="*/ 89280 w 8892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3570" h="3170">
                    <a:moveTo>
                      <a:pt x="0" y="0"/>
                    </a:moveTo>
                    <a:lnTo>
                      <a:pt x="0" y="3169"/>
                    </a:lnTo>
                    <a:lnTo>
                      <a:pt x="3570" y="3169"/>
                    </a:lnTo>
                    <a:lnTo>
                      <a:pt x="357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13" name="Google Shape;3232;p73"/>
              <p:cNvSpPr/>
              <p:nvPr/>
            </p:nvSpPr>
            <p:spPr>
              <a:xfrm>
                <a:off x="1165680" y="4177800"/>
                <a:ext cx="32040" cy="78840"/>
              </a:xfrm>
              <a:custGeom>
                <a:avLst/>
                <a:gdLst>
                  <a:gd name="textAreaLeft" fmla="*/ 0 w 32040"/>
                  <a:gd name="textAreaRight" fmla="*/ 32400 w 3204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1302" h="3170">
                    <a:moveTo>
                      <a:pt x="1" y="0"/>
                    </a:moveTo>
                    <a:lnTo>
                      <a:pt x="1" y="3169"/>
                    </a:lnTo>
                    <a:lnTo>
                      <a:pt x="1302" y="3169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14" name="Google Shape;3233;p73"/>
              <p:cNvSpPr/>
              <p:nvPr/>
            </p:nvSpPr>
            <p:spPr>
              <a:xfrm>
                <a:off x="1123920" y="4177800"/>
                <a:ext cx="22320" cy="78840"/>
              </a:xfrm>
              <a:custGeom>
                <a:avLst/>
                <a:gdLst>
                  <a:gd name="textAreaLeft" fmla="*/ 0 w 22320"/>
                  <a:gd name="textAreaRight" fmla="*/ 22680 w 2232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901" h="3170">
                    <a:moveTo>
                      <a:pt x="0" y="0"/>
                    </a:moveTo>
                    <a:lnTo>
                      <a:pt x="0" y="3169"/>
                    </a:lnTo>
                    <a:lnTo>
                      <a:pt x="901" y="3169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15" name="Google Shape;3234;p73"/>
              <p:cNvSpPr/>
              <p:nvPr/>
            </p:nvSpPr>
            <p:spPr>
              <a:xfrm>
                <a:off x="1082880" y="4177800"/>
                <a:ext cx="10440" cy="78840"/>
              </a:xfrm>
              <a:custGeom>
                <a:avLst/>
                <a:gdLst>
                  <a:gd name="textAreaLeft" fmla="*/ 0 w 10440"/>
                  <a:gd name="textAreaRight" fmla="*/ 10800 w 1044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435" h="3170">
                    <a:moveTo>
                      <a:pt x="1" y="0"/>
                    </a:moveTo>
                    <a:lnTo>
                      <a:pt x="1" y="3169"/>
                    </a:lnTo>
                    <a:lnTo>
                      <a:pt x="434" y="3169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16" name="Google Shape;3235;p73"/>
              <p:cNvSpPr/>
              <p:nvPr/>
            </p:nvSpPr>
            <p:spPr>
              <a:xfrm>
                <a:off x="1015560" y="4177800"/>
                <a:ext cx="4680" cy="78840"/>
              </a:xfrm>
              <a:custGeom>
                <a:avLst/>
                <a:gdLst>
                  <a:gd name="textAreaLeft" fmla="*/ 0 w 4680"/>
                  <a:gd name="textAreaRight" fmla="*/ 5040 w 4680"/>
                  <a:gd name="textAreaTop" fmla="*/ 0 h 78840"/>
                  <a:gd name="textAreaBottom" fmla="*/ 79200 h 78840"/>
                </a:gdLst>
                <a:ahLst/>
                <a:rect l="textAreaLeft" t="textAreaTop" r="textAreaRight" b="textAreaBottom"/>
                <a:pathLst>
                  <a:path w="201" h="3170">
                    <a:moveTo>
                      <a:pt x="1" y="0"/>
                    </a:moveTo>
                    <a:lnTo>
                      <a:pt x="1" y="3169"/>
                    </a:lnTo>
                    <a:lnTo>
                      <a:pt x="201" y="3169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2317" name="Google Shape;3236;p73"/>
            <p:cNvGrpSpPr/>
            <p:nvPr/>
          </p:nvGrpSpPr>
          <p:grpSpPr>
            <a:xfrm>
              <a:off x="2025360" y="2748600"/>
              <a:ext cx="2517120" cy="1906200"/>
              <a:chOff x="2025360" y="2748600"/>
              <a:chExt cx="2517120" cy="1906200"/>
            </a:xfrm>
          </p:grpSpPr>
          <p:grpSp>
            <p:nvGrpSpPr>
              <p:cNvPr id="2318" name="Google Shape;3237;p73"/>
              <p:cNvGrpSpPr/>
              <p:nvPr/>
            </p:nvGrpSpPr>
            <p:grpSpPr>
              <a:xfrm>
                <a:off x="2025360" y="2748600"/>
                <a:ext cx="2517120" cy="1906200"/>
                <a:chOff x="2025360" y="2748600"/>
                <a:chExt cx="2517120" cy="1906200"/>
              </a:xfrm>
            </p:grpSpPr>
            <p:sp>
              <p:nvSpPr>
                <p:cNvPr id="2319" name="Google Shape;3238;p73"/>
                <p:cNvSpPr/>
                <p:nvPr/>
              </p:nvSpPr>
              <p:spPr>
                <a:xfrm>
                  <a:off x="2921040" y="4093200"/>
                  <a:ext cx="506520" cy="561240"/>
                </a:xfrm>
                <a:custGeom>
                  <a:avLst/>
                  <a:gdLst>
                    <a:gd name="textAreaLeft" fmla="*/ 0 w 506520"/>
                    <a:gd name="textAreaRight" fmla="*/ 506880 w 506520"/>
                    <a:gd name="textAreaTop" fmla="*/ 0 h 561240"/>
                    <a:gd name="textAreaBottom" fmla="*/ 561600 h 561240"/>
                  </a:gdLst>
                  <a:ahLst/>
                  <a:rect l="textAreaLeft" t="textAreaTop" r="textAreaRight" b="textAreaBottom"/>
                  <a:pathLst>
                    <a:path w="20282" h="22465">
                      <a:moveTo>
                        <a:pt x="15947" y="0"/>
                      </a:moveTo>
                      <a:cubicBezTo>
                        <a:pt x="8017" y="0"/>
                        <a:pt x="1" y="6620"/>
                        <a:pt x="1" y="6620"/>
                      </a:cubicBezTo>
                      <a:lnTo>
                        <a:pt x="6772" y="22465"/>
                      </a:lnTo>
                      <a:lnTo>
                        <a:pt x="20282" y="22465"/>
                      </a:lnTo>
                      <a:lnTo>
                        <a:pt x="18147" y="182"/>
                      </a:lnTo>
                      <a:cubicBezTo>
                        <a:pt x="17419" y="57"/>
                        <a:pt x="16683" y="0"/>
                        <a:pt x="15947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20" name="Google Shape;3239;p73"/>
                <p:cNvSpPr/>
                <p:nvPr/>
              </p:nvSpPr>
              <p:spPr>
                <a:xfrm>
                  <a:off x="3575520" y="3931920"/>
                  <a:ext cx="540000" cy="721800"/>
                </a:xfrm>
                <a:custGeom>
                  <a:avLst/>
                  <a:gdLst>
                    <a:gd name="textAreaLeft" fmla="*/ 0 w 540000"/>
                    <a:gd name="textAreaRight" fmla="*/ 540360 w 540000"/>
                    <a:gd name="textAreaTop" fmla="*/ 0 h 721800"/>
                    <a:gd name="textAreaBottom" fmla="*/ 722160 h 721800"/>
                  </a:gdLst>
                  <a:ahLst/>
                  <a:rect l="textAreaLeft" t="textAreaTop" r="textAreaRight" b="textAreaBottom"/>
                  <a:pathLst>
                    <a:path w="21616" h="28889">
                      <a:moveTo>
                        <a:pt x="17681" y="0"/>
                      </a:moveTo>
                      <a:cubicBezTo>
                        <a:pt x="4459" y="0"/>
                        <a:pt x="0" y="9941"/>
                        <a:pt x="0" y="9941"/>
                      </a:cubicBezTo>
                      <a:lnTo>
                        <a:pt x="8106" y="28888"/>
                      </a:lnTo>
                      <a:lnTo>
                        <a:pt x="21615" y="28888"/>
                      </a:lnTo>
                      <a:lnTo>
                        <a:pt x="17879" y="1"/>
                      </a:lnTo>
                      <a:cubicBezTo>
                        <a:pt x="17813" y="0"/>
                        <a:pt x="17747" y="0"/>
                        <a:pt x="17681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21" name="Google Shape;3240;p73"/>
                <p:cNvSpPr/>
                <p:nvPr/>
              </p:nvSpPr>
              <p:spPr>
                <a:xfrm>
                  <a:off x="2921040" y="4093200"/>
                  <a:ext cx="506520" cy="561240"/>
                </a:xfrm>
                <a:custGeom>
                  <a:avLst/>
                  <a:gdLst>
                    <a:gd name="textAreaLeft" fmla="*/ 0 w 506520"/>
                    <a:gd name="textAreaRight" fmla="*/ 506880 w 506520"/>
                    <a:gd name="textAreaTop" fmla="*/ 0 h 561240"/>
                    <a:gd name="textAreaBottom" fmla="*/ 561600 h 561240"/>
                  </a:gdLst>
                  <a:ahLst/>
                  <a:rect l="textAreaLeft" t="textAreaTop" r="textAreaRight" b="textAreaBottom"/>
                  <a:pathLst>
                    <a:path w="20282" h="22465">
                      <a:moveTo>
                        <a:pt x="15947" y="0"/>
                      </a:moveTo>
                      <a:cubicBezTo>
                        <a:pt x="8017" y="0"/>
                        <a:pt x="1" y="6620"/>
                        <a:pt x="1" y="6620"/>
                      </a:cubicBezTo>
                      <a:lnTo>
                        <a:pt x="6772" y="22465"/>
                      </a:lnTo>
                      <a:lnTo>
                        <a:pt x="20282" y="22465"/>
                      </a:lnTo>
                      <a:lnTo>
                        <a:pt x="18147" y="182"/>
                      </a:lnTo>
                      <a:cubicBezTo>
                        <a:pt x="17419" y="57"/>
                        <a:pt x="16683" y="0"/>
                        <a:pt x="1594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22" name="Google Shape;3241;p73"/>
                <p:cNvSpPr/>
                <p:nvPr/>
              </p:nvSpPr>
              <p:spPr>
                <a:xfrm>
                  <a:off x="3575520" y="3931920"/>
                  <a:ext cx="540000" cy="721800"/>
                </a:xfrm>
                <a:custGeom>
                  <a:avLst/>
                  <a:gdLst>
                    <a:gd name="textAreaLeft" fmla="*/ 0 w 540000"/>
                    <a:gd name="textAreaRight" fmla="*/ 540360 w 540000"/>
                    <a:gd name="textAreaTop" fmla="*/ 0 h 721800"/>
                    <a:gd name="textAreaBottom" fmla="*/ 722160 h 721800"/>
                  </a:gdLst>
                  <a:ahLst/>
                  <a:rect l="textAreaLeft" t="textAreaTop" r="textAreaRight" b="textAreaBottom"/>
                  <a:pathLst>
                    <a:path w="21616" h="28889">
                      <a:moveTo>
                        <a:pt x="17681" y="0"/>
                      </a:moveTo>
                      <a:cubicBezTo>
                        <a:pt x="4459" y="0"/>
                        <a:pt x="0" y="9941"/>
                        <a:pt x="0" y="9941"/>
                      </a:cubicBezTo>
                      <a:lnTo>
                        <a:pt x="8106" y="28888"/>
                      </a:lnTo>
                      <a:lnTo>
                        <a:pt x="21615" y="28888"/>
                      </a:lnTo>
                      <a:lnTo>
                        <a:pt x="17879" y="1"/>
                      </a:lnTo>
                      <a:cubicBezTo>
                        <a:pt x="17813" y="0"/>
                        <a:pt x="17747" y="0"/>
                        <a:pt x="1768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23" name="Google Shape;3242;p73"/>
                <p:cNvSpPr/>
                <p:nvPr/>
              </p:nvSpPr>
              <p:spPr>
                <a:xfrm>
                  <a:off x="2921040" y="4093200"/>
                  <a:ext cx="506520" cy="561240"/>
                </a:xfrm>
                <a:custGeom>
                  <a:avLst/>
                  <a:gdLst>
                    <a:gd name="textAreaLeft" fmla="*/ 0 w 506520"/>
                    <a:gd name="textAreaRight" fmla="*/ 506880 w 506520"/>
                    <a:gd name="textAreaTop" fmla="*/ 0 h 561240"/>
                    <a:gd name="textAreaBottom" fmla="*/ 561600 h 561240"/>
                  </a:gdLst>
                  <a:ahLst/>
                  <a:rect l="textAreaLeft" t="textAreaTop" r="textAreaRight" b="textAreaBottom"/>
                  <a:pathLst>
                    <a:path w="20282" h="22465">
                      <a:moveTo>
                        <a:pt x="15947" y="0"/>
                      </a:moveTo>
                      <a:cubicBezTo>
                        <a:pt x="8017" y="0"/>
                        <a:pt x="1" y="6620"/>
                        <a:pt x="1" y="6620"/>
                      </a:cubicBezTo>
                      <a:lnTo>
                        <a:pt x="6772" y="22465"/>
                      </a:lnTo>
                      <a:lnTo>
                        <a:pt x="20282" y="22465"/>
                      </a:lnTo>
                      <a:lnTo>
                        <a:pt x="19615" y="15359"/>
                      </a:lnTo>
                      <a:lnTo>
                        <a:pt x="18147" y="182"/>
                      </a:lnTo>
                      <a:cubicBezTo>
                        <a:pt x="17419" y="57"/>
                        <a:pt x="16683" y="0"/>
                        <a:pt x="159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24" name="Google Shape;3243;p73"/>
                <p:cNvSpPr/>
                <p:nvPr/>
              </p:nvSpPr>
              <p:spPr>
                <a:xfrm>
                  <a:off x="3575520" y="3932640"/>
                  <a:ext cx="540000" cy="721800"/>
                </a:xfrm>
                <a:custGeom>
                  <a:avLst/>
                  <a:gdLst>
                    <a:gd name="textAreaLeft" fmla="*/ 0 w 540000"/>
                    <a:gd name="textAreaRight" fmla="*/ 540360 w 540000"/>
                    <a:gd name="textAreaTop" fmla="*/ 0 h 721800"/>
                    <a:gd name="textAreaBottom" fmla="*/ 722160 h 721800"/>
                  </a:gdLst>
                  <a:ahLst/>
                  <a:rect l="textAreaLeft" t="textAreaTop" r="textAreaRight" b="textAreaBottom"/>
                  <a:pathLst>
                    <a:path w="21616" h="28890">
                      <a:moveTo>
                        <a:pt x="17583" y="1"/>
                      </a:moveTo>
                      <a:cubicBezTo>
                        <a:pt x="4444" y="1"/>
                        <a:pt x="0" y="9909"/>
                        <a:pt x="0" y="9909"/>
                      </a:cubicBezTo>
                      <a:lnTo>
                        <a:pt x="8106" y="28890"/>
                      </a:lnTo>
                      <a:lnTo>
                        <a:pt x="21615" y="28890"/>
                      </a:lnTo>
                      <a:lnTo>
                        <a:pt x="18847" y="7441"/>
                      </a:lnTo>
                      <a:lnTo>
                        <a:pt x="17846" y="2"/>
                      </a:lnTo>
                      <a:cubicBezTo>
                        <a:pt x="17758" y="1"/>
                        <a:pt x="17670" y="1"/>
                        <a:pt x="1758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25" name="Google Shape;3244;p73"/>
                <p:cNvSpPr/>
                <p:nvPr/>
              </p:nvSpPr>
              <p:spPr>
                <a:xfrm>
                  <a:off x="2921040" y="4093560"/>
                  <a:ext cx="489960" cy="561240"/>
                </a:xfrm>
                <a:custGeom>
                  <a:avLst/>
                  <a:gdLst>
                    <a:gd name="textAreaLeft" fmla="*/ 0 w 489960"/>
                    <a:gd name="textAreaRight" fmla="*/ 490320 w 489960"/>
                    <a:gd name="textAreaTop" fmla="*/ 0 h 561240"/>
                    <a:gd name="textAreaBottom" fmla="*/ 561600 h 561240"/>
                  </a:gdLst>
                  <a:ahLst/>
                  <a:rect l="textAreaLeft" t="textAreaTop" r="textAreaRight" b="textAreaBottom"/>
                  <a:pathLst>
                    <a:path w="19615" h="22458">
                      <a:moveTo>
                        <a:pt x="15985" y="0"/>
                      </a:moveTo>
                      <a:cubicBezTo>
                        <a:pt x="8042" y="0"/>
                        <a:pt x="1" y="6613"/>
                        <a:pt x="1" y="6613"/>
                      </a:cubicBezTo>
                      <a:lnTo>
                        <a:pt x="6772" y="22458"/>
                      </a:lnTo>
                      <a:lnTo>
                        <a:pt x="6605" y="19522"/>
                      </a:lnTo>
                      <a:cubicBezTo>
                        <a:pt x="11042" y="18521"/>
                        <a:pt x="15412" y="17120"/>
                        <a:pt x="19615" y="15352"/>
                      </a:cubicBezTo>
                      <a:lnTo>
                        <a:pt x="18147" y="175"/>
                      </a:lnTo>
                      <a:cubicBezTo>
                        <a:pt x="17431" y="55"/>
                        <a:pt x="16708" y="0"/>
                        <a:pt x="159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26" name="Google Shape;3245;p73"/>
                <p:cNvSpPr/>
                <p:nvPr/>
              </p:nvSpPr>
              <p:spPr>
                <a:xfrm>
                  <a:off x="3575520" y="3932640"/>
                  <a:ext cx="470880" cy="721800"/>
                </a:xfrm>
                <a:custGeom>
                  <a:avLst/>
                  <a:gdLst>
                    <a:gd name="textAreaLeft" fmla="*/ 0 w 470880"/>
                    <a:gd name="textAreaRight" fmla="*/ 471240 w 470880"/>
                    <a:gd name="textAreaTop" fmla="*/ 0 h 721800"/>
                    <a:gd name="textAreaBottom" fmla="*/ 722160 h 721800"/>
                  </a:gdLst>
                  <a:ahLst/>
                  <a:rect l="textAreaLeft" t="textAreaTop" r="textAreaRight" b="textAreaBottom"/>
                  <a:pathLst>
                    <a:path w="18847" h="28890">
                      <a:moveTo>
                        <a:pt x="17583" y="1"/>
                      </a:moveTo>
                      <a:cubicBezTo>
                        <a:pt x="4444" y="1"/>
                        <a:pt x="0" y="9909"/>
                        <a:pt x="0" y="9909"/>
                      </a:cubicBezTo>
                      <a:lnTo>
                        <a:pt x="8106" y="28890"/>
                      </a:lnTo>
                      <a:lnTo>
                        <a:pt x="5170" y="16114"/>
                      </a:lnTo>
                      <a:cubicBezTo>
                        <a:pt x="9907" y="13512"/>
                        <a:pt x="14444" y="10610"/>
                        <a:pt x="18847" y="7441"/>
                      </a:cubicBezTo>
                      <a:lnTo>
                        <a:pt x="17846" y="2"/>
                      </a:lnTo>
                      <a:cubicBezTo>
                        <a:pt x="17758" y="1"/>
                        <a:pt x="17670" y="1"/>
                        <a:pt x="175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27" name="Google Shape;3246;p73"/>
                <p:cNvSpPr/>
                <p:nvPr/>
              </p:nvSpPr>
              <p:spPr>
                <a:xfrm>
                  <a:off x="2025360" y="2748600"/>
                  <a:ext cx="2005920" cy="1597320"/>
                </a:xfrm>
                <a:custGeom>
                  <a:avLst/>
                  <a:gdLst>
                    <a:gd name="textAreaLeft" fmla="*/ 0 w 2005920"/>
                    <a:gd name="textAreaRight" fmla="*/ 2006280 w 2005920"/>
                    <a:gd name="textAreaTop" fmla="*/ 0 h 1597320"/>
                    <a:gd name="textAreaBottom" fmla="*/ 1597680 h 1597320"/>
                  </a:gdLst>
                  <a:ahLst/>
                  <a:rect l="textAreaLeft" t="textAreaTop" r="textAreaRight" b="textAreaBottom"/>
                  <a:pathLst>
                    <a:path w="80258" h="63914">
                      <a:moveTo>
                        <a:pt x="40129" y="1"/>
                      </a:moveTo>
                      <a:cubicBezTo>
                        <a:pt x="17980" y="1"/>
                        <a:pt x="0" y="14311"/>
                        <a:pt x="0" y="31957"/>
                      </a:cubicBezTo>
                      <a:cubicBezTo>
                        <a:pt x="0" y="49603"/>
                        <a:pt x="17980" y="63913"/>
                        <a:pt x="40129" y="63913"/>
                      </a:cubicBezTo>
                      <a:cubicBezTo>
                        <a:pt x="62278" y="63913"/>
                        <a:pt x="80257" y="49603"/>
                        <a:pt x="80257" y="31957"/>
                      </a:cubicBezTo>
                      <a:cubicBezTo>
                        <a:pt x="80257" y="14311"/>
                        <a:pt x="62278" y="1"/>
                        <a:pt x="4012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28" name="Google Shape;3247;p73"/>
                <p:cNvSpPr/>
                <p:nvPr/>
              </p:nvSpPr>
              <p:spPr>
                <a:xfrm>
                  <a:off x="2026080" y="2933280"/>
                  <a:ext cx="2005200" cy="1413720"/>
                </a:xfrm>
                <a:custGeom>
                  <a:avLst/>
                  <a:gdLst>
                    <a:gd name="textAreaLeft" fmla="*/ 0 w 2005200"/>
                    <a:gd name="textAreaRight" fmla="*/ 2005560 w 2005200"/>
                    <a:gd name="textAreaTop" fmla="*/ 0 h 1413720"/>
                    <a:gd name="textAreaBottom" fmla="*/ 1414080 h 1413720"/>
                  </a:gdLst>
                  <a:ahLst/>
                  <a:rect l="textAreaLeft" t="textAreaTop" r="textAreaRight" b="textAreaBottom"/>
                  <a:pathLst>
                    <a:path w="80225" h="56560">
                      <a:moveTo>
                        <a:pt x="64653" y="0"/>
                      </a:moveTo>
                      <a:cubicBezTo>
                        <a:pt x="59965" y="0"/>
                        <a:pt x="54005" y="7316"/>
                        <a:pt x="53405" y="17298"/>
                      </a:cubicBezTo>
                      <a:cubicBezTo>
                        <a:pt x="52805" y="26738"/>
                        <a:pt x="57208" y="36312"/>
                        <a:pt x="63713" y="42016"/>
                      </a:cubicBezTo>
                      <a:cubicBezTo>
                        <a:pt x="57630" y="48150"/>
                        <a:pt x="48052" y="52283"/>
                        <a:pt x="37008" y="52283"/>
                      </a:cubicBezTo>
                      <a:cubicBezTo>
                        <a:pt x="33578" y="52283"/>
                        <a:pt x="30005" y="51884"/>
                        <a:pt x="26353" y="51022"/>
                      </a:cubicBezTo>
                      <a:cubicBezTo>
                        <a:pt x="9974" y="47186"/>
                        <a:pt x="701" y="32209"/>
                        <a:pt x="34" y="23536"/>
                      </a:cubicBezTo>
                      <a:cubicBezTo>
                        <a:pt x="34" y="23870"/>
                        <a:pt x="0" y="24237"/>
                        <a:pt x="0" y="24570"/>
                      </a:cubicBezTo>
                      <a:cubicBezTo>
                        <a:pt x="0" y="42250"/>
                        <a:pt x="17947" y="56560"/>
                        <a:pt x="40096" y="56560"/>
                      </a:cubicBezTo>
                      <a:cubicBezTo>
                        <a:pt x="51971" y="56560"/>
                        <a:pt x="62612" y="52457"/>
                        <a:pt x="69984" y="45919"/>
                      </a:cubicBezTo>
                      <a:lnTo>
                        <a:pt x="70017" y="45885"/>
                      </a:lnTo>
                      <a:cubicBezTo>
                        <a:pt x="70084" y="45819"/>
                        <a:pt x="70151" y="45752"/>
                        <a:pt x="70217" y="45685"/>
                      </a:cubicBezTo>
                      <a:cubicBezTo>
                        <a:pt x="70517" y="45418"/>
                        <a:pt x="70851" y="45118"/>
                        <a:pt x="71151" y="44818"/>
                      </a:cubicBezTo>
                      <a:lnTo>
                        <a:pt x="71518" y="44451"/>
                      </a:lnTo>
                      <a:cubicBezTo>
                        <a:pt x="71752" y="44218"/>
                        <a:pt x="71985" y="43984"/>
                        <a:pt x="72219" y="43751"/>
                      </a:cubicBezTo>
                      <a:cubicBezTo>
                        <a:pt x="72352" y="43584"/>
                        <a:pt x="72486" y="43417"/>
                        <a:pt x="72619" y="43284"/>
                      </a:cubicBezTo>
                      <a:cubicBezTo>
                        <a:pt x="72819" y="43050"/>
                        <a:pt x="73053" y="42850"/>
                        <a:pt x="73219" y="42616"/>
                      </a:cubicBezTo>
                      <a:lnTo>
                        <a:pt x="73620" y="42116"/>
                      </a:lnTo>
                      <a:cubicBezTo>
                        <a:pt x="73820" y="41916"/>
                        <a:pt x="73987" y="41682"/>
                        <a:pt x="74153" y="41449"/>
                      </a:cubicBezTo>
                      <a:lnTo>
                        <a:pt x="74587" y="40915"/>
                      </a:lnTo>
                      <a:cubicBezTo>
                        <a:pt x="74754" y="40715"/>
                        <a:pt x="74921" y="40482"/>
                        <a:pt x="75054" y="40248"/>
                      </a:cubicBezTo>
                      <a:cubicBezTo>
                        <a:pt x="75221" y="40015"/>
                        <a:pt x="75321" y="39881"/>
                        <a:pt x="75454" y="39714"/>
                      </a:cubicBezTo>
                      <a:cubicBezTo>
                        <a:pt x="75588" y="39514"/>
                        <a:pt x="75755" y="39247"/>
                        <a:pt x="75921" y="38981"/>
                      </a:cubicBezTo>
                      <a:cubicBezTo>
                        <a:pt x="76055" y="38747"/>
                        <a:pt x="76155" y="38647"/>
                        <a:pt x="76255" y="38480"/>
                      </a:cubicBezTo>
                      <a:cubicBezTo>
                        <a:pt x="76455" y="38113"/>
                        <a:pt x="76655" y="37746"/>
                        <a:pt x="76889" y="37379"/>
                      </a:cubicBezTo>
                      <a:cubicBezTo>
                        <a:pt x="76989" y="37146"/>
                        <a:pt x="77089" y="36946"/>
                        <a:pt x="77222" y="36746"/>
                      </a:cubicBezTo>
                      <a:cubicBezTo>
                        <a:pt x="77322" y="36512"/>
                        <a:pt x="77489" y="36212"/>
                        <a:pt x="77623" y="35945"/>
                      </a:cubicBezTo>
                      <a:cubicBezTo>
                        <a:pt x="77723" y="35678"/>
                        <a:pt x="77789" y="35545"/>
                        <a:pt x="77889" y="35345"/>
                      </a:cubicBezTo>
                      <a:cubicBezTo>
                        <a:pt x="77989" y="35144"/>
                        <a:pt x="78090" y="34844"/>
                        <a:pt x="78190" y="34611"/>
                      </a:cubicBezTo>
                      <a:cubicBezTo>
                        <a:pt x="78290" y="34377"/>
                        <a:pt x="78356" y="34210"/>
                        <a:pt x="78456" y="33977"/>
                      </a:cubicBezTo>
                      <a:cubicBezTo>
                        <a:pt x="78523" y="33743"/>
                        <a:pt x="78623" y="33510"/>
                        <a:pt x="78723" y="33276"/>
                      </a:cubicBezTo>
                      <a:cubicBezTo>
                        <a:pt x="78790" y="33010"/>
                        <a:pt x="78857" y="32843"/>
                        <a:pt x="78923" y="32609"/>
                      </a:cubicBezTo>
                      <a:cubicBezTo>
                        <a:pt x="79024" y="32376"/>
                        <a:pt x="79090" y="32109"/>
                        <a:pt x="79157" y="31875"/>
                      </a:cubicBezTo>
                      <a:cubicBezTo>
                        <a:pt x="79257" y="31609"/>
                        <a:pt x="79290" y="31442"/>
                        <a:pt x="79357" y="31208"/>
                      </a:cubicBezTo>
                      <a:cubicBezTo>
                        <a:pt x="79390" y="30975"/>
                        <a:pt x="79491" y="30708"/>
                        <a:pt x="79557" y="30441"/>
                      </a:cubicBezTo>
                      <a:cubicBezTo>
                        <a:pt x="79591" y="30174"/>
                        <a:pt x="79624" y="30007"/>
                        <a:pt x="79691" y="29807"/>
                      </a:cubicBezTo>
                      <a:cubicBezTo>
                        <a:pt x="79757" y="29507"/>
                        <a:pt x="79791" y="29207"/>
                        <a:pt x="79857" y="28907"/>
                      </a:cubicBezTo>
                      <a:cubicBezTo>
                        <a:pt x="79891" y="28740"/>
                        <a:pt x="79924" y="28573"/>
                        <a:pt x="79924" y="28373"/>
                      </a:cubicBezTo>
                      <a:cubicBezTo>
                        <a:pt x="80024" y="27906"/>
                        <a:pt x="80058" y="27439"/>
                        <a:pt x="80124" y="26939"/>
                      </a:cubicBezTo>
                      <a:cubicBezTo>
                        <a:pt x="80191" y="26171"/>
                        <a:pt x="80224" y="25371"/>
                        <a:pt x="80224" y="24570"/>
                      </a:cubicBezTo>
                      <a:cubicBezTo>
                        <a:pt x="80224" y="14863"/>
                        <a:pt x="74787" y="6157"/>
                        <a:pt x="66181" y="286"/>
                      </a:cubicBezTo>
                      <a:cubicBezTo>
                        <a:pt x="65694" y="93"/>
                        <a:pt x="65182" y="0"/>
                        <a:pt x="646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29" name="Google Shape;3248;p73"/>
                <p:cNvSpPr/>
                <p:nvPr/>
              </p:nvSpPr>
              <p:spPr>
                <a:xfrm>
                  <a:off x="2619000" y="2761920"/>
                  <a:ext cx="830160" cy="110880"/>
                </a:xfrm>
                <a:custGeom>
                  <a:avLst/>
                  <a:gdLst>
                    <a:gd name="textAreaLeft" fmla="*/ 0 w 830160"/>
                    <a:gd name="textAreaRight" fmla="*/ 830520 w 830160"/>
                    <a:gd name="textAreaTop" fmla="*/ 0 h 110880"/>
                    <a:gd name="textAreaBottom" fmla="*/ 111240 h 110880"/>
                  </a:gdLst>
                  <a:ahLst/>
                  <a:rect l="textAreaLeft" t="textAreaTop" r="textAreaRight" b="textAreaBottom"/>
                  <a:pathLst>
                    <a:path w="33225" h="4444">
                      <a:moveTo>
                        <a:pt x="16031" y="1"/>
                      </a:moveTo>
                      <a:cubicBezTo>
                        <a:pt x="12673" y="1"/>
                        <a:pt x="8915" y="333"/>
                        <a:pt x="4837" y="1208"/>
                      </a:cubicBezTo>
                      <a:lnTo>
                        <a:pt x="0" y="3142"/>
                      </a:lnTo>
                      <a:cubicBezTo>
                        <a:pt x="134" y="3109"/>
                        <a:pt x="1201" y="2875"/>
                        <a:pt x="2902" y="2609"/>
                      </a:cubicBezTo>
                      <a:cubicBezTo>
                        <a:pt x="5166" y="2264"/>
                        <a:pt x="8596" y="1872"/>
                        <a:pt x="12528" y="1872"/>
                      </a:cubicBezTo>
                      <a:cubicBezTo>
                        <a:pt x="17345" y="1872"/>
                        <a:pt x="22915" y="2460"/>
                        <a:pt x="28020" y="4443"/>
                      </a:cubicBezTo>
                      <a:lnTo>
                        <a:pt x="30722" y="3843"/>
                      </a:lnTo>
                      <a:lnTo>
                        <a:pt x="33224" y="3309"/>
                      </a:lnTo>
                      <a:cubicBezTo>
                        <a:pt x="33224" y="3309"/>
                        <a:pt x="26626" y="1"/>
                        <a:pt x="1603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55440" bIns="55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30" name="Google Shape;3249;p73"/>
                <p:cNvSpPr/>
                <p:nvPr/>
              </p:nvSpPr>
              <p:spPr>
                <a:xfrm>
                  <a:off x="2691720" y="2782800"/>
                  <a:ext cx="695880" cy="89640"/>
                </a:xfrm>
                <a:custGeom>
                  <a:avLst/>
                  <a:gdLst>
                    <a:gd name="textAreaLeft" fmla="*/ 0 w 695880"/>
                    <a:gd name="textAreaRight" fmla="*/ 696240 w 695880"/>
                    <a:gd name="textAreaTop" fmla="*/ 0 h 89640"/>
                    <a:gd name="textAreaBottom" fmla="*/ 90000 h 89640"/>
                  </a:gdLst>
                  <a:ahLst/>
                  <a:rect l="textAreaLeft" t="textAreaTop" r="textAreaRight" b="textAreaBottom"/>
                  <a:pathLst>
                    <a:path w="27854" h="3603">
                      <a:moveTo>
                        <a:pt x="11696" y="0"/>
                      </a:moveTo>
                      <a:cubicBezTo>
                        <a:pt x="8720" y="0"/>
                        <a:pt x="5460" y="285"/>
                        <a:pt x="1969" y="1000"/>
                      </a:cubicBezTo>
                      <a:lnTo>
                        <a:pt x="0" y="1768"/>
                      </a:lnTo>
                      <a:cubicBezTo>
                        <a:pt x="2264" y="1423"/>
                        <a:pt x="5694" y="1031"/>
                        <a:pt x="9626" y="1031"/>
                      </a:cubicBezTo>
                      <a:cubicBezTo>
                        <a:pt x="14443" y="1031"/>
                        <a:pt x="20013" y="1619"/>
                        <a:pt x="25118" y="3602"/>
                      </a:cubicBezTo>
                      <a:lnTo>
                        <a:pt x="27854" y="3035"/>
                      </a:lnTo>
                      <a:cubicBezTo>
                        <a:pt x="24781" y="1773"/>
                        <a:pt x="19124" y="0"/>
                        <a:pt x="116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31" name="Google Shape;3250;p73"/>
                <p:cNvSpPr/>
                <p:nvPr/>
              </p:nvSpPr>
              <p:spPr>
                <a:xfrm>
                  <a:off x="3888360" y="2830320"/>
                  <a:ext cx="365760" cy="371520"/>
                </a:xfrm>
                <a:custGeom>
                  <a:avLst/>
                  <a:gdLst>
                    <a:gd name="textAreaLeft" fmla="*/ 0 w 365760"/>
                    <a:gd name="textAreaRight" fmla="*/ 366120 w 365760"/>
                    <a:gd name="textAreaTop" fmla="*/ 0 h 371520"/>
                    <a:gd name="textAreaBottom" fmla="*/ 371880 h 371520"/>
                  </a:gdLst>
                  <a:ahLst/>
                  <a:rect l="textAreaLeft" t="textAreaTop" r="textAreaRight" b="textAreaBottom"/>
                  <a:pathLst>
                    <a:path w="14645" h="14872">
                      <a:moveTo>
                        <a:pt x="13110" y="1"/>
                      </a:moveTo>
                      <a:cubicBezTo>
                        <a:pt x="3103" y="1902"/>
                        <a:pt x="1" y="7807"/>
                        <a:pt x="1" y="7807"/>
                      </a:cubicBezTo>
                      <a:cubicBezTo>
                        <a:pt x="1" y="7807"/>
                        <a:pt x="7506" y="14872"/>
                        <a:pt x="10761" y="14872"/>
                      </a:cubicBezTo>
                      <a:cubicBezTo>
                        <a:pt x="11412" y="14872"/>
                        <a:pt x="11893" y="14589"/>
                        <a:pt x="12110" y="13911"/>
                      </a:cubicBezTo>
                      <a:cubicBezTo>
                        <a:pt x="13444" y="9808"/>
                        <a:pt x="13110" y="1802"/>
                        <a:pt x="13110" y="1802"/>
                      </a:cubicBezTo>
                      <a:cubicBezTo>
                        <a:pt x="14645" y="335"/>
                        <a:pt x="13110" y="1"/>
                        <a:pt x="1311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32" name="Google Shape;3251;p73"/>
                <p:cNvSpPr/>
                <p:nvPr/>
              </p:nvSpPr>
              <p:spPr>
                <a:xfrm>
                  <a:off x="3386160" y="2997000"/>
                  <a:ext cx="1143720" cy="1100520"/>
                </a:xfrm>
                <a:custGeom>
                  <a:avLst/>
                  <a:gdLst>
                    <a:gd name="textAreaLeft" fmla="*/ 0 w 1143720"/>
                    <a:gd name="textAreaRight" fmla="*/ 1144080 w 1143720"/>
                    <a:gd name="textAreaTop" fmla="*/ 0 h 1100520"/>
                    <a:gd name="textAreaBottom" fmla="*/ 1100880 h 1100520"/>
                  </a:gdLst>
                  <a:ahLst/>
                  <a:rect l="textAreaLeft" t="textAreaTop" r="textAreaRight" b="textAreaBottom"/>
                  <a:pathLst>
                    <a:path w="45767" h="44032">
                      <a:moveTo>
                        <a:pt x="19081" y="0"/>
                      </a:moveTo>
                      <a:cubicBezTo>
                        <a:pt x="8540" y="0"/>
                        <a:pt x="1" y="9841"/>
                        <a:pt x="1" y="22016"/>
                      </a:cubicBezTo>
                      <a:cubicBezTo>
                        <a:pt x="1" y="34192"/>
                        <a:pt x="8540" y="44032"/>
                        <a:pt x="19081" y="44032"/>
                      </a:cubicBezTo>
                      <a:cubicBezTo>
                        <a:pt x="26053" y="44032"/>
                        <a:pt x="32157" y="39696"/>
                        <a:pt x="35493" y="33224"/>
                      </a:cubicBezTo>
                      <a:cubicBezTo>
                        <a:pt x="35493" y="33224"/>
                        <a:pt x="45400" y="28621"/>
                        <a:pt x="45767" y="26486"/>
                      </a:cubicBezTo>
                      <a:lnTo>
                        <a:pt x="40263" y="16946"/>
                      </a:lnTo>
                      <a:lnTo>
                        <a:pt x="37695" y="17246"/>
                      </a:lnTo>
                      <a:cubicBezTo>
                        <a:pt x="35793" y="7372"/>
                        <a:pt x="28188" y="0"/>
                        <a:pt x="190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33" name="Google Shape;3252;p73"/>
                <p:cNvSpPr/>
                <p:nvPr/>
              </p:nvSpPr>
              <p:spPr>
                <a:xfrm>
                  <a:off x="3551400" y="3008880"/>
                  <a:ext cx="244800" cy="175320"/>
                </a:xfrm>
                <a:custGeom>
                  <a:avLst/>
                  <a:gdLst>
                    <a:gd name="textAreaLeft" fmla="*/ 0 w 244800"/>
                    <a:gd name="textAreaRight" fmla="*/ 245160 w 244800"/>
                    <a:gd name="textAreaTop" fmla="*/ 0 h 175320"/>
                    <a:gd name="textAreaBottom" fmla="*/ 175680 h 175320"/>
                  </a:gdLst>
                  <a:ahLst/>
                  <a:rect l="textAreaLeft" t="textAreaTop" r="textAreaRight" b="textAreaBottom"/>
                  <a:pathLst>
                    <a:path w="9808" h="7031">
                      <a:moveTo>
                        <a:pt x="8573" y="0"/>
                      </a:moveTo>
                      <a:cubicBezTo>
                        <a:pt x="5304" y="801"/>
                        <a:pt x="2336" y="2502"/>
                        <a:pt x="1" y="4871"/>
                      </a:cubicBezTo>
                      <a:cubicBezTo>
                        <a:pt x="1407" y="5618"/>
                        <a:pt x="4391" y="7031"/>
                        <a:pt x="6589" y="7031"/>
                      </a:cubicBezTo>
                      <a:cubicBezTo>
                        <a:pt x="7727" y="7031"/>
                        <a:pt x="8653" y="6652"/>
                        <a:pt x="9040" y="5604"/>
                      </a:cubicBezTo>
                      <a:cubicBezTo>
                        <a:pt x="9808" y="3570"/>
                        <a:pt x="9241" y="1502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87840" bIns="878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34" name="Google Shape;3253;p73"/>
                <p:cNvSpPr/>
                <p:nvPr/>
              </p:nvSpPr>
              <p:spPr>
                <a:xfrm>
                  <a:off x="4179240" y="3365640"/>
                  <a:ext cx="149040" cy="142920"/>
                </a:xfrm>
                <a:custGeom>
                  <a:avLst/>
                  <a:gdLst>
                    <a:gd name="textAreaLeft" fmla="*/ 0 w 149040"/>
                    <a:gd name="textAreaRight" fmla="*/ 149400 w 149040"/>
                    <a:gd name="textAreaTop" fmla="*/ 0 h 142920"/>
                    <a:gd name="textAreaBottom" fmla="*/ 143280 h 142920"/>
                  </a:gdLst>
                  <a:ahLst/>
                  <a:rect l="textAreaLeft" t="textAreaTop" r="textAreaRight" b="textAreaBottom"/>
                  <a:pathLst>
                    <a:path w="5972" h="5738">
                      <a:moveTo>
                        <a:pt x="5371" y="0"/>
                      </a:moveTo>
                      <a:cubicBezTo>
                        <a:pt x="1602" y="1101"/>
                        <a:pt x="1" y="5738"/>
                        <a:pt x="1" y="5738"/>
                      </a:cubicBezTo>
                      <a:cubicBezTo>
                        <a:pt x="1945" y="2639"/>
                        <a:pt x="5300" y="2501"/>
                        <a:pt x="5884" y="2501"/>
                      </a:cubicBezTo>
                      <a:cubicBezTo>
                        <a:pt x="5941" y="2501"/>
                        <a:pt x="5972" y="2502"/>
                        <a:pt x="5972" y="2502"/>
                      </a:cubicBezTo>
                      <a:cubicBezTo>
                        <a:pt x="5805" y="1635"/>
                        <a:pt x="5605" y="801"/>
                        <a:pt x="53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1640" bIns="716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35" name="Google Shape;3254;p73"/>
                <p:cNvSpPr/>
                <p:nvPr/>
              </p:nvSpPr>
              <p:spPr>
                <a:xfrm>
                  <a:off x="3386160" y="3543480"/>
                  <a:ext cx="887040" cy="554040"/>
                </a:xfrm>
                <a:custGeom>
                  <a:avLst/>
                  <a:gdLst>
                    <a:gd name="textAreaLeft" fmla="*/ 0 w 887040"/>
                    <a:gd name="textAreaRight" fmla="*/ 887400 w 887040"/>
                    <a:gd name="textAreaTop" fmla="*/ 0 h 554040"/>
                    <a:gd name="textAreaBottom" fmla="*/ 554400 h 554040"/>
                  </a:gdLst>
                  <a:ahLst/>
                  <a:rect l="textAreaLeft" t="textAreaTop" r="textAreaRight" b="textAreaBottom"/>
                  <a:pathLst>
                    <a:path w="35493" h="22183">
                      <a:moveTo>
                        <a:pt x="1" y="0"/>
                      </a:moveTo>
                      <a:lnTo>
                        <a:pt x="1" y="167"/>
                      </a:lnTo>
                      <a:cubicBezTo>
                        <a:pt x="1" y="12309"/>
                        <a:pt x="8540" y="22183"/>
                        <a:pt x="19081" y="22183"/>
                      </a:cubicBezTo>
                      <a:cubicBezTo>
                        <a:pt x="26053" y="22183"/>
                        <a:pt x="32157" y="17847"/>
                        <a:pt x="35493" y="11375"/>
                      </a:cubicBezTo>
                      <a:lnTo>
                        <a:pt x="35493" y="11375"/>
                      </a:lnTo>
                      <a:cubicBezTo>
                        <a:pt x="35493" y="11375"/>
                        <a:pt x="31421" y="12895"/>
                        <a:pt x="27373" y="12895"/>
                      </a:cubicBezTo>
                      <a:cubicBezTo>
                        <a:pt x="26024" y="12895"/>
                        <a:pt x="24677" y="12726"/>
                        <a:pt x="23484" y="12276"/>
                      </a:cubicBezTo>
                      <a:lnTo>
                        <a:pt x="23484" y="12276"/>
                      </a:lnTo>
                      <a:cubicBezTo>
                        <a:pt x="23951" y="14277"/>
                        <a:pt x="25519" y="15912"/>
                        <a:pt x="27521" y="16446"/>
                      </a:cubicBezTo>
                      <a:cubicBezTo>
                        <a:pt x="27521" y="16446"/>
                        <a:pt x="25139" y="19584"/>
                        <a:pt x="19947" y="19584"/>
                      </a:cubicBezTo>
                      <a:cubicBezTo>
                        <a:pt x="18243" y="19584"/>
                        <a:pt x="16236" y="19246"/>
                        <a:pt x="13911" y="18347"/>
                      </a:cubicBezTo>
                      <a:cubicBezTo>
                        <a:pt x="6439" y="15478"/>
                        <a:pt x="1402" y="7839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36" name="Google Shape;3255;p73"/>
                <p:cNvSpPr/>
                <p:nvPr/>
              </p:nvSpPr>
              <p:spPr>
                <a:xfrm>
                  <a:off x="4178520" y="3420720"/>
                  <a:ext cx="363960" cy="309240"/>
                </a:xfrm>
                <a:custGeom>
                  <a:avLst/>
                  <a:gdLst>
                    <a:gd name="textAreaLeft" fmla="*/ 0 w 363960"/>
                    <a:gd name="textAreaRight" fmla="*/ 364320 w 363960"/>
                    <a:gd name="textAreaTop" fmla="*/ 0 h 309240"/>
                    <a:gd name="textAreaBottom" fmla="*/ 309600 h 309240"/>
                  </a:gdLst>
                  <a:ahLst/>
                  <a:rect l="textAreaLeft" t="textAreaTop" r="textAreaRight" b="textAreaBottom"/>
                  <a:pathLst>
                    <a:path w="14578" h="12384">
                      <a:moveTo>
                        <a:pt x="8573" y="1"/>
                      </a:moveTo>
                      <a:cubicBezTo>
                        <a:pt x="6171" y="1"/>
                        <a:pt x="0" y="8207"/>
                        <a:pt x="801" y="10375"/>
                      </a:cubicBezTo>
                      <a:cubicBezTo>
                        <a:pt x="1314" y="11752"/>
                        <a:pt x="3848" y="12383"/>
                        <a:pt x="6568" y="12383"/>
                      </a:cubicBezTo>
                      <a:cubicBezTo>
                        <a:pt x="10040" y="12383"/>
                        <a:pt x="13815" y="11355"/>
                        <a:pt x="14077" y="9541"/>
                      </a:cubicBezTo>
                      <a:cubicBezTo>
                        <a:pt x="14577" y="6339"/>
                        <a:pt x="10641" y="1"/>
                        <a:pt x="85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37" name="Google Shape;3256;p73"/>
                <p:cNvSpPr/>
                <p:nvPr/>
              </p:nvSpPr>
              <p:spPr>
                <a:xfrm>
                  <a:off x="4306320" y="3576240"/>
                  <a:ext cx="61560" cy="95400"/>
                </a:xfrm>
                <a:custGeom>
                  <a:avLst/>
                  <a:gdLst>
                    <a:gd name="textAreaLeft" fmla="*/ 0 w 61560"/>
                    <a:gd name="textAreaRight" fmla="*/ 61920 w 61560"/>
                    <a:gd name="textAreaTop" fmla="*/ 0 h 95400"/>
                    <a:gd name="textAreaBottom" fmla="*/ 95760 h 95400"/>
                  </a:gdLst>
                  <a:ahLst/>
                  <a:rect l="textAreaLeft" t="textAreaTop" r="textAreaRight" b="textAreaBottom"/>
                  <a:pathLst>
                    <a:path w="2470" h="3828">
                      <a:moveTo>
                        <a:pt x="1574" y="0"/>
                      </a:moveTo>
                      <a:cubicBezTo>
                        <a:pt x="1066" y="0"/>
                        <a:pt x="483" y="700"/>
                        <a:pt x="268" y="1684"/>
                      </a:cubicBezTo>
                      <a:cubicBezTo>
                        <a:pt x="1" y="2718"/>
                        <a:pt x="234" y="3685"/>
                        <a:pt x="768" y="3818"/>
                      </a:cubicBezTo>
                      <a:cubicBezTo>
                        <a:pt x="803" y="3825"/>
                        <a:pt x="838" y="3828"/>
                        <a:pt x="873" y="3828"/>
                      </a:cubicBezTo>
                      <a:cubicBezTo>
                        <a:pt x="1411" y="3828"/>
                        <a:pt x="1985" y="3121"/>
                        <a:pt x="2236" y="2151"/>
                      </a:cubicBezTo>
                      <a:cubicBezTo>
                        <a:pt x="2469" y="1083"/>
                        <a:pt x="2236" y="116"/>
                        <a:pt x="1702" y="16"/>
                      </a:cubicBezTo>
                      <a:cubicBezTo>
                        <a:pt x="1660" y="5"/>
                        <a:pt x="1617" y="0"/>
                        <a:pt x="15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47880" bIns="478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38" name="Google Shape;3257;p73"/>
                <p:cNvSpPr/>
                <p:nvPr/>
              </p:nvSpPr>
              <p:spPr>
                <a:xfrm>
                  <a:off x="4428000" y="3572280"/>
                  <a:ext cx="54000" cy="96480"/>
                </a:xfrm>
                <a:custGeom>
                  <a:avLst/>
                  <a:gdLst>
                    <a:gd name="textAreaLeft" fmla="*/ 0 w 54000"/>
                    <a:gd name="textAreaRight" fmla="*/ 54360 w 54000"/>
                    <a:gd name="textAreaTop" fmla="*/ 0 h 96480"/>
                    <a:gd name="textAreaBottom" fmla="*/ 96840 h 96480"/>
                  </a:gdLst>
                  <a:ahLst/>
                  <a:rect l="textAreaLeft" t="textAreaTop" r="textAreaRight" b="textAreaBottom"/>
                  <a:pathLst>
                    <a:path w="2169" h="3875">
                      <a:moveTo>
                        <a:pt x="998" y="0"/>
                      </a:moveTo>
                      <a:cubicBezTo>
                        <a:pt x="977" y="0"/>
                        <a:pt x="955" y="1"/>
                        <a:pt x="934" y="4"/>
                      </a:cubicBezTo>
                      <a:cubicBezTo>
                        <a:pt x="367" y="37"/>
                        <a:pt x="0" y="938"/>
                        <a:pt x="67" y="2005"/>
                      </a:cubicBezTo>
                      <a:cubicBezTo>
                        <a:pt x="132" y="3052"/>
                        <a:pt x="647" y="3874"/>
                        <a:pt x="1201" y="3874"/>
                      </a:cubicBezTo>
                      <a:cubicBezTo>
                        <a:pt x="1212" y="3874"/>
                        <a:pt x="1223" y="3874"/>
                        <a:pt x="1234" y="3873"/>
                      </a:cubicBezTo>
                      <a:cubicBezTo>
                        <a:pt x="1801" y="3840"/>
                        <a:pt x="2168" y="2939"/>
                        <a:pt x="2102" y="1872"/>
                      </a:cubicBezTo>
                      <a:cubicBezTo>
                        <a:pt x="2005" y="812"/>
                        <a:pt x="1538" y="0"/>
                        <a:pt x="9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48240" bIns="482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39" name="Google Shape;3258;p73"/>
                <p:cNvSpPr/>
                <p:nvPr/>
              </p:nvSpPr>
              <p:spPr>
                <a:xfrm>
                  <a:off x="3872520" y="3454200"/>
                  <a:ext cx="67320" cy="109800"/>
                </a:xfrm>
                <a:custGeom>
                  <a:avLst/>
                  <a:gdLst>
                    <a:gd name="textAreaLeft" fmla="*/ 0 w 67320"/>
                    <a:gd name="textAreaRight" fmla="*/ 67680 w 67320"/>
                    <a:gd name="textAreaTop" fmla="*/ 0 h 109800"/>
                    <a:gd name="textAreaBottom" fmla="*/ 110160 h 109800"/>
                  </a:gdLst>
                  <a:ahLst/>
                  <a:rect l="textAreaLeft" t="textAreaTop" r="textAreaRight" b="textAreaBottom"/>
                  <a:pathLst>
                    <a:path w="2703" h="4404">
                      <a:moveTo>
                        <a:pt x="1334" y="0"/>
                      </a:moveTo>
                      <a:cubicBezTo>
                        <a:pt x="601" y="0"/>
                        <a:pt x="0" y="968"/>
                        <a:pt x="0" y="2202"/>
                      </a:cubicBezTo>
                      <a:cubicBezTo>
                        <a:pt x="0" y="3403"/>
                        <a:pt x="601" y="4403"/>
                        <a:pt x="1334" y="4403"/>
                      </a:cubicBezTo>
                      <a:cubicBezTo>
                        <a:pt x="2102" y="4403"/>
                        <a:pt x="2702" y="3403"/>
                        <a:pt x="2702" y="2202"/>
                      </a:cubicBezTo>
                      <a:cubicBezTo>
                        <a:pt x="2702" y="968"/>
                        <a:pt x="2102" y="0"/>
                        <a:pt x="13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55080" bIns="550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40" name="Google Shape;3259;p73"/>
                <p:cNvSpPr/>
                <p:nvPr/>
              </p:nvSpPr>
              <p:spPr>
                <a:xfrm>
                  <a:off x="3440520" y="2833200"/>
                  <a:ext cx="371520" cy="468720"/>
                </a:xfrm>
                <a:custGeom>
                  <a:avLst/>
                  <a:gdLst>
                    <a:gd name="textAreaLeft" fmla="*/ 0 w 371520"/>
                    <a:gd name="textAreaRight" fmla="*/ 371880 w 371520"/>
                    <a:gd name="textAreaTop" fmla="*/ 0 h 468720"/>
                    <a:gd name="textAreaBottom" fmla="*/ 469080 h 468720"/>
                  </a:gdLst>
                  <a:ahLst/>
                  <a:rect l="textAreaLeft" t="textAreaTop" r="textAreaRight" b="textAreaBottom"/>
                  <a:pathLst>
                    <a:path w="14878" h="18769">
                      <a:moveTo>
                        <a:pt x="7967" y="0"/>
                      </a:moveTo>
                      <a:cubicBezTo>
                        <a:pt x="7769" y="0"/>
                        <a:pt x="7606" y="55"/>
                        <a:pt x="7606" y="55"/>
                      </a:cubicBezTo>
                      <a:cubicBezTo>
                        <a:pt x="0" y="6826"/>
                        <a:pt x="400" y="18768"/>
                        <a:pt x="400" y="18768"/>
                      </a:cubicBezTo>
                      <a:cubicBezTo>
                        <a:pt x="400" y="18768"/>
                        <a:pt x="14877" y="16700"/>
                        <a:pt x="13910" y="12497"/>
                      </a:cubicBezTo>
                      <a:cubicBezTo>
                        <a:pt x="12943" y="8294"/>
                        <a:pt x="8540" y="1589"/>
                        <a:pt x="8540" y="1589"/>
                      </a:cubicBezTo>
                      <a:cubicBezTo>
                        <a:pt x="8920" y="225"/>
                        <a:pt x="8371" y="0"/>
                        <a:pt x="79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41" name="Google Shape;3260;p73"/>
                <p:cNvSpPr/>
                <p:nvPr/>
              </p:nvSpPr>
              <p:spPr>
                <a:xfrm>
                  <a:off x="3554640" y="2910240"/>
                  <a:ext cx="191520" cy="329760"/>
                </a:xfrm>
                <a:custGeom>
                  <a:avLst/>
                  <a:gdLst>
                    <a:gd name="textAreaLeft" fmla="*/ 0 w 191520"/>
                    <a:gd name="textAreaRight" fmla="*/ 191880 w 191520"/>
                    <a:gd name="textAreaTop" fmla="*/ 0 h 329760"/>
                    <a:gd name="textAreaBottom" fmla="*/ 330120 h 329760"/>
                  </a:gdLst>
                  <a:ahLst/>
                  <a:rect l="textAreaLeft" t="textAreaTop" r="textAreaRight" b="textAreaBottom"/>
                  <a:pathLst>
                    <a:path w="7673" h="13210">
                      <a:moveTo>
                        <a:pt x="3169" y="0"/>
                      </a:moveTo>
                      <a:cubicBezTo>
                        <a:pt x="3169" y="0"/>
                        <a:pt x="0" y="6705"/>
                        <a:pt x="267" y="13210"/>
                      </a:cubicBezTo>
                      <a:cubicBezTo>
                        <a:pt x="267" y="13210"/>
                        <a:pt x="5604" y="12109"/>
                        <a:pt x="7672" y="8139"/>
                      </a:cubicBezTo>
                      <a:cubicBezTo>
                        <a:pt x="7672" y="8139"/>
                        <a:pt x="6271" y="3336"/>
                        <a:pt x="31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42" name="Google Shape;3261;p73"/>
                <p:cNvSpPr/>
                <p:nvPr/>
              </p:nvSpPr>
              <p:spPr>
                <a:xfrm>
                  <a:off x="2775240" y="4093200"/>
                  <a:ext cx="506520" cy="561240"/>
                </a:xfrm>
                <a:custGeom>
                  <a:avLst/>
                  <a:gdLst>
                    <a:gd name="textAreaLeft" fmla="*/ 0 w 506520"/>
                    <a:gd name="textAreaRight" fmla="*/ 506880 w 506520"/>
                    <a:gd name="textAreaTop" fmla="*/ 0 h 561240"/>
                    <a:gd name="textAreaBottom" fmla="*/ 561600 h 561240"/>
                  </a:gdLst>
                  <a:ahLst/>
                  <a:rect l="textAreaLeft" t="textAreaTop" r="textAreaRight" b="textAreaBottom"/>
                  <a:pathLst>
                    <a:path w="20282" h="22465">
                      <a:moveTo>
                        <a:pt x="4367" y="0"/>
                      </a:moveTo>
                      <a:cubicBezTo>
                        <a:pt x="3632" y="0"/>
                        <a:pt x="2897" y="57"/>
                        <a:pt x="2168" y="182"/>
                      </a:cubicBezTo>
                      <a:lnTo>
                        <a:pt x="0" y="22465"/>
                      </a:lnTo>
                      <a:lnTo>
                        <a:pt x="13543" y="22465"/>
                      </a:lnTo>
                      <a:lnTo>
                        <a:pt x="20281" y="6620"/>
                      </a:lnTo>
                      <a:cubicBezTo>
                        <a:pt x="20281" y="6620"/>
                        <a:pt x="12293" y="0"/>
                        <a:pt x="43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43" name="Google Shape;3262;p73"/>
                <p:cNvSpPr/>
                <p:nvPr/>
              </p:nvSpPr>
              <p:spPr>
                <a:xfrm>
                  <a:off x="2088000" y="3931920"/>
                  <a:ext cx="506880" cy="721800"/>
                </a:xfrm>
                <a:custGeom>
                  <a:avLst/>
                  <a:gdLst>
                    <a:gd name="textAreaLeft" fmla="*/ 0 w 506880"/>
                    <a:gd name="textAreaRight" fmla="*/ 507240 w 506880"/>
                    <a:gd name="textAreaTop" fmla="*/ 0 h 721800"/>
                    <a:gd name="textAreaBottom" fmla="*/ 722160 h 721800"/>
                  </a:gdLst>
                  <a:ahLst/>
                  <a:rect l="textAreaLeft" t="textAreaTop" r="textAreaRight" b="textAreaBottom"/>
                  <a:pathLst>
                    <a:path w="20283" h="28889">
                      <a:moveTo>
                        <a:pt x="3888" y="0"/>
                      </a:moveTo>
                      <a:cubicBezTo>
                        <a:pt x="3838" y="0"/>
                        <a:pt x="3787" y="0"/>
                        <a:pt x="3737" y="1"/>
                      </a:cubicBezTo>
                      <a:lnTo>
                        <a:pt x="1" y="28888"/>
                      </a:lnTo>
                      <a:lnTo>
                        <a:pt x="13511" y="28888"/>
                      </a:lnTo>
                      <a:lnTo>
                        <a:pt x="20282" y="13077"/>
                      </a:lnTo>
                      <a:cubicBezTo>
                        <a:pt x="20282" y="13077"/>
                        <a:pt x="17137" y="0"/>
                        <a:pt x="388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44" name="Google Shape;3263;p73"/>
                <p:cNvSpPr/>
                <p:nvPr/>
              </p:nvSpPr>
              <p:spPr>
                <a:xfrm>
                  <a:off x="2775240" y="4097880"/>
                  <a:ext cx="506520" cy="556920"/>
                </a:xfrm>
                <a:custGeom>
                  <a:avLst/>
                  <a:gdLst>
                    <a:gd name="textAreaLeft" fmla="*/ 0 w 506520"/>
                    <a:gd name="textAreaRight" fmla="*/ 506880 w 506520"/>
                    <a:gd name="textAreaTop" fmla="*/ 0 h 556920"/>
                    <a:gd name="textAreaBottom" fmla="*/ 557280 h 556920"/>
                  </a:gdLst>
                  <a:ahLst/>
                  <a:rect l="textAreaLeft" t="textAreaTop" r="textAreaRight" b="textAreaBottom"/>
                  <a:pathLst>
                    <a:path w="20282" h="22284">
                      <a:moveTo>
                        <a:pt x="2168" y="1"/>
                      </a:moveTo>
                      <a:lnTo>
                        <a:pt x="0" y="22284"/>
                      </a:lnTo>
                      <a:lnTo>
                        <a:pt x="13543" y="22284"/>
                      </a:lnTo>
                      <a:lnTo>
                        <a:pt x="20281" y="6439"/>
                      </a:lnTo>
                      <a:cubicBezTo>
                        <a:pt x="17846" y="4504"/>
                        <a:pt x="15144" y="2903"/>
                        <a:pt x="12276" y="1635"/>
                      </a:cubicBezTo>
                      <a:lnTo>
                        <a:pt x="12276" y="1635"/>
                      </a:lnTo>
                      <a:cubicBezTo>
                        <a:pt x="15578" y="4538"/>
                        <a:pt x="16178" y="7139"/>
                        <a:pt x="16178" y="7139"/>
                      </a:cubicBezTo>
                      <a:lnTo>
                        <a:pt x="11942" y="20716"/>
                      </a:lnTo>
                      <a:lnTo>
                        <a:pt x="1001" y="20716"/>
                      </a:lnTo>
                      <a:lnTo>
                        <a:pt x="21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</p:grpSp>
          <p:sp>
            <p:nvSpPr>
              <p:cNvPr id="2345" name="Google Shape;3264;p73"/>
              <p:cNvSpPr/>
              <p:nvPr/>
            </p:nvSpPr>
            <p:spPr>
              <a:xfrm>
                <a:off x="2086920" y="3932640"/>
                <a:ext cx="506520" cy="721800"/>
              </a:xfrm>
              <a:custGeom>
                <a:avLst/>
                <a:gdLst>
                  <a:gd name="textAreaLeft" fmla="*/ 0 w 506520"/>
                  <a:gd name="textAreaRight" fmla="*/ 506880 w 506520"/>
                  <a:gd name="textAreaTop" fmla="*/ 0 h 721800"/>
                  <a:gd name="textAreaBottom" fmla="*/ 722160 h 721800"/>
                </a:gdLst>
                <a:ahLst/>
                <a:rect l="textAreaLeft" t="textAreaTop" r="textAreaRight" b="textAreaBottom"/>
                <a:pathLst>
                  <a:path w="20282" h="28888">
                    <a:moveTo>
                      <a:pt x="3770" y="0"/>
                    </a:moveTo>
                    <a:lnTo>
                      <a:pt x="1" y="28888"/>
                    </a:lnTo>
                    <a:lnTo>
                      <a:pt x="13544" y="28888"/>
                    </a:lnTo>
                    <a:lnTo>
                      <a:pt x="20282" y="13043"/>
                    </a:lnTo>
                    <a:cubicBezTo>
                      <a:pt x="20282" y="13043"/>
                      <a:pt x="18947" y="7372"/>
                      <a:pt x="14211" y="3536"/>
                    </a:cubicBezTo>
                    <a:lnTo>
                      <a:pt x="14211" y="3536"/>
                    </a:lnTo>
                    <a:cubicBezTo>
                      <a:pt x="17546" y="8073"/>
                      <a:pt x="17947" y="11875"/>
                      <a:pt x="17947" y="11875"/>
                    </a:cubicBezTo>
                    <a:lnTo>
                      <a:pt x="11676" y="27320"/>
                    </a:lnTo>
                    <a:lnTo>
                      <a:pt x="1268" y="27320"/>
                    </a:lnTo>
                    <a:lnTo>
                      <a:pt x="377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2346" name="Google Shape;3265;p73"/>
            <p:cNvGrpSpPr/>
            <p:nvPr/>
          </p:nvGrpSpPr>
          <p:grpSpPr>
            <a:xfrm>
              <a:off x="1583280" y="1993320"/>
              <a:ext cx="960480" cy="2661480"/>
              <a:chOff x="1583280" y="1993320"/>
              <a:chExt cx="960480" cy="2661480"/>
            </a:xfrm>
          </p:grpSpPr>
          <p:sp>
            <p:nvSpPr>
              <p:cNvPr id="2347" name="Google Shape;3266;p73"/>
              <p:cNvSpPr/>
              <p:nvPr/>
            </p:nvSpPr>
            <p:spPr>
              <a:xfrm>
                <a:off x="1752840" y="2400840"/>
                <a:ext cx="287280" cy="674280"/>
              </a:xfrm>
              <a:custGeom>
                <a:avLst/>
                <a:gdLst>
                  <a:gd name="textAreaLeft" fmla="*/ 0 w 287280"/>
                  <a:gd name="textAreaRight" fmla="*/ 287640 w 287280"/>
                  <a:gd name="textAreaTop" fmla="*/ 0 h 674280"/>
                  <a:gd name="textAreaBottom" fmla="*/ 674640 h 674280"/>
                </a:gdLst>
                <a:ahLst/>
                <a:rect l="textAreaLeft" t="textAreaTop" r="textAreaRight" b="textAreaBottom"/>
                <a:pathLst>
                  <a:path w="11509" h="26987">
                    <a:moveTo>
                      <a:pt x="10108" y="0"/>
                    </a:moveTo>
                    <a:cubicBezTo>
                      <a:pt x="7439" y="801"/>
                      <a:pt x="6338" y="10674"/>
                      <a:pt x="4804" y="14444"/>
                    </a:cubicBezTo>
                    <a:cubicBezTo>
                      <a:pt x="3236" y="18213"/>
                      <a:pt x="0" y="25685"/>
                      <a:pt x="0" y="25685"/>
                    </a:cubicBezTo>
                    <a:lnTo>
                      <a:pt x="1268" y="26986"/>
                    </a:lnTo>
                    <a:cubicBezTo>
                      <a:pt x="1268" y="26986"/>
                      <a:pt x="6772" y="17813"/>
                      <a:pt x="7506" y="16445"/>
                    </a:cubicBezTo>
                    <a:cubicBezTo>
                      <a:pt x="8240" y="15077"/>
                      <a:pt x="11509" y="4770"/>
                      <a:pt x="11509" y="4770"/>
                    </a:cubicBezTo>
                    <a:lnTo>
                      <a:pt x="10108" y="0"/>
                    </a:lnTo>
                    <a:close/>
                  </a:path>
                </a:pathLst>
              </a:custGeom>
              <a:solidFill>
                <a:srgbClr val="e4897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48" name="Google Shape;3267;p73"/>
              <p:cNvSpPr/>
              <p:nvPr/>
            </p:nvSpPr>
            <p:spPr>
              <a:xfrm>
                <a:off x="1766880" y="2400840"/>
                <a:ext cx="278280" cy="624240"/>
              </a:xfrm>
              <a:custGeom>
                <a:avLst/>
                <a:gdLst>
                  <a:gd name="textAreaLeft" fmla="*/ 0 w 278280"/>
                  <a:gd name="textAreaRight" fmla="*/ 278640 w 278280"/>
                  <a:gd name="textAreaTop" fmla="*/ 0 h 624240"/>
                  <a:gd name="textAreaBottom" fmla="*/ 624600 h 624240"/>
                </a:gdLst>
                <a:ahLst/>
                <a:rect l="textAreaLeft" t="textAreaTop" r="textAreaRight" b="textAreaBottom"/>
                <a:pathLst>
                  <a:path w="11142" h="24985">
                    <a:moveTo>
                      <a:pt x="9541" y="0"/>
                    </a:moveTo>
                    <a:cubicBezTo>
                      <a:pt x="7939" y="434"/>
                      <a:pt x="7272" y="467"/>
                      <a:pt x="5004" y="12042"/>
                    </a:cubicBezTo>
                    <a:lnTo>
                      <a:pt x="0" y="23484"/>
                    </a:lnTo>
                    <a:lnTo>
                      <a:pt x="2369" y="24985"/>
                    </a:lnTo>
                    <a:cubicBezTo>
                      <a:pt x="2369" y="24985"/>
                      <a:pt x="7472" y="16145"/>
                      <a:pt x="8640" y="13910"/>
                    </a:cubicBezTo>
                    <a:cubicBezTo>
                      <a:pt x="9774" y="11675"/>
                      <a:pt x="11142" y="2835"/>
                      <a:pt x="11142" y="2835"/>
                    </a:cubicBezTo>
                    <a:lnTo>
                      <a:pt x="9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49" name="Google Shape;3268;p73"/>
              <p:cNvSpPr/>
              <p:nvPr/>
            </p:nvSpPr>
            <p:spPr>
              <a:xfrm>
                <a:off x="1930320" y="2540160"/>
                <a:ext cx="87120" cy="268920"/>
              </a:xfrm>
              <a:custGeom>
                <a:avLst/>
                <a:gdLst>
                  <a:gd name="textAreaLeft" fmla="*/ 0 w 87120"/>
                  <a:gd name="textAreaRight" fmla="*/ 87480 w 87120"/>
                  <a:gd name="textAreaTop" fmla="*/ 0 h 268920"/>
                  <a:gd name="textAreaBottom" fmla="*/ 269280 h 268920"/>
                </a:gdLst>
                <a:ahLst/>
                <a:rect l="textAreaLeft" t="textAreaTop" r="textAreaRight" b="textAreaBottom"/>
                <a:pathLst>
                  <a:path w="3503" h="10776">
                    <a:moveTo>
                      <a:pt x="1802" y="1"/>
                    </a:moveTo>
                    <a:cubicBezTo>
                      <a:pt x="1802" y="1"/>
                      <a:pt x="0" y="5338"/>
                      <a:pt x="768" y="10775"/>
                    </a:cubicBezTo>
                    <a:cubicBezTo>
                      <a:pt x="1335" y="9741"/>
                      <a:pt x="1835" y="8840"/>
                      <a:pt x="2102" y="8340"/>
                    </a:cubicBezTo>
                    <a:cubicBezTo>
                      <a:pt x="2569" y="7439"/>
                      <a:pt x="3103" y="5438"/>
                      <a:pt x="3503" y="3403"/>
                    </a:cubicBezTo>
                    <a:cubicBezTo>
                      <a:pt x="3103" y="1835"/>
                      <a:pt x="2536" y="568"/>
                      <a:pt x="1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50" name="Google Shape;3269;p73"/>
              <p:cNvSpPr/>
              <p:nvPr/>
            </p:nvSpPr>
            <p:spPr>
              <a:xfrm>
                <a:off x="1583280" y="2698560"/>
                <a:ext cx="437400" cy="468360"/>
              </a:xfrm>
              <a:custGeom>
                <a:avLst/>
                <a:gdLst>
                  <a:gd name="textAreaLeft" fmla="*/ 0 w 437400"/>
                  <a:gd name="textAreaRight" fmla="*/ 437760 w 437400"/>
                  <a:gd name="textAreaTop" fmla="*/ 0 h 468360"/>
                  <a:gd name="textAreaBottom" fmla="*/ 468720 h 468360"/>
                </a:gdLst>
                <a:ahLst/>
                <a:rect l="textAreaLeft" t="textAreaTop" r="textAreaRight" b="textAreaBottom"/>
                <a:pathLst>
                  <a:path w="17514" h="18748">
                    <a:moveTo>
                      <a:pt x="7973" y="1"/>
                    </a:moveTo>
                    <a:cubicBezTo>
                      <a:pt x="3570" y="1"/>
                      <a:pt x="1" y="4204"/>
                      <a:pt x="1" y="9374"/>
                    </a:cubicBezTo>
                    <a:cubicBezTo>
                      <a:pt x="1" y="14544"/>
                      <a:pt x="3570" y="18747"/>
                      <a:pt x="7973" y="18747"/>
                    </a:cubicBezTo>
                    <a:lnTo>
                      <a:pt x="9541" y="18747"/>
                    </a:lnTo>
                    <a:cubicBezTo>
                      <a:pt x="13944" y="18747"/>
                      <a:pt x="17513" y="14544"/>
                      <a:pt x="17513" y="9374"/>
                    </a:cubicBezTo>
                    <a:cubicBezTo>
                      <a:pt x="17513" y="4204"/>
                      <a:pt x="13944" y="1"/>
                      <a:pt x="9541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51" name="Google Shape;3270;p73"/>
              <p:cNvSpPr/>
              <p:nvPr/>
            </p:nvSpPr>
            <p:spPr>
              <a:xfrm>
                <a:off x="1583280" y="2698560"/>
                <a:ext cx="437400" cy="468360"/>
              </a:xfrm>
              <a:custGeom>
                <a:avLst/>
                <a:gdLst>
                  <a:gd name="textAreaLeft" fmla="*/ 0 w 437400"/>
                  <a:gd name="textAreaRight" fmla="*/ 437760 w 437400"/>
                  <a:gd name="textAreaTop" fmla="*/ 0 h 468360"/>
                  <a:gd name="textAreaBottom" fmla="*/ 468720 h 468360"/>
                </a:gdLst>
                <a:ahLst/>
                <a:rect l="textAreaLeft" t="textAreaTop" r="textAreaRight" b="textAreaBottom"/>
                <a:pathLst>
                  <a:path w="17514" h="18748">
                    <a:moveTo>
                      <a:pt x="7973" y="1"/>
                    </a:moveTo>
                    <a:cubicBezTo>
                      <a:pt x="3570" y="1"/>
                      <a:pt x="1" y="4204"/>
                      <a:pt x="1" y="9374"/>
                    </a:cubicBezTo>
                    <a:cubicBezTo>
                      <a:pt x="1" y="14544"/>
                      <a:pt x="3570" y="18747"/>
                      <a:pt x="7973" y="18747"/>
                    </a:cubicBezTo>
                    <a:lnTo>
                      <a:pt x="9541" y="18747"/>
                    </a:lnTo>
                    <a:cubicBezTo>
                      <a:pt x="13944" y="18747"/>
                      <a:pt x="17513" y="14544"/>
                      <a:pt x="17513" y="9374"/>
                    </a:cubicBezTo>
                    <a:cubicBezTo>
                      <a:pt x="17513" y="4204"/>
                      <a:pt x="13944" y="1"/>
                      <a:pt x="95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52" name="Google Shape;3271;p73"/>
              <p:cNvSpPr/>
              <p:nvPr/>
            </p:nvSpPr>
            <p:spPr>
              <a:xfrm>
                <a:off x="1621800" y="2698560"/>
                <a:ext cx="399240" cy="468360"/>
              </a:xfrm>
              <a:custGeom>
                <a:avLst/>
                <a:gdLst>
                  <a:gd name="textAreaLeft" fmla="*/ 0 w 399240"/>
                  <a:gd name="textAreaRight" fmla="*/ 399600 w 399240"/>
                  <a:gd name="textAreaTop" fmla="*/ 0 h 468360"/>
                  <a:gd name="textAreaBottom" fmla="*/ 468720 h 468360"/>
                </a:gdLst>
                <a:ahLst/>
                <a:rect l="textAreaLeft" t="textAreaTop" r="textAreaRight" b="textAreaBottom"/>
                <a:pathLst>
                  <a:path w="15979" h="18748">
                    <a:moveTo>
                      <a:pt x="7973" y="1"/>
                    </a:moveTo>
                    <a:cubicBezTo>
                      <a:pt x="3569" y="1"/>
                      <a:pt x="0" y="4204"/>
                      <a:pt x="0" y="9374"/>
                    </a:cubicBezTo>
                    <a:cubicBezTo>
                      <a:pt x="0" y="14544"/>
                      <a:pt x="3569" y="18747"/>
                      <a:pt x="7973" y="18747"/>
                    </a:cubicBezTo>
                    <a:cubicBezTo>
                      <a:pt x="12409" y="18747"/>
                      <a:pt x="15978" y="14544"/>
                      <a:pt x="15978" y="9374"/>
                    </a:cubicBezTo>
                    <a:cubicBezTo>
                      <a:pt x="15978" y="4204"/>
                      <a:pt x="12409" y="1"/>
                      <a:pt x="79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53" name="Google Shape;3272;p73"/>
              <p:cNvSpPr/>
              <p:nvPr/>
            </p:nvSpPr>
            <p:spPr>
              <a:xfrm>
                <a:off x="1753560" y="2800440"/>
                <a:ext cx="134640" cy="265680"/>
              </a:xfrm>
              <a:custGeom>
                <a:avLst/>
                <a:gdLst>
                  <a:gd name="textAreaLeft" fmla="*/ 0 w 134640"/>
                  <a:gd name="textAreaRight" fmla="*/ 135000 w 134640"/>
                  <a:gd name="textAreaTop" fmla="*/ 0 h 265680"/>
                  <a:gd name="textAreaBottom" fmla="*/ 266040 h 265680"/>
                </a:gdLst>
                <a:ahLst/>
                <a:rect l="textAreaLeft" t="textAreaTop" r="textAreaRight" b="textAreaBottom"/>
                <a:pathLst>
                  <a:path w="5405" h="10642">
                    <a:moveTo>
                      <a:pt x="2402" y="2502"/>
                    </a:moveTo>
                    <a:lnTo>
                      <a:pt x="2402" y="4503"/>
                    </a:lnTo>
                    <a:cubicBezTo>
                      <a:pt x="1835" y="4303"/>
                      <a:pt x="1402" y="4070"/>
                      <a:pt x="1402" y="3536"/>
                    </a:cubicBezTo>
                    <a:cubicBezTo>
                      <a:pt x="1402" y="2969"/>
                      <a:pt x="1835" y="2502"/>
                      <a:pt x="2402" y="2502"/>
                    </a:cubicBezTo>
                    <a:close/>
                    <a:moveTo>
                      <a:pt x="3170" y="6105"/>
                    </a:moveTo>
                    <a:cubicBezTo>
                      <a:pt x="3770" y="6305"/>
                      <a:pt x="4170" y="6572"/>
                      <a:pt x="4170" y="7139"/>
                    </a:cubicBezTo>
                    <a:cubicBezTo>
                      <a:pt x="4170" y="7606"/>
                      <a:pt x="3870" y="8006"/>
                      <a:pt x="3170" y="8139"/>
                    </a:cubicBezTo>
                    <a:lnTo>
                      <a:pt x="3170" y="6105"/>
                    </a:lnTo>
                    <a:close/>
                    <a:moveTo>
                      <a:pt x="2402" y="0"/>
                    </a:moveTo>
                    <a:lnTo>
                      <a:pt x="2402" y="1268"/>
                    </a:lnTo>
                    <a:cubicBezTo>
                      <a:pt x="868" y="1434"/>
                      <a:pt x="167" y="2435"/>
                      <a:pt x="167" y="3603"/>
                    </a:cubicBezTo>
                    <a:cubicBezTo>
                      <a:pt x="167" y="5171"/>
                      <a:pt x="1302" y="5571"/>
                      <a:pt x="2402" y="5904"/>
                    </a:cubicBezTo>
                    <a:lnTo>
                      <a:pt x="2402" y="8173"/>
                    </a:lnTo>
                    <a:cubicBezTo>
                      <a:pt x="1669" y="8073"/>
                      <a:pt x="1001" y="7772"/>
                      <a:pt x="468" y="7305"/>
                    </a:cubicBezTo>
                    <a:lnTo>
                      <a:pt x="1" y="8440"/>
                    </a:lnTo>
                    <a:cubicBezTo>
                      <a:pt x="668" y="9007"/>
                      <a:pt x="1502" y="9340"/>
                      <a:pt x="2402" y="9374"/>
                    </a:cubicBezTo>
                    <a:lnTo>
                      <a:pt x="2402" y="10641"/>
                    </a:lnTo>
                    <a:lnTo>
                      <a:pt x="3170" y="10641"/>
                    </a:lnTo>
                    <a:lnTo>
                      <a:pt x="3170" y="9374"/>
                    </a:lnTo>
                    <a:cubicBezTo>
                      <a:pt x="4704" y="9173"/>
                      <a:pt x="5405" y="8173"/>
                      <a:pt x="5405" y="7039"/>
                    </a:cubicBezTo>
                    <a:cubicBezTo>
                      <a:pt x="5405" y="5471"/>
                      <a:pt x="4237" y="5070"/>
                      <a:pt x="3170" y="4737"/>
                    </a:cubicBezTo>
                    <a:lnTo>
                      <a:pt x="3170" y="2469"/>
                    </a:lnTo>
                    <a:cubicBezTo>
                      <a:pt x="3737" y="2535"/>
                      <a:pt x="4270" y="2735"/>
                      <a:pt x="4737" y="3069"/>
                    </a:cubicBezTo>
                    <a:lnTo>
                      <a:pt x="5138" y="1935"/>
                    </a:lnTo>
                    <a:cubicBezTo>
                      <a:pt x="4571" y="1501"/>
                      <a:pt x="3870" y="1268"/>
                      <a:pt x="3170" y="1234"/>
                    </a:cubicBezTo>
                    <a:lnTo>
                      <a:pt x="317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54" name="Google Shape;3273;p73"/>
              <p:cNvSpPr/>
              <p:nvPr/>
            </p:nvSpPr>
            <p:spPr>
              <a:xfrm>
                <a:off x="1678320" y="3094560"/>
                <a:ext cx="581760" cy="885240"/>
              </a:xfrm>
              <a:custGeom>
                <a:avLst/>
                <a:gdLst>
                  <a:gd name="textAreaLeft" fmla="*/ 0 w 581760"/>
                  <a:gd name="textAreaRight" fmla="*/ 582120 w 581760"/>
                  <a:gd name="textAreaTop" fmla="*/ 0 h 885240"/>
                  <a:gd name="textAreaBottom" fmla="*/ 885600 h 885240"/>
                </a:gdLst>
                <a:ahLst/>
                <a:rect l="textAreaLeft" t="textAreaTop" r="textAreaRight" b="textAreaBottom"/>
                <a:pathLst>
                  <a:path w="23284" h="35426">
                    <a:moveTo>
                      <a:pt x="10775" y="0"/>
                    </a:moveTo>
                    <a:cubicBezTo>
                      <a:pt x="10775" y="0"/>
                      <a:pt x="9074" y="3102"/>
                      <a:pt x="6972" y="6972"/>
                    </a:cubicBezTo>
                    <a:cubicBezTo>
                      <a:pt x="3870" y="12743"/>
                      <a:pt x="1" y="20181"/>
                      <a:pt x="1" y="21449"/>
                    </a:cubicBezTo>
                    <a:cubicBezTo>
                      <a:pt x="1" y="22583"/>
                      <a:pt x="6639" y="26653"/>
                      <a:pt x="12643" y="30088"/>
                    </a:cubicBezTo>
                    <a:lnTo>
                      <a:pt x="13777" y="30756"/>
                    </a:lnTo>
                    <a:cubicBezTo>
                      <a:pt x="15512" y="31723"/>
                      <a:pt x="17146" y="32624"/>
                      <a:pt x="18514" y="33391"/>
                    </a:cubicBezTo>
                    <a:cubicBezTo>
                      <a:pt x="19014" y="33658"/>
                      <a:pt x="19481" y="33925"/>
                      <a:pt x="19881" y="34125"/>
                    </a:cubicBezTo>
                    <a:cubicBezTo>
                      <a:pt x="21316" y="34925"/>
                      <a:pt x="22250" y="35426"/>
                      <a:pt x="22250" y="35426"/>
                    </a:cubicBezTo>
                    <a:lnTo>
                      <a:pt x="23284" y="33391"/>
                    </a:lnTo>
                    <a:lnTo>
                      <a:pt x="20515" y="31156"/>
                    </a:lnTo>
                    <a:lnTo>
                      <a:pt x="19348" y="30222"/>
                    </a:lnTo>
                    <a:cubicBezTo>
                      <a:pt x="17880" y="29054"/>
                      <a:pt x="16179" y="27720"/>
                      <a:pt x="14544" y="26419"/>
                    </a:cubicBezTo>
                    <a:lnTo>
                      <a:pt x="14011" y="26019"/>
                    </a:lnTo>
                    <a:cubicBezTo>
                      <a:pt x="10975" y="23617"/>
                      <a:pt x="8240" y="21482"/>
                      <a:pt x="7706" y="21115"/>
                    </a:cubicBezTo>
                    <a:cubicBezTo>
                      <a:pt x="7006" y="20648"/>
                      <a:pt x="10074" y="15878"/>
                      <a:pt x="13077" y="11575"/>
                    </a:cubicBezTo>
                    <a:cubicBezTo>
                      <a:pt x="15645" y="7873"/>
                      <a:pt x="18147" y="4503"/>
                      <a:pt x="18147" y="4503"/>
                    </a:cubicBezTo>
                    <a:lnTo>
                      <a:pt x="10775" y="0"/>
                    </a:lnTo>
                    <a:close/>
                  </a:path>
                </a:pathLst>
              </a:custGeom>
              <a:solidFill>
                <a:srgbClr val="e4897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55" name="Google Shape;3274;p73"/>
              <p:cNvSpPr/>
              <p:nvPr/>
            </p:nvSpPr>
            <p:spPr>
              <a:xfrm>
                <a:off x="1835280" y="3094560"/>
                <a:ext cx="296640" cy="321480"/>
              </a:xfrm>
              <a:custGeom>
                <a:avLst/>
                <a:gdLst>
                  <a:gd name="textAreaLeft" fmla="*/ 0 w 296640"/>
                  <a:gd name="textAreaRight" fmla="*/ 297000 w 296640"/>
                  <a:gd name="textAreaTop" fmla="*/ 0 h 321480"/>
                  <a:gd name="textAreaBottom" fmla="*/ 321840 h 321480"/>
                </a:gdLst>
                <a:ahLst/>
                <a:rect l="textAreaLeft" t="textAreaTop" r="textAreaRight" b="textAreaBottom"/>
                <a:pathLst>
                  <a:path w="11876" h="12877">
                    <a:moveTo>
                      <a:pt x="4537" y="0"/>
                    </a:moveTo>
                    <a:cubicBezTo>
                      <a:pt x="4537" y="0"/>
                      <a:pt x="2102" y="4403"/>
                      <a:pt x="1" y="8273"/>
                    </a:cubicBezTo>
                    <a:lnTo>
                      <a:pt x="5838" y="12876"/>
                    </a:lnTo>
                    <a:cubicBezTo>
                      <a:pt x="8440" y="9173"/>
                      <a:pt x="11876" y="4503"/>
                      <a:pt x="11876" y="4503"/>
                    </a:cubicBez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56" name="Google Shape;3275;p73"/>
              <p:cNvSpPr/>
              <p:nvPr/>
            </p:nvSpPr>
            <p:spPr>
              <a:xfrm>
                <a:off x="1994400" y="3745080"/>
                <a:ext cx="196560" cy="202320"/>
              </a:xfrm>
              <a:custGeom>
                <a:avLst/>
                <a:gdLst>
                  <a:gd name="textAreaLeft" fmla="*/ 0 w 196560"/>
                  <a:gd name="textAreaRight" fmla="*/ 196920 w 196560"/>
                  <a:gd name="textAreaTop" fmla="*/ 0 h 202320"/>
                  <a:gd name="textAreaBottom" fmla="*/ 202680 h 202320"/>
                </a:gdLst>
                <a:ahLst/>
                <a:rect l="textAreaLeft" t="textAreaTop" r="textAreaRight" b="textAreaBottom"/>
                <a:pathLst>
                  <a:path w="7874" h="8107">
                    <a:moveTo>
                      <a:pt x="1369" y="1"/>
                    </a:moveTo>
                    <a:cubicBezTo>
                      <a:pt x="1002" y="1035"/>
                      <a:pt x="468" y="2636"/>
                      <a:pt x="1" y="4070"/>
                    </a:cubicBezTo>
                    <a:cubicBezTo>
                      <a:pt x="2770" y="5672"/>
                      <a:pt x="5438" y="7139"/>
                      <a:pt x="7239" y="8107"/>
                    </a:cubicBezTo>
                    <a:lnTo>
                      <a:pt x="7873" y="5138"/>
                    </a:lnTo>
                    <a:cubicBezTo>
                      <a:pt x="6072" y="3737"/>
                      <a:pt x="3637" y="1769"/>
                      <a:pt x="1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57" name="Google Shape;3276;p73"/>
              <p:cNvSpPr/>
              <p:nvPr/>
            </p:nvSpPr>
            <p:spPr>
              <a:xfrm>
                <a:off x="1925280" y="3301560"/>
                <a:ext cx="416520" cy="1272960"/>
              </a:xfrm>
              <a:custGeom>
                <a:avLst/>
                <a:gdLst>
                  <a:gd name="textAreaLeft" fmla="*/ 0 w 416520"/>
                  <a:gd name="textAreaRight" fmla="*/ 416880 w 416520"/>
                  <a:gd name="textAreaTop" fmla="*/ 0 h 1272960"/>
                  <a:gd name="textAreaBottom" fmla="*/ 1273320 h 1272960"/>
                </a:gdLst>
                <a:ahLst/>
                <a:rect l="textAreaLeft" t="textAreaTop" r="textAreaRight" b="textAreaBottom"/>
                <a:pathLst>
                  <a:path w="16679" h="50938">
                    <a:moveTo>
                      <a:pt x="16679" y="1"/>
                    </a:moveTo>
                    <a:lnTo>
                      <a:pt x="8106" y="1035"/>
                    </a:lnTo>
                    <a:cubicBezTo>
                      <a:pt x="8106" y="1035"/>
                      <a:pt x="8006" y="1635"/>
                      <a:pt x="7772" y="2703"/>
                    </a:cubicBezTo>
                    <a:cubicBezTo>
                      <a:pt x="7606" y="3437"/>
                      <a:pt x="7406" y="4371"/>
                      <a:pt x="7172" y="5538"/>
                    </a:cubicBezTo>
                    <a:cubicBezTo>
                      <a:pt x="6905" y="6706"/>
                      <a:pt x="6638" y="8040"/>
                      <a:pt x="6338" y="9541"/>
                    </a:cubicBezTo>
                    <a:cubicBezTo>
                      <a:pt x="6205" y="10175"/>
                      <a:pt x="6071" y="10775"/>
                      <a:pt x="5938" y="11442"/>
                    </a:cubicBezTo>
                    <a:cubicBezTo>
                      <a:pt x="5671" y="12843"/>
                      <a:pt x="5404" y="14311"/>
                      <a:pt x="5104" y="15879"/>
                    </a:cubicBezTo>
                    <a:cubicBezTo>
                      <a:pt x="4970" y="16646"/>
                      <a:pt x="4804" y="17413"/>
                      <a:pt x="4670" y="18181"/>
                    </a:cubicBezTo>
                    <a:cubicBezTo>
                      <a:pt x="4403" y="19548"/>
                      <a:pt x="4170" y="20983"/>
                      <a:pt x="3903" y="22484"/>
                    </a:cubicBezTo>
                    <a:cubicBezTo>
                      <a:pt x="2335" y="31323"/>
                      <a:pt x="734" y="41564"/>
                      <a:pt x="0" y="50370"/>
                    </a:cubicBezTo>
                    <a:lnTo>
                      <a:pt x="2102" y="50937"/>
                    </a:lnTo>
                    <a:cubicBezTo>
                      <a:pt x="2102" y="50937"/>
                      <a:pt x="7906" y="36293"/>
                      <a:pt x="8640" y="25119"/>
                    </a:cubicBezTo>
                    <a:cubicBezTo>
                      <a:pt x="8673" y="24852"/>
                      <a:pt x="8673" y="24585"/>
                      <a:pt x="8673" y="24318"/>
                    </a:cubicBezTo>
                    <a:lnTo>
                      <a:pt x="9440" y="21983"/>
                    </a:lnTo>
                    <a:lnTo>
                      <a:pt x="11108" y="16913"/>
                    </a:lnTo>
                    <a:lnTo>
                      <a:pt x="12543" y="12543"/>
                    </a:lnTo>
                    <a:lnTo>
                      <a:pt x="12809" y="11809"/>
                    </a:lnTo>
                    <a:lnTo>
                      <a:pt x="14978" y="5205"/>
                    </a:lnTo>
                    <a:lnTo>
                      <a:pt x="15244" y="4337"/>
                    </a:lnTo>
                    <a:lnTo>
                      <a:pt x="16679" y="1"/>
                    </a:lnTo>
                    <a:close/>
                  </a:path>
                </a:pathLst>
              </a:custGeom>
              <a:solidFill>
                <a:srgbClr val="e4897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58" name="Google Shape;3277;p73"/>
              <p:cNvSpPr/>
              <p:nvPr/>
            </p:nvSpPr>
            <p:spPr>
              <a:xfrm>
                <a:off x="2191320" y="3867480"/>
                <a:ext cx="110160" cy="218160"/>
              </a:xfrm>
              <a:custGeom>
                <a:avLst/>
                <a:gdLst>
                  <a:gd name="textAreaLeft" fmla="*/ 0 w 110160"/>
                  <a:gd name="textAreaRight" fmla="*/ 110520 w 110160"/>
                  <a:gd name="textAreaTop" fmla="*/ 0 h 218160"/>
                  <a:gd name="textAreaBottom" fmla="*/ 218520 h 218160"/>
                </a:gdLst>
                <a:ahLst/>
                <a:rect l="textAreaLeft" t="textAreaTop" r="textAreaRight" b="textAreaBottom"/>
                <a:pathLst>
                  <a:path w="4419" h="8745">
                    <a:moveTo>
                      <a:pt x="3584" y="0"/>
                    </a:moveTo>
                    <a:cubicBezTo>
                      <a:pt x="2905" y="0"/>
                      <a:pt x="1801" y="288"/>
                      <a:pt x="267" y="307"/>
                    </a:cubicBezTo>
                    <a:cubicBezTo>
                      <a:pt x="0" y="307"/>
                      <a:pt x="167" y="3642"/>
                      <a:pt x="167" y="3642"/>
                    </a:cubicBezTo>
                    <a:cubicBezTo>
                      <a:pt x="167" y="3642"/>
                      <a:pt x="2202" y="5710"/>
                      <a:pt x="2635" y="7712"/>
                    </a:cubicBezTo>
                    <a:cubicBezTo>
                      <a:pt x="2794" y="8431"/>
                      <a:pt x="3059" y="8745"/>
                      <a:pt x="3332" y="8745"/>
                    </a:cubicBezTo>
                    <a:cubicBezTo>
                      <a:pt x="3806" y="8745"/>
                      <a:pt x="4303" y="7796"/>
                      <a:pt x="4303" y="6378"/>
                    </a:cubicBezTo>
                    <a:cubicBezTo>
                      <a:pt x="4337" y="4176"/>
                      <a:pt x="4370" y="2475"/>
                      <a:pt x="4403" y="907"/>
                    </a:cubicBezTo>
                    <a:cubicBezTo>
                      <a:pt x="4418" y="197"/>
                      <a:pt x="4146" y="0"/>
                      <a:pt x="35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59" name="Google Shape;3278;p73"/>
              <p:cNvSpPr/>
              <p:nvPr/>
            </p:nvSpPr>
            <p:spPr>
              <a:xfrm>
                <a:off x="2177280" y="3966480"/>
                <a:ext cx="38880" cy="45360"/>
              </a:xfrm>
              <a:custGeom>
                <a:avLst/>
                <a:gdLst>
                  <a:gd name="textAreaLeft" fmla="*/ 0 w 38880"/>
                  <a:gd name="textAreaRight" fmla="*/ 39240 w 38880"/>
                  <a:gd name="textAreaTop" fmla="*/ 0 h 45360"/>
                  <a:gd name="textAreaBottom" fmla="*/ 45720 h 45360"/>
                </a:gdLst>
                <a:ahLst/>
                <a:rect l="textAreaLeft" t="textAreaTop" r="textAreaRight" b="textAreaBottom"/>
                <a:pathLst>
                  <a:path w="1568" h="1829">
                    <a:moveTo>
                      <a:pt x="934" y="259"/>
                    </a:moveTo>
                    <a:cubicBezTo>
                      <a:pt x="734" y="726"/>
                      <a:pt x="467" y="1193"/>
                      <a:pt x="334" y="1193"/>
                    </a:cubicBezTo>
                    <a:cubicBezTo>
                      <a:pt x="329" y="1198"/>
                      <a:pt x="324" y="1200"/>
                      <a:pt x="318" y="1200"/>
                    </a:cubicBezTo>
                    <a:cubicBezTo>
                      <a:pt x="283" y="1200"/>
                      <a:pt x="234" y="1122"/>
                      <a:pt x="234" y="1093"/>
                    </a:cubicBezTo>
                    <a:lnTo>
                      <a:pt x="200" y="1093"/>
                    </a:lnTo>
                    <a:cubicBezTo>
                      <a:pt x="200" y="1027"/>
                      <a:pt x="167" y="993"/>
                      <a:pt x="200" y="927"/>
                    </a:cubicBezTo>
                    <a:cubicBezTo>
                      <a:pt x="200" y="893"/>
                      <a:pt x="200" y="826"/>
                      <a:pt x="234" y="793"/>
                    </a:cubicBezTo>
                    <a:cubicBezTo>
                      <a:pt x="400" y="526"/>
                      <a:pt x="634" y="359"/>
                      <a:pt x="934" y="259"/>
                    </a:cubicBezTo>
                    <a:close/>
                    <a:moveTo>
                      <a:pt x="1101" y="393"/>
                    </a:moveTo>
                    <a:cubicBezTo>
                      <a:pt x="1301" y="860"/>
                      <a:pt x="1468" y="1494"/>
                      <a:pt x="1334" y="1627"/>
                    </a:cubicBezTo>
                    <a:cubicBezTo>
                      <a:pt x="1334" y="1627"/>
                      <a:pt x="1320" y="1642"/>
                      <a:pt x="1270" y="1642"/>
                    </a:cubicBezTo>
                    <a:cubicBezTo>
                      <a:pt x="1245" y="1642"/>
                      <a:pt x="1212" y="1638"/>
                      <a:pt x="1168" y="1627"/>
                    </a:cubicBezTo>
                    <a:cubicBezTo>
                      <a:pt x="1134" y="1627"/>
                      <a:pt x="1068" y="1594"/>
                      <a:pt x="1068" y="1527"/>
                    </a:cubicBezTo>
                    <a:lnTo>
                      <a:pt x="1034" y="1560"/>
                    </a:lnTo>
                    <a:cubicBezTo>
                      <a:pt x="967" y="1160"/>
                      <a:pt x="967" y="760"/>
                      <a:pt x="1101" y="393"/>
                    </a:cubicBezTo>
                    <a:close/>
                    <a:moveTo>
                      <a:pt x="1088" y="1"/>
                    </a:moveTo>
                    <a:cubicBezTo>
                      <a:pt x="1076" y="1"/>
                      <a:pt x="1068" y="9"/>
                      <a:pt x="1068" y="26"/>
                    </a:cubicBezTo>
                    <a:cubicBezTo>
                      <a:pt x="1034" y="26"/>
                      <a:pt x="234" y="293"/>
                      <a:pt x="33" y="760"/>
                    </a:cubicBezTo>
                    <a:cubicBezTo>
                      <a:pt x="0" y="860"/>
                      <a:pt x="0" y="1027"/>
                      <a:pt x="33" y="1160"/>
                    </a:cubicBezTo>
                    <a:cubicBezTo>
                      <a:pt x="134" y="1327"/>
                      <a:pt x="200" y="1394"/>
                      <a:pt x="334" y="1394"/>
                    </a:cubicBezTo>
                    <a:cubicBezTo>
                      <a:pt x="500" y="1360"/>
                      <a:pt x="667" y="1127"/>
                      <a:pt x="834" y="860"/>
                    </a:cubicBezTo>
                    <a:lnTo>
                      <a:pt x="834" y="860"/>
                    </a:lnTo>
                    <a:cubicBezTo>
                      <a:pt x="767" y="1127"/>
                      <a:pt x="801" y="1394"/>
                      <a:pt x="901" y="1627"/>
                    </a:cubicBezTo>
                    <a:cubicBezTo>
                      <a:pt x="934" y="1694"/>
                      <a:pt x="1034" y="1760"/>
                      <a:pt x="1134" y="1794"/>
                    </a:cubicBezTo>
                    <a:cubicBezTo>
                      <a:pt x="1170" y="1817"/>
                      <a:pt x="1209" y="1829"/>
                      <a:pt x="1250" y="1829"/>
                    </a:cubicBezTo>
                    <a:cubicBezTo>
                      <a:pt x="1325" y="1829"/>
                      <a:pt x="1403" y="1792"/>
                      <a:pt x="1468" y="1727"/>
                    </a:cubicBezTo>
                    <a:cubicBezTo>
                      <a:pt x="1535" y="1627"/>
                      <a:pt x="1568" y="1527"/>
                      <a:pt x="1568" y="1427"/>
                    </a:cubicBezTo>
                    <a:cubicBezTo>
                      <a:pt x="1501" y="960"/>
                      <a:pt x="1368" y="493"/>
                      <a:pt x="1134" y="59"/>
                    </a:cubicBezTo>
                    <a:cubicBezTo>
                      <a:pt x="1134" y="26"/>
                      <a:pt x="1134" y="26"/>
                      <a:pt x="1134" y="26"/>
                    </a:cubicBezTo>
                    <a:cubicBezTo>
                      <a:pt x="1118" y="9"/>
                      <a:pt x="1101" y="1"/>
                      <a:pt x="10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2680" bIns="22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60" name="Google Shape;3279;p73"/>
              <p:cNvSpPr/>
              <p:nvPr/>
            </p:nvSpPr>
            <p:spPr>
              <a:xfrm>
                <a:off x="1759320" y="4547880"/>
                <a:ext cx="258840" cy="106920"/>
              </a:xfrm>
              <a:custGeom>
                <a:avLst/>
                <a:gdLst>
                  <a:gd name="textAreaLeft" fmla="*/ 0 w 258840"/>
                  <a:gd name="textAreaRight" fmla="*/ 259200 w 25884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375" h="4290">
                    <a:moveTo>
                      <a:pt x="8208" y="0"/>
                    </a:moveTo>
                    <a:cubicBezTo>
                      <a:pt x="7240" y="0"/>
                      <a:pt x="6004" y="87"/>
                      <a:pt x="6004" y="87"/>
                    </a:cubicBezTo>
                    <a:cubicBezTo>
                      <a:pt x="6004" y="87"/>
                      <a:pt x="3970" y="2155"/>
                      <a:pt x="1968" y="2622"/>
                    </a:cubicBezTo>
                    <a:cubicBezTo>
                      <a:pt x="0" y="3089"/>
                      <a:pt x="1101" y="4290"/>
                      <a:pt x="3336" y="4290"/>
                    </a:cubicBezTo>
                    <a:lnTo>
                      <a:pt x="8806" y="4290"/>
                    </a:lnTo>
                    <a:cubicBezTo>
                      <a:pt x="10374" y="4290"/>
                      <a:pt x="9374" y="2922"/>
                      <a:pt x="9340" y="153"/>
                    </a:cubicBezTo>
                    <a:cubicBezTo>
                      <a:pt x="9340" y="36"/>
                      <a:pt x="8829" y="0"/>
                      <a:pt x="82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61" name="Google Shape;3280;p73"/>
              <p:cNvSpPr/>
              <p:nvPr/>
            </p:nvSpPr>
            <p:spPr>
              <a:xfrm>
                <a:off x="1855080" y="4532040"/>
                <a:ext cx="45360" cy="38520"/>
              </a:xfrm>
              <a:custGeom>
                <a:avLst/>
                <a:gdLst>
                  <a:gd name="textAreaLeft" fmla="*/ 0 w 45360"/>
                  <a:gd name="textAreaRight" fmla="*/ 45720 w 45360"/>
                  <a:gd name="textAreaTop" fmla="*/ 0 h 38520"/>
                  <a:gd name="textAreaBottom" fmla="*/ 38880 h 38520"/>
                </a:gdLst>
                <a:ahLst/>
                <a:rect l="textAreaLeft" t="textAreaTop" r="textAreaRight" b="textAreaBottom"/>
                <a:pathLst>
                  <a:path w="1835" h="1552">
                    <a:moveTo>
                      <a:pt x="868" y="184"/>
                    </a:moveTo>
                    <a:cubicBezTo>
                      <a:pt x="934" y="184"/>
                      <a:pt x="968" y="217"/>
                      <a:pt x="1001" y="217"/>
                    </a:cubicBezTo>
                    <a:cubicBezTo>
                      <a:pt x="1268" y="384"/>
                      <a:pt x="1468" y="651"/>
                      <a:pt x="1568" y="951"/>
                    </a:cubicBezTo>
                    <a:cubicBezTo>
                      <a:pt x="1101" y="751"/>
                      <a:pt x="601" y="484"/>
                      <a:pt x="601" y="351"/>
                    </a:cubicBezTo>
                    <a:cubicBezTo>
                      <a:pt x="601" y="284"/>
                      <a:pt x="667" y="251"/>
                      <a:pt x="734" y="217"/>
                    </a:cubicBezTo>
                    <a:cubicBezTo>
                      <a:pt x="767" y="184"/>
                      <a:pt x="834" y="184"/>
                      <a:pt x="868" y="184"/>
                    </a:cubicBezTo>
                    <a:close/>
                    <a:moveTo>
                      <a:pt x="801" y="991"/>
                    </a:moveTo>
                    <a:cubicBezTo>
                      <a:pt x="1030" y="991"/>
                      <a:pt x="1255" y="1026"/>
                      <a:pt x="1468" y="1084"/>
                    </a:cubicBezTo>
                    <a:cubicBezTo>
                      <a:pt x="1091" y="1261"/>
                      <a:pt x="656" y="1399"/>
                      <a:pt x="394" y="1399"/>
                    </a:cubicBezTo>
                    <a:cubicBezTo>
                      <a:pt x="309" y="1399"/>
                      <a:pt x="241" y="1384"/>
                      <a:pt x="200" y="1351"/>
                    </a:cubicBezTo>
                    <a:cubicBezTo>
                      <a:pt x="200" y="1351"/>
                      <a:pt x="167" y="1318"/>
                      <a:pt x="200" y="1185"/>
                    </a:cubicBezTo>
                    <a:cubicBezTo>
                      <a:pt x="234" y="1118"/>
                      <a:pt x="267" y="1084"/>
                      <a:pt x="300" y="1051"/>
                    </a:cubicBezTo>
                    <a:cubicBezTo>
                      <a:pt x="468" y="1009"/>
                      <a:pt x="636" y="991"/>
                      <a:pt x="801" y="991"/>
                    </a:cubicBezTo>
                    <a:close/>
                    <a:moveTo>
                      <a:pt x="868" y="0"/>
                    </a:moveTo>
                    <a:cubicBezTo>
                      <a:pt x="801" y="0"/>
                      <a:pt x="734" y="17"/>
                      <a:pt x="667" y="50"/>
                    </a:cubicBezTo>
                    <a:cubicBezTo>
                      <a:pt x="501" y="117"/>
                      <a:pt x="434" y="217"/>
                      <a:pt x="434" y="317"/>
                    </a:cubicBezTo>
                    <a:cubicBezTo>
                      <a:pt x="467" y="517"/>
                      <a:pt x="701" y="684"/>
                      <a:pt x="968" y="818"/>
                    </a:cubicBezTo>
                    <a:cubicBezTo>
                      <a:pt x="901" y="809"/>
                      <a:pt x="836" y="805"/>
                      <a:pt x="773" y="805"/>
                    </a:cubicBezTo>
                    <a:cubicBezTo>
                      <a:pt x="584" y="805"/>
                      <a:pt x="409" y="843"/>
                      <a:pt x="234" y="918"/>
                    </a:cubicBezTo>
                    <a:cubicBezTo>
                      <a:pt x="134" y="951"/>
                      <a:pt x="67" y="1018"/>
                      <a:pt x="34" y="1118"/>
                    </a:cubicBezTo>
                    <a:cubicBezTo>
                      <a:pt x="0" y="1251"/>
                      <a:pt x="34" y="1385"/>
                      <a:pt x="134" y="1485"/>
                    </a:cubicBezTo>
                    <a:cubicBezTo>
                      <a:pt x="200" y="1551"/>
                      <a:pt x="300" y="1551"/>
                      <a:pt x="434" y="1551"/>
                    </a:cubicBezTo>
                    <a:cubicBezTo>
                      <a:pt x="901" y="1485"/>
                      <a:pt x="1368" y="1351"/>
                      <a:pt x="1802" y="1151"/>
                    </a:cubicBezTo>
                    <a:cubicBezTo>
                      <a:pt x="1802" y="1118"/>
                      <a:pt x="1802" y="1118"/>
                      <a:pt x="1835" y="1118"/>
                    </a:cubicBezTo>
                    <a:cubicBezTo>
                      <a:pt x="1835" y="1084"/>
                      <a:pt x="1835" y="1051"/>
                      <a:pt x="1835" y="1051"/>
                    </a:cubicBezTo>
                    <a:cubicBezTo>
                      <a:pt x="1802" y="1018"/>
                      <a:pt x="1535" y="217"/>
                      <a:pt x="1068" y="50"/>
                    </a:cubicBezTo>
                    <a:cubicBezTo>
                      <a:pt x="1001" y="17"/>
                      <a:pt x="934" y="0"/>
                      <a:pt x="8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9440" bIns="19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62" name="Google Shape;3281;p73"/>
              <p:cNvSpPr/>
              <p:nvPr/>
            </p:nvSpPr>
            <p:spPr>
              <a:xfrm>
                <a:off x="1860120" y="3195720"/>
                <a:ext cx="191520" cy="176400"/>
              </a:xfrm>
              <a:custGeom>
                <a:avLst/>
                <a:gdLst>
                  <a:gd name="textAreaLeft" fmla="*/ 0 w 191520"/>
                  <a:gd name="textAreaRight" fmla="*/ 191880 w 191520"/>
                  <a:gd name="textAreaTop" fmla="*/ 0 h 176400"/>
                  <a:gd name="textAreaBottom" fmla="*/ 176760 h 176400"/>
                </a:gdLst>
                <a:ahLst/>
                <a:rect l="textAreaLeft" t="textAreaTop" r="textAreaRight" b="textAreaBottom"/>
                <a:pathLst>
                  <a:path w="7673" h="7073">
                    <a:moveTo>
                      <a:pt x="901" y="0"/>
                    </a:moveTo>
                    <a:lnTo>
                      <a:pt x="0" y="2235"/>
                    </a:lnTo>
                    <a:lnTo>
                      <a:pt x="7172" y="7072"/>
                    </a:lnTo>
                    <a:lnTo>
                      <a:pt x="7673" y="6639"/>
                    </a:lnTo>
                    <a:cubicBezTo>
                      <a:pt x="6405" y="5938"/>
                      <a:pt x="1635" y="3236"/>
                      <a:pt x="1268" y="2302"/>
                    </a:cubicBezTo>
                    <a:cubicBezTo>
                      <a:pt x="1034" y="1568"/>
                      <a:pt x="901" y="801"/>
                      <a:pt x="9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8200" bIns="88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63" name="Google Shape;3282;p73"/>
              <p:cNvSpPr/>
              <p:nvPr/>
            </p:nvSpPr>
            <p:spPr>
              <a:xfrm>
                <a:off x="2104560" y="3301560"/>
                <a:ext cx="237240" cy="142920"/>
              </a:xfrm>
              <a:custGeom>
                <a:avLst/>
                <a:gdLst>
                  <a:gd name="textAreaLeft" fmla="*/ 0 w 237240"/>
                  <a:gd name="textAreaRight" fmla="*/ 237600 w 237240"/>
                  <a:gd name="textAreaTop" fmla="*/ 0 h 142920"/>
                  <a:gd name="textAreaBottom" fmla="*/ 143280 h 142920"/>
                </a:gdLst>
                <a:ahLst/>
                <a:rect l="textAreaLeft" t="textAreaTop" r="textAreaRight" b="textAreaBottom"/>
                <a:pathLst>
                  <a:path w="9507" h="5729">
                    <a:moveTo>
                      <a:pt x="9507" y="1"/>
                    </a:moveTo>
                    <a:lnTo>
                      <a:pt x="967" y="1035"/>
                    </a:lnTo>
                    <a:cubicBezTo>
                      <a:pt x="967" y="1035"/>
                      <a:pt x="834" y="1635"/>
                      <a:pt x="600" y="2703"/>
                    </a:cubicBezTo>
                    <a:cubicBezTo>
                      <a:pt x="434" y="3437"/>
                      <a:pt x="234" y="4371"/>
                      <a:pt x="0" y="5538"/>
                    </a:cubicBezTo>
                    <a:cubicBezTo>
                      <a:pt x="919" y="5538"/>
                      <a:pt x="2029" y="5728"/>
                      <a:pt x="3524" y="5728"/>
                    </a:cubicBezTo>
                    <a:cubicBezTo>
                      <a:pt x="4687" y="5728"/>
                      <a:pt x="6084" y="5613"/>
                      <a:pt x="7806" y="5205"/>
                    </a:cubicBezTo>
                    <a:lnTo>
                      <a:pt x="950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71640" bIns="71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64" name="Google Shape;3283;p73"/>
              <p:cNvSpPr/>
              <p:nvPr/>
            </p:nvSpPr>
            <p:spPr>
              <a:xfrm>
                <a:off x="1835280" y="2851200"/>
                <a:ext cx="543240" cy="576000"/>
              </a:xfrm>
              <a:custGeom>
                <a:avLst/>
                <a:gdLst>
                  <a:gd name="textAreaLeft" fmla="*/ 0 w 543240"/>
                  <a:gd name="textAreaRight" fmla="*/ 543600 w 543240"/>
                  <a:gd name="textAreaTop" fmla="*/ 0 h 576000"/>
                  <a:gd name="textAreaBottom" fmla="*/ 576360 h 576000"/>
                </a:gdLst>
                <a:ahLst/>
                <a:rect l="textAreaLeft" t="textAreaTop" r="textAreaRight" b="textAreaBottom"/>
                <a:pathLst>
                  <a:path w="21750" h="23051">
                    <a:moveTo>
                      <a:pt x="5571" y="1"/>
                    </a:moveTo>
                    <a:lnTo>
                      <a:pt x="4938" y="6439"/>
                    </a:lnTo>
                    <a:lnTo>
                      <a:pt x="1" y="16646"/>
                    </a:lnTo>
                    <a:lnTo>
                      <a:pt x="7106" y="22384"/>
                    </a:lnTo>
                    <a:lnTo>
                      <a:pt x="10275" y="18881"/>
                    </a:lnTo>
                    <a:lnTo>
                      <a:pt x="10275" y="22717"/>
                    </a:lnTo>
                    <a:lnTo>
                      <a:pt x="19848" y="23051"/>
                    </a:lnTo>
                    <a:cubicBezTo>
                      <a:pt x="19982" y="22317"/>
                      <a:pt x="20082" y="21616"/>
                      <a:pt x="20182" y="20949"/>
                    </a:cubicBezTo>
                    <a:cubicBezTo>
                      <a:pt x="21750" y="9074"/>
                      <a:pt x="18447" y="1369"/>
                      <a:pt x="18447" y="1369"/>
                    </a:cubicBezTo>
                    <a:lnTo>
                      <a:pt x="557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65" name="Google Shape;3284;p73"/>
              <p:cNvSpPr/>
              <p:nvPr/>
            </p:nvSpPr>
            <p:spPr>
              <a:xfrm>
                <a:off x="1967040" y="2811960"/>
                <a:ext cx="333360" cy="84600"/>
              </a:xfrm>
              <a:custGeom>
                <a:avLst/>
                <a:gdLst>
                  <a:gd name="textAreaLeft" fmla="*/ 0 w 333360"/>
                  <a:gd name="textAreaRight" fmla="*/ 333720 w 333360"/>
                  <a:gd name="textAreaTop" fmla="*/ 0 h 84600"/>
                  <a:gd name="textAreaBottom" fmla="*/ 84960 h 84600"/>
                </a:gdLst>
                <a:ahLst/>
                <a:rect l="textAreaLeft" t="textAreaTop" r="textAreaRight" b="textAreaBottom"/>
                <a:pathLst>
                  <a:path w="13343" h="3403">
                    <a:moveTo>
                      <a:pt x="0" y="0"/>
                    </a:moveTo>
                    <a:lnTo>
                      <a:pt x="0" y="2235"/>
                    </a:lnTo>
                    <a:lnTo>
                      <a:pt x="13343" y="3403"/>
                    </a:lnTo>
                    <a:lnTo>
                      <a:pt x="13043" y="11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66" name="Google Shape;3285;p73"/>
              <p:cNvSpPr/>
              <p:nvPr/>
            </p:nvSpPr>
            <p:spPr>
              <a:xfrm>
                <a:off x="2057760" y="2815920"/>
                <a:ext cx="80640" cy="69840"/>
              </a:xfrm>
              <a:custGeom>
                <a:avLst/>
                <a:gdLst>
                  <a:gd name="textAreaLeft" fmla="*/ 0 w 80640"/>
                  <a:gd name="textAreaRight" fmla="*/ 81000 w 80640"/>
                  <a:gd name="textAreaTop" fmla="*/ 0 h 69840"/>
                  <a:gd name="textAreaBottom" fmla="*/ 70200 h 69840"/>
                </a:gdLst>
                <a:ahLst/>
                <a:rect l="textAreaLeft" t="textAreaTop" r="textAreaRight" b="textAreaBottom"/>
                <a:pathLst>
                  <a:path w="3236" h="2809">
                    <a:moveTo>
                      <a:pt x="834" y="407"/>
                    </a:moveTo>
                    <a:lnTo>
                      <a:pt x="2435" y="541"/>
                    </a:lnTo>
                    <a:cubicBezTo>
                      <a:pt x="2635" y="574"/>
                      <a:pt x="2802" y="741"/>
                      <a:pt x="2802" y="941"/>
                    </a:cubicBezTo>
                    <a:lnTo>
                      <a:pt x="2802" y="1975"/>
                    </a:lnTo>
                    <a:cubicBezTo>
                      <a:pt x="2802" y="2075"/>
                      <a:pt x="2769" y="2208"/>
                      <a:pt x="2669" y="2275"/>
                    </a:cubicBezTo>
                    <a:cubicBezTo>
                      <a:pt x="2602" y="2342"/>
                      <a:pt x="2502" y="2375"/>
                      <a:pt x="2368" y="2375"/>
                    </a:cubicBezTo>
                    <a:lnTo>
                      <a:pt x="767" y="2242"/>
                    </a:lnTo>
                    <a:cubicBezTo>
                      <a:pt x="567" y="2208"/>
                      <a:pt x="434" y="2042"/>
                      <a:pt x="434" y="1842"/>
                    </a:cubicBezTo>
                    <a:lnTo>
                      <a:pt x="434" y="1508"/>
                    </a:lnTo>
                    <a:lnTo>
                      <a:pt x="867" y="1541"/>
                    </a:lnTo>
                    <a:cubicBezTo>
                      <a:pt x="878" y="1542"/>
                      <a:pt x="888" y="1543"/>
                      <a:pt x="898" y="1543"/>
                    </a:cubicBezTo>
                    <a:cubicBezTo>
                      <a:pt x="1236" y="1543"/>
                      <a:pt x="1257" y="1008"/>
                      <a:pt x="901" y="1008"/>
                    </a:cubicBezTo>
                    <a:lnTo>
                      <a:pt x="467" y="941"/>
                    </a:lnTo>
                    <a:lnTo>
                      <a:pt x="400" y="941"/>
                    </a:lnTo>
                    <a:lnTo>
                      <a:pt x="400" y="807"/>
                    </a:lnTo>
                    <a:cubicBezTo>
                      <a:pt x="400" y="674"/>
                      <a:pt x="434" y="574"/>
                      <a:pt x="534" y="507"/>
                    </a:cubicBezTo>
                    <a:cubicBezTo>
                      <a:pt x="600" y="441"/>
                      <a:pt x="701" y="407"/>
                      <a:pt x="801" y="407"/>
                    </a:cubicBezTo>
                    <a:close/>
                    <a:moveTo>
                      <a:pt x="777" y="0"/>
                    </a:moveTo>
                    <a:cubicBezTo>
                      <a:pt x="582" y="0"/>
                      <a:pt x="412" y="91"/>
                      <a:pt x="267" y="207"/>
                    </a:cubicBezTo>
                    <a:cubicBezTo>
                      <a:pt x="100" y="374"/>
                      <a:pt x="0" y="574"/>
                      <a:pt x="0" y="807"/>
                    </a:cubicBezTo>
                    <a:lnTo>
                      <a:pt x="0" y="1842"/>
                    </a:lnTo>
                    <a:cubicBezTo>
                      <a:pt x="0" y="2275"/>
                      <a:pt x="334" y="2609"/>
                      <a:pt x="734" y="2642"/>
                    </a:cubicBezTo>
                    <a:lnTo>
                      <a:pt x="2368" y="2809"/>
                    </a:lnTo>
                    <a:lnTo>
                      <a:pt x="2435" y="2809"/>
                    </a:lnTo>
                    <a:cubicBezTo>
                      <a:pt x="2635" y="2809"/>
                      <a:pt x="2835" y="2709"/>
                      <a:pt x="2969" y="2575"/>
                    </a:cubicBezTo>
                    <a:cubicBezTo>
                      <a:pt x="3136" y="2442"/>
                      <a:pt x="3236" y="2208"/>
                      <a:pt x="3236" y="2008"/>
                    </a:cubicBezTo>
                    <a:lnTo>
                      <a:pt x="3236" y="941"/>
                    </a:lnTo>
                    <a:cubicBezTo>
                      <a:pt x="3236" y="541"/>
                      <a:pt x="2935" y="174"/>
                      <a:pt x="2502" y="140"/>
                    </a:cubicBezTo>
                    <a:lnTo>
                      <a:pt x="867" y="7"/>
                    </a:lnTo>
                    <a:cubicBezTo>
                      <a:pt x="837" y="3"/>
                      <a:pt x="806" y="0"/>
                      <a:pt x="7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4920" bIns="34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67" name="Google Shape;3286;p73"/>
              <p:cNvSpPr/>
              <p:nvPr/>
            </p:nvSpPr>
            <p:spPr>
              <a:xfrm>
                <a:off x="1975320" y="2399040"/>
                <a:ext cx="374040" cy="439920"/>
              </a:xfrm>
              <a:custGeom>
                <a:avLst/>
                <a:gdLst>
                  <a:gd name="textAreaLeft" fmla="*/ 0 w 374040"/>
                  <a:gd name="textAreaRight" fmla="*/ 374400 w 374040"/>
                  <a:gd name="textAreaTop" fmla="*/ 0 h 439920"/>
                  <a:gd name="textAreaBottom" fmla="*/ 440280 h 439920"/>
                </a:gdLst>
                <a:ahLst/>
                <a:rect l="textAreaLeft" t="textAreaTop" r="textAreaRight" b="textAreaBottom"/>
                <a:pathLst>
                  <a:path w="14979" h="17613">
                    <a:moveTo>
                      <a:pt x="3483" y="0"/>
                    </a:moveTo>
                    <a:cubicBezTo>
                      <a:pt x="2087" y="0"/>
                      <a:pt x="1202" y="67"/>
                      <a:pt x="1202" y="67"/>
                    </a:cubicBezTo>
                    <a:cubicBezTo>
                      <a:pt x="1" y="4770"/>
                      <a:pt x="334" y="16512"/>
                      <a:pt x="334" y="16512"/>
                    </a:cubicBezTo>
                    <a:lnTo>
                      <a:pt x="12710" y="17613"/>
                    </a:lnTo>
                    <a:lnTo>
                      <a:pt x="14978" y="1868"/>
                    </a:lnTo>
                    <a:cubicBezTo>
                      <a:pt x="11109" y="267"/>
                      <a:pt x="6276" y="0"/>
                      <a:pt x="34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68" name="Google Shape;3287;p73"/>
              <p:cNvSpPr/>
              <p:nvPr/>
            </p:nvSpPr>
            <p:spPr>
              <a:xfrm>
                <a:off x="2097000" y="2289240"/>
                <a:ext cx="128160" cy="190440"/>
              </a:xfrm>
              <a:custGeom>
                <a:avLst/>
                <a:gdLst>
                  <a:gd name="textAreaLeft" fmla="*/ 0 w 128160"/>
                  <a:gd name="textAreaRight" fmla="*/ 128520 w 128160"/>
                  <a:gd name="textAreaTop" fmla="*/ 0 h 190440"/>
                  <a:gd name="textAreaBottom" fmla="*/ 190800 h 190440"/>
                </a:gdLst>
                <a:ahLst/>
                <a:rect l="textAreaLeft" t="textAreaTop" r="textAreaRight" b="textAreaBottom"/>
                <a:pathLst>
                  <a:path w="5138" h="7639">
                    <a:moveTo>
                      <a:pt x="4137" y="0"/>
                    </a:moveTo>
                    <a:lnTo>
                      <a:pt x="735" y="1268"/>
                    </a:lnTo>
                    <a:cubicBezTo>
                      <a:pt x="868" y="1768"/>
                      <a:pt x="1002" y="2335"/>
                      <a:pt x="1068" y="2869"/>
                    </a:cubicBezTo>
                    <a:cubicBezTo>
                      <a:pt x="1102" y="2936"/>
                      <a:pt x="1102" y="3002"/>
                      <a:pt x="1102" y="3069"/>
                    </a:cubicBezTo>
                    <a:cubicBezTo>
                      <a:pt x="1368" y="5237"/>
                      <a:pt x="434" y="5404"/>
                      <a:pt x="434" y="5404"/>
                    </a:cubicBezTo>
                    <a:cubicBezTo>
                      <a:pt x="1" y="6805"/>
                      <a:pt x="1569" y="7639"/>
                      <a:pt x="1569" y="7639"/>
                    </a:cubicBezTo>
                    <a:cubicBezTo>
                      <a:pt x="4437" y="6772"/>
                      <a:pt x="5138" y="5271"/>
                      <a:pt x="5138" y="5271"/>
                    </a:cubicBezTo>
                    <a:cubicBezTo>
                      <a:pt x="4904" y="5070"/>
                      <a:pt x="4704" y="4837"/>
                      <a:pt x="4537" y="4603"/>
                    </a:cubicBezTo>
                    <a:cubicBezTo>
                      <a:pt x="3303" y="2802"/>
                      <a:pt x="4137" y="0"/>
                      <a:pt x="4137" y="0"/>
                    </a:cubicBezTo>
                    <a:close/>
                  </a:path>
                </a:pathLst>
              </a:custGeom>
              <a:solidFill>
                <a:srgbClr val="e4897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69" name="Google Shape;3288;p73"/>
              <p:cNvSpPr/>
              <p:nvPr/>
            </p:nvSpPr>
            <p:spPr>
              <a:xfrm>
                <a:off x="2115360" y="2289240"/>
                <a:ext cx="94680" cy="113760"/>
              </a:xfrm>
              <a:custGeom>
                <a:avLst/>
                <a:gdLst>
                  <a:gd name="textAreaLeft" fmla="*/ 0 w 94680"/>
                  <a:gd name="textAreaRight" fmla="*/ 95040 w 94680"/>
                  <a:gd name="textAreaTop" fmla="*/ 0 h 113760"/>
                  <a:gd name="textAreaBottom" fmla="*/ 114120 h 113760"/>
                </a:gdLst>
                <a:ahLst/>
                <a:rect l="textAreaLeft" t="textAreaTop" r="textAreaRight" b="textAreaBottom"/>
                <a:pathLst>
                  <a:path w="3804" h="4571">
                    <a:moveTo>
                      <a:pt x="3403" y="0"/>
                    </a:moveTo>
                    <a:lnTo>
                      <a:pt x="1" y="1234"/>
                    </a:lnTo>
                    <a:cubicBezTo>
                      <a:pt x="134" y="1768"/>
                      <a:pt x="268" y="2302"/>
                      <a:pt x="334" y="2869"/>
                    </a:cubicBezTo>
                    <a:cubicBezTo>
                      <a:pt x="368" y="2936"/>
                      <a:pt x="368" y="3002"/>
                      <a:pt x="368" y="3036"/>
                    </a:cubicBezTo>
                    <a:cubicBezTo>
                      <a:pt x="1268" y="3970"/>
                      <a:pt x="2502" y="4537"/>
                      <a:pt x="3803" y="4570"/>
                    </a:cubicBezTo>
                    <a:cubicBezTo>
                      <a:pt x="2569" y="2769"/>
                      <a:pt x="3403" y="0"/>
                      <a:pt x="3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6880" bIns="56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70" name="Google Shape;3289;p73"/>
              <p:cNvSpPr/>
              <p:nvPr/>
            </p:nvSpPr>
            <p:spPr>
              <a:xfrm>
                <a:off x="1853640" y="1993320"/>
                <a:ext cx="263160" cy="378000"/>
              </a:xfrm>
              <a:custGeom>
                <a:avLst/>
                <a:gdLst>
                  <a:gd name="textAreaLeft" fmla="*/ 0 w 263160"/>
                  <a:gd name="textAreaRight" fmla="*/ 263520 w 263160"/>
                  <a:gd name="textAreaTop" fmla="*/ 0 h 378000"/>
                  <a:gd name="textAreaBottom" fmla="*/ 378360 h 378000"/>
                </a:gdLst>
                <a:ahLst/>
                <a:rect l="textAreaLeft" t="textAreaTop" r="textAreaRight" b="textAreaBottom"/>
                <a:pathLst>
                  <a:path w="10542" h="15135">
                    <a:moveTo>
                      <a:pt x="6020" y="0"/>
                    </a:moveTo>
                    <a:cubicBezTo>
                      <a:pt x="5645" y="0"/>
                      <a:pt x="5241" y="39"/>
                      <a:pt x="4804" y="124"/>
                    </a:cubicBezTo>
                    <a:cubicBezTo>
                      <a:pt x="1" y="1058"/>
                      <a:pt x="2235" y="7629"/>
                      <a:pt x="3236" y="9697"/>
                    </a:cubicBezTo>
                    <a:cubicBezTo>
                      <a:pt x="4204" y="11732"/>
                      <a:pt x="4337" y="13433"/>
                      <a:pt x="3169" y="14367"/>
                    </a:cubicBezTo>
                    <a:cubicBezTo>
                      <a:pt x="3169" y="14367"/>
                      <a:pt x="3491" y="14454"/>
                      <a:pt x="3921" y="14454"/>
                    </a:cubicBezTo>
                    <a:cubicBezTo>
                      <a:pt x="4451" y="14454"/>
                      <a:pt x="5144" y="14322"/>
                      <a:pt x="5605" y="13734"/>
                    </a:cubicBezTo>
                    <a:lnTo>
                      <a:pt x="5605" y="13734"/>
                    </a:lnTo>
                    <a:cubicBezTo>
                      <a:pt x="5605" y="13734"/>
                      <a:pt x="5571" y="14734"/>
                      <a:pt x="5004" y="15135"/>
                    </a:cubicBezTo>
                    <a:lnTo>
                      <a:pt x="5004" y="15135"/>
                    </a:lnTo>
                    <a:cubicBezTo>
                      <a:pt x="5004" y="15135"/>
                      <a:pt x="9841" y="13433"/>
                      <a:pt x="8607" y="7796"/>
                    </a:cubicBezTo>
                    <a:cubicBezTo>
                      <a:pt x="7841" y="4278"/>
                      <a:pt x="8770" y="3610"/>
                      <a:pt x="9586" y="3610"/>
                    </a:cubicBezTo>
                    <a:cubicBezTo>
                      <a:pt x="10085" y="3610"/>
                      <a:pt x="10541" y="3860"/>
                      <a:pt x="10541" y="3860"/>
                    </a:cubicBezTo>
                    <a:cubicBezTo>
                      <a:pt x="10541" y="3860"/>
                      <a:pt x="9769" y="0"/>
                      <a:pt x="60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71" name="Google Shape;3290;p73"/>
              <p:cNvSpPr/>
              <p:nvPr/>
            </p:nvSpPr>
            <p:spPr>
              <a:xfrm>
                <a:off x="1999440" y="2058840"/>
                <a:ext cx="339120" cy="270720"/>
              </a:xfrm>
              <a:custGeom>
                <a:avLst/>
                <a:gdLst>
                  <a:gd name="textAreaLeft" fmla="*/ 0 w 339120"/>
                  <a:gd name="textAreaRight" fmla="*/ 339480 w 339120"/>
                  <a:gd name="textAreaTop" fmla="*/ 0 h 270720"/>
                  <a:gd name="textAreaBottom" fmla="*/ 271080 h 270720"/>
                </a:gdLst>
                <a:ahLst/>
                <a:rect l="textAreaLeft" t="textAreaTop" r="textAreaRight" b="textAreaBottom"/>
                <a:pathLst>
                  <a:path w="13577" h="10843">
                    <a:moveTo>
                      <a:pt x="6822" y="0"/>
                    </a:moveTo>
                    <a:cubicBezTo>
                      <a:pt x="6227" y="0"/>
                      <a:pt x="5526" y="57"/>
                      <a:pt x="4703" y="200"/>
                    </a:cubicBezTo>
                    <a:cubicBezTo>
                      <a:pt x="701" y="867"/>
                      <a:pt x="0" y="6504"/>
                      <a:pt x="1401" y="8172"/>
                    </a:cubicBezTo>
                    <a:cubicBezTo>
                      <a:pt x="2374" y="9331"/>
                      <a:pt x="4136" y="10843"/>
                      <a:pt x="6328" y="10843"/>
                    </a:cubicBezTo>
                    <a:cubicBezTo>
                      <a:pt x="7292" y="10843"/>
                      <a:pt x="8340" y="10550"/>
                      <a:pt x="9440" y="9807"/>
                    </a:cubicBezTo>
                    <a:cubicBezTo>
                      <a:pt x="13043" y="7338"/>
                      <a:pt x="13576" y="5070"/>
                      <a:pt x="12909" y="3002"/>
                    </a:cubicBezTo>
                    <a:cubicBezTo>
                      <a:pt x="12275" y="967"/>
                      <a:pt x="9840" y="867"/>
                      <a:pt x="9840" y="867"/>
                    </a:cubicBezTo>
                    <a:cubicBezTo>
                      <a:pt x="9840" y="867"/>
                      <a:pt x="9143" y="0"/>
                      <a:pt x="6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72" name="Google Shape;3291;p73"/>
              <p:cNvSpPr/>
              <p:nvPr/>
            </p:nvSpPr>
            <p:spPr>
              <a:xfrm>
                <a:off x="2023200" y="2096280"/>
                <a:ext cx="259200" cy="277560"/>
              </a:xfrm>
              <a:custGeom>
                <a:avLst/>
                <a:gdLst>
                  <a:gd name="textAreaLeft" fmla="*/ 0 w 259200"/>
                  <a:gd name="textAreaRight" fmla="*/ 259560 w 259200"/>
                  <a:gd name="textAreaTop" fmla="*/ 0 h 277560"/>
                  <a:gd name="textAreaBottom" fmla="*/ 277920 h 277560"/>
                </a:gdLst>
                <a:ahLst/>
                <a:rect l="textAreaLeft" t="textAreaTop" r="textAreaRight" b="textAreaBottom"/>
                <a:pathLst>
                  <a:path w="10388" h="11123">
                    <a:moveTo>
                      <a:pt x="6034" y="1"/>
                    </a:moveTo>
                    <a:cubicBezTo>
                      <a:pt x="1367" y="1"/>
                      <a:pt x="0" y="8917"/>
                      <a:pt x="4884" y="10749"/>
                    </a:cubicBezTo>
                    <a:cubicBezTo>
                      <a:pt x="5558" y="11004"/>
                      <a:pt x="6153" y="11123"/>
                      <a:pt x="6677" y="11123"/>
                    </a:cubicBezTo>
                    <a:cubicBezTo>
                      <a:pt x="9026" y="11123"/>
                      <a:pt x="9936" y="8724"/>
                      <a:pt x="10154" y="5478"/>
                    </a:cubicBezTo>
                    <a:cubicBezTo>
                      <a:pt x="10387" y="2276"/>
                      <a:pt x="9654" y="475"/>
                      <a:pt x="6585" y="41"/>
                    </a:cubicBezTo>
                    <a:cubicBezTo>
                      <a:pt x="6396" y="14"/>
                      <a:pt x="6213" y="1"/>
                      <a:pt x="603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73" name="Google Shape;3292;p73"/>
              <p:cNvSpPr/>
              <p:nvPr/>
            </p:nvSpPr>
            <p:spPr>
              <a:xfrm>
                <a:off x="2224800" y="2221560"/>
                <a:ext cx="21240" cy="41400"/>
              </a:xfrm>
              <a:custGeom>
                <a:avLst/>
                <a:gdLst>
                  <a:gd name="textAreaLeft" fmla="*/ 0 w 21240"/>
                  <a:gd name="textAreaRight" fmla="*/ 21600 w 21240"/>
                  <a:gd name="textAreaTop" fmla="*/ 0 h 41400"/>
                  <a:gd name="textAreaBottom" fmla="*/ 41760 h 41400"/>
                </a:gdLst>
                <a:ahLst/>
                <a:rect l="textAreaLeft" t="textAreaTop" r="textAreaRight" b="textAreaBottom"/>
                <a:pathLst>
                  <a:path w="868" h="1674">
                    <a:moveTo>
                      <a:pt x="167" y="0"/>
                    </a:moveTo>
                    <a:lnTo>
                      <a:pt x="0" y="1635"/>
                    </a:lnTo>
                    <a:cubicBezTo>
                      <a:pt x="79" y="1661"/>
                      <a:pt x="160" y="1673"/>
                      <a:pt x="240" y="1673"/>
                    </a:cubicBezTo>
                    <a:cubicBezTo>
                      <a:pt x="468" y="1673"/>
                      <a:pt x="695" y="1574"/>
                      <a:pt x="868" y="1401"/>
                    </a:cubicBezTo>
                    <a:cubicBezTo>
                      <a:pt x="568" y="968"/>
                      <a:pt x="334" y="501"/>
                      <a:pt x="167" y="0"/>
                    </a:cubicBezTo>
                    <a:close/>
                  </a:path>
                </a:pathLst>
              </a:custGeom>
              <a:solidFill>
                <a:srgbClr val="de575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0880" bIns="20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74" name="Google Shape;3293;p73"/>
              <p:cNvSpPr/>
              <p:nvPr/>
            </p:nvSpPr>
            <p:spPr>
              <a:xfrm>
                <a:off x="2166480" y="2196360"/>
                <a:ext cx="16200" cy="22320"/>
              </a:xfrm>
              <a:custGeom>
                <a:avLst/>
                <a:gdLst>
                  <a:gd name="textAreaLeft" fmla="*/ 0 w 16200"/>
                  <a:gd name="textAreaRight" fmla="*/ 16560 w 16200"/>
                  <a:gd name="textAreaTop" fmla="*/ 0 h 22320"/>
                  <a:gd name="textAreaBottom" fmla="*/ 22680 h 22320"/>
                </a:gdLst>
                <a:ahLst/>
                <a:rect l="textAreaLeft" t="textAreaTop" r="textAreaRight" b="textAreaBottom"/>
                <a:pathLst>
                  <a:path w="668" h="909">
                    <a:moveTo>
                      <a:pt x="358" y="0"/>
                    </a:moveTo>
                    <a:cubicBezTo>
                      <a:pt x="207" y="0"/>
                      <a:pt x="64" y="161"/>
                      <a:pt x="34" y="405"/>
                    </a:cubicBezTo>
                    <a:cubicBezTo>
                      <a:pt x="0" y="672"/>
                      <a:pt x="101" y="872"/>
                      <a:pt x="267" y="905"/>
                    </a:cubicBezTo>
                    <a:cubicBezTo>
                      <a:pt x="282" y="908"/>
                      <a:pt x="296" y="909"/>
                      <a:pt x="310" y="909"/>
                    </a:cubicBezTo>
                    <a:cubicBezTo>
                      <a:pt x="487" y="909"/>
                      <a:pt x="603" y="719"/>
                      <a:pt x="634" y="472"/>
                    </a:cubicBezTo>
                    <a:cubicBezTo>
                      <a:pt x="668" y="238"/>
                      <a:pt x="568" y="5"/>
                      <a:pt x="401" y="5"/>
                    </a:cubicBezTo>
                    <a:cubicBezTo>
                      <a:pt x="387" y="2"/>
                      <a:pt x="372" y="0"/>
                      <a:pt x="3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1160" bIns="11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75" name="Google Shape;3294;p73"/>
              <p:cNvSpPr/>
              <p:nvPr/>
            </p:nvSpPr>
            <p:spPr>
              <a:xfrm>
                <a:off x="2174760" y="2192400"/>
                <a:ext cx="13680" cy="6120"/>
              </a:xfrm>
              <a:custGeom>
                <a:avLst/>
                <a:gdLst>
                  <a:gd name="textAreaLeft" fmla="*/ 0 w 13680"/>
                  <a:gd name="textAreaRight" fmla="*/ 14040 w 13680"/>
                  <a:gd name="textAreaTop" fmla="*/ 0 h 6120"/>
                  <a:gd name="textAreaBottom" fmla="*/ 6480 h 6120"/>
                </a:gdLst>
                <a:ahLst/>
                <a:rect l="textAreaLeft" t="textAreaTop" r="textAreaRight" b="textAreaBottom"/>
                <a:pathLst>
                  <a:path w="568" h="255">
                    <a:moveTo>
                      <a:pt x="567" y="1"/>
                    </a:moveTo>
                    <a:lnTo>
                      <a:pt x="0" y="168"/>
                    </a:lnTo>
                    <a:cubicBezTo>
                      <a:pt x="55" y="230"/>
                      <a:pt x="115" y="254"/>
                      <a:pt x="176" y="254"/>
                    </a:cubicBezTo>
                    <a:cubicBezTo>
                      <a:pt x="372" y="254"/>
                      <a:pt x="567" y="1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240" bIns="3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76" name="Google Shape;3295;p73"/>
              <p:cNvSpPr/>
              <p:nvPr/>
            </p:nvSpPr>
            <p:spPr>
              <a:xfrm>
                <a:off x="2245680" y="2203920"/>
                <a:ext cx="16200" cy="23040"/>
              </a:xfrm>
              <a:custGeom>
                <a:avLst/>
                <a:gdLst>
                  <a:gd name="textAreaLeft" fmla="*/ 0 w 16200"/>
                  <a:gd name="textAreaRight" fmla="*/ 16560 w 16200"/>
                  <a:gd name="textAreaTop" fmla="*/ 0 h 23040"/>
                  <a:gd name="textAreaBottom" fmla="*/ 23400 h 23040"/>
                </a:gdLst>
                <a:ahLst/>
                <a:rect l="textAreaLeft" t="textAreaTop" r="textAreaRight" b="textAreaBottom"/>
                <a:pathLst>
                  <a:path w="668" h="935">
                    <a:moveTo>
                      <a:pt x="367" y="1"/>
                    </a:moveTo>
                    <a:cubicBezTo>
                      <a:pt x="201" y="1"/>
                      <a:pt x="34" y="168"/>
                      <a:pt x="34" y="434"/>
                    </a:cubicBezTo>
                    <a:cubicBezTo>
                      <a:pt x="0" y="668"/>
                      <a:pt x="100" y="901"/>
                      <a:pt x="267" y="935"/>
                    </a:cubicBezTo>
                    <a:cubicBezTo>
                      <a:pt x="434" y="935"/>
                      <a:pt x="601" y="768"/>
                      <a:pt x="634" y="501"/>
                    </a:cubicBezTo>
                    <a:cubicBezTo>
                      <a:pt x="668" y="268"/>
                      <a:pt x="567" y="34"/>
                      <a:pt x="3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1520" bIns="11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77" name="Google Shape;3296;p73"/>
              <p:cNvSpPr/>
              <p:nvPr/>
            </p:nvSpPr>
            <p:spPr>
              <a:xfrm>
                <a:off x="2253960" y="2200680"/>
                <a:ext cx="14040" cy="5760"/>
              </a:xfrm>
              <a:custGeom>
                <a:avLst/>
                <a:gdLst>
                  <a:gd name="textAreaLeft" fmla="*/ 0 w 14040"/>
                  <a:gd name="textAreaRight" fmla="*/ 14400 w 14040"/>
                  <a:gd name="textAreaTop" fmla="*/ 0 h 5760"/>
                  <a:gd name="textAreaBottom" fmla="*/ 6120 h 5760"/>
                </a:gdLst>
                <a:ahLst/>
                <a:rect l="textAreaLeft" t="textAreaTop" r="textAreaRight" b="textAreaBottom"/>
                <a:pathLst>
                  <a:path w="569" h="240">
                    <a:moveTo>
                      <a:pt x="568" y="0"/>
                    </a:moveTo>
                    <a:lnTo>
                      <a:pt x="1" y="134"/>
                    </a:lnTo>
                    <a:cubicBezTo>
                      <a:pt x="61" y="211"/>
                      <a:pt x="128" y="240"/>
                      <a:pt x="194" y="240"/>
                    </a:cubicBezTo>
                    <a:cubicBezTo>
                      <a:pt x="384" y="240"/>
                      <a:pt x="568" y="0"/>
                      <a:pt x="5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880" bIns="2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78" name="Google Shape;3297;p73"/>
              <p:cNvSpPr/>
              <p:nvPr/>
            </p:nvSpPr>
            <p:spPr>
              <a:xfrm>
                <a:off x="2150280" y="2150280"/>
                <a:ext cx="42120" cy="15120"/>
              </a:xfrm>
              <a:custGeom>
                <a:avLst/>
                <a:gdLst>
                  <a:gd name="textAreaLeft" fmla="*/ 0 w 42120"/>
                  <a:gd name="textAreaRight" fmla="*/ 42480 w 42120"/>
                  <a:gd name="textAreaTop" fmla="*/ 0 h 15120"/>
                  <a:gd name="textAreaBottom" fmla="*/ 15480 h 15120"/>
                </a:gdLst>
                <a:ahLst/>
                <a:rect l="textAreaLeft" t="textAreaTop" r="textAreaRight" b="textAreaBottom"/>
                <a:pathLst>
                  <a:path w="1702" h="625">
                    <a:moveTo>
                      <a:pt x="1119" y="0"/>
                    </a:moveTo>
                    <a:cubicBezTo>
                      <a:pt x="722" y="0"/>
                      <a:pt x="344" y="119"/>
                      <a:pt x="34" y="357"/>
                    </a:cubicBezTo>
                    <a:cubicBezTo>
                      <a:pt x="1" y="424"/>
                      <a:pt x="1" y="524"/>
                      <a:pt x="34" y="591"/>
                    </a:cubicBezTo>
                    <a:cubicBezTo>
                      <a:pt x="67" y="624"/>
                      <a:pt x="101" y="624"/>
                      <a:pt x="167" y="624"/>
                    </a:cubicBezTo>
                    <a:cubicBezTo>
                      <a:pt x="201" y="624"/>
                      <a:pt x="234" y="624"/>
                      <a:pt x="268" y="591"/>
                    </a:cubicBezTo>
                    <a:cubicBezTo>
                      <a:pt x="502" y="404"/>
                      <a:pt x="801" y="299"/>
                      <a:pt x="1109" y="299"/>
                    </a:cubicBezTo>
                    <a:cubicBezTo>
                      <a:pt x="1240" y="299"/>
                      <a:pt x="1372" y="318"/>
                      <a:pt x="1502" y="357"/>
                    </a:cubicBezTo>
                    <a:cubicBezTo>
                      <a:pt x="1514" y="364"/>
                      <a:pt x="1527" y="366"/>
                      <a:pt x="1541" y="366"/>
                    </a:cubicBezTo>
                    <a:cubicBezTo>
                      <a:pt x="1603" y="366"/>
                      <a:pt x="1675" y="312"/>
                      <a:pt x="1702" y="257"/>
                    </a:cubicBezTo>
                    <a:cubicBezTo>
                      <a:pt x="1702" y="157"/>
                      <a:pt x="1669" y="91"/>
                      <a:pt x="1602" y="57"/>
                    </a:cubicBezTo>
                    <a:cubicBezTo>
                      <a:pt x="1440" y="19"/>
                      <a:pt x="1278" y="0"/>
                      <a:pt x="11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7560" bIns="7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79" name="Google Shape;3298;p73"/>
              <p:cNvSpPr/>
              <p:nvPr/>
            </p:nvSpPr>
            <p:spPr>
              <a:xfrm>
                <a:off x="2241360" y="2156040"/>
                <a:ext cx="38880" cy="18360"/>
              </a:xfrm>
              <a:custGeom>
                <a:avLst/>
                <a:gdLst>
                  <a:gd name="textAreaLeft" fmla="*/ 0 w 38880"/>
                  <a:gd name="textAreaRight" fmla="*/ 39240 w 38880"/>
                  <a:gd name="textAreaTop" fmla="*/ 0 h 18360"/>
                  <a:gd name="textAreaBottom" fmla="*/ 18720 h 18360"/>
                </a:gdLst>
                <a:ahLst/>
                <a:rect l="textAreaLeft" t="textAreaTop" r="textAreaRight" b="textAreaBottom"/>
                <a:pathLst>
                  <a:path w="1569" h="750">
                    <a:moveTo>
                      <a:pt x="348" y="1"/>
                    </a:moveTo>
                    <a:cubicBezTo>
                      <a:pt x="278" y="1"/>
                      <a:pt x="206" y="6"/>
                      <a:pt x="134" y="15"/>
                    </a:cubicBezTo>
                    <a:cubicBezTo>
                      <a:pt x="67" y="15"/>
                      <a:pt x="1" y="115"/>
                      <a:pt x="34" y="182"/>
                    </a:cubicBezTo>
                    <a:cubicBezTo>
                      <a:pt x="34" y="282"/>
                      <a:pt x="134" y="316"/>
                      <a:pt x="201" y="316"/>
                    </a:cubicBezTo>
                    <a:cubicBezTo>
                      <a:pt x="241" y="312"/>
                      <a:pt x="280" y="311"/>
                      <a:pt x="320" y="311"/>
                    </a:cubicBezTo>
                    <a:cubicBezTo>
                      <a:pt x="674" y="311"/>
                      <a:pt x="998" y="446"/>
                      <a:pt x="1268" y="716"/>
                    </a:cubicBezTo>
                    <a:cubicBezTo>
                      <a:pt x="1302" y="716"/>
                      <a:pt x="1335" y="749"/>
                      <a:pt x="1368" y="749"/>
                    </a:cubicBezTo>
                    <a:cubicBezTo>
                      <a:pt x="1502" y="749"/>
                      <a:pt x="1568" y="582"/>
                      <a:pt x="1468" y="482"/>
                    </a:cubicBezTo>
                    <a:cubicBezTo>
                      <a:pt x="1154" y="168"/>
                      <a:pt x="767" y="1"/>
                      <a:pt x="3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360" bIns="9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80" name="Google Shape;3299;p73"/>
              <p:cNvSpPr/>
              <p:nvPr/>
            </p:nvSpPr>
            <p:spPr>
              <a:xfrm>
                <a:off x="2025360" y="2063880"/>
                <a:ext cx="287640" cy="239760"/>
              </a:xfrm>
              <a:custGeom>
                <a:avLst/>
                <a:gdLst>
                  <a:gd name="textAreaLeft" fmla="*/ 0 w 287640"/>
                  <a:gd name="textAreaRight" fmla="*/ 288000 w 287640"/>
                  <a:gd name="textAreaTop" fmla="*/ 0 h 239760"/>
                  <a:gd name="textAreaBottom" fmla="*/ 240120 h 239760"/>
                </a:gdLst>
                <a:ahLst/>
                <a:rect l="textAreaLeft" t="textAreaTop" r="textAreaRight" b="textAreaBottom"/>
                <a:pathLst>
                  <a:path w="11516" h="9609">
                    <a:moveTo>
                      <a:pt x="5445" y="1"/>
                    </a:moveTo>
                    <a:cubicBezTo>
                      <a:pt x="868" y="1"/>
                      <a:pt x="0" y="7049"/>
                      <a:pt x="2275" y="9609"/>
                    </a:cubicBezTo>
                    <a:cubicBezTo>
                      <a:pt x="2275" y="9609"/>
                      <a:pt x="1275" y="7474"/>
                      <a:pt x="2409" y="6039"/>
                    </a:cubicBezTo>
                    <a:cubicBezTo>
                      <a:pt x="2409" y="6039"/>
                      <a:pt x="4210" y="3704"/>
                      <a:pt x="4277" y="1736"/>
                    </a:cubicBezTo>
                    <a:cubicBezTo>
                      <a:pt x="4277" y="1736"/>
                      <a:pt x="5023" y="1551"/>
                      <a:pt x="5983" y="1551"/>
                    </a:cubicBezTo>
                    <a:cubicBezTo>
                      <a:pt x="7844" y="1551"/>
                      <a:pt x="10510" y="2247"/>
                      <a:pt x="10114" y="6340"/>
                    </a:cubicBezTo>
                    <a:cubicBezTo>
                      <a:pt x="10114" y="6340"/>
                      <a:pt x="11515" y="936"/>
                      <a:pt x="6245" y="68"/>
                    </a:cubicBezTo>
                    <a:cubicBezTo>
                      <a:pt x="5967" y="23"/>
                      <a:pt x="5700" y="1"/>
                      <a:pt x="54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81" name="Google Shape;3300;p73"/>
              <p:cNvSpPr/>
              <p:nvPr/>
            </p:nvSpPr>
            <p:spPr>
              <a:xfrm>
                <a:off x="2021760" y="2196720"/>
                <a:ext cx="74160" cy="66960"/>
              </a:xfrm>
              <a:custGeom>
                <a:avLst/>
                <a:gdLst>
                  <a:gd name="textAreaLeft" fmla="*/ 0 w 74160"/>
                  <a:gd name="textAreaRight" fmla="*/ 74520 w 74160"/>
                  <a:gd name="textAreaTop" fmla="*/ 0 h 66960"/>
                  <a:gd name="textAreaBottom" fmla="*/ 67320 h 66960"/>
                </a:gdLst>
                <a:ahLst/>
                <a:rect l="textAreaLeft" t="textAreaTop" r="textAreaRight" b="textAreaBottom"/>
                <a:pathLst>
                  <a:path w="2983" h="2698">
                    <a:moveTo>
                      <a:pt x="1656" y="0"/>
                    </a:moveTo>
                    <a:cubicBezTo>
                      <a:pt x="702" y="0"/>
                      <a:pt x="0" y="1875"/>
                      <a:pt x="2282" y="2669"/>
                    </a:cubicBezTo>
                    <a:cubicBezTo>
                      <a:pt x="2328" y="2688"/>
                      <a:pt x="2373" y="2697"/>
                      <a:pt x="2415" y="2697"/>
                    </a:cubicBezTo>
                    <a:cubicBezTo>
                      <a:pt x="2678" y="2697"/>
                      <a:pt x="2863" y="2330"/>
                      <a:pt x="2949" y="1468"/>
                    </a:cubicBezTo>
                    <a:cubicBezTo>
                      <a:pt x="2982" y="701"/>
                      <a:pt x="2415" y="67"/>
                      <a:pt x="1682" y="1"/>
                    </a:cubicBezTo>
                    <a:cubicBezTo>
                      <a:pt x="1673" y="0"/>
                      <a:pt x="1665" y="0"/>
                      <a:pt x="1656" y="0"/>
                    </a:cubicBezTo>
                    <a:close/>
                  </a:path>
                </a:pathLst>
              </a:custGeom>
              <a:solidFill>
                <a:srgbClr val="e4897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480" bIns="33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82" name="Google Shape;3301;p73"/>
              <p:cNvSpPr/>
              <p:nvPr/>
            </p:nvSpPr>
            <p:spPr>
              <a:xfrm>
                <a:off x="2162160" y="2270880"/>
                <a:ext cx="49680" cy="3564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35640"/>
                  <a:gd name="textAreaBottom" fmla="*/ 36000 h 35640"/>
                </a:gdLst>
                <a:ahLst/>
                <a:rect l="textAreaLeft" t="textAreaTop" r="textAreaRight" b="textAreaBottom"/>
                <a:pathLst>
                  <a:path w="2003" h="1437">
                    <a:moveTo>
                      <a:pt x="101" y="0"/>
                    </a:moveTo>
                    <a:cubicBezTo>
                      <a:pt x="34" y="34"/>
                      <a:pt x="1" y="134"/>
                      <a:pt x="1" y="200"/>
                    </a:cubicBezTo>
                    <a:cubicBezTo>
                      <a:pt x="259" y="944"/>
                      <a:pt x="956" y="1436"/>
                      <a:pt x="1727" y="1436"/>
                    </a:cubicBezTo>
                    <a:cubicBezTo>
                      <a:pt x="1752" y="1436"/>
                      <a:pt x="1777" y="1436"/>
                      <a:pt x="1802" y="1435"/>
                    </a:cubicBezTo>
                    <a:lnTo>
                      <a:pt x="1869" y="1435"/>
                    </a:lnTo>
                    <a:cubicBezTo>
                      <a:pt x="1935" y="1401"/>
                      <a:pt x="2002" y="1335"/>
                      <a:pt x="2002" y="1268"/>
                    </a:cubicBezTo>
                    <a:cubicBezTo>
                      <a:pt x="2002" y="1168"/>
                      <a:pt x="1935" y="1134"/>
                      <a:pt x="1835" y="1134"/>
                    </a:cubicBezTo>
                    <a:cubicBezTo>
                      <a:pt x="1790" y="1139"/>
                      <a:pt x="1745" y="1141"/>
                      <a:pt x="1700" y="1141"/>
                    </a:cubicBezTo>
                    <a:cubicBezTo>
                      <a:pt x="1080" y="1141"/>
                      <a:pt x="487" y="722"/>
                      <a:pt x="301" y="100"/>
                    </a:cubicBezTo>
                    <a:cubicBezTo>
                      <a:pt x="268" y="34"/>
                      <a:pt x="201" y="0"/>
                      <a:pt x="1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83" name="Google Shape;3302;p73"/>
              <p:cNvSpPr/>
              <p:nvPr/>
            </p:nvSpPr>
            <p:spPr>
              <a:xfrm>
                <a:off x="1999440" y="2025360"/>
                <a:ext cx="284040" cy="196200"/>
              </a:xfrm>
              <a:custGeom>
                <a:avLst/>
                <a:gdLst>
                  <a:gd name="textAreaLeft" fmla="*/ 0 w 284040"/>
                  <a:gd name="textAreaRight" fmla="*/ 284400 w 284040"/>
                  <a:gd name="textAreaTop" fmla="*/ 0 h 196200"/>
                  <a:gd name="textAreaBottom" fmla="*/ 196560 h 196200"/>
                </a:gdLst>
                <a:ahLst/>
                <a:rect l="textAreaLeft" t="textAreaTop" r="textAreaRight" b="textAreaBottom"/>
                <a:pathLst>
                  <a:path w="11378" h="7860">
                    <a:moveTo>
                      <a:pt x="6625" y="1"/>
                    </a:moveTo>
                    <a:cubicBezTo>
                      <a:pt x="5555" y="1"/>
                      <a:pt x="4229" y="366"/>
                      <a:pt x="2735" y="1544"/>
                    </a:cubicBezTo>
                    <a:cubicBezTo>
                      <a:pt x="934" y="2811"/>
                      <a:pt x="367" y="5180"/>
                      <a:pt x="1368" y="7148"/>
                    </a:cubicBezTo>
                    <a:cubicBezTo>
                      <a:pt x="1034" y="7581"/>
                      <a:pt x="0" y="7848"/>
                      <a:pt x="0" y="7848"/>
                    </a:cubicBezTo>
                    <a:cubicBezTo>
                      <a:pt x="111" y="7856"/>
                      <a:pt x="225" y="7860"/>
                      <a:pt x="342" y="7860"/>
                    </a:cubicBezTo>
                    <a:cubicBezTo>
                      <a:pt x="4203" y="7860"/>
                      <a:pt x="11244" y="3693"/>
                      <a:pt x="11341" y="1977"/>
                    </a:cubicBezTo>
                    <a:cubicBezTo>
                      <a:pt x="11377" y="1031"/>
                      <a:pt x="10830" y="811"/>
                      <a:pt x="10313" y="811"/>
                    </a:cubicBezTo>
                    <a:cubicBezTo>
                      <a:pt x="9865" y="811"/>
                      <a:pt x="9440" y="977"/>
                      <a:pt x="9440" y="977"/>
                    </a:cubicBezTo>
                    <a:cubicBezTo>
                      <a:pt x="9440" y="977"/>
                      <a:pt x="8374" y="1"/>
                      <a:pt x="66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84" name="Google Shape;3303;p73"/>
              <p:cNvSpPr/>
              <p:nvPr/>
            </p:nvSpPr>
            <p:spPr>
              <a:xfrm>
                <a:off x="2127960" y="2082240"/>
                <a:ext cx="142200" cy="141480"/>
              </a:xfrm>
              <a:custGeom>
                <a:avLst/>
                <a:gdLst>
                  <a:gd name="textAreaLeft" fmla="*/ 0 w 142200"/>
                  <a:gd name="textAreaRight" fmla="*/ 142560 w 142200"/>
                  <a:gd name="textAreaTop" fmla="*/ 0 h 141480"/>
                  <a:gd name="textAreaBottom" fmla="*/ 141840 h 141480"/>
                </a:gdLst>
                <a:ahLst/>
                <a:rect l="textAreaLeft" t="textAreaTop" r="textAreaRight" b="textAreaBottom"/>
                <a:pathLst>
                  <a:path w="5705" h="5672">
                    <a:moveTo>
                      <a:pt x="5604" y="1"/>
                    </a:moveTo>
                    <a:cubicBezTo>
                      <a:pt x="5537" y="1"/>
                      <a:pt x="5504" y="34"/>
                      <a:pt x="5504" y="101"/>
                    </a:cubicBezTo>
                    <a:cubicBezTo>
                      <a:pt x="5471" y="134"/>
                      <a:pt x="5104" y="3737"/>
                      <a:pt x="67" y="5471"/>
                    </a:cubicBezTo>
                    <a:cubicBezTo>
                      <a:pt x="33" y="5505"/>
                      <a:pt x="0" y="5538"/>
                      <a:pt x="33" y="5605"/>
                    </a:cubicBezTo>
                    <a:cubicBezTo>
                      <a:pt x="33" y="5638"/>
                      <a:pt x="67" y="5671"/>
                      <a:pt x="133" y="5671"/>
                    </a:cubicBezTo>
                    <a:lnTo>
                      <a:pt x="167" y="5671"/>
                    </a:lnTo>
                    <a:cubicBezTo>
                      <a:pt x="5337" y="3903"/>
                      <a:pt x="5704" y="134"/>
                      <a:pt x="5704" y="101"/>
                    </a:cubicBezTo>
                    <a:cubicBezTo>
                      <a:pt x="5704" y="34"/>
                      <a:pt x="5671" y="1"/>
                      <a:pt x="56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70920" bIns="70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85" name="Google Shape;3304;p73"/>
              <p:cNvSpPr/>
              <p:nvPr/>
            </p:nvSpPr>
            <p:spPr>
              <a:xfrm>
                <a:off x="2293200" y="2445840"/>
                <a:ext cx="240840" cy="587520"/>
              </a:xfrm>
              <a:custGeom>
                <a:avLst/>
                <a:gdLst>
                  <a:gd name="textAreaLeft" fmla="*/ 0 w 240840"/>
                  <a:gd name="textAreaRight" fmla="*/ 241200 w 240840"/>
                  <a:gd name="textAreaTop" fmla="*/ 0 h 587520"/>
                  <a:gd name="textAreaBottom" fmla="*/ 587880 h 587520"/>
                </a:gdLst>
                <a:ahLst/>
                <a:rect l="textAreaLeft" t="textAreaTop" r="textAreaRight" b="textAreaBottom"/>
                <a:pathLst>
                  <a:path w="9641" h="23520">
                    <a:moveTo>
                      <a:pt x="2269" y="0"/>
                    </a:moveTo>
                    <a:lnTo>
                      <a:pt x="1402" y="4870"/>
                    </a:lnTo>
                    <a:cubicBezTo>
                      <a:pt x="1402" y="4870"/>
                      <a:pt x="7339" y="9407"/>
                      <a:pt x="7239" y="10908"/>
                    </a:cubicBezTo>
                    <a:cubicBezTo>
                      <a:pt x="7173" y="12409"/>
                      <a:pt x="1402" y="18080"/>
                      <a:pt x="1402" y="18080"/>
                    </a:cubicBezTo>
                    <a:cubicBezTo>
                      <a:pt x="1402" y="18080"/>
                      <a:pt x="1" y="18914"/>
                      <a:pt x="301" y="19514"/>
                    </a:cubicBezTo>
                    <a:cubicBezTo>
                      <a:pt x="601" y="20115"/>
                      <a:pt x="2469" y="23450"/>
                      <a:pt x="2736" y="23517"/>
                    </a:cubicBezTo>
                    <a:cubicBezTo>
                      <a:pt x="2741" y="23519"/>
                      <a:pt x="2747" y="23519"/>
                      <a:pt x="2754" y="23519"/>
                    </a:cubicBezTo>
                    <a:cubicBezTo>
                      <a:pt x="3066" y="23519"/>
                      <a:pt x="5271" y="22049"/>
                      <a:pt x="5271" y="22049"/>
                    </a:cubicBezTo>
                    <a:lnTo>
                      <a:pt x="2569" y="19514"/>
                    </a:lnTo>
                    <a:cubicBezTo>
                      <a:pt x="2569" y="19514"/>
                      <a:pt x="9474" y="14210"/>
                      <a:pt x="9574" y="11242"/>
                    </a:cubicBezTo>
                    <a:cubicBezTo>
                      <a:pt x="9641" y="8273"/>
                      <a:pt x="3870" y="667"/>
                      <a:pt x="2269" y="0"/>
                    </a:cubicBezTo>
                    <a:close/>
                  </a:path>
                </a:pathLst>
              </a:custGeom>
              <a:solidFill>
                <a:srgbClr val="e4897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86" name="Google Shape;3305;p73"/>
              <p:cNvSpPr/>
              <p:nvPr/>
            </p:nvSpPr>
            <p:spPr>
              <a:xfrm>
                <a:off x="1956240" y="2400840"/>
                <a:ext cx="123120" cy="426600"/>
              </a:xfrm>
              <a:custGeom>
                <a:avLst/>
                <a:gdLst>
                  <a:gd name="textAreaLeft" fmla="*/ 0 w 123120"/>
                  <a:gd name="textAreaRight" fmla="*/ 123480 w 123120"/>
                  <a:gd name="textAreaTop" fmla="*/ 0 h 426600"/>
                  <a:gd name="textAreaBottom" fmla="*/ 426960 h 426600"/>
                </a:gdLst>
                <a:ahLst/>
                <a:rect l="textAreaLeft" t="textAreaTop" r="textAreaRight" b="textAreaBottom"/>
                <a:pathLst>
                  <a:path w="4938" h="17079">
                    <a:moveTo>
                      <a:pt x="1969" y="0"/>
                    </a:moveTo>
                    <a:cubicBezTo>
                      <a:pt x="401" y="3169"/>
                      <a:pt x="0" y="16645"/>
                      <a:pt x="0" y="16645"/>
                    </a:cubicBezTo>
                    <a:lnTo>
                      <a:pt x="2102" y="17079"/>
                    </a:lnTo>
                    <a:cubicBezTo>
                      <a:pt x="2102" y="17079"/>
                      <a:pt x="4937" y="3536"/>
                      <a:pt x="4771" y="2468"/>
                    </a:cubicBezTo>
                    <a:lnTo>
                      <a:pt x="3603" y="10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87" name="Google Shape;3306;p73"/>
              <p:cNvSpPr/>
              <p:nvPr/>
            </p:nvSpPr>
            <p:spPr>
              <a:xfrm>
                <a:off x="2198880" y="2414160"/>
                <a:ext cx="150480" cy="44820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448200"/>
                  <a:gd name="textAreaBottom" fmla="*/ 448560 h 448200"/>
                </a:gdLst>
                <a:ahLst/>
                <a:rect l="textAreaLeft" t="textAreaTop" r="textAreaRight" b="textAreaBottom"/>
                <a:pathLst>
                  <a:path w="6039" h="17947">
                    <a:moveTo>
                      <a:pt x="3336" y="1"/>
                    </a:moveTo>
                    <a:lnTo>
                      <a:pt x="834" y="2302"/>
                    </a:lnTo>
                    <a:cubicBezTo>
                      <a:pt x="0" y="3370"/>
                      <a:pt x="1068" y="17947"/>
                      <a:pt x="1068" y="17947"/>
                    </a:cubicBezTo>
                    <a:lnTo>
                      <a:pt x="4904" y="17613"/>
                    </a:lnTo>
                    <a:lnTo>
                      <a:pt x="6038" y="1268"/>
                    </a:lnTo>
                    <a:cubicBezTo>
                      <a:pt x="6038" y="1268"/>
                      <a:pt x="5538" y="601"/>
                      <a:pt x="33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88" name="Google Shape;3307;p73"/>
              <p:cNvSpPr/>
              <p:nvPr/>
            </p:nvSpPr>
            <p:spPr>
              <a:xfrm>
                <a:off x="2219760" y="2380320"/>
                <a:ext cx="122400" cy="91440"/>
              </a:xfrm>
              <a:custGeom>
                <a:avLst/>
                <a:gdLst>
                  <a:gd name="textAreaLeft" fmla="*/ 0 w 122400"/>
                  <a:gd name="textAreaRight" fmla="*/ 122760 w 122400"/>
                  <a:gd name="textAreaTop" fmla="*/ 0 h 91440"/>
                  <a:gd name="textAreaBottom" fmla="*/ 91800 h 91440"/>
                </a:gdLst>
                <a:ahLst/>
                <a:rect l="textAreaLeft" t="textAreaTop" r="textAreaRight" b="textAreaBottom"/>
                <a:pathLst>
                  <a:path w="4904" h="3665">
                    <a:moveTo>
                      <a:pt x="3108" y="1"/>
                    </a:moveTo>
                    <a:cubicBezTo>
                      <a:pt x="2180" y="1"/>
                      <a:pt x="0" y="3664"/>
                      <a:pt x="0" y="3664"/>
                    </a:cubicBezTo>
                    <a:cubicBezTo>
                      <a:pt x="3336" y="3331"/>
                      <a:pt x="4904" y="1696"/>
                      <a:pt x="4837" y="1363"/>
                    </a:cubicBezTo>
                    <a:cubicBezTo>
                      <a:pt x="4737" y="1029"/>
                      <a:pt x="3970" y="929"/>
                      <a:pt x="3970" y="929"/>
                    </a:cubicBezTo>
                    <a:cubicBezTo>
                      <a:pt x="3970" y="929"/>
                      <a:pt x="4103" y="429"/>
                      <a:pt x="3236" y="28"/>
                    </a:cubicBezTo>
                    <a:cubicBezTo>
                      <a:pt x="3197" y="10"/>
                      <a:pt x="3154" y="1"/>
                      <a:pt x="31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89" name="Google Shape;3308;p73"/>
              <p:cNvSpPr/>
              <p:nvPr/>
            </p:nvSpPr>
            <p:spPr>
              <a:xfrm>
                <a:off x="2005200" y="2365200"/>
                <a:ext cx="69840" cy="96840"/>
              </a:xfrm>
              <a:custGeom>
                <a:avLst/>
                <a:gdLst>
                  <a:gd name="textAreaLeft" fmla="*/ 0 w 69840"/>
                  <a:gd name="textAreaRight" fmla="*/ 70200 w 69840"/>
                  <a:gd name="textAreaTop" fmla="*/ 0 h 96840"/>
                  <a:gd name="textAreaBottom" fmla="*/ 97200 h 96840"/>
                </a:gdLst>
                <a:ahLst/>
                <a:rect l="textAreaLeft" t="textAreaTop" r="textAreaRight" b="textAreaBottom"/>
                <a:pathLst>
                  <a:path w="2803" h="3895">
                    <a:moveTo>
                      <a:pt x="2140" y="1"/>
                    </a:moveTo>
                    <a:cubicBezTo>
                      <a:pt x="1682" y="1"/>
                      <a:pt x="1402" y="926"/>
                      <a:pt x="1402" y="926"/>
                    </a:cubicBezTo>
                    <a:cubicBezTo>
                      <a:pt x="1402" y="926"/>
                      <a:pt x="1238" y="555"/>
                      <a:pt x="972" y="555"/>
                    </a:cubicBezTo>
                    <a:cubicBezTo>
                      <a:pt x="838" y="555"/>
                      <a:pt x="679" y="648"/>
                      <a:pt x="501" y="926"/>
                    </a:cubicBezTo>
                    <a:cubicBezTo>
                      <a:pt x="1" y="1760"/>
                      <a:pt x="2803" y="3894"/>
                      <a:pt x="2803" y="3894"/>
                    </a:cubicBezTo>
                    <a:cubicBezTo>
                      <a:pt x="2803" y="3894"/>
                      <a:pt x="2803" y="225"/>
                      <a:pt x="2269" y="25"/>
                    </a:cubicBezTo>
                    <a:cubicBezTo>
                      <a:pt x="2224" y="8"/>
                      <a:pt x="2181" y="1"/>
                      <a:pt x="21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8600" bIns="48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90" name="Google Shape;3309;p73"/>
              <p:cNvSpPr/>
              <p:nvPr/>
            </p:nvSpPr>
            <p:spPr>
              <a:xfrm>
                <a:off x="2322360" y="2533320"/>
                <a:ext cx="20520" cy="12888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128880"/>
                  <a:gd name="textAreaBottom" fmla="*/ 129240 h 128880"/>
                </a:gdLst>
                <a:ahLst/>
                <a:rect l="textAreaLeft" t="textAreaTop" r="textAreaRight" b="textAreaBottom"/>
                <a:pathLst>
                  <a:path w="835" h="5172">
                    <a:moveTo>
                      <a:pt x="167" y="1"/>
                    </a:moveTo>
                    <a:cubicBezTo>
                      <a:pt x="0" y="1702"/>
                      <a:pt x="100" y="3470"/>
                      <a:pt x="501" y="5171"/>
                    </a:cubicBezTo>
                    <a:lnTo>
                      <a:pt x="834" y="434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4440" bIns="64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91" name="Google Shape;3310;p73"/>
              <p:cNvSpPr/>
              <p:nvPr/>
            </p:nvSpPr>
            <p:spPr>
              <a:xfrm>
                <a:off x="2318760" y="2445840"/>
                <a:ext cx="225000" cy="463320"/>
              </a:xfrm>
              <a:custGeom>
                <a:avLst/>
                <a:gdLst>
                  <a:gd name="textAreaLeft" fmla="*/ 0 w 225000"/>
                  <a:gd name="textAreaRight" fmla="*/ 225360 w 225000"/>
                  <a:gd name="textAreaTop" fmla="*/ 0 h 463320"/>
                  <a:gd name="textAreaBottom" fmla="*/ 463680 h 463320"/>
                </a:gdLst>
                <a:ahLst/>
                <a:rect l="textAreaLeft" t="textAreaTop" r="textAreaRight" b="textAreaBottom"/>
                <a:pathLst>
                  <a:path w="9008" h="18547">
                    <a:moveTo>
                      <a:pt x="1235" y="0"/>
                    </a:moveTo>
                    <a:cubicBezTo>
                      <a:pt x="1235" y="0"/>
                      <a:pt x="701" y="401"/>
                      <a:pt x="368" y="2535"/>
                    </a:cubicBezTo>
                    <a:cubicBezTo>
                      <a:pt x="1" y="4670"/>
                      <a:pt x="835" y="5371"/>
                      <a:pt x="835" y="5371"/>
                    </a:cubicBezTo>
                    <a:cubicBezTo>
                      <a:pt x="835" y="5371"/>
                      <a:pt x="5071" y="8373"/>
                      <a:pt x="5305" y="9774"/>
                    </a:cubicBezTo>
                    <a:cubicBezTo>
                      <a:pt x="5505" y="11208"/>
                      <a:pt x="835" y="17046"/>
                      <a:pt x="835" y="17046"/>
                    </a:cubicBezTo>
                    <a:lnTo>
                      <a:pt x="3036" y="18547"/>
                    </a:lnTo>
                    <a:cubicBezTo>
                      <a:pt x="3036" y="18547"/>
                      <a:pt x="8774" y="13910"/>
                      <a:pt x="8874" y="10841"/>
                    </a:cubicBezTo>
                    <a:cubicBezTo>
                      <a:pt x="9007" y="7773"/>
                      <a:pt x="2403" y="467"/>
                      <a:pt x="12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92" name="Google Shape;3311;p73"/>
              <p:cNvSpPr/>
              <p:nvPr/>
            </p:nvSpPr>
            <p:spPr>
              <a:xfrm>
                <a:off x="1621800" y="3083040"/>
                <a:ext cx="78120" cy="709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0920"/>
                  <a:gd name="textAreaBottom" fmla="*/ 71280 h 70920"/>
                </a:gdLst>
                <a:ahLst/>
                <a:rect l="textAreaLeft" t="textAreaTop" r="textAreaRight" b="textAreaBottom"/>
                <a:pathLst>
                  <a:path w="3136" h="2846">
                    <a:moveTo>
                      <a:pt x="300" y="0"/>
                    </a:moveTo>
                    <a:cubicBezTo>
                      <a:pt x="167" y="367"/>
                      <a:pt x="67" y="801"/>
                      <a:pt x="0" y="1201"/>
                    </a:cubicBezTo>
                    <a:cubicBezTo>
                      <a:pt x="0" y="1535"/>
                      <a:pt x="801" y="2402"/>
                      <a:pt x="1368" y="2736"/>
                    </a:cubicBezTo>
                    <a:cubicBezTo>
                      <a:pt x="1503" y="2815"/>
                      <a:pt x="1674" y="2845"/>
                      <a:pt x="1856" y="2845"/>
                    </a:cubicBezTo>
                    <a:cubicBezTo>
                      <a:pt x="2439" y="2845"/>
                      <a:pt x="3136" y="2535"/>
                      <a:pt x="3136" y="2535"/>
                    </a:cubicBezTo>
                    <a:lnTo>
                      <a:pt x="1802" y="467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e4897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640" bIns="35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2393" name="Google Shape;3312;p73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94" name="Google Shape;3313;p73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95" name="Google Shape;3314;p73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396" name="Google Shape;3315;p73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2397" name="Google Shape;3316;p73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98" name="Google Shape;3317;p73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399" name="Google Shape;3318;p73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2400" name="Google Shape;3319;p73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01" name="Google Shape;3320;p73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402" name="Google Shape;2685;p65"/>
          <p:cNvSpPr/>
          <p:nvPr/>
        </p:nvSpPr>
        <p:spPr>
          <a:xfrm>
            <a:off x="520920" y="604080"/>
            <a:ext cx="1366920" cy="9644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403" name="Google Shape;2686;p65"/>
          <p:cNvSpPr/>
          <p:nvPr/>
        </p:nvSpPr>
        <p:spPr>
          <a:xfrm flipH="1">
            <a:off x="518760" y="665640"/>
            <a:ext cx="1366920" cy="84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6500" spc="-1" strike="noStrike">
                <a:solidFill>
                  <a:srgbClr val="ffffff"/>
                </a:solidFill>
                <a:latin typeface="Montserrat ExtraBold"/>
                <a:ea typeface="Arial"/>
              </a:rPr>
              <a:t>10</a:t>
            </a:r>
            <a:endParaRPr b="0" lang="en-US" sz="6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6" dur="indefinite" restart="never" nodeType="tmRoot">
          <p:childTnLst>
            <p:seq>
              <p:cTn id="717" dur="indefinite" nodeType="mainSeq">
                <p:childTnLst>
                  <p:par>
                    <p:cTn id="718" fill="hold">
                      <p:stCondLst>
                        <p:cond delay="0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2" dur="1000"/>
                                        <p:tgtEl>
                                          <p:spTgt spid="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5" dur="1000"/>
                                        <p:tgtEl>
                                          <p:spTgt spid="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8" dur="1000"/>
                                        <p:tgtEl>
                                          <p:spTgt spid="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1" dur="1000"/>
                                        <p:tgtEl>
                                          <p:spTgt spid="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755;p66"/>
          <p:cNvSpPr/>
          <p:nvPr/>
        </p:nvSpPr>
        <p:spPr>
          <a:xfrm>
            <a:off x="4668840" y="148824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Montserrat Medium"/>
              <a:ea typeface="Arial"/>
            </a:endParaRPr>
          </a:p>
        </p:txBody>
      </p:sp>
      <p:sp>
        <p:nvSpPr>
          <p:cNvPr id="2405" name="Google Shape;2756;p66"/>
          <p:cNvSpPr/>
          <p:nvPr/>
        </p:nvSpPr>
        <p:spPr>
          <a:xfrm>
            <a:off x="2624040" y="324432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Montserrat Medium"/>
              <a:ea typeface="Arial"/>
            </a:endParaRPr>
          </a:p>
        </p:txBody>
      </p:sp>
      <p:sp>
        <p:nvSpPr>
          <p:cNvPr id="2406" name="PlaceHolder 1"/>
          <p:cNvSpPr>
            <a:spLocks noGrp="1"/>
          </p:cNvSpPr>
          <p:nvPr>
            <p:ph type="title"/>
          </p:nvPr>
        </p:nvSpPr>
        <p:spPr>
          <a:xfrm>
            <a:off x="720000" y="532800"/>
            <a:ext cx="770364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dk2"/>
                </a:solidFill>
                <a:latin typeface="Montserrat ExtraBold"/>
                <a:ea typeface="Montserrat ExtraBold"/>
              </a:rPr>
              <a:t>Impacto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7" name="PlaceHolder 2"/>
          <p:cNvSpPr>
            <a:spLocks noGrp="1"/>
          </p:cNvSpPr>
          <p:nvPr>
            <p:ph type="title"/>
          </p:nvPr>
        </p:nvSpPr>
        <p:spPr>
          <a:xfrm>
            <a:off x="3510360" y="3152160"/>
            <a:ext cx="2866680" cy="503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dk2"/>
                </a:solidFill>
                <a:latin typeface="Montserrat Medium"/>
                <a:ea typeface="Poppins"/>
              </a:rPr>
              <a:t>Cultural</a:t>
            </a:r>
            <a:endParaRPr b="0" lang="en-US" sz="27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2408" name="PlaceHolder 3"/>
          <p:cNvSpPr>
            <a:spLocks noGrp="1"/>
          </p:cNvSpPr>
          <p:nvPr>
            <p:ph type="subTitle"/>
          </p:nvPr>
        </p:nvSpPr>
        <p:spPr>
          <a:xfrm>
            <a:off x="3513960" y="3633840"/>
            <a:ext cx="286668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Montserrat Medium"/>
                <a:ea typeface="Lato"/>
              </a:rPr>
              <a:t>Aproximar as pessoas do mercado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2409" name="PlaceHolder 4"/>
          <p:cNvSpPr>
            <a:spLocks noGrp="1"/>
          </p:cNvSpPr>
          <p:nvPr>
            <p:ph type="title"/>
          </p:nvPr>
        </p:nvSpPr>
        <p:spPr>
          <a:xfrm>
            <a:off x="1653120" y="1449720"/>
            <a:ext cx="2866680" cy="581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dk2"/>
                </a:solidFill>
                <a:latin typeface="Montserrat Medium"/>
                <a:ea typeface="Poppins"/>
              </a:rPr>
              <a:t>Tecnológico</a:t>
            </a:r>
            <a:endParaRPr b="0" lang="en-US" sz="27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2410" name="PlaceHolder 5"/>
          <p:cNvSpPr>
            <a:spLocks noGrp="1"/>
          </p:cNvSpPr>
          <p:nvPr>
            <p:ph type="subTitle"/>
          </p:nvPr>
        </p:nvSpPr>
        <p:spPr>
          <a:xfrm>
            <a:off x="1645920" y="2052720"/>
            <a:ext cx="286668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Montserrat Medium"/>
                <a:ea typeface="Lato"/>
              </a:rPr>
              <a:t>Modelo avançado de previsão de preços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2411" name="PlaceHolder 6"/>
          <p:cNvSpPr>
            <a:spLocks noGrp="1"/>
          </p:cNvSpPr>
          <p:nvPr>
            <p:ph type="title"/>
          </p:nvPr>
        </p:nvSpPr>
        <p:spPr>
          <a:xfrm>
            <a:off x="5517000" y="1356840"/>
            <a:ext cx="1431000" cy="43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dk2"/>
                </a:solidFill>
                <a:latin typeface="Montserrat Medium"/>
                <a:ea typeface="Poppins"/>
              </a:rPr>
              <a:t>Social</a:t>
            </a:r>
            <a:endParaRPr b="0" lang="en-US" sz="27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2412" name="PlaceHolder 7"/>
          <p:cNvSpPr>
            <a:spLocks noGrp="1"/>
          </p:cNvSpPr>
          <p:nvPr>
            <p:ph type="subTitle"/>
          </p:nvPr>
        </p:nvSpPr>
        <p:spPr>
          <a:xfrm>
            <a:off x="5520240" y="1827720"/>
            <a:ext cx="2899080" cy="840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Montserrat Medium"/>
                <a:ea typeface="Lato"/>
              </a:rPr>
              <a:t>Tomada de decisão informada e tecnológica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400" spc="-1" strike="noStrike">
                <a:solidFill>
                  <a:srgbClr val="191919"/>
                </a:solidFill>
                <a:latin typeface="Montserrat Medium"/>
                <a:ea typeface="Lato"/>
              </a:rPr>
              <a:t>Lo, A. W. (2010)</a:t>
            </a:r>
            <a:endParaRPr b="0" lang="en-US" sz="1400" spc="-1" strike="noStrike">
              <a:solidFill>
                <a:srgbClr val="000000"/>
              </a:solidFill>
              <a:latin typeface="Montserrat Medium"/>
            </a:endParaRPr>
          </a:p>
        </p:txBody>
      </p:sp>
      <p:grpSp>
        <p:nvGrpSpPr>
          <p:cNvPr id="2413" name="Google Shape;2770;p66"/>
          <p:cNvGrpSpPr/>
          <p:nvPr/>
        </p:nvGrpSpPr>
        <p:grpSpPr>
          <a:xfrm>
            <a:off x="4831560" y="1635480"/>
            <a:ext cx="440280" cy="389160"/>
            <a:chOff x="4831560" y="1635480"/>
            <a:chExt cx="440280" cy="389160"/>
          </a:xfrm>
        </p:grpSpPr>
        <p:sp>
          <p:nvSpPr>
            <p:cNvPr id="2414" name="Google Shape;2771;p66"/>
            <p:cNvSpPr/>
            <p:nvPr/>
          </p:nvSpPr>
          <p:spPr>
            <a:xfrm>
              <a:off x="4964400" y="1635480"/>
              <a:ext cx="307440" cy="267480"/>
            </a:xfrm>
            <a:custGeom>
              <a:avLst/>
              <a:gdLst>
                <a:gd name="textAreaLeft" fmla="*/ 0 w 307440"/>
                <a:gd name="textAreaRight" fmla="*/ 307800 w 307440"/>
                <a:gd name="textAreaTop" fmla="*/ 0 h 267480"/>
                <a:gd name="textAreaBottom" fmla="*/ 267840 h 267480"/>
              </a:gdLst>
              <a:ahLst/>
              <a:rect l="textAreaLeft" t="textAreaTop" r="textAreaRight" b="textAreaBottom"/>
              <a:pathLst>
                <a:path w="12312" h="10711">
                  <a:moveTo>
                    <a:pt x="6992" y="2118"/>
                  </a:moveTo>
                  <a:cubicBezTo>
                    <a:pt x="7232" y="2118"/>
                    <a:pt x="7473" y="2278"/>
                    <a:pt x="7508" y="2598"/>
                  </a:cubicBezTo>
                  <a:lnTo>
                    <a:pt x="7508" y="2776"/>
                  </a:lnTo>
                  <a:lnTo>
                    <a:pt x="8042" y="2776"/>
                  </a:lnTo>
                  <a:cubicBezTo>
                    <a:pt x="8718" y="2776"/>
                    <a:pt x="8718" y="3808"/>
                    <a:pt x="8042" y="3808"/>
                  </a:cubicBezTo>
                  <a:lnTo>
                    <a:pt x="7010" y="3808"/>
                  </a:lnTo>
                  <a:cubicBezTo>
                    <a:pt x="6987" y="3805"/>
                    <a:pt x="6965" y="3804"/>
                    <a:pt x="6943" y="3804"/>
                  </a:cubicBezTo>
                  <a:cubicBezTo>
                    <a:pt x="6250" y="3804"/>
                    <a:pt x="6250" y="4843"/>
                    <a:pt x="6943" y="4843"/>
                  </a:cubicBezTo>
                  <a:cubicBezTo>
                    <a:pt x="6965" y="4843"/>
                    <a:pt x="6987" y="4842"/>
                    <a:pt x="7010" y="4839"/>
                  </a:cubicBezTo>
                  <a:cubicBezTo>
                    <a:pt x="8718" y="4839"/>
                    <a:pt x="9145" y="7259"/>
                    <a:pt x="7508" y="7864"/>
                  </a:cubicBezTo>
                  <a:lnTo>
                    <a:pt x="7508" y="8113"/>
                  </a:lnTo>
                  <a:cubicBezTo>
                    <a:pt x="7473" y="8433"/>
                    <a:pt x="7232" y="8593"/>
                    <a:pt x="6992" y="8593"/>
                  </a:cubicBezTo>
                  <a:cubicBezTo>
                    <a:pt x="6752" y="8593"/>
                    <a:pt x="6512" y="8433"/>
                    <a:pt x="6476" y="8113"/>
                  </a:cubicBezTo>
                  <a:lnTo>
                    <a:pt x="6476" y="7935"/>
                  </a:lnTo>
                  <a:lnTo>
                    <a:pt x="5943" y="7935"/>
                  </a:lnTo>
                  <a:cubicBezTo>
                    <a:pt x="5266" y="7935"/>
                    <a:pt x="5266" y="6903"/>
                    <a:pt x="5943" y="6903"/>
                  </a:cubicBezTo>
                  <a:lnTo>
                    <a:pt x="7010" y="6903"/>
                  </a:lnTo>
                  <a:cubicBezTo>
                    <a:pt x="7615" y="6832"/>
                    <a:pt x="7615" y="5942"/>
                    <a:pt x="7010" y="5871"/>
                  </a:cubicBezTo>
                  <a:cubicBezTo>
                    <a:pt x="5266" y="5871"/>
                    <a:pt x="4840" y="3452"/>
                    <a:pt x="6476" y="2847"/>
                  </a:cubicBezTo>
                  <a:lnTo>
                    <a:pt x="6476" y="2598"/>
                  </a:lnTo>
                  <a:cubicBezTo>
                    <a:pt x="6512" y="2278"/>
                    <a:pt x="6752" y="2118"/>
                    <a:pt x="6992" y="2118"/>
                  </a:cubicBezTo>
                  <a:close/>
                  <a:moveTo>
                    <a:pt x="7010" y="0"/>
                  </a:moveTo>
                  <a:cubicBezTo>
                    <a:pt x="2456" y="0"/>
                    <a:pt x="1" y="5266"/>
                    <a:pt x="2883" y="8753"/>
                  </a:cubicBezTo>
                  <a:lnTo>
                    <a:pt x="1815" y="9821"/>
                  </a:lnTo>
                  <a:cubicBezTo>
                    <a:pt x="1637" y="9963"/>
                    <a:pt x="1602" y="10177"/>
                    <a:pt x="1673" y="10390"/>
                  </a:cubicBezTo>
                  <a:cubicBezTo>
                    <a:pt x="1780" y="10568"/>
                    <a:pt x="1957" y="10710"/>
                    <a:pt x="2171" y="10710"/>
                  </a:cubicBezTo>
                  <a:lnTo>
                    <a:pt x="7010" y="10710"/>
                  </a:lnTo>
                  <a:cubicBezTo>
                    <a:pt x="9928" y="10710"/>
                    <a:pt x="12312" y="8291"/>
                    <a:pt x="12312" y="5373"/>
                  </a:cubicBezTo>
                  <a:cubicBezTo>
                    <a:pt x="12312" y="2420"/>
                    <a:pt x="9928" y="36"/>
                    <a:pt x="7010" y="36"/>
                  </a:cubicBezTo>
                  <a:lnTo>
                    <a:pt x="701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415" name="Google Shape;2772;p66"/>
            <p:cNvSpPr/>
            <p:nvPr/>
          </p:nvSpPr>
          <p:spPr>
            <a:xfrm>
              <a:off x="4853160" y="1805400"/>
              <a:ext cx="120600" cy="103320"/>
            </a:xfrm>
            <a:custGeom>
              <a:avLst/>
              <a:gdLst>
                <a:gd name="textAreaLeft" fmla="*/ 0 w 120600"/>
                <a:gd name="textAreaRight" fmla="*/ 120960 w 120600"/>
                <a:gd name="textAreaTop" fmla="*/ 0 h 103320"/>
                <a:gd name="textAreaBottom" fmla="*/ 103680 h 103320"/>
              </a:gdLst>
              <a:ahLst/>
              <a:rect l="textAreaLeft" t="textAreaTop" r="textAreaRight" b="textAreaBottom"/>
              <a:pathLst>
                <a:path w="4840" h="4154">
                  <a:moveTo>
                    <a:pt x="2731" y="0"/>
                  </a:moveTo>
                  <a:cubicBezTo>
                    <a:pt x="2223" y="0"/>
                    <a:pt x="1705" y="184"/>
                    <a:pt x="1282" y="595"/>
                  </a:cubicBezTo>
                  <a:cubicBezTo>
                    <a:pt x="1" y="1912"/>
                    <a:pt x="926" y="4153"/>
                    <a:pt x="2741" y="4153"/>
                  </a:cubicBezTo>
                  <a:cubicBezTo>
                    <a:pt x="3879" y="4153"/>
                    <a:pt x="4840" y="3193"/>
                    <a:pt x="4840" y="2054"/>
                  </a:cubicBezTo>
                  <a:cubicBezTo>
                    <a:pt x="4840" y="822"/>
                    <a:pt x="3807" y="0"/>
                    <a:pt x="273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840" bIns="51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416" name="Google Shape;2773;p66"/>
            <p:cNvSpPr/>
            <p:nvPr/>
          </p:nvSpPr>
          <p:spPr>
            <a:xfrm>
              <a:off x="4831560" y="1913760"/>
              <a:ext cx="180360" cy="110880"/>
            </a:xfrm>
            <a:custGeom>
              <a:avLst/>
              <a:gdLst>
                <a:gd name="textAreaLeft" fmla="*/ 0 w 180360"/>
                <a:gd name="textAreaRight" fmla="*/ 180720 w 180360"/>
                <a:gd name="textAreaTop" fmla="*/ 0 h 110880"/>
                <a:gd name="textAreaBottom" fmla="*/ 111240 h 110880"/>
              </a:gdLst>
              <a:ahLst/>
              <a:rect l="textAreaLeft" t="textAreaTop" r="textAreaRight" b="textAreaBottom"/>
              <a:pathLst>
                <a:path w="7224" h="4448">
                  <a:moveTo>
                    <a:pt x="1460" y="0"/>
                  </a:moveTo>
                  <a:cubicBezTo>
                    <a:pt x="535" y="676"/>
                    <a:pt x="1" y="1744"/>
                    <a:pt x="1" y="2918"/>
                  </a:cubicBezTo>
                  <a:lnTo>
                    <a:pt x="1" y="3950"/>
                  </a:lnTo>
                  <a:cubicBezTo>
                    <a:pt x="1" y="4234"/>
                    <a:pt x="214" y="4448"/>
                    <a:pt x="499" y="4448"/>
                  </a:cubicBezTo>
                  <a:lnTo>
                    <a:pt x="6726" y="4448"/>
                  </a:lnTo>
                  <a:cubicBezTo>
                    <a:pt x="7010" y="4448"/>
                    <a:pt x="7224" y="4234"/>
                    <a:pt x="7224" y="3950"/>
                  </a:cubicBezTo>
                  <a:lnTo>
                    <a:pt x="7224" y="2918"/>
                  </a:lnTo>
                  <a:cubicBezTo>
                    <a:pt x="7224" y="1744"/>
                    <a:pt x="6655" y="676"/>
                    <a:pt x="5729" y="0"/>
                  </a:cubicBezTo>
                  <a:cubicBezTo>
                    <a:pt x="5142" y="552"/>
                    <a:pt x="4377" y="827"/>
                    <a:pt x="3608" y="827"/>
                  </a:cubicBezTo>
                  <a:cubicBezTo>
                    <a:pt x="2839" y="827"/>
                    <a:pt x="2065" y="552"/>
                    <a:pt x="14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5440" bIns="55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</p:grpSp>
      <p:grpSp>
        <p:nvGrpSpPr>
          <p:cNvPr id="2417" name="Google Shape;2774;p66"/>
          <p:cNvGrpSpPr/>
          <p:nvPr/>
        </p:nvGrpSpPr>
        <p:grpSpPr>
          <a:xfrm>
            <a:off x="2799000" y="3365640"/>
            <a:ext cx="370440" cy="441000"/>
            <a:chOff x="2799000" y="3365640"/>
            <a:chExt cx="370440" cy="441000"/>
          </a:xfrm>
        </p:grpSpPr>
        <p:sp>
          <p:nvSpPr>
            <p:cNvPr id="2418" name="Google Shape;2775;p66"/>
            <p:cNvSpPr/>
            <p:nvPr/>
          </p:nvSpPr>
          <p:spPr>
            <a:xfrm>
              <a:off x="2799000" y="3365640"/>
              <a:ext cx="370440" cy="441000"/>
            </a:xfrm>
            <a:custGeom>
              <a:avLst/>
              <a:gdLst>
                <a:gd name="textAreaLeft" fmla="*/ 0 w 370440"/>
                <a:gd name="textAreaRight" fmla="*/ 370800 w 370440"/>
                <a:gd name="textAreaTop" fmla="*/ 0 h 441000"/>
                <a:gd name="textAreaBottom" fmla="*/ 441360 h 441000"/>
              </a:gdLst>
              <a:ahLst/>
              <a:rect l="textAreaLeft" t="textAreaTop" r="textAreaRight" b="textAreaBottom"/>
              <a:pathLst>
                <a:path w="14838" h="17649">
                  <a:moveTo>
                    <a:pt x="7400" y="2819"/>
                  </a:moveTo>
                  <a:cubicBezTo>
                    <a:pt x="10140" y="2819"/>
                    <a:pt x="12774" y="4952"/>
                    <a:pt x="12774" y="8176"/>
                  </a:cubicBezTo>
                  <a:cubicBezTo>
                    <a:pt x="12774" y="11129"/>
                    <a:pt x="10355" y="13513"/>
                    <a:pt x="7437" y="13513"/>
                  </a:cubicBezTo>
                  <a:cubicBezTo>
                    <a:pt x="2669" y="13513"/>
                    <a:pt x="285" y="7749"/>
                    <a:pt x="3665" y="4404"/>
                  </a:cubicBezTo>
                  <a:cubicBezTo>
                    <a:pt x="4749" y="3309"/>
                    <a:pt x="6087" y="2819"/>
                    <a:pt x="7400" y="2819"/>
                  </a:cubicBezTo>
                  <a:close/>
                  <a:moveTo>
                    <a:pt x="7419" y="1"/>
                  </a:moveTo>
                  <a:cubicBezTo>
                    <a:pt x="7375" y="1"/>
                    <a:pt x="7330" y="10"/>
                    <a:pt x="7295" y="28"/>
                  </a:cubicBezTo>
                  <a:lnTo>
                    <a:pt x="392" y="1735"/>
                  </a:lnTo>
                  <a:cubicBezTo>
                    <a:pt x="179" y="1771"/>
                    <a:pt x="1" y="1985"/>
                    <a:pt x="1" y="2234"/>
                  </a:cubicBezTo>
                  <a:lnTo>
                    <a:pt x="1" y="8709"/>
                  </a:lnTo>
                  <a:cubicBezTo>
                    <a:pt x="1" y="11556"/>
                    <a:pt x="1495" y="14189"/>
                    <a:pt x="3950" y="15647"/>
                  </a:cubicBezTo>
                  <a:lnTo>
                    <a:pt x="7188" y="17569"/>
                  </a:lnTo>
                  <a:cubicBezTo>
                    <a:pt x="7259" y="17622"/>
                    <a:pt x="7348" y="17649"/>
                    <a:pt x="7441" y="17649"/>
                  </a:cubicBezTo>
                  <a:cubicBezTo>
                    <a:pt x="7535" y="17649"/>
                    <a:pt x="7633" y="17622"/>
                    <a:pt x="7722" y="17569"/>
                  </a:cubicBezTo>
                  <a:lnTo>
                    <a:pt x="10924" y="15647"/>
                  </a:lnTo>
                  <a:cubicBezTo>
                    <a:pt x="13343" y="14189"/>
                    <a:pt x="14838" y="11556"/>
                    <a:pt x="14838" y="8709"/>
                  </a:cubicBezTo>
                  <a:lnTo>
                    <a:pt x="14838" y="2234"/>
                  </a:lnTo>
                  <a:cubicBezTo>
                    <a:pt x="14838" y="1985"/>
                    <a:pt x="14660" y="1771"/>
                    <a:pt x="14446" y="1735"/>
                  </a:cubicBezTo>
                  <a:lnTo>
                    <a:pt x="7544" y="28"/>
                  </a:lnTo>
                  <a:cubicBezTo>
                    <a:pt x="7508" y="10"/>
                    <a:pt x="7464" y="1"/>
                    <a:pt x="74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419" name="Google Shape;2776;p66"/>
            <p:cNvSpPr/>
            <p:nvPr/>
          </p:nvSpPr>
          <p:spPr>
            <a:xfrm>
              <a:off x="2841120" y="3462120"/>
              <a:ext cx="251280" cy="215280"/>
            </a:xfrm>
            <a:custGeom>
              <a:avLst/>
              <a:gdLst>
                <a:gd name="textAreaLeft" fmla="*/ 0 w 251280"/>
                <a:gd name="textAreaRight" fmla="*/ 251640 w 251280"/>
                <a:gd name="textAreaTop" fmla="*/ 0 h 215280"/>
                <a:gd name="textAreaBottom" fmla="*/ 215640 h 215280"/>
              </a:gdLst>
              <a:ahLst/>
              <a:rect l="textAreaLeft" t="textAreaTop" r="textAreaRight" b="textAreaBottom"/>
              <a:pathLst>
                <a:path w="10060" h="8619">
                  <a:moveTo>
                    <a:pt x="5736" y="1032"/>
                  </a:moveTo>
                  <a:cubicBezTo>
                    <a:pt x="5994" y="1032"/>
                    <a:pt x="6252" y="1210"/>
                    <a:pt x="6252" y="1566"/>
                  </a:cubicBezTo>
                  <a:lnTo>
                    <a:pt x="6252" y="1708"/>
                  </a:lnTo>
                  <a:lnTo>
                    <a:pt x="6786" y="1708"/>
                  </a:lnTo>
                  <a:cubicBezTo>
                    <a:pt x="6808" y="1706"/>
                    <a:pt x="6829" y="1705"/>
                    <a:pt x="6850" y="1705"/>
                  </a:cubicBezTo>
                  <a:cubicBezTo>
                    <a:pt x="7522" y="1705"/>
                    <a:pt x="7512" y="2776"/>
                    <a:pt x="6819" y="2776"/>
                  </a:cubicBezTo>
                  <a:cubicBezTo>
                    <a:pt x="6808" y="2776"/>
                    <a:pt x="6797" y="2776"/>
                    <a:pt x="6786" y="2776"/>
                  </a:cubicBezTo>
                  <a:lnTo>
                    <a:pt x="5754" y="2776"/>
                  </a:lnTo>
                  <a:cubicBezTo>
                    <a:pt x="5742" y="2775"/>
                    <a:pt x="5730" y="2775"/>
                    <a:pt x="5718" y="2775"/>
                  </a:cubicBezTo>
                  <a:cubicBezTo>
                    <a:pt x="5043" y="2775"/>
                    <a:pt x="5054" y="3772"/>
                    <a:pt x="5754" y="3807"/>
                  </a:cubicBezTo>
                  <a:lnTo>
                    <a:pt x="5754" y="3772"/>
                  </a:lnTo>
                  <a:cubicBezTo>
                    <a:pt x="7497" y="3772"/>
                    <a:pt x="7889" y="6191"/>
                    <a:pt x="6252" y="6796"/>
                  </a:cubicBezTo>
                  <a:lnTo>
                    <a:pt x="6252" y="7081"/>
                  </a:lnTo>
                  <a:cubicBezTo>
                    <a:pt x="6252" y="7419"/>
                    <a:pt x="5994" y="7588"/>
                    <a:pt x="5736" y="7588"/>
                  </a:cubicBezTo>
                  <a:cubicBezTo>
                    <a:pt x="5478" y="7588"/>
                    <a:pt x="5220" y="7419"/>
                    <a:pt x="5220" y="7081"/>
                  </a:cubicBezTo>
                  <a:lnTo>
                    <a:pt x="5220" y="6903"/>
                  </a:lnTo>
                  <a:lnTo>
                    <a:pt x="4722" y="6903"/>
                  </a:lnTo>
                  <a:cubicBezTo>
                    <a:pt x="4082" y="6832"/>
                    <a:pt x="4082" y="5907"/>
                    <a:pt x="4722" y="5871"/>
                  </a:cubicBezTo>
                  <a:lnTo>
                    <a:pt x="5754" y="5871"/>
                  </a:lnTo>
                  <a:cubicBezTo>
                    <a:pt x="6430" y="5871"/>
                    <a:pt x="6430" y="4839"/>
                    <a:pt x="5754" y="4839"/>
                  </a:cubicBezTo>
                  <a:cubicBezTo>
                    <a:pt x="4011" y="4839"/>
                    <a:pt x="3584" y="2384"/>
                    <a:pt x="5220" y="1815"/>
                  </a:cubicBezTo>
                  <a:lnTo>
                    <a:pt x="5220" y="1566"/>
                  </a:lnTo>
                  <a:cubicBezTo>
                    <a:pt x="5220" y="1210"/>
                    <a:pt x="5478" y="1032"/>
                    <a:pt x="5736" y="1032"/>
                  </a:cubicBezTo>
                  <a:close/>
                  <a:moveTo>
                    <a:pt x="5710" y="0"/>
                  </a:moveTo>
                  <a:cubicBezTo>
                    <a:pt x="1897" y="0"/>
                    <a:pt x="0" y="4636"/>
                    <a:pt x="2694" y="7330"/>
                  </a:cubicBezTo>
                  <a:cubicBezTo>
                    <a:pt x="3573" y="8220"/>
                    <a:pt x="4658" y="8618"/>
                    <a:pt x="5723" y="8618"/>
                  </a:cubicBezTo>
                  <a:cubicBezTo>
                    <a:pt x="7935" y="8618"/>
                    <a:pt x="10059" y="6900"/>
                    <a:pt x="10059" y="4306"/>
                  </a:cubicBezTo>
                  <a:cubicBezTo>
                    <a:pt x="10059" y="1922"/>
                    <a:pt x="8102" y="0"/>
                    <a:pt x="5754" y="0"/>
                  </a:cubicBezTo>
                  <a:cubicBezTo>
                    <a:pt x="5739" y="0"/>
                    <a:pt x="5725" y="0"/>
                    <a:pt x="571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</p:grpSp>
      <p:sp>
        <p:nvSpPr>
          <p:cNvPr id="2420" name="Google Shape;2777;p66"/>
          <p:cNvSpPr/>
          <p:nvPr/>
        </p:nvSpPr>
        <p:spPr>
          <a:xfrm>
            <a:off x="680760" y="1688400"/>
            <a:ext cx="720720" cy="68328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Montserrat Medium"/>
              <a:ea typeface="Arial"/>
            </a:endParaRPr>
          </a:p>
        </p:txBody>
      </p:sp>
      <p:grpSp>
        <p:nvGrpSpPr>
          <p:cNvPr id="2421" name="Google Shape;2778;p66"/>
          <p:cNvGrpSpPr/>
          <p:nvPr/>
        </p:nvGrpSpPr>
        <p:grpSpPr>
          <a:xfrm>
            <a:off x="820440" y="1809360"/>
            <a:ext cx="441720" cy="441000"/>
            <a:chOff x="820440" y="1809360"/>
            <a:chExt cx="441720" cy="441000"/>
          </a:xfrm>
        </p:grpSpPr>
        <p:sp>
          <p:nvSpPr>
            <p:cNvPr id="2422" name="Google Shape;2779;p66"/>
            <p:cNvSpPr/>
            <p:nvPr/>
          </p:nvSpPr>
          <p:spPr>
            <a:xfrm>
              <a:off x="907560" y="1887840"/>
              <a:ext cx="42480" cy="25560"/>
            </a:xfrm>
            <a:custGeom>
              <a:avLst/>
              <a:gdLst>
                <a:gd name="textAreaLeft" fmla="*/ 0 w 42480"/>
                <a:gd name="textAreaRight" fmla="*/ 42840 w 4248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1709" h="1033">
                  <a:moveTo>
                    <a:pt x="0" y="0"/>
                  </a:moveTo>
                  <a:lnTo>
                    <a:pt x="0" y="1032"/>
                  </a:lnTo>
                  <a:lnTo>
                    <a:pt x="1210" y="1032"/>
                  </a:lnTo>
                  <a:cubicBezTo>
                    <a:pt x="1495" y="1032"/>
                    <a:pt x="1708" y="783"/>
                    <a:pt x="1708" y="499"/>
                  </a:cubicBezTo>
                  <a:cubicBezTo>
                    <a:pt x="1708" y="214"/>
                    <a:pt x="1495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423" name="Google Shape;2780;p66"/>
            <p:cNvSpPr/>
            <p:nvPr/>
          </p:nvSpPr>
          <p:spPr>
            <a:xfrm>
              <a:off x="906480" y="1939320"/>
              <a:ext cx="43200" cy="25560"/>
            </a:xfrm>
            <a:custGeom>
              <a:avLst/>
              <a:gdLst>
                <a:gd name="textAreaLeft" fmla="*/ 0 w 43200"/>
                <a:gd name="textAreaRight" fmla="*/ 43560 w 4320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1745" h="1032">
                  <a:moveTo>
                    <a:pt x="1" y="0"/>
                  </a:moveTo>
                  <a:lnTo>
                    <a:pt x="1" y="1032"/>
                  </a:lnTo>
                  <a:lnTo>
                    <a:pt x="1211" y="1032"/>
                  </a:lnTo>
                  <a:cubicBezTo>
                    <a:pt x="1495" y="1032"/>
                    <a:pt x="1744" y="818"/>
                    <a:pt x="1744" y="534"/>
                  </a:cubicBezTo>
                  <a:lnTo>
                    <a:pt x="1744" y="498"/>
                  </a:lnTo>
                  <a:cubicBezTo>
                    <a:pt x="1744" y="214"/>
                    <a:pt x="1495" y="0"/>
                    <a:pt x="121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424" name="Google Shape;2781;p66"/>
            <p:cNvSpPr/>
            <p:nvPr/>
          </p:nvSpPr>
          <p:spPr>
            <a:xfrm>
              <a:off x="820440" y="1809360"/>
              <a:ext cx="337680" cy="441000"/>
            </a:xfrm>
            <a:custGeom>
              <a:avLst/>
              <a:gdLst>
                <a:gd name="textAreaLeft" fmla="*/ 0 w 337680"/>
                <a:gd name="textAreaRight" fmla="*/ 338040 w 337680"/>
                <a:gd name="textAreaTop" fmla="*/ 0 h 441000"/>
                <a:gd name="textAreaBottom" fmla="*/ 441360 h 441000"/>
              </a:gdLst>
              <a:ahLst/>
              <a:rect l="textAreaLeft" t="textAreaTop" r="textAreaRight" b="textAreaBottom"/>
              <a:pathLst>
                <a:path w="13522" h="17649">
                  <a:moveTo>
                    <a:pt x="4662" y="2100"/>
                  </a:moveTo>
                  <a:cubicBezTo>
                    <a:pt x="6014" y="2100"/>
                    <a:pt x="6725" y="3665"/>
                    <a:pt x="5800" y="4661"/>
                  </a:cubicBezTo>
                  <a:cubicBezTo>
                    <a:pt x="6085" y="4946"/>
                    <a:pt x="6227" y="5337"/>
                    <a:pt x="6192" y="5693"/>
                  </a:cubicBezTo>
                  <a:cubicBezTo>
                    <a:pt x="6227" y="6547"/>
                    <a:pt x="5516" y="7259"/>
                    <a:pt x="4662" y="7259"/>
                  </a:cubicBezTo>
                  <a:lnTo>
                    <a:pt x="2918" y="7259"/>
                  </a:lnTo>
                  <a:cubicBezTo>
                    <a:pt x="2634" y="7259"/>
                    <a:pt x="2420" y="7045"/>
                    <a:pt x="2420" y="6725"/>
                  </a:cubicBezTo>
                  <a:lnTo>
                    <a:pt x="2420" y="4661"/>
                  </a:lnTo>
                  <a:lnTo>
                    <a:pt x="2420" y="2598"/>
                  </a:lnTo>
                  <a:cubicBezTo>
                    <a:pt x="2420" y="2313"/>
                    <a:pt x="2634" y="2100"/>
                    <a:pt x="2918" y="2100"/>
                  </a:cubicBezTo>
                  <a:close/>
                  <a:moveTo>
                    <a:pt x="7437" y="8362"/>
                  </a:moveTo>
                  <a:cubicBezTo>
                    <a:pt x="8113" y="8362"/>
                    <a:pt x="8113" y="9394"/>
                    <a:pt x="7437" y="9394"/>
                  </a:cubicBezTo>
                  <a:lnTo>
                    <a:pt x="2918" y="9394"/>
                  </a:lnTo>
                  <a:cubicBezTo>
                    <a:pt x="2242" y="9394"/>
                    <a:pt x="2242" y="8362"/>
                    <a:pt x="2918" y="8362"/>
                  </a:cubicBezTo>
                  <a:close/>
                  <a:moveTo>
                    <a:pt x="10568" y="10425"/>
                  </a:moveTo>
                  <a:cubicBezTo>
                    <a:pt x="11280" y="10425"/>
                    <a:pt x="11280" y="11457"/>
                    <a:pt x="10568" y="11457"/>
                  </a:cubicBezTo>
                  <a:lnTo>
                    <a:pt x="2918" y="11457"/>
                  </a:lnTo>
                  <a:cubicBezTo>
                    <a:pt x="2242" y="11457"/>
                    <a:pt x="2242" y="10425"/>
                    <a:pt x="2918" y="10425"/>
                  </a:cubicBezTo>
                  <a:close/>
                  <a:moveTo>
                    <a:pt x="10604" y="12489"/>
                  </a:moveTo>
                  <a:cubicBezTo>
                    <a:pt x="11280" y="12489"/>
                    <a:pt x="11280" y="13521"/>
                    <a:pt x="10568" y="13521"/>
                  </a:cubicBezTo>
                  <a:lnTo>
                    <a:pt x="6120" y="13521"/>
                  </a:lnTo>
                  <a:cubicBezTo>
                    <a:pt x="5409" y="13521"/>
                    <a:pt x="5409" y="12489"/>
                    <a:pt x="6120" y="12489"/>
                  </a:cubicBezTo>
                  <a:close/>
                  <a:moveTo>
                    <a:pt x="10604" y="14553"/>
                  </a:moveTo>
                  <a:cubicBezTo>
                    <a:pt x="11280" y="14553"/>
                    <a:pt x="11280" y="15585"/>
                    <a:pt x="10568" y="15585"/>
                  </a:cubicBezTo>
                  <a:lnTo>
                    <a:pt x="6120" y="15585"/>
                  </a:lnTo>
                  <a:cubicBezTo>
                    <a:pt x="5409" y="15585"/>
                    <a:pt x="5409" y="14553"/>
                    <a:pt x="6120" y="14553"/>
                  </a:cubicBezTo>
                  <a:close/>
                  <a:moveTo>
                    <a:pt x="534" y="0"/>
                  </a:moveTo>
                  <a:cubicBezTo>
                    <a:pt x="250" y="0"/>
                    <a:pt x="1" y="214"/>
                    <a:pt x="1" y="498"/>
                  </a:cubicBezTo>
                  <a:lnTo>
                    <a:pt x="1" y="17115"/>
                  </a:lnTo>
                  <a:cubicBezTo>
                    <a:pt x="1" y="17399"/>
                    <a:pt x="250" y="17648"/>
                    <a:pt x="534" y="17648"/>
                  </a:cubicBezTo>
                  <a:lnTo>
                    <a:pt x="12988" y="17648"/>
                  </a:lnTo>
                  <a:cubicBezTo>
                    <a:pt x="13272" y="17648"/>
                    <a:pt x="13521" y="17435"/>
                    <a:pt x="13521" y="17150"/>
                  </a:cubicBezTo>
                  <a:lnTo>
                    <a:pt x="13521" y="8646"/>
                  </a:lnTo>
                  <a:lnTo>
                    <a:pt x="13486" y="8682"/>
                  </a:lnTo>
                  <a:lnTo>
                    <a:pt x="13450" y="8718"/>
                  </a:lnTo>
                  <a:lnTo>
                    <a:pt x="13343" y="8718"/>
                  </a:lnTo>
                  <a:lnTo>
                    <a:pt x="10995" y="9251"/>
                  </a:lnTo>
                  <a:cubicBezTo>
                    <a:pt x="10924" y="9287"/>
                    <a:pt x="10853" y="9287"/>
                    <a:pt x="10782" y="9287"/>
                  </a:cubicBezTo>
                  <a:cubicBezTo>
                    <a:pt x="10248" y="9287"/>
                    <a:pt x="9821" y="8789"/>
                    <a:pt x="9963" y="8255"/>
                  </a:cubicBezTo>
                  <a:lnTo>
                    <a:pt x="10497" y="5907"/>
                  </a:lnTo>
                  <a:lnTo>
                    <a:pt x="10497" y="5871"/>
                  </a:lnTo>
                  <a:lnTo>
                    <a:pt x="10497" y="5836"/>
                  </a:lnTo>
                  <a:cubicBezTo>
                    <a:pt x="10532" y="5800"/>
                    <a:pt x="10532" y="5800"/>
                    <a:pt x="10532" y="5800"/>
                  </a:cubicBezTo>
                  <a:lnTo>
                    <a:pt x="10532" y="5764"/>
                  </a:lnTo>
                  <a:lnTo>
                    <a:pt x="10568" y="5729"/>
                  </a:lnTo>
                  <a:lnTo>
                    <a:pt x="13521" y="2776"/>
                  </a:lnTo>
                  <a:lnTo>
                    <a:pt x="13521" y="498"/>
                  </a:lnTo>
                  <a:cubicBezTo>
                    <a:pt x="13521" y="214"/>
                    <a:pt x="13272" y="0"/>
                    <a:pt x="1298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425" name="Google Shape;2782;p66"/>
            <p:cNvSpPr/>
            <p:nvPr/>
          </p:nvSpPr>
          <p:spPr>
            <a:xfrm>
              <a:off x="1094400" y="1988280"/>
              <a:ext cx="28080" cy="2808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28080"/>
                <a:gd name="textAreaBottom" fmla="*/ 28440 h 28080"/>
              </a:gdLst>
              <a:ahLst/>
              <a:rect l="textAreaLeft" t="textAreaTop" r="textAreaRight" b="textAreaBottom"/>
              <a:pathLst>
                <a:path w="1140" h="1139">
                  <a:moveTo>
                    <a:pt x="285" y="0"/>
                  </a:moveTo>
                  <a:lnTo>
                    <a:pt x="0" y="1139"/>
                  </a:lnTo>
                  <a:lnTo>
                    <a:pt x="1139" y="890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  <p:sp>
          <p:nvSpPr>
            <p:cNvPr id="2426" name="Google Shape;2783;p66"/>
            <p:cNvSpPr/>
            <p:nvPr/>
          </p:nvSpPr>
          <p:spPr>
            <a:xfrm>
              <a:off x="1112040" y="1849680"/>
              <a:ext cx="150120" cy="1490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149040"/>
                <a:gd name="textAreaBottom" fmla="*/ 149400 h 149040"/>
              </a:gdLst>
              <a:ahLst/>
              <a:rect l="textAreaLeft" t="textAreaTop" r="textAreaRight" b="textAreaBottom"/>
              <a:pathLst>
                <a:path w="6014" h="5979">
                  <a:moveTo>
                    <a:pt x="4643" y="0"/>
                  </a:moveTo>
                  <a:cubicBezTo>
                    <a:pt x="4563" y="0"/>
                    <a:pt x="4483" y="36"/>
                    <a:pt x="4412" y="107"/>
                  </a:cubicBezTo>
                  <a:lnTo>
                    <a:pt x="0" y="4519"/>
                  </a:lnTo>
                  <a:lnTo>
                    <a:pt x="1459" y="5978"/>
                  </a:lnTo>
                  <a:lnTo>
                    <a:pt x="5907" y="1530"/>
                  </a:lnTo>
                  <a:cubicBezTo>
                    <a:pt x="6013" y="1424"/>
                    <a:pt x="6013" y="1210"/>
                    <a:pt x="5907" y="1103"/>
                  </a:cubicBezTo>
                  <a:lnTo>
                    <a:pt x="4875" y="107"/>
                  </a:lnTo>
                  <a:cubicBezTo>
                    <a:pt x="4803" y="36"/>
                    <a:pt x="4723" y="0"/>
                    <a:pt x="464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520" bIns="74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Montserrat Medium"/>
                <a:ea typeface="Arial"/>
              </a:endParaRPr>
            </a:p>
          </p:txBody>
        </p:sp>
      </p:grpSp>
      <p:sp>
        <p:nvSpPr>
          <p:cNvPr id="2427" name="Google Shape;2784;p66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428" name="Google Shape;2785;p66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429" name="Google Shape;2786;p66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430" name="Google Shape;2787;p66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2431" name="Google Shape;2788;p66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32" name="Google Shape;2789;p66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433" name="Google Shape;2790;p66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2434" name="Google Shape;2791;p66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35" name="Google Shape;2792;p66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2" dur="indefinite" restart="never" nodeType="tmRoot">
          <p:childTnLst>
            <p:seq>
              <p:cTn id="733" dur="indefinite" nodeType="mainSeq">
                <p:childTnLst>
                  <p:par>
                    <p:cTn id="734" fill="hold">
                      <p:stCondLst>
                        <p:cond delay="indefinite"/>
                      </p:stCondLst>
                      <p:childTnLst>
                        <p:par>
                          <p:cTn id="735" fill="hold">
                            <p:stCondLst>
                              <p:cond delay="0"/>
                            </p:stCondLst>
                            <p:childTnLst>
                              <p:par>
                                <p:cTn id="7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8" dur="500"/>
                                        <p:tgtEl>
                                          <p:spTgt spid="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1" dur="500"/>
                                        <p:tgtEl>
                                          <p:spTgt spid="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4" dur="500"/>
                                        <p:tgtEl>
                                          <p:spTgt spid="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7" dur="500"/>
                                        <p:tgtEl>
                                          <p:spTgt spid="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2" dur="500"/>
                                        <p:tgtEl>
                                          <p:spTgt spid="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5" dur="500"/>
                                        <p:tgtEl>
                                          <p:spTgt spid="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8" dur="500"/>
                                        <p:tgtEl>
                                          <p:spTgt spid="2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1" dur="500"/>
                                        <p:tgtEl>
                                          <p:spTgt spid="2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4" dur="500"/>
                                        <p:tgtEl>
                                          <p:spTgt spid="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9" dur="500"/>
                                        <p:tgtEl>
                                          <p:spTgt spid="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2" dur="500"/>
                                        <p:tgtEl>
                                          <p:spTgt spid="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5" dur="500"/>
                                        <p:tgtEl>
                                          <p:spTgt spid="2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8" dur="500"/>
                                        <p:tgtEl>
                                          <p:spTgt spid="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PlaceHolder 1"/>
          <p:cNvSpPr>
            <a:spLocks noGrp="1"/>
          </p:cNvSpPr>
          <p:nvPr>
            <p:ph type="title"/>
          </p:nvPr>
        </p:nvSpPr>
        <p:spPr>
          <a:xfrm>
            <a:off x="748800" y="669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Obrigado!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7" name="PlaceHolder 2"/>
          <p:cNvSpPr>
            <a:spLocks noGrp="1"/>
          </p:cNvSpPr>
          <p:nvPr>
            <p:ph type="subTitle"/>
          </p:nvPr>
        </p:nvSpPr>
        <p:spPr>
          <a:xfrm>
            <a:off x="748800" y="1704600"/>
            <a:ext cx="4293720" cy="1825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700" spc="-1" strike="noStrike">
                <a:solidFill>
                  <a:schemeClr val="lt1"/>
                </a:solidFill>
                <a:latin typeface="Montserrat Medium"/>
                <a:ea typeface="Poppins"/>
              </a:rPr>
              <a:t>Alguma pergunta?</a:t>
            </a:r>
            <a:endParaRPr b="0" lang="en-US" sz="1700" spc="-1" strike="noStrike">
              <a:solidFill>
                <a:srgbClr val="000000"/>
              </a:solidFill>
              <a:latin typeface="Montserrat Medium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lt1"/>
                </a:solidFill>
                <a:latin typeface="Montserrat Medium"/>
                <a:ea typeface="Poppins"/>
              </a:rPr>
              <a:t>ilrocha.cic@uesc.br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lt1"/>
                </a:solidFill>
                <a:latin typeface="Montserrat Medium"/>
                <a:ea typeface="Poppins"/>
              </a:rPr>
              <a:t>jvorupp.cic@uesc.br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  <p:grpSp>
        <p:nvGrpSpPr>
          <p:cNvPr id="2438" name="Google Shape;5664;p111"/>
          <p:cNvGrpSpPr/>
          <p:nvPr/>
        </p:nvGrpSpPr>
        <p:grpSpPr>
          <a:xfrm>
            <a:off x="5032800" y="1881720"/>
            <a:ext cx="3594240" cy="2702880"/>
            <a:chOff x="5032800" y="1881720"/>
            <a:chExt cx="3594240" cy="2702880"/>
          </a:xfrm>
        </p:grpSpPr>
        <p:sp>
          <p:nvSpPr>
            <p:cNvPr id="2439" name="Google Shape;5665;p111"/>
            <p:cNvSpPr/>
            <p:nvPr/>
          </p:nvSpPr>
          <p:spPr>
            <a:xfrm>
              <a:off x="5032800" y="4373640"/>
              <a:ext cx="3594240" cy="210960"/>
            </a:xfrm>
            <a:custGeom>
              <a:avLst/>
              <a:gdLst>
                <a:gd name="textAreaLeft" fmla="*/ 0 w 3594240"/>
                <a:gd name="textAreaRight" fmla="*/ 3594600 w 3594240"/>
                <a:gd name="textAreaTop" fmla="*/ 0 h 210960"/>
                <a:gd name="textAreaBottom" fmla="*/ 211320 h 210960"/>
              </a:gdLst>
              <a:ahLst/>
              <a:rect l="textAreaLeft" t="textAreaTop" r="textAreaRight" b="textAreaBottom"/>
              <a:pathLst>
                <a:path w="161716" h="9441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40" name="Google Shape;5666;p111"/>
            <p:cNvSpPr/>
            <p:nvPr/>
          </p:nvSpPr>
          <p:spPr>
            <a:xfrm>
              <a:off x="6780960" y="2325960"/>
              <a:ext cx="423720" cy="416520"/>
            </a:xfrm>
            <a:custGeom>
              <a:avLst/>
              <a:gdLst>
                <a:gd name="textAreaLeft" fmla="*/ 0 w 423720"/>
                <a:gd name="textAreaRight" fmla="*/ 424080 w 423720"/>
                <a:gd name="textAreaTop" fmla="*/ 0 h 416520"/>
                <a:gd name="textAreaBottom" fmla="*/ 416880 h 416520"/>
              </a:gdLst>
              <a:ahLst/>
              <a:rect l="textAreaLeft" t="textAreaTop" r="textAreaRight" b="textAreaBottom"/>
              <a:pathLst>
                <a:path w="19081" h="18615">
                  <a:moveTo>
                    <a:pt x="14844" y="1"/>
                  </a:moveTo>
                  <a:cubicBezTo>
                    <a:pt x="14744" y="401"/>
                    <a:pt x="14644" y="935"/>
                    <a:pt x="14511" y="1402"/>
                  </a:cubicBezTo>
                  <a:cubicBezTo>
                    <a:pt x="14377" y="1902"/>
                    <a:pt x="14244" y="2369"/>
                    <a:pt x="14111" y="2869"/>
                  </a:cubicBezTo>
                  <a:cubicBezTo>
                    <a:pt x="13810" y="3837"/>
                    <a:pt x="13510" y="4771"/>
                    <a:pt x="13143" y="5705"/>
                  </a:cubicBezTo>
                  <a:cubicBezTo>
                    <a:pt x="12409" y="7506"/>
                    <a:pt x="11509" y="9274"/>
                    <a:pt x="10375" y="10508"/>
                  </a:cubicBezTo>
                  <a:cubicBezTo>
                    <a:pt x="10108" y="10808"/>
                    <a:pt x="9808" y="11075"/>
                    <a:pt x="9474" y="11309"/>
                  </a:cubicBezTo>
                  <a:cubicBezTo>
                    <a:pt x="9407" y="11342"/>
                    <a:pt x="9341" y="11409"/>
                    <a:pt x="9240" y="11476"/>
                  </a:cubicBezTo>
                  <a:lnTo>
                    <a:pt x="8940" y="11642"/>
                  </a:lnTo>
                  <a:cubicBezTo>
                    <a:pt x="8707" y="11776"/>
                    <a:pt x="8507" y="11909"/>
                    <a:pt x="8273" y="12043"/>
                  </a:cubicBezTo>
                  <a:cubicBezTo>
                    <a:pt x="7406" y="12576"/>
                    <a:pt x="6505" y="13077"/>
                    <a:pt x="5571" y="13577"/>
                  </a:cubicBezTo>
                  <a:cubicBezTo>
                    <a:pt x="3737" y="14578"/>
                    <a:pt x="1835" y="15579"/>
                    <a:pt x="1" y="16613"/>
                  </a:cubicBezTo>
                  <a:lnTo>
                    <a:pt x="768" y="18614"/>
                  </a:lnTo>
                  <a:cubicBezTo>
                    <a:pt x="2869" y="18080"/>
                    <a:pt x="4937" y="17413"/>
                    <a:pt x="6972" y="16646"/>
                  </a:cubicBezTo>
                  <a:cubicBezTo>
                    <a:pt x="8006" y="16279"/>
                    <a:pt x="9007" y="15879"/>
                    <a:pt x="10041" y="15412"/>
                  </a:cubicBezTo>
                  <a:cubicBezTo>
                    <a:pt x="10308" y="15312"/>
                    <a:pt x="10541" y="15178"/>
                    <a:pt x="10808" y="15045"/>
                  </a:cubicBezTo>
                  <a:lnTo>
                    <a:pt x="11175" y="14845"/>
                  </a:lnTo>
                  <a:cubicBezTo>
                    <a:pt x="11309" y="14778"/>
                    <a:pt x="11475" y="14678"/>
                    <a:pt x="11642" y="14611"/>
                  </a:cubicBezTo>
                  <a:cubicBezTo>
                    <a:pt x="12209" y="14244"/>
                    <a:pt x="12743" y="13844"/>
                    <a:pt x="13210" y="13377"/>
                  </a:cubicBezTo>
                  <a:cubicBezTo>
                    <a:pt x="15078" y="11542"/>
                    <a:pt x="16212" y="9441"/>
                    <a:pt x="17113" y="7339"/>
                  </a:cubicBezTo>
                  <a:cubicBezTo>
                    <a:pt x="17580" y="6272"/>
                    <a:pt x="17947" y="5204"/>
                    <a:pt x="18280" y="4104"/>
                  </a:cubicBezTo>
                  <a:cubicBezTo>
                    <a:pt x="18414" y="3570"/>
                    <a:pt x="18580" y="3036"/>
                    <a:pt x="18714" y="2469"/>
                  </a:cubicBezTo>
                  <a:cubicBezTo>
                    <a:pt x="18847" y="1902"/>
                    <a:pt x="18981" y="1368"/>
                    <a:pt x="19081" y="768"/>
                  </a:cubicBezTo>
                  <a:lnTo>
                    <a:pt x="14844" y="1"/>
                  </a:lnTo>
                  <a:close/>
                </a:path>
              </a:pathLst>
            </a:custGeom>
            <a:solidFill>
              <a:srgbClr val="ce7a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41" name="Google Shape;5667;p111"/>
            <p:cNvSpPr/>
            <p:nvPr/>
          </p:nvSpPr>
          <p:spPr>
            <a:xfrm>
              <a:off x="7011720" y="2283480"/>
              <a:ext cx="223920" cy="262080"/>
            </a:xfrm>
            <a:custGeom>
              <a:avLst/>
              <a:gdLst>
                <a:gd name="textAreaLeft" fmla="*/ 0 w 223920"/>
                <a:gd name="textAreaRight" fmla="*/ 224280 w 223920"/>
                <a:gd name="textAreaTop" fmla="*/ 0 h 262080"/>
                <a:gd name="textAreaBottom" fmla="*/ 262440 h 262080"/>
              </a:gdLst>
              <a:ahLst/>
              <a:rect l="textAreaLeft" t="textAreaTop" r="textAreaRight" b="textAreaBottom"/>
              <a:pathLst>
                <a:path w="10093" h="11714">
                  <a:moveTo>
                    <a:pt x="7986" y="0"/>
                  </a:moveTo>
                  <a:cubicBezTo>
                    <a:pt x="6865" y="0"/>
                    <a:pt x="5394" y="636"/>
                    <a:pt x="3837" y="2007"/>
                  </a:cubicBezTo>
                  <a:cubicBezTo>
                    <a:pt x="2402" y="3241"/>
                    <a:pt x="1668" y="5343"/>
                    <a:pt x="935" y="6610"/>
                  </a:cubicBezTo>
                  <a:cubicBezTo>
                    <a:pt x="701" y="7044"/>
                    <a:pt x="501" y="7411"/>
                    <a:pt x="334" y="7711"/>
                  </a:cubicBezTo>
                  <a:cubicBezTo>
                    <a:pt x="134" y="8111"/>
                    <a:pt x="1" y="8378"/>
                    <a:pt x="1" y="8378"/>
                  </a:cubicBezTo>
                  <a:lnTo>
                    <a:pt x="4504" y="11714"/>
                  </a:lnTo>
                  <a:cubicBezTo>
                    <a:pt x="4504" y="11714"/>
                    <a:pt x="4671" y="11547"/>
                    <a:pt x="4971" y="11213"/>
                  </a:cubicBezTo>
                  <a:cubicBezTo>
                    <a:pt x="5171" y="10980"/>
                    <a:pt x="5438" y="10646"/>
                    <a:pt x="5738" y="10279"/>
                  </a:cubicBezTo>
                  <a:cubicBezTo>
                    <a:pt x="7506" y="8145"/>
                    <a:pt x="10041" y="4242"/>
                    <a:pt x="10074" y="2340"/>
                  </a:cubicBezTo>
                  <a:cubicBezTo>
                    <a:pt x="10092" y="829"/>
                    <a:pt x="9266" y="0"/>
                    <a:pt x="798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42" name="Google Shape;5668;p111"/>
            <p:cNvSpPr/>
            <p:nvPr/>
          </p:nvSpPr>
          <p:spPr>
            <a:xfrm>
              <a:off x="6715800" y="2671200"/>
              <a:ext cx="93960" cy="8388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83880"/>
                <a:gd name="textAreaBottom" fmla="*/ 84240 h 83880"/>
              </a:gdLst>
              <a:ahLst/>
              <a:rect l="textAreaLeft" t="textAreaTop" r="textAreaRight" b="textAreaBottom"/>
              <a:pathLst>
                <a:path w="4237" h="3763">
                  <a:moveTo>
                    <a:pt x="0" y="1"/>
                  </a:moveTo>
                  <a:lnTo>
                    <a:pt x="267" y="3703"/>
                  </a:lnTo>
                  <a:cubicBezTo>
                    <a:pt x="267" y="3703"/>
                    <a:pt x="849" y="3762"/>
                    <a:pt x="1568" y="3762"/>
                  </a:cubicBezTo>
                  <a:cubicBezTo>
                    <a:pt x="2647" y="3762"/>
                    <a:pt x="4036" y="3630"/>
                    <a:pt x="4236" y="2970"/>
                  </a:cubicBezTo>
                  <a:lnTo>
                    <a:pt x="3736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7a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120" bIns="42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43" name="Google Shape;5669;p111"/>
            <p:cNvSpPr/>
            <p:nvPr/>
          </p:nvSpPr>
          <p:spPr>
            <a:xfrm>
              <a:off x="6652080" y="2671200"/>
              <a:ext cx="69480" cy="9900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99000"/>
                <a:gd name="textAreaBottom" fmla="*/ 99360 h 99000"/>
              </a:gdLst>
              <a:ahLst/>
              <a:rect l="textAreaLeft" t="textAreaTop" r="textAreaRight" b="textAreaBottom"/>
              <a:pathLst>
                <a:path w="3136" h="4438">
                  <a:moveTo>
                    <a:pt x="2869" y="1"/>
                  </a:moveTo>
                  <a:lnTo>
                    <a:pt x="0" y="1902"/>
                  </a:lnTo>
                  <a:lnTo>
                    <a:pt x="868" y="4437"/>
                  </a:lnTo>
                  <a:lnTo>
                    <a:pt x="3136" y="3703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ce7a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9680" bIns="49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44" name="Google Shape;5670;p111"/>
            <p:cNvSpPr/>
            <p:nvPr/>
          </p:nvSpPr>
          <p:spPr>
            <a:xfrm>
              <a:off x="7077600" y="2268720"/>
              <a:ext cx="436320" cy="570960"/>
            </a:xfrm>
            <a:custGeom>
              <a:avLst/>
              <a:gdLst>
                <a:gd name="textAreaLeft" fmla="*/ 0 w 436320"/>
                <a:gd name="textAreaRight" fmla="*/ 436680 w 436320"/>
                <a:gd name="textAreaTop" fmla="*/ 0 h 570960"/>
                <a:gd name="textAreaBottom" fmla="*/ 571320 h 570960"/>
              </a:gdLst>
              <a:ahLst/>
              <a:rect l="textAreaLeft" t="textAreaTop" r="textAreaRight" b="textAreaBottom"/>
              <a:pathLst>
                <a:path w="19648" h="25519">
                  <a:moveTo>
                    <a:pt x="11325" y="0"/>
                  </a:moveTo>
                  <a:cubicBezTo>
                    <a:pt x="10241" y="0"/>
                    <a:pt x="9157" y="34"/>
                    <a:pt x="8073" y="100"/>
                  </a:cubicBezTo>
                  <a:cubicBezTo>
                    <a:pt x="7072" y="200"/>
                    <a:pt x="6105" y="367"/>
                    <a:pt x="5338" y="501"/>
                  </a:cubicBezTo>
                  <a:cubicBezTo>
                    <a:pt x="4337" y="701"/>
                    <a:pt x="3770" y="901"/>
                    <a:pt x="3770" y="901"/>
                  </a:cubicBezTo>
                  <a:cubicBezTo>
                    <a:pt x="3770" y="901"/>
                    <a:pt x="0" y="9507"/>
                    <a:pt x="2636" y="25518"/>
                  </a:cubicBezTo>
                  <a:lnTo>
                    <a:pt x="17913" y="25518"/>
                  </a:lnTo>
                  <a:cubicBezTo>
                    <a:pt x="18013" y="24184"/>
                    <a:pt x="17680" y="19748"/>
                    <a:pt x="17913" y="14110"/>
                  </a:cubicBezTo>
                  <a:cubicBezTo>
                    <a:pt x="18080" y="9907"/>
                    <a:pt x="18580" y="5771"/>
                    <a:pt x="19448" y="1668"/>
                  </a:cubicBezTo>
                  <a:lnTo>
                    <a:pt x="19648" y="734"/>
                  </a:lnTo>
                  <a:cubicBezTo>
                    <a:pt x="19648" y="734"/>
                    <a:pt x="18881" y="601"/>
                    <a:pt x="17780" y="434"/>
                  </a:cubicBezTo>
                  <a:cubicBezTo>
                    <a:pt x="16846" y="300"/>
                    <a:pt x="15678" y="167"/>
                    <a:pt x="14577" y="100"/>
                  </a:cubicBezTo>
                  <a:cubicBezTo>
                    <a:pt x="13493" y="34"/>
                    <a:pt x="12409" y="0"/>
                    <a:pt x="1132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45" name="Google Shape;5671;p111"/>
            <p:cNvSpPr/>
            <p:nvPr/>
          </p:nvSpPr>
          <p:spPr>
            <a:xfrm>
              <a:off x="7214760" y="2124360"/>
              <a:ext cx="191520" cy="208800"/>
            </a:xfrm>
            <a:custGeom>
              <a:avLst/>
              <a:gdLst>
                <a:gd name="textAreaLeft" fmla="*/ 0 w 191520"/>
                <a:gd name="textAreaRight" fmla="*/ 191880 w 191520"/>
                <a:gd name="textAreaTop" fmla="*/ 0 h 208800"/>
                <a:gd name="textAreaBottom" fmla="*/ 209160 h 208800"/>
              </a:gdLst>
              <a:ahLst/>
              <a:rect l="textAreaLeft" t="textAreaTop" r="textAreaRight" b="textAreaBottom"/>
              <a:pathLst>
                <a:path w="8640" h="9341">
                  <a:moveTo>
                    <a:pt x="8273" y="0"/>
                  </a:moveTo>
                  <a:lnTo>
                    <a:pt x="6505" y="1435"/>
                  </a:lnTo>
                  <a:lnTo>
                    <a:pt x="4170" y="3403"/>
                  </a:lnTo>
                  <a:cubicBezTo>
                    <a:pt x="4237" y="3703"/>
                    <a:pt x="4270" y="4037"/>
                    <a:pt x="4304" y="4337"/>
                  </a:cubicBezTo>
                  <a:cubicBezTo>
                    <a:pt x="4437" y="5638"/>
                    <a:pt x="4103" y="6071"/>
                    <a:pt x="2235" y="6505"/>
                  </a:cubicBezTo>
                  <a:cubicBezTo>
                    <a:pt x="2235" y="6505"/>
                    <a:pt x="0" y="8006"/>
                    <a:pt x="3303" y="8273"/>
                  </a:cubicBezTo>
                  <a:cubicBezTo>
                    <a:pt x="3336" y="8640"/>
                    <a:pt x="3370" y="8973"/>
                    <a:pt x="3470" y="9340"/>
                  </a:cubicBezTo>
                  <a:cubicBezTo>
                    <a:pt x="3770" y="8940"/>
                    <a:pt x="4137" y="8573"/>
                    <a:pt x="4537" y="8306"/>
                  </a:cubicBezTo>
                  <a:cubicBezTo>
                    <a:pt x="8173" y="8240"/>
                    <a:pt x="8640" y="6572"/>
                    <a:pt x="8640" y="6572"/>
                  </a:cubicBezTo>
                  <a:cubicBezTo>
                    <a:pt x="7239" y="5171"/>
                    <a:pt x="7773" y="2102"/>
                    <a:pt x="8273" y="0"/>
                  </a:cubicBezTo>
                  <a:close/>
                </a:path>
              </a:pathLst>
            </a:custGeom>
            <a:solidFill>
              <a:srgbClr val="ce7a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46" name="Google Shape;5672;p111"/>
            <p:cNvSpPr/>
            <p:nvPr/>
          </p:nvSpPr>
          <p:spPr>
            <a:xfrm>
              <a:off x="7307280" y="2156400"/>
              <a:ext cx="52200" cy="648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64800"/>
                <a:gd name="textAreaBottom" fmla="*/ 65160 h 64800"/>
              </a:gdLst>
              <a:ahLst/>
              <a:rect l="textAreaLeft" t="textAreaTop" r="textAreaRight" b="textAreaBottom"/>
              <a:pathLst>
                <a:path w="2369" h="2903">
                  <a:moveTo>
                    <a:pt x="2368" y="1"/>
                  </a:moveTo>
                  <a:lnTo>
                    <a:pt x="0" y="1969"/>
                  </a:lnTo>
                  <a:cubicBezTo>
                    <a:pt x="67" y="2269"/>
                    <a:pt x="100" y="2603"/>
                    <a:pt x="134" y="2903"/>
                  </a:cubicBezTo>
                  <a:cubicBezTo>
                    <a:pt x="1034" y="2736"/>
                    <a:pt x="2202" y="1802"/>
                    <a:pt x="2335" y="901"/>
                  </a:cubicBezTo>
                  <a:cubicBezTo>
                    <a:pt x="2368" y="601"/>
                    <a:pt x="2368" y="30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400" bIns="32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47" name="Google Shape;5673;p111"/>
            <p:cNvSpPr/>
            <p:nvPr/>
          </p:nvSpPr>
          <p:spPr>
            <a:xfrm>
              <a:off x="7081920" y="4259160"/>
              <a:ext cx="84240" cy="161640"/>
            </a:xfrm>
            <a:custGeom>
              <a:avLst/>
              <a:gdLst>
                <a:gd name="textAreaLeft" fmla="*/ 0 w 84240"/>
                <a:gd name="textAreaRight" fmla="*/ 84600 w 84240"/>
                <a:gd name="textAreaTop" fmla="*/ 0 h 161640"/>
                <a:gd name="textAreaBottom" fmla="*/ 162000 h 161640"/>
              </a:gdLst>
              <a:ahLst/>
              <a:rect l="textAreaLeft" t="textAreaTop" r="textAreaRight" b="textAreaBottom"/>
              <a:pathLst>
                <a:path w="3804" h="7239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601" y="7239"/>
                  </a:lnTo>
                  <a:lnTo>
                    <a:pt x="3803" y="6905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9f5b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1000" bIns="81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48" name="Google Shape;5674;p111"/>
            <p:cNvSpPr/>
            <p:nvPr/>
          </p:nvSpPr>
          <p:spPr>
            <a:xfrm>
              <a:off x="7447680" y="4245120"/>
              <a:ext cx="74520" cy="1594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59480"/>
                <a:gd name="textAreaBottom" fmla="*/ 159840 h 159480"/>
              </a:gdLst>
              <a:ahLst/>
              <a:rect l="textAreaLeft" t="textAreaTop" r="textAreaRight" b="textAreaBottom"/>
              <a:pathLst>
                <a:path w="3370" h="7139">
                  <a:moveTo>
                    <a:pt x="1" y="0"/>
                  </a:moveTo>
                  <a:lnTo>
                    <a:pt x="67" y="1735"/>
                  </a:lnTo>
                  <a:lnTo>
                    <a:pt x="67" y="1835"/>
                  </a:lnTo>
                  <a:lnTo>
                    <a:pt x="234" y="6338"/>
                  </a:lnTo>
                  <a:lnTo>
                    <a:pt x="234" y="6438"/>
                  </a:lnTo>
                  <a:lnTo>
                    <a:pt x="267" y="7139"/>
                  </a:lnTo>
                  <a:lnTo>
                    <a:pt x="3370" y="7139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9f5b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920" bIns="79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49" name="Google Shape;5675;p111"/>
            <p:cNvSpPr/>
            <p:nvPr/>
          </p:nvSpPr>
          <p:spPr>
            <a:xfrm>
              <a:off x="7081920" y="4259160"/>
              <a:ext cx="82080" cy="124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24560"/>
                <a:gd name="textAreaBottom" fmla="*/ 124920 h 124560"/>
              </a:gdLst>
              <a:ahLst/>
              <a:rect l="textAreaLeft" t="textAreaTop" r="textAreaRight" b="textAreaBottom"/>
              <a:pathLst>
                <a:path w="3704" h="5571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2280" bIns="62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50" name="Google Shape;5676;p111"/>
            <p:cNvSpPr/>
            <p:nvPr/>
          </p:nvSpPr>
          <p:spPr>
            <a:xfrm>
              <a:off x="7449120" y="4289760"/>
              <a:ext cx="72360" cy="10584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0 h 105840"/>
                <a:gd name="textAreaBottom" fmla="*/ 106200 h 105840"/>
              </a:gdLst>
              <a:ahLst/>
              <a:rect l="textAreaLeft" t="textAreaTop" r="textAreaRight" b="textAreaBottom"/>
              <a:pathLst>
                <a:path w="3270" h="4738">
                  <a:moveTo>
                    <a:pt x="0" y="1"/>
                  </a:moveTo>
                  <a:lnTo>
                    <a:pt x="167" y="4337"/>
                  </a:lnTo>
                  <a:lnTo>
                    <a:pt x="3269" y="4738"/>
                  </a:lnTo>
                  <a:lnTo>
                    <a:pt x="3269" y="4604"/>
                  </a:lnTo>
                  <a:lnTo>
                    <a:pt x="3103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920" bIns="52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51" name="Google Shape;5677;p111"/>
            <p:cNvSpPr/>
            <p:nvPr/>
          </p:nvSpPr>
          <p:spPr>
            <a:xfrm>
              <a:off x="7309800" y="4400280"/>
              <a:ext cx="237600" cy="78840"/>
            </a:xfrm>
            <a:custGeom>
              <a:avLst/>
              <a:gdLst>
                <a:gd name="textAreaLeft" fmla="*/ 0 w 237600"/>
                <a:gd name="textAreaRight" fmla="*/ 237960 w 237600"/>
                <a:gd name="textAreaTop" fmla="*/ 0 h 78840"/>
                <a:gd name="textAreaBottom" fmla="*/ 79200 h 78840"/>
              </a:gdLst>
              <a:ahLst/>
              <a:rect l="textAreaLeft" t="textAreaTop" r="textAreaRight" b="textAreaBottom"/>
              <a:pathLst>
                <a:path w="10708" h="3537">
                  <a:moveTo>
                    <a:pt x="6038" y="1"/>
                  </a:moveTo>
                  <a:cubicBezTo>
                    <a:pt x="5838" y="1"/>
                    <a:pt x="5638" y="67"/>
                    <a:pt x="5504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0" y="2236"/>
                    <a:pt x="167" y="3537"/>
                    <a:pt x="1468" y="3537"/>
                  </a:cubicBezTo>
                  <a:cubicBezTo>
                    <a:pt x="2769" y="3537"/>
                    <a:pt x="5638" y="3437"/>
                    <a:pt x="6572" y="3437"/>
                  </a:cubicBezTo>
                  <a:cubicBezTo>
                    <a:pt x="8106" y="3437"/>
                    <a:pt x="9007" y="3503"/>
                    <a:pt x="10207" y="3537"/>
                  </a:cubicBezTo>
                  <a:lnTo>
                    <a:pt x="10308" y="3537"/>
                  </a:lnTo>
                  <a:cubicBezTo>
                    <a:pt x="10574" y="3470"/>
                    <a:pt x="10708" y="3236"/>
                    <a:pt x="10674" y="3003"/>
                  </a:cubicBezTo>
                  <a:lnTo>
                    <a:pt x="10041" y="234"/>
                  </a:lnTo>
                  <a:cubicBezTo>
                    <a:pt x="10041" y="101"/>
                    <a:pt x="9907" y="1"/>
                    <a:pt x="9774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52" name="Google Shape;5678;p111"/>
            <p:cNvSpPr/>
            <p:nvPr/>
          </p:nvSpPr>
          <p:spPr>
            <a:xfrm>
              <a:off x="6953760" y="4398120"/>
              <a:ext cx="238320" cy="7884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78840"/>
                <a:gd name="textAreaBottom" fmla="*/ 79200 h 78840"/>
              </a:gdLst>
              <a:ahLst/>
              <a:rect l="textAreaLeft" t="textAreaTop" r="textAreaRight" b="textAreaBottom"/>
              <a:pathLst>
                <a:path w="10742" h="3537">
                  <a:moveTo>
                    <a:pt x="6038" y="1"/>
                  </a:moveTo>
                  <a:cubicBezTo>
                    <a:pt x="5838" y="1"/>
                    <a:pt x="5638" y="67"/>
                    <a:pt x="5505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1" y="2236"/>
                    <a:pt x="168" y="3537"/>
                    <a:pt x="1468" y="3537"/>
                  </a:cubicBezTo>
                  <a:cubicBezTo>
                    <a:pt x="2769" y="3537"/>
                    <a:pt x="5638" y="3436"/>
                    <a:pt x="6572" y="3436"/>
                  </a:cubicBezTo>
                  <a:cubicBezTo>
                    <a:pt x="8107" y="3436"/>
                    <a:pt x="9007" y="3537"/>
                    <a:pt x="10241" y="3537"/>
                  </a:cubicBezTo>
                  <a:lnTo>
                    <a:pt x="10341" y="3537"/>
                  </a:lnTo>
                  <a:cubicBezTo>
                    <a:pt x="10575" y="3470"/>
                    <a:pt x="10742" y="3236"/>
                    <a:pt x="10675" y="3003"/>
                  </a:cubicBezTo>
                  <a:lnTo>
                    <a:pt x="10075" y="234"/>
                  </a:lnTo>
                  <a:cubicBezTo>
                    <a:pt x="10041" y="101"/>
                    <a:pt x="9941" y="1"/>
                    <a:pt x="9808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53" name="Google Shape;5679;p111"/>
            <p:cNvSpPr/>
            <p:nvPr/>
          </p:nvSpPr>
          <p:spPr>
            <a:xfrm>
              <a:off x="6997320" y="2840040"/>
              <a:ext cx="533520" cy="1537560"/>
            </a:xfrm>
            <a:custGeom>
              <a:avLst/>
              <a:gdLst>
                <a:gd name="textAreaLeft" fmla="*/ 0 w 533520"/>
                <a:gd name="textAreaRight" fmla="*/ 533880 w 533520"/>
                <a:gd name="textAreaTop" fmla="*/ 0 h 1537560"/>
                <a:gd name="textAreaBottom" fmla="*/ 1537920 h 1537560"/>
              </a:gdLst>
              <a:ahLst/>
              <a:rect l="textAreaLeft" t="textAreaTop" r="textAreaRight" b="textAreaBottom"/>
              <a:pathLst>
                <a:path w="24018" h="68683">
                  <a:moveTo>
                    <a:pt x="6239" y="0"/>
                  </a:moveTo>
                  <a:cubicBezTo>
                    <a:pt x="4671" y="8306"/>
                    <a:pt x="1" y="41397"/>
                    <a:pt x="3503" y="68283"/>
                  </a:cubicBezTo>
                  <a:lnTo>
                    <a:pt x="8073" y="68283"/>
                  </a:lnTo>
                  <a:cubicBezTo>
                    <a:pt x="8073" y="68283"/>
                    <a:pt x="7840" y="49302"/>
                    <a:pt x="10108" y="32524"/>
                  </a:cubicBezTo>
                  <a:cubicBezTo>
                    <a:pt x="10742" y="27820"/>
                    <a:pt x="11542" y="23684"/>
                    <a:pt x="12610" y="20782"/>
                  </a:cubicBezTo>
                  <a:cubicBezTo>
                    <a:pt x="12977" y="25185"/>
                    <a:pt x="13377" y="29722"/>
                    <a:pt x="13744" y="33524"/>
                  </a:cubicBezTo>
                  <a:cubicBezTo>
                    <a:pt x="13977" y="35860"/>
                    <a:pt x="14244" y="37861"/>
                    <a:pt x="14444" y="39395"/>
                  </a:cubicBezTo>
                  <a:cubicBezTo>
                    <a:pt x="15879" y="49302"/>
                    <a:pt x="19515" y="68683"/>
                    <a:pt x="19515" y="68683"/>
                  </a:cubicBezTo>
                  <a:lnTo>
                    <a:pt x="24018" y="68683"/>
                  </a:lnTo>
                  <a:cubicBezTo>
                    <a:pt x="24018" y="68683"/>
                    <a:pt x="23484" y="50303"/>
                    <a:pt x="22951" y="40596"/>
                  </a:cubicBezTo>
                  <a:cubicBezTo>
                    <a:pt x="22350" y="30022"/>
                    <a:pt x="21516" y="2002"/>
                    <a:pt x="21483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54" name="Google Shape;5680;p111"/>
            <p:cNvSpPr/>
            <p:nvPr/>
          </p:nvSpPr>
          <p:spPr>
            <a:xfrm>
              <a:off x="7064280" y="4340520"/>
              <a:ext cx="124200" cy="28080"/>
            </a:xfrm>
            <a:custGeom>
              <a:avLst/>
              <a:gdLst>
                <a:gd name="textAreaLeft" fmla="*/ 0 w 124200"/>
                <a:gd name="textAreaRight" fmla="*/ 124560 w 124200"/>
                <a:gd name="textAreaTop" fmla="*/ 0 h 28080"/>
                <a:gd name="textAreaBottom" fmla="*/ 28440 h 28080"/>
              </a:gdLst>
              <a:ahLst/>
              <a:rect l="textAreaLeft" t="textAreaTop" r="textAreaRight" b="textAreaBottom"/>
              <a:pathLst>
                <a:path w="5605" h="1268">
                  <a:moveTo>
                    <a:pt x="1" y="0"/>
                  </a:moveTo>
                  <a:lnTo>
                    <a:pt x="201" y="1268"/>
                  </a:lnTo>
                  <a:lnTo>
                    <a:pt x="5605" y="1268"/>
                  </a:lnTo>
                  <a:lnTo>
                    <a:pt x="5605" y="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55" name="Google Shape;5681;p111"/>
            <p:cNvSpPr/>
            <p:nvPr/>
          </p:nvSpPr>
          <p:spPr>
            <a:xfrm>
              <a:off x="7419240" y="4351680"/>
              <a:ext cx="118440" cy="2592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5338" h="1168">
                  <a:moveTo>
                    <a:pt x="0" y="0"/>
                  </a:moveTo>
                  <a:lnTo>
                    <a:pt x="534" y="1168"/>
                  </a:lnTo>
                  <a:lnTo>
                    <a:pt x="5037" y="1168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56" name="Google Shape;5682;p111"/>
            <p:cNvSpPr/>
            <p:nvPr/>
          </p:nvSpPr>
          <p:spPr>
            <a:xfrm>
              <a:off x="7202160" y="1881720"/>
              <a:ext cx="288720" cy="252000"/>
            </a:xfrm>
            <a:custGeom>
              <a:avLst/>
              <a:gdLst>
                <a:gd name="textAreaLeft" fmla="*/ 0 w 288720"/>
                <a:gd name="textAreaRight" fmla="*/ 289080 w 288720"/>
                <a:gd name="textAreaTop" fmla="*/ 0 h 252000"/>
                <a:gd name="textAreaBottom" fmla="*/ 252360 h 252000"/>
              </a:gdLst>
              <a:ahLst/>
              <a:rect l="textAreaLeft" t="textAreaTop" r="textAreaRight" b="textAreaBottom"/>
              <a:pathLst>
                <a:path w="13010" h="11270">
                  <a:moveTo>
                    <a:pt x="7097" y="0"/>
                  </a:moveTo>
                  <a:cubicBezTo>
                    <a:pt x="6910" y="0"/>
                    <a:pt x="6681" y="63"/>
                    <a:pt x="6405" y="195"/>
                  </a:cubicBezTo>
                  <a:cubicBezTo>
                    <a:pt x="5778" y="509"/>
                    <a:pt x="5580" y="1396"/>
                    <a:pt x="5316" y="1396"/>
                  </a:cubicBezTo>
                  <a:cubicBezTo>
                    <a:pt x="5243" y="1396"/>
                    <a:pt x="5165" y="1329"/>
                    <a:pt x="5071" y="1163"/>
                  </a:cubicBezTo>
                  <a:cubicBezTo>
                    <a:pt x="4773" y="591"/>
                    <a:pt x="4197" y="168"/>
                    <a:pt x="3744" y="168"/>
                  </a:cubicBezTo>
                  <a:cubicBezTo>
                    <a:pt x="3588" y="168"/>
                    <a:pt x="3447" y="218"/>
                    <a:pt x="3336" y="329"/>
                  </a:cubicBezTo>
                  <a:cubicBezTo>
                    <a:pt x="2915" y="718"/>
                    <a:pt x="3155" y="1264"/>
                    <a:pt x="2526" y="1264"/>
                  </a:cubicBezTo>
                  <a:cubicBezTo>
                    <a:pt x="2508" y="1264"/>
                    <a:pt x="2489" y="1264"/>
                    <a:pt x="2469" y="1263"/>
                  </a:cubicBezTo>
                  <a:cubicBezTo>
                    <a:pt x="2460" y="1262"/>
                    <a:pt x="2451" y="1262"/>
                    <a:pt x="2442" y="1262"/>
                  </a:cubicBezTo>
                  <a:cubicBezTo>
                    <a:pt x="1776" y="1262"/>
                    <a:pt x="839" y="2466"/>
                    <a:pt x="1168" y="2664"/>
                  </a:cubicBezTo>
                  <a:cubicBezTo>
                    <a:pt x="1501" y="2864"/>
                    <a:pt x="1468" y="3197"/>
                    <a:pt x="1001" y="3598"/>
                  </a:cubicBezTo>
                  <a:cubicBezTo>
                    <a:pt x="534" y="3965"/>
                    <a:pt x="0" y="4565"/>
                    <a:pt x="601" y="4832"/>
                  </a:cubicBezTo>
                  <a:cubicBezTo>
                    <a:pt x="1201" y="5099"/>
                    <a:pt x="1168" y="5532"/>
                    <a:pt x="1001" y="5733"/>
                  </a:cubicBezTo>
                  <a:cubicBezTo>
                    <a:pt x="805" y="5896"/>
                    <a:pt x="1347" y="6734"/>
                    <a:pt x="2124" y="6734"/>
                  </a:cubicBezTo>
                  <a:cubicBezTo>
                    <a:pt x="2139" y="6734"/>
                    <a:pt x="2154" y="6734"/>
                    <a:pt x="2169" y="6733"/>
                  </a:cubicBezTo>
                  <a:cubicBezTo>
                    <a:pt x="2175" y="6733"/>
                    <a:pt x="2181" y="6733"/>
                    <a:pt x="2187" y="6733"/>
                  </a:cubicBezTo>
                  <a:cubicBezTo>
                    <a:pt x="3057" y="6733"/>
                    <a:pt x="8907" y="11103"/>
                    <a:pt x="8907" y="11103"/>
                  </a:cubicBezTo>
                  <a:cubicBezTo>
                    <a:pt x="8907" y="11103"/>
                    <a:pt x="9265" y="11269"/>
                    <a:pt x="9601" y="11269"/>
                  </a:cubicBezTo>
                  <a:cubicBezTo>
                    <a:pt x="9807" y="11269"/>
                    <a:pt x="10006" y="11206"/>
                    <a:pt x="10108" y="11003"/>
                  </a:cubicBezTo>
                  <a:cubicBezTo>
                    <a:pt x="10408" y="10503"/>
                    <a:pt x="10108" y="9669"/>
                    <a:pt x="10575" y="9502"/>
                  </a:cubicBezTo>
                  <a:cubicBezTo>
                    <a:pt x="11008" y="9369"/>
                    <a:pt x="12009" y="9335"/>
                    <a:pt x="11942" y="8801"/>
                  </a:cubicBezTo>
                  <a:cubicBezTo>
                    <a:pt x="11876" y="8234"/>
                    <a:pt x="11242" y="7801"/>
                    <a:pt x="11675" y="7434"/>
                  </a:cubicBezTo>
                  <a:cubicBezTo>
                    <a:pt x="12109" y="7067"/>
                    <a:pt x="13010" y="6567"/>
                    <a:pt x="12609" y="6133"/>
                  </a:cubicBezTo>
                  <a:cubicBezTo>
                    <a:pt x="12209" y="5699"/>
                    <a:pt x="11842" y="4965"/>
                    <a:pt x="12176" y="4732"/>
                  </a:cubicBezTo>
                  <a:cubicBezTo>
                    <a:pt x="12498" y="4474"/>
                    <a:pt x="12103" y="3093"/>
                    <a:pt x="11293" y="3093"/>
                  </a:cubicBezTo>
                  <a:cubicBezTo>
                    <a:pt x="11265" y="3093"/>
                    <a:pt x="11237" y="3094"/>
                    <a:pt x="11208" y="3097"/>
                  </a:cubicBezTo>
                  <a:cubicBezTo>
                    <a:pt x="11170" y="3100"/>
                    <a:pt x="11133" y="3102"/>
                    <a:pt x="11098" y="3102"/>
                  </a:cubicBezTo>
                  <a:cubicBezTo>
                    <a:pt x="10353" y="3102"/>
                    <a:pt x="10476" y="2435"/>
                    <a:pt x="10508" y="1830"/>
                  </a:cubicBezTo>
                  <a:cubicBezTo>
                    <a:pt x="10508" y="1397"/>
                    <a:pt x="9902" y="1011"/>
                    <a:pt x="9422" y="1011"/>
                  </a:cubicBezTo>
                  <a:cubicBezTo>
                    <a:pt x="9198" y="1011"/>
                    <a:pt x="9002" y="1095"/>
                    <a:pt x="8907" y="1296"/>
                  </a:cubicBezTo>
                  <a:cubicBezTo>
                    <a:pt x="8829" y="1461"/>
                    <a:pt x="8726" y="1529"/>
                    <a:pt x="8612" y="1529"/>
                  </a:cubicBezTo>
                  <a:cubicBezTo>
                    <a:pt x="8291" y="1529"/>
                    <a:pt x="7887" y="982"/>
                    <a:pt x="7739" y="562"/>
                  </a:cubicBezTo>
                  <a:cubicBezTo>
                    <a:pt x="7633" y="199"/>
                    <a:pt x="7430" y="0"/>
                    <a:pt x="7097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57" name="Google Shape;5683;p111"/>
            <p:cNvSpPr/>
            <p:nvPr/>
          </p:nvSpPr>
          <p:spPr>
            <a:xfrm>
              <a:off x="7206480" y="1954080"/>
              <a:ext cx="113760" cy="134280"/>
            </a:xfrm>
            <a:custGeom>
              <a:avLst/>
              <a:gdLst>
                <a:gd name="textAreaLeft" fmla="*/ 0 w 113760"/>
                <a:gd name="textAreaRight" fmla="*/ 114120 w 113760"/>
                <a:gd name="textAreaTop" fmla="*/ 0 h 134280"/>
                <a:gd name="textAreaBottom" fmla="*/ 134640 h 134280"/>
              </a:gdLst>
              <a:ahLst/>
              <a:rect l="textAreaLeft" t="textAreaTop" r="textAreaRight" b="textAreaBottom"/>
              <a:pathLst>
                <a:path w="5138" h="6015">
                  <a:moveTo>
                    <a:pt x="1568" y="1"/>
                  </a:moveTo>
                  <a:cubicBezTo>
                    <a:pt x="1568" y="1"/>
                    <a:pt x="1" y="3670"/>
                    <a:pt x="1668" y="5672"/>
                  </a:cubicBezTo>
                  <a:cubicBezTo>
                    <a:pt x="1870" y="5910"/>
                    <a:pt x="2074" y="6015"/>
                    <a:pt x="2277" y="6015"/>
                  </a:cubicBezTo>
                  <a:cubicBezTo>
                    <a:pt x="3746" y="6015"/>
                    <a:pt x="5138" y="501"/>
                    <a:pt x="5138" y="501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7320" bIns="67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58" name="Google Shape;5684;p111"/>
            <p:cNvSpPr/>
            <p:nvPr/>
          </p:nvSpPr>
          <p:spPr>
            <a:xfrm>
              <a:off x="7211880" y="1951560"/>
              <a:ext cx="199080" cy="250920"/>
            </a:xfrm>
            <a:custGeom>
              <a:avLst/>
              <a:gdLst>
                <a:gd name="textAreaLeft" fmla="*/ 0 w 199080"/>
                <a:gd name="textAreaRight" fmla="*/ 199440 w 199080"/>
                <a:gd name="textAreaTop" fmla="*/ 0 h 250920"/>
                <a:gd name="textAreaBottom" fmla="*/ 251280 h 250920"/>
              </a:gdLst>
              <a:ahLst/>
              <a:rect l="textAreaLeft" t="textAreaTop" r="textAreaRight" b="textAreaBottom"/>
              <a:pathLst>
                <a:path w="8977" h="11227">
                  <a:moveTo>
                    <a:pt x="4764" y="0"/>
                  </a:moveTo>
                  <a:cubicBezTo>
                    <a:pt x="4374" y="0"/>
                    <a:pt x="3972" y="59"/>
                    <a:pt x="3569" y="186"/>
                  </a:cubicBezTo>
                  <a:cubicBezTo>
                    <a:pt x="734" y="1120"/>
                    <a:pt x="0" y="5289"/>
                    <a:pt x="400" y="7858"/>
                  </a:cubicBezTo>
                  <a:cubicBezTo>
                    <a:pt x="434" y="8025"/>
                    <a:pt x="467" y="8158"/>
                    <a:pt x="500" y="8291"/>
                  </a:cubicBezTo>
                  <a:cubicBezTo>
                    <a:pt x="767" y="9259"/>
                    <a:pt x="1401" y="10126"/>
                    <a:pt x="2268" y="10660"/>
                  </a:cubicBezTo>
                  <a:cubicBezTo>
                    <a:pt x="2851" y="11038"/>
                    <a:pt x="3516" y="11226"/>
                    <a:pt x="4183" y="11226"/>
                  </a:cubicBezTo>
                  <a:cubicBezTo>
                    <a:pt x="5044" y="11226"/>
                    <a:pt x="5909" y="10913"/>
                    <a:pt x="6605" y="10293"/>
                  </a:cubicBezTo>
                  <a:cubicBezTo>
                    <a:pt x="8106" y="8992"/>
                    <a:pt x="8206" y="7324"/>
                    <a:pt x="8606" y="4489"/>
                  </a:cubicBezTo>
                  <a:cubicBezTo>
                    <a:pt x="8977" y="2037"/>
                    <a:pt x="7058" y="0"/>
                    <a:pt x="4764" y="0"/>
                  </a:cubicBezTo>
                  <a:close/>
                </a:path>
              </a:pathLst>
            </a:custGeom>
            <a:solidFill>
              <a:srgbClr val="ce7a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59" name="Google Shape;5685;p111"/>
            <p:cNvSpPr/>
            <p:nvPr/>
          </p:nvSpPr>
          <p:spPr>
            <a:xfrm>
              <a:off x="7293240" y="2052720"/>
              <a:ext cx="12960" cy="18360"/>
            </a:xfrm>
            <a:custGeom>
              <a:avLst/>
              <a:gdLst>
                <a:gd name="textAreaLeft" fmla="*/ 0 w 12960"/>
                <a:gd name="textAreaRight" fmla="*/ 13320 w 12960"/>
                <a:gd name="textAreaTop" fmla="*/ 0 h 18360"/>
                <a:gd name="textAreaBottom" fmla="*/ 18720 h 18360"/>
              </a:gdLst>
              <a:ahLst/>
              <a:rect l="textAreaLeft" t="textAreaTop" r="textAreaRight" b="textAreaBottom"/>
              <a:pathLst>
                <a:path w="601" h="839">
                  <a:moveTo>
                    <a:pt x="292" y="1"/>
                  </a:moveTo>
                  <a:cubicBezTo>
                    <a:pt x="145" y="1"/>
                    <a:pt x="34" y="158"/>
                    <a:pt x="34" y="372"/>
                  </a:cubicBezTo>
                  <a:cubicBezTo>
                    <a:pt x="0" y="605"/>
                    <a:pt x="100" y="806"/>
                    <a:pt x="267" y="839"/>
                  </a:cubicBezTo>
                  <a:cubicBezTo>
                    <a:pt x="434" y="839"/>
                    <a:pt x="567" y="672"/>
                    <a:pt x="567" y="439"/>
                  </a:cubicBezTo>
                  <a:cubicBezTo>
                    <a:pt x="601" y="205"/>
                    <a:pt x="467" y="5"/>
                    <a:pt x="334" y="5"/>
                  </a:cubicBezTo>
                  <a:cubicBezTo>
                    <a:pt x="320" y="2"/>
                    <a:pt x="306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60" name="Google Shape;5686;p111"/>
            <p:cNvSpPr/>
            <p:nvPr/>
          </p:nvSpPr>
          <p:spPr>
            <a:xfrm>
              <a:off x="7235640" y="2047680"/>
              <a:ext cx="12960" cy="18360"/>
            </a:xfrm>
            <a:custGeom>
              <a:avLst/>
              <a:gdLst>
                <a:gd name="textAreaLeft" fmla="*/ 0 w 12960"/>
                <a:gd name="textAreaRight" fmla="*/ 13320 w 12960"/>
                <a:gd name="textAreaTop" fmla="*/ 0 h 18360"/>
                <a:gd name="textAreaBottom" fmla="*/ 18720 h 18360"/>
              </a:gdLst>
              <a:ahLst/>
              <a:rect l="textAreaLeft" t="textAreaTop" r="textAreaRight" b="textAreaBottom"/>
              <a:pathLst>
                <a:path w="601" h="839">
                  <a:moveTo>
                    <a:pt x="334" y="0"/>
                  </a:moveTo>
                  <a:cubicBezTo>
                    <a:pt x="167" y="0"/>
                    <a:pt x="34" y="167"/>
                    <a:pt x="34" y="401"/>
                  </a:cubicBezTo>
                  <a:cubicBezTo>
                    <a:pt x="0" y="634"/>
                    <a:pt x="101" y="834"/>
                    <a:pt x="267" y="834"/>
                  </a:cubicBezTo>
                  <a:cubicBezTo>
                    <a:pt x="277" y="837"/>
                    <a:pt x="287" y="838"/>
                    <a:pt x="297" y="838"/>
                  </a:cubicBezTo>
                  <a:cubicBezTo>
                    <a:pt x="425" y="838"/>
                    <a:pt x="568" y="653"/>
                    <a:pt x="568" y="467"/>
                  </a:cubicBezTo>
                  <a:cubicBezTo>
                    <a:pt x="601" y="234"/>
                    <a:pt x="467" y="34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61" name="Google Shape;5687;p111"/>
            <p:cNvSpPr/>
            <p:nvPr/>
          </p:nvSpPr>
          <p:spPr>
            <a:xfrm>
              <a:off x="7238520" y="2061720"/>
              <a:ext cx="27720" cy="48600"/>
            </a:xfrm>
            <a:custGeom>
              <a:avLst/>
              <a:gdLst>
                <a:gd name="textAreaLeft" fmla="*/ 0 w 27720"/>
                <a:gd name="textAreaRight" fmla="*/ 28080 w 27720"/>
                <a:gd name="textAreaTop" fmla="*/ 0 h 48600"/>
                <a:gd name="textAreaBottom" fmla="*/ 48960 h 48600"/>
              </a:gdLst>
              <a:ahLst/>
              <a:rect l="textAreaLeft" t="textAreaTop" r="textAreaRight" b="textAreaBottom"/>
              <a:pathLst>
                <a:path w="1269" h="2189">
                  <a:moveTo>
                    <a:pt x="1268" y="0"/>
                  </a:moveTo>
                  <a:lnTo>
                    <a:pt x="1268" y="0"/>
                  </a:lnTo>
                  <a:cubicBezTo>
                    <a:pt x="935" y="667"/>
                    <a:pt x="501" y="1301"/>
                    <a:pt x="1" y="1868"/>
                  </a:cubicBezTo>
                  <a:cubicBezTo>
                    <a:pt x="241" y="2082"/>
                    <a:pt x="545" y="2189"/>
                    <a:pt x="862" y="2189"/>
                  </a:cubicBezTo>
                  <a:cubicBezTo>
                    <a:pt x="942" y="2189"/>
                    <a:pt x="1022" y="2182"/>
                    <a:pt x="1102" y="2168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ba4d3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480" bIns="24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62" name="Google Shape;5688;p111"/>
            <p:cNvSpPr/>
            <p:nvPr/>
          </p:nvSpPr>
          <p:spPr>
            <a:xfrm>
              <a:off x="7226640" y="2022120"/>
              <a:ext cx="31680" cy="1008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1443" h="464">
                  <a:moveTo>
                    <a:pt x="778" y="0"/>
                  </a:moveTo>
                  <a:cubicBezTo>
                    <a:pt x="529" y="0"/>
                    <a:pt x="281" y="68"/>
                    <a:pt x="67" y="204"/>
                  </a:cubicBezTo>
                  <a:cubicBezTo>
                    <a:pt x="34" y="271"/>
                    <a:pt x="0" y="338"/>
                    <a:pt x="34" y="405"/>
                  </a:cubicBezTo>
                  <a:cubicBezTo>
                    <a:pt x="34" y="405"/>
                    <a:pt x="67" y="438"/>
                    <a:pt x="100" y="438"/>
                  </a:cubicBezTo>
                  <a:cubicBezTo>
                    <a:pt x="117" y="455"/>
                    <a:pt x="134" y="463"/>
                    <a:pt x="154" y="463"/>
                  </a:cubicBezTo>
                  <a:cubicBezTo>
                    <a:pt x="175" y="463"/>
                    <a:pt x="200" y="455"/>
                    <a:pt x="234" y="438"/>
                  </a:cubicBezTo>
                  <a:cubicBezTo>
                    <a:pt x="400" y="334"/>
                    <a:pt x="606" y="282"/>
                    <a:pt x="819" y="282"/>
                  </a:cubicBezTo>
                  <a:cubicBezTo>
                    <a:pt x="946" y="282"/>
                    <a:pt x="1076" y="300"/>
                    <a:pt x="1201" y="338"/>
                  </a:cubicBezTo>
                  <a:cubicBezTo>
                    <a:pt x="1227" y="353"/>
                    <a:pt x="1251" y="360"/>
                    <a:pt x="1273" y="360"/>
                  </a:cubicBezTo>
                  <a:cubicBezTo>
                    <a:pt x="1392" y="360"/>
                    <a:pt x="1442" y="161"/>
                    <a:pt x="1301" y="104"/>
                  </a:cubicBezTo>
                  <a:cubicBezTo>
                    <a:pt x="1134" y="35"/>
                    <a:pt x="956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63" name="Google Shape;5689;p111"/>
            <p:cNvSpPr/>
            <p:nvPr/>
          </p:nvSpPr>
          <p:spPr>
            <a:xfrm>
              <a:off x="7292520" y="2025720"/>
              <a:ext cx="29160" cy="14040"/>
            </a:xfrm>
            <a:custGeom>
              <a:avLst/>
              <a:gdLst>
                <a:gd name="textAreaLeft" fmla="*/ 0 w 29160"/>
                <a:gd name="textAreaRight" fmla="*/ 29520 w 29160"/>
                <a:gd name="textAreaTop" fmla="*/ 0 h 14040"/>
                <a:gd name="textAreaBottom" fmla="*/ 14400 h 14040"/>
              </a:gdLst>
              <a:ahLst/>
              <a:rect l="textAreaLeft" t="textAreaTop" r="textAreaRight" b="textAreaBottom"/>
              <a:pathLst>
                <a:path w="1336" h="639">
                  <a:moveTo>
                    <a:pt x="230" y="0"/>
                  </a:moveTo>
                  <a:cubicBezTo>
                    <a:pt x="187" y="0"/>
                    <a:pt x="144" y="2"/>
                    <a:pt x="101" y="5"/>
                  </a:cubicBezTo>
                  <a:cubicBezTo>
                    <a:pt x="34" y="38"/>
                    <a:pt x="1" y="105"/>
                    <a:pt x="1" y="172"/>
                  </a:cubicBezTo>
                  <a:cubicBezTo>
                    <a:pt x="26" y="247"/>
                    <a:pt x="70" y="285"/>
                    <a:pt x="118" y="285"/>
                  </a:cubicBezTo>
                  <a:cubicBezTo>
                    <a:pt x="134" y="285"/>
                    <a:pt x="151" y="280"/>
                    <a:pt x="168" y="272"/>
                  </a:cubicBezTo>
                  <a:cubicBezTo>
                    <a:pt x="201" y="269"/>
                    <a:pt x="235" y="267"/>
                    <a:pt x="269" y="267"/>
                  </a:cubicBezTo>
                  <a:cubicBezTo>
                    <a:pt x="568" y="267"/>
                    <a:pt x="862" y="399"/>
                    <a:pt x="1102" y="639"/>
                  </a:cubicBezTo>
                  <a:lnTo>
                    <a:pt x="1269" y="639"/>
                  </a:lnTo>
                  <a:cubicBezTo>
                    <a:pt x="1335" y="572"/>
                    <a:pt x="1335" y="505"/>
                    <a:pt x="1269" y="439"/>
                  </a:cubicBezTo>
                  <a:cubicBezTo>
                    <a:pt x="998" y="138"/>
                    <a:pt x="619" y="0"/>
                    <a:pt x="23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64" name="Google Shape;5690;p111"/>
            <p:cNvSpPr/>
            <p:nvPr/>
          </p:nvSpPr>
          <p:spPr>
            <a:xfrm>
              <a:off x="7351200" y="1969200"/>
              <a:ext cx="89280" cy="17280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172800"/>
                <a:gd name="textAreaBottom" fmla="*/ 173160 h 172800"/>
              </a:gdLst>
              <a:ahLst/>
              <a:rect l="textAreaLeft" t="textAreaTop" r="textAreaRight" b="textAreaBottom"/>
              <a:pathLst>
                <a:path w="4037" h="7732">
                  <a:moveTo>
                    <a:pt x="534" y="1"/>
                  </a:moveTo>
                  <a:lnTo>
                    <a:pt x="200" y="501"/>
                  </a:lnTo>
                  <a:cubicBezTo>
                    <a:pt x="1101" y="935"/>
                    <a:pt x="801" y="2002"/>
                    <a:pt x="534" y="2469"/>
                  </a:cubicBezTo>
                  <a:cubicBezTo>
                    <a:pt x="0" y="3437"/>
                    <a:pt x="400" y="5138"/>
                    <a:pt x="1101" y="5905"/>
                  </a:cubicBezTo>
                  <a:cubicBezTo>
                    <a:pt x="1101" y="5905"/>
                    <a:pt x="1173" y="5569"/>
                    <a:pt x="1419" y="5569"/>
                  </a:cubicBezTo>
                  <a:cubicBezTo>
                    <a:pt x="1463" y="5569"/>
                    <a:pt x="1512" y="5580"/>
                    <a:pt x="1568" y="5605"/>
                  </a:cubicBezTo>
                  <a:cubicBezTo>
                    <a:pt x="1935" y="5738"/>
                    <a:pt x="1568" y="7673"/>
                    <a:pt x="1568" y="7673"/>
                  </a:cubicBezTo>
                  <a:cubicBezTo>
                    <a:pt x="1568" y="7673"/>
                    <a:pt x="1599" y="7731"/>
                    <a:pt x="1673" y="7731"/>
                  </a:cubicBezTo>
                  <a:cubicBezTo>
                    <a:pt x="1829" y="7731"/>
                    <a:pt x="2178" y="7470"/>
                    <a:pt x="2836" y="5838"/>
                  </a:cubicBezTo>
                  <a:cubicBezTo>
                    <a:pt x="3703" y="3637"/>
                    <a:pt x="4036" y="1736"/>
                    <a:pt x="3669" y="802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6400" bIns="86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65" name="Google Shape;5691;p111"/>
            <p:cNvSpPr/>
            <p:nvPr/>
          </p:nvSpPr>
          <p:spPr>
            <a:xfrm>
              <a:off x="7360200" y="2063520"/>
              <a:ext cx="76680" cy="7092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70920"/>
                <a:gd name="textAreaBottom" fmla="*/ 71280 h 70920"/>
              </a:gdLst>
              <a:ahLst/>
              <a:rect l="textAreaLeft" t="textAreaTop" r="textAreaRight" b="textAreaBottom"/>
              <a:pathLst>
                <a:path w="3469" h="3188">
                  <a:moveTo>
                    <a:pt x="2037" y="1"/>
                  </a:moveTo>
                  <a:cubicBezTo>
                    <a:pt x="1178" y="1"/>
                    <a:pt x="486" y="958"/>
                    <a:pt x="266" y="1680"/>
                  </a:cubicBezTo>
                  <a:cubicBezTo>
                    <a:pt x="1" y="2447"/>
                    <a:pt x="309" y="3188"/>
                    <a:pt x="1030" y="3188"/>
                  </a:cubicBezTo>
                  <a:cubicBezTo>
                    <a:pt x="1124" y="3188"/>
                    <a:pt x="1226" y="3175"/>
                    <a:pt x="1334" y="3148"/>
                  </a:cubicBezTo>
                  <a:cubicBezTo>
                    <a:pt x="2034" y="2948"/>
                    <a:pt x="2601" y="2514"/>
                    <a:pt x="2968" y="1880"/>
                  </a:cubicBezTo>
                  <a:cubicBezTo>
                    <a:pt x="3469" y="1146"/>
                    <a:pt x="3068" y="179"/>
                    <a:pt x="2201" y="12"/>
                  </a:cubicBezTo>
                  <a:cubicBezTo>
                    <a:pt x="2146" y="4"/>
                    <a:pt x="2091" y="1"/>
                    <a:pt x="2037" y="1"/>
                  </a:cubicBezTo>
                  <a:close/>
                </a:path>
              </a:pathLst>
            </a:custGeom>
            <a:solidFill>
              <a:srgbClr val="ce7a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66" name="Google Shape;5692;p111"/>
            <p:cNvSpPr/>
            <p:nvPr/>
          </p:nvSpPr>
          <p:spPr>
            <a:xfrm>
              <a:off x="7265880" y="2101320"/>
              <a:ext cx="49320" cy="4608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2236" h="2069">
                  <a:moveTo>
                    <a:pt x="2068" y="0"/>
                  </a:moveTo>
                  <a:cubicBezTo>
                    <a:pt x="1535" y="400"/>
                    <a:pt x="934" y="701"/>
                    <a:pt x="300" y="868"/>
                  </a:cubicBezTo>
                  <a:cubicBezTo>
                    <a:pt x="100" y="934"/>
                    <a:pt x="0" y="968"/>
                    <a:pt x="0" y="968"/>
                  </a:cubicBezTo>
                  <a:cubicBezTo>
                    <a:pt x="200" y="1335"/>
                    <a:pt x="400" y="1668"/>
                    <a:pt x="567" y="2068"/>
                  </a:cubicBezTo>
                  <a:lnTo>
                    <a:pt x="767" y="2002"/>
                  </a:lnTo>
                  <a:cubicBezTo>
                    <a:pt x="1701" y="1735"/>
                    <a:pt x="2068" y="1301"/>
                    <a:pt x="2168" y="901"/>
                  </a:cubicBezTo>
                  <a:cubicBezTo>
                    <a:pt x="2235" y="701"/>
                    <a:pt x="2235" y="501"/>
                    <a:pt x="2168" y="300"/>
                  </a:cubicBezTo>
                  <a:cubicBezTo>
                    <a:pt x="2135" y="200"/>
                    <a:pt x="2102" y="100"/>
                    <a:pt x="206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67" name="Google Shape;5693;p111"/>
            <p:cNvSpPr/>
            <p:nvPr/>
          </p:nvSpPr>
          <p:spPr>
            <a:xfrm>
              <a:off x="7272720" y="2101320"/>
              <a:ext cx="41040" cy="266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869" h="1202">
                  <a:moveTo>
                    <a:pt x="1735" y="0"/>
                  </a:moveTo>
                  <a:cubicBezTo>
                    <a:pt x="1235" y="400"/>
                    <a:pt x="634" y="701"/>
                    <a:pt x="0" y="868"/>
                  </a:cubicBezTo>
                  <a:lnTo>
                    <a:pt x="167" y="1201"/>
                  </a:lnTo>
                  <a:cubicBezTo>
                    <a:pt x="1068" y="934"/>
                    <a:pt x="1668" y="667"/>
                    <a:pt x="1868" y="300"/>
                  </a:cubicBezTo>
                  <a:cubicBezTo>
                    <a:pt x="1835" y="200"/>
                    <a:pt x="1802" y="10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68" name="Google Shape;5694;p111"/>
            <p:cNvSpPr/>
            <p:nvPr/>
          </p:nvSpPr>
          <p:spPr>
            <a:xfrm>
              <a:off x="7282800" y="2121480"/>
              <a:ext cx="30960" cy="2448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24480"/>
                <a:gd name="textAreaBottom" fmla="*/ 24840 h 24480"/>
              </a:gdLst>
              <a:ahLst/>
              <a:rect l="textAreaLeft" t="textAreaTop" r="textAreaRight" b="textAreaBottom"/>
              <a:pathLst>
                <a:path w="1402" h="1102">
                  <a:moveTo>
                    <a:pt x="1401" y="1"/>
                  </a:moveTo>
                  <a:cubicBezTo>
                    <a:pt x="1034" y="101"/>
                    <a:pt x="701" y="268"/>
                    <a:pt x="401" y="501"/>
                  </a:cubicBezTo>
                  <a:cubicBezTo>
                    <a:pt x="200" y="668"/>
                    <a:pt x="67" y="868"/>
                    <a:pt x="0" y="1102"/>
                  </a:cubicBezTo>
                  <a:cubicBezTo>
                    <a:pt x="934" y="835"/>
                    <a:pt x="1301" y="401"/>
                    <a:pt x="1401" y="1"/>
                  </a:cubicBezTo>
                  <a:close/>
                </a:path>
              </a:pathLst>
            </a:custGeom>
            <a:solidFill>
              <a:srgbClr val="de57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240" bIns="1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69" name="Google Shape;5695;p111"/>
            <p:cNvSpPr/>
            <p:nvPr/>
          </p:nvSpPr>
          <p:spPr>
            <a:xfrm>
              <a:off x="7237080" y="1928520"/>
              <a:ext cx="180360" cy="71640"/>
            </a:xfrm>
            <a:custGeom>
              <a:avLst/>
              <a:gdLst>
                <a:gd name="textAreaLeft" fmla="*/ 0 w 180360"/>
                <a:gd name="textAreaRight" fmla="*/ 180720 w 180360"/>
                <a:gd name="textAreaTop" fmla="*/ 0 h 71640"/>
                <a:gd name="textAreaBottom" fmla="*/ 72000 h 71640"/>
              </a:gdLst>
              <a:ahLst/>
              <a:rect l="textAreaLeft" t="textAreaTop" r="textAreaRight" b="textAreaBottom"/>
              <a:pathLst>
                <a:path w="8125" h="3223">
                  <a:moveTo>
                    <a:pt x="4447" y="0"/>
                  </a:moveTo>
                  <a:cubicBezTo>
                    <a:pt x="4156" y="0"/>
                    <a:pt x="3871" y="43"/>
                    <a:pt x="3603" y="139"/>
                  </a:cubicBezTo>
                  <a:cubicBezTo>
                    <a:pt x="3603" y="139"/>
                    <a:pt x="2068" y="139"/>
                    <a:pt x="1301" y="773"/>
                  </a:cubicBezTo>
                  <a:cubicBezTo>
                    <a:pt x="534" y="1407"/>
                    <a:pt x="0" y="2407"/>
                    <a:pt x="267" y="2507"/>
                  </a:cubicBezTo>
                  <a:cubicBezTo>
                    <a:pt x="289" y="2512"/>
                    <a:pt x="313" y="2515"/>
                    <a:pt x="339" y="2515"/>
                  </a:cubicBezTo>
                  <a:cubicBezTo>
                    <a:pt x="641" y="2515"/>
                    <a:pt x="1229" y="2226"/>
                    <a:pt x="1487" y="2226"/>
                  </a:cubicBezTo>
                  <a:cubicBezTo>
                    <a:pt x="1520" y="2226"/>
                    <a:pt x="1547" y="2230"/>
                    <a:pt x="1568" y="2241"/>
                  </a:cubicBezTo>
                  <a:cubicBezTo>
                    <a:pt x="1740" y="2326"/>
                    <a:pt x="1764" y="3223"/>
                    <a:pt x="2252" y="3223"/>
                  </a:cubicBezTo>
                  <a:cubicBezTo>
                    <a:pt x="2333" y="3223"/>
                    <a:pt x="2426" y="3198"/>
                    <a:pt x="2535" y="3141"/>
                  </a:cubicBezTo>
                  <a:cubicBezTo>
                    <a:pt x="3303" y="2708"/>
                    <a:pt x="2869" y="2708"/>
                    <a:pt x="3503" y="2574"/>
                  </a:cubicBezTo>
                  <a:cubicBezTo>
                    <a:pt x="3565" y="2558"/>
                    <a:pt x="3625" y="2550"/>
                    <a:pt x="3682" y="2550"/>
                  </a:cubicBezTo>
                  <a:cubicBezTo>
                    <a:pt x="4195" y="2550"/>
                    <a:pt x="4514" y="3142"/>
                    <a:pt x="4753" y="3142"/>
                  </a:cubicBezTo>
                  <a:cubicBezTo>
                    <a:pt x="4759" y="3142"/>
                    <a:pt x="4765" y="3142"/>
                    <a:pt x="4770" y="3141"/>
                  </a:cubicBezTo>
                  <a:cubicBezTo>
                    <a:pt x="4970" y="3075"/>
                    <a:pt x="5137" y="3008"/>
                    <a:pt x="5304" y="2874"/>
                  </a:cubicBezTo>
                  <a:cubicBezTo>
                    <a:pt x="5304" y="2874"/>
                    <a:pt x="4470" y="2608"/>
                    <a:pt x="4437" y="2341"/>
                  </a:cubicBezTo>
                  <a:cubicBezTo>
                    <a:pt x="4370" y="2074"/>
                    <a:pt x="3603" y="1907"/>
                    <a:pt x="3603" y="1907"/>
                  </a:cubicBezTo>
                  <a:cubicBezTo>
                    <a:pt x="3603" y="1907"/>
                    <a:pt x="4063" y="1748"/>
                    <a:pt x="4458" y="1748"/>
                  </a:cubicBezTo>
                  <a:cubicBezTo>
                    <a:pt x="4636" y="1748"/>
                    <a:pt x="4800" y="1781"/>
                    <a:pt x="4904" y="1874"/>
                  </a:cubicBezTo>
                  <a:cubicBezTo>
                    <a:pt x="5204" y="2141"/>
                    <a:pt x="5037" y="2741"/>
                    <a:pt x="5838" y="2741"/>
                  </a:cubicBezTo>
                  <a:cubicBezTo>
                    <a:pt x="5856" y="2740"/>
                    <a:pt x="5874" y="2740"/>
                    <a:pt x="5893" y="2740"/>
                  </a:cubicBezTo>
                  <a:cubicBezTo>
                    <a:pt x="6352" y="2740"/>
                    <a:pt x="6947" y="2963"/>
                    <a:pt x="7396" y="2963"/>
                  </a:cubicBezTo>
                  <a:cubicBezTo>
                    <a:pt x="7730" y="2963"/>
                    <a:pt x="7984" y="2839"/>
                    <a:pt x="8039" y="2407"/>
                  </a:cubicBezTo>
                  <a:cubicBezTo>
                    <a:pt x="8125" y="1522"/>
                    <a:pt x="6180" y="0"/>
                    <a:pt x="4447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00" bIns="36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70" name="Google Shape;5696;p111"/>
            <p:cNvSpPr/>
            <p:nvPr/>
          </p:nvSpPr>
          <p:spPr>
            <a:xfrm>
              <a:off x="7291800" y="2239560"/>
              <a:ext cx="138240" cy="108720"/>
            </a:xfrm>
            <a:custGeom>
              <a:avLst/>
              <a:gdLst>
                <a:gd name="textAreaLeft" fmla="*/ 0 w 138240"/>
                <a:gd name="textAreaRight" fmla="*/ 138600 w 138240"/>
                <a:gd name="textAreaTop" fmla="*/ 0 h 108720"/>
                <a:gd name="textAreaBottom" fmla="*/ 109080 h 108720"/>
              </a:gdLst>
              <a:ahLst/>
              <a:rect l="textAreaLeft" t="textAreaTop" r="textAreaRight" b="textAreaBottom"/>
              <a:pathLst>
                <a:path w="6239" h="4871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4360" bIns="54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71" name="Google Shape;5697;p111"/>
            <p:cNvSpPr/>
            <p:nvPr/>
          </p:nvSpPr>
          <p:spPr>
            <a:xfrm>
              <a:off x="7221240" y="2239560"/>
              <a:ext cx="81360" cy="93600"/>
            </a:xfrm>
            <a:custGeom>
              <a:avLst/>
              <a:gdLst>
                <a:gd name="textAreaLeft" fmla="*/ 0 w 81360"/>
                <a:gd name="textAreaRight" fmla="*/ 81720 w 81360"/>
                <a:gd name="textAreaTop" fmla="*/ 0 h 93600"/>
                <a:gd name="textAreaBottom" fmla="*/ 93960 h 93600"/>
              </a:gdLst>
              <a:ahLst/>
              <a:rect l="textAreaLeft" t="textAreaTop" r="textAreaRight" b="textAreaBottom"/>
              <a:pathLst>
                <a:path w="3670" h="4204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72" name="Google Shape;5698;p111"/>
            <p:cNvSpPr/>
            <p:nvPr/>
          </p:nvSpPr>
          <p:spPr>
            <a:xfrm>
              <a:off x="7291800" y="2239560"/>
              <a:ext cx="138240" cy="108720"/>
            </a:xfrm>
            <a:custGeom>
              <a:avLst/>
              <a:gdLst>
                <a:gd name="textAreaLeft" fmla="*/ 0 w 138240"/>
                <a:gd name="textAreaRight" fmla="*/ 138600 w 138240"/>
                <a:gd name="textAreaTop" fmla="*/ 0 h 108720"/>
                <a:gd name="textAreaBottom" fmla="*/ 109080 h 108720"/>
              </a:gdLst>
              <a:ahLst/>
              <a:rect l="textAreaLeft" t="textAreaTop" r="textAreaRight" b="textAreaBottom"/>
              <a:pathLst>
                <a:path w="6239" h="4871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4360" bIns="54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73" name="Google Shape;5699;p111"/>
            <p:cNvSpPr/>
            <p:nvPr/>
          </p:nvSpPr>
          <p:spPr>
            <a:xfrm>
              <a:off x="7221240" y="2239560"/>
              <a:ext cx="81360" cy="93600"/>
            </a:xfrm>
            <a:custGeom>
              <a:avLst/>
              <a:gdLst>
                <a:gd name="textAreaLeft" fmla="*/ 0 w 81360"/>
                <a:gd name="textAreaRight" fmla="*/ 81720 w 81360"/>
                <a:gd name="textAreaTop" fmla="*/ 0 h 93600"/>
                <a:gd name="textAreaBottom" fmla="*/ 93960 h 93600"/>
              </a:gdLst>
              <a:ahLst/>
              <a:rect l="textAreaLeft" t="textAreaTop" r="textAreaRight" b="textAreaBottom"/>
              <a:pathLst>
                <a:path w="3670" h="4204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74" name="Google Shape;5700;p111"/>
            <p:cNvSpPr/>
            <p:nvPr/>
          </p:nvSpPr>
          <p:spPr>
            <a:xfrm>
              <a:off x="7041240" y="4392000"/>
              <a:ext cx="29160" cy="21240"/>
            </a:xfrm>
            <a:custGeom>
              <a:avLst/>
              <a:gdLst>
                <a:gd name="textAreaLeft" fmla="*/ 0 w 29160"/>
                <a:gd name="textAreaRight" fmla="*/ 29520 w 29160"/>
                <a:gd name="textAreaTop" fmla="*/ 0 h 21240"/>
                <a:gd name="textAreaBottom" fmla="*/ 21600 h 21240"/>
              </a:gdLst>
              <a:ahLst/>
              <a:rect l="textAreaLeft" t="textAreaTop" r="textAreaRight" b="textAreaBottom"/>
              <a:pathLst>
                <a:path w="1336" h="969">
                  <a:moveTo>
                    <a:pt x="301" y="134"/>
                  </a:moveTo>
                  <a:cubicBezTo>
                    <a:pt x="501" y="134"/>
                    <a:pt x="868" y="501"/>
                    <a:pt x="1135" y="801"/>
                  </a:cubicBezTo>
                  <a:cubicBezTo>
                    <a:pt x="601" y="768"/>
                    <a:pt x="268" y="635"/>
                    <a:pt x="168" y="468"/>
                  </a:cubicBezTo>
                  <a:cubicBezTo>
                    <a:pt x="134" y="368"/>
                    <a:pt x="134" y="268"/>
                    <a:pt x="201" y="201"/>
                  </a:cubicBezTo>
                  <a:cubicBezTo>
                    <a:pt x="234" y="168"/>
                    <a:pt x="268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1" y="1"/>
                    <a:pt x="134" y="67"/>
                    <a:pt x="101" y="134"/>
                  </a:cubicBezTo>
                  <a:cubicBezTo>
                    <a:pt x="1" y="268"/>
                    <a:pt x="1" y="401"/>
                    <a:pt x="68" y="501"/>
                  </a:cubicBezTo>
                  <a:cubicBezTo>
                    <a:pt x="168" y="668"/>
                    <a:pt x="334" y="768"/>
                    <a:pt x="501" y="835"/>
                  </a:cubicBezTo>
                  <a:cubicBezTo>
                    <a:pt x="768" y="901"/>
                    <a:pt x="1002" y="935"/>
                    <a:pt x="1268" y="968"/>
                  </a:cubicBezTo>
                  <a:cubicBezTo>
                    <a:pt x="1302" y="968"/>
                    <a:pt x="1302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8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75" name="Google Shape;5701;p111"/>
            <p:cNvSpPr/>
            <p:nvPr/>
          </p:nvSpPr>
          <p:spPr>
            <a:xfrm>
              <a:off x="7058880" y="4383000"/>
              <a:ext cx="19080" cy="30600"/>
            </a:xfrm>
            <a:custGeom>
              <a:avLst/>
              <a:gdLst>
                <a:gd name="textAreaLeft" fmla="*/ 0 w 19080"/>
                <a:gd name="textAreaRight" fmla="*/ 19440 w 19080"/>
                <a:gd name="textAreaTop" fmla="*/ 0 h 30600"/>
                <a:gd name="textAreaBottom" fmla="*/ 30960 h 30600"/>
              </a:gdLst>
              <a:ahLst/>
              <a:rect l="textAreaLeft" t="textAreaTop" r="textAreaRight" b="textAreaBottom"/>
              <a:pathLst>
                <a:path w="868" h="1381">
                  <a:moveTo>
                    <a:pt x="367" y="133"/>
                  </a:moveTo>
                  <a:cubicBezTo>
                    <a:pt x="385" y="133"/>
                    <a:pt x="407" y="137"/>
                    <a:pt x="434" y="146"/>
                  </a:cubicBezTo>
                  <a:lnTo>
                    <a:pt x="467" y="146"/>
                  </a:lnTo>
                  <a:cubicBezTo>
                    <a:pt x="501" y="179"/>
                    <a:pt x="534" y="213"/>
                    <a:pt x="568" y="246"/>
                  </a:cubicBezTo>
                  <a:cubicBezTo>
                    <a:pt x="634" y="546"/>
                    <a:pt x="601" y="880"/>
                    <a:pt x="467" y="1180"/>
                  </a:cubicBezTo>
                  <a:cubicBezTo>
                    <a:pt x="301" y="880"/>
                    <a:pt x="201" y="546"/>
                    <a:pt x="267" y="213"/>
                  </a:cubicBezTo>
                  <a:cubicBezTo>
                    <a:pt x="292" y="164"/>
                    <a:pt x="316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0" y="413"/>
                    <a:pt x="201" y="1113"/>
                    <a:pt x="434" y="1347"/>
                  </a:cubicBezTo>
                  <a:lnTo>
                    <a:pt x="467" y="1380"/>
                  </a:lnTo>
                  <a:lnTo>
                    <a:pt x="501" y="1380"/>
                  </a:lnTo>
                  <a:cubicBezTo>
                    <a:pt x="501" y="1380"/>
                    <a:pt x="534" y="1347"/>
                    <a:pt x="534" y="1347"/>
                  </a:cubicBezTo>
                  <a:cubicBezTo>
                    <a:pt x="534" y="1313"/>
                    <a:pt x="868" y="546"/>
                    <a:pt x="668" y="179"/>
                  </a:cubicBezTo>
                  <a:cubicBezTo>
                    <a:pt x="634" y="79"/>
                    <a:pt x="534" y="46"/>
                    <a:pt x="434" y="12"/>
                  </a:cubicBezTo>
                  <a:cubicBezTo>
                    <a:pt x="410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480" bIns="15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76" name="Google Shape;5702;p111"/>
            <p:cNvSpPr/>
            <p:nvPr/>
          </p:nvSpPr>
          <p:spPr>
            <a:xfrm>
              <a:off x="7397280" y="4392000"/>
              <a:ext cx="29160" cy="21240"/>
            </a:xfrm>
            <a:custGeom>
              <a:avLst/>
              <a:gdLst>
                <a:gd name="textAreaLeft" fmla="*/ 0 w 29160"/>
                <a:gd name="textAreaRight" fmla="*/ 29520 w 29160"/>
                <a:gd name="textAreaTop" fmla="*/ 0 h 21240"/>
                <a:gd name="textAreaBottom" fmla="*/ 21600 h 21240"/>
              </a:gdLst>
              <a:ahLst/>
              <a:rect l="textAreaLeft" t="textAreaTop" r="textAreaRight" b="textAreaBottom"/>
              <a:pathLst>
                <a:path w="1335" h="969">
                  <a:moveTo>
                    <a:pt x="301" y="134"/>
                  </a:moveTo>
                  <a:cubicBezTo>
                    <a:pt x="501" y="134"/>
                    <a:pt x="868" y="501"/>
                    <a:pt x="1134" y="801"/>
                  </a:cubicBezTo>
                  <a:cubicBezTo>
                    <a:pt x="601" y="768"/>
                    <a:pt x="267" y="635"/>
                    <a:pt x="167" y="468"/>
                  </a:cubicBezTo>
                  <a:cubicBezTo>
                    <a:pt x="134" y="368"/>
                    <a:pt x="167" y="268"/>
                    <a:pt x="200" y="201"/>
                  </a:cubicBezTo>
                  <a:cubicBezTo>
                    <a:pt x="234" y="168"/>
                    <a:pt x="267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0" y="1"/>
                    <a:pt x="134" y="67"/>
                    <a:pt x="100" y="134"/>
                  </a:cubicBezTo>
                  <a:cubicBezTo>
                    <a:pt x="0" y="268"/>
                    <a:pt x="0" y="401"/>
                    <a:pt x="67" y="501"/>
                  </a:cubicBezTo>
                  <a:cubicBezTo>
                    <a:pt x="167" y="668"/>
                    <a:pt x="334" y="768"/>
                    <a:pt x="534" y="835"/>
                  </a:cubicBezTo>
                  <a:cubicBezTo>
                    <a:pt x="768" y="901"/>
                    <a:pt x="1001" y="935"/>
                    <a:pt x="1268" y="968"/>
                  </a:cubicBezTo>
                  <a:cubicBezTo>
                    <a:pt x="1301" y="968"/>
                    <a:pt x="1335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7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77" name="Google Shape;5703;p111"/>
            <p:cNvSpPr/>
            <p:nvPr/>
          </p:nvSpPr>
          <p:spPr>
            <a:xfrm>
              <a:off x="7414920" y="4383000"/>
              <a:ext cx="19080" cy="30600"/>
            </a:xfrm>
            <a:custGeom>
              <a:avLst/>
              <a:gdLst>
                <a:gd name="textAreaLeft" fmla="*/ 0 w 19080"/>
                <a:gd name="textAreaRight" fmla="*/ 19440 w 19080"/>
                <a:gd name="textAreaTop" fmla="*/ 0 h 30600"/>
                <a:gd name="textAreaBottom" fmla="*/ 30960 h 30600"/>
              </a:gdLst>
              <a:ahLst/>
              <a:rect l="textAreaLeft" t="textAreaTop" r="textAreaRight" b="textAreaBottom"/>
              <a:pathLst>
                <a:path w="869" h="1381">
                  <a:moveTo>
                    <a:pt x="367" y="133"/>
                  </a:moveTo>
                  <a:cubicBezTo>
                    <a:pt x="386" y="133"/>
                    <a:pt x="408" y="137"/>
                    <a:pt x="435" y="146"/>
                  </a:cubicBezTo>
                  <a:lnTo>
                    <a:pt x="468" y="146"/>
                  </a:lnTo>
                  <a:cubicBezTo>
                    <a:pt x="501" y="179"/>
                    <a:pt x="568" y="213"/>
                    <a:pt x="568" y="246"/>
                  </a:cubicBezTo>
                  <a:cubicBezTo>
                    <a:pt x="635" y="546"/>
                    <a:pt x="601" y="880"/>
                    <a:pt x="468" y="1180"/>
                  </a:cubicBezTo>
                  <a:cubicBezTo>
                    <a:pt x="301" y="880"/>
                    <a:pt x="234" y="546"/>
                    <a:pt x="268" y="213"/>
                  </a:cubicBezTo>
                  <a:cubicBezTo>
                    <a:pt x="292" y="164"/>
                    <a:pt x="317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1" y="413"/>
                    <a:pt x="201" y="1113"/>
                    <a:pt x="435" y="1347"/>
                  </a:cubicBezTo>
                  <a:lnTo>
                    <a:pt x="468" y="1380"/>
                  </a:lnTo>
                  <a:lnTo>
                    <a:pt x="501" y="1380"/>
                  </a:lnTo>
                  <a:cubicBezTo>
                    <a:pt x="501" y="1380"/>
                    <a:pt x="535" y="1347"/>
                    <a:pt x="535" y="1347"/>
                  </a:cubicBezTo>
                  <a:cubicBezTo>
                    <a:pt x="568" y="1313"/>
                    <a:pt x="868" y="546"/>
                    <a:pt x="668" y="179"/>
                  </a:cubicBezTo>
                  <a:cubicBezTo>
                    <a:pt x="635" y="79"/>
                    <a:pt x="535" y="46"/>
                    <a:pt x="435" y="12"/>
                  </a:cubicBezTo>
                  <a:cubicBezTo>
                    <a:pt x="411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480" bIns="15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78" name="Google Shape;5704;p111"/>
            <p:cNvSpPr/>
            <p:nvPr/>
          </p:nvSpPr>
          <p:spPr>
            <a:xfrm>
              <a:off x="7647120" y="2807280"/>
              <a:ext cx="137520" cy="18000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180000"/>
                <a:gd name="textAreaBottom" fmla="*/ 180360 h 180000"/>
              </a:gdLst>
              <a:ahLst/>
              <a:rect l="textAreaLeft" t="textAreaTop" r="textAreaRight" b="textAreaBottom"/>
              <a:pathLst>
                <a:path w="6206" h="8056">
                  <a:moveTo>
                    <a:pt x="4016" y="1"/>
                  </a:moveTo>
                  <a:cubicBezTo>
                    <a:pt x="2837" y="1"/>
                    <a:pt x="1467" y="1283"/>
                    <a:pt x="801" y="3194"/>
                  </a:cubicBezTo>
                  <a:cubicBezTo>
                    <a:pt x="1" y="5362"/>
                    <a:pt x="401" y="7497"/>
                    <a:pt x="1669" y="7964"/>
                  </a:cubicBezTo>
                  <a:cubicBezTo>
                    <a:pt x="1832" y="8026"/>
                    <a:pt x="2004" y="8056"/>
                    <a:pt x="2181" y="8056"/>
                  </a:cubicBezTo>
                  <a:cubicBezTo>
                    <a:pt x="3344" y="8056"/>
                    <a:pt x="4739" y="6777"/>
                    <a:pt x="5405" y="4895"/>
                  </a:cubicBezTo>
                  <a:cubicBezTo>
                    <a:pt x="6205" y="2727"/>
                    <a:pt x="5838" y="592"/>
                    <a:pt x="4537" y="92"/>
                  </a:cubicBezTo>
                  <a:cubicBezTo>
                    <a:pt x="4370" y="30"/>
                    <a:pt x="4195" y="1"/>
                    <a:pt x="4016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0000" bIns="90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79" name="Google Shape;5705;p111"/>
            <p:cNvSpPr/>
            <p:nvPr/>
          </p:nvSpPr>
          <p:spPr>
            <a:xfrm>
              <a:off x="7526160" y="2720520"/>
              <a:ext cx="247320" cy="286200"/>
            </a:xfrm>
            <a:custGeom>
              <a:avLst/>
              <a:gdLst>
                <a:gd name="textAreaLeft" fmla="*/ 0 w 247320"/>
                <a:gd name="textAreaRight" fmla="*/ 247680 w 247320"/>
                <a:gd name="textAreaTop" fmla="*/ 0 h 286200"/>
                <a:gd name="textAreaBottom" fmla="*/ 286560 h 286200"/>
              </a:gdLst>
              <a:ahLst/>
              <a:rect l="textAreaLeft" t="textAreaTop" r="textAreaRight" b="textAreaBottom"/>
              <a:pathLst>
                <a:path w="11142" h="12790">
                  <a:moveTo>
                    <a:pt x="5366" y="1"/>
                  </a:moveTo>
                  <a:cubicBezTo>
                    <a:pt x="4124" y="1"/>
                    <a:pt x="2331" y="2182"/>
                    <a:pt x="1235" y="5198"/>
                  </a:cubicBezTo>
                  <a:cubicBezTo>
                    <a:pt x="0" y="8534"/>
                    <a:pt x="34" y="11569"/>
                    <a:pt x="1301" y="12036"/>
                  </a:cubicBezTo>
                  <a:cubicBezTo>
                    <a:pt x="1420" y="12076"/>
                    <a:pt x="1538" y="12094"/>
                    <a:pt x="1657" y="12094"/>
                  </a:cubicBezTo>
                  <a:cubicBezTo>
                    <a:pt x="1838" y="12094"/>
                    <a:pt x="2020" y="12050"/>
                    <a:pt x="2202" y="11970"/>
                  </a:cubicBezTo>
                  <a:cubicBezTo>
                    <a:pt x="2302" y="12070"/>
                    <a:pt x="2436" y="12170"/>
                    <a:pt x="2569" y="12203"/>
                  </a:cubicBezTo>
                  <a:cubicBezTo>
                    <a:pt x="2687" y="12243"/>
                    <a:pt x="2806" y="12261"/>
                    <a:pt x="2922" y="12261"/>
                  </a:cubicBezTo>
                  <a:cubicBezTo>
                    <a:pt x="3101" y="12261"/>
                    <a:pt x="3275" y="12217"/>
                    <a:pt x="3436" y="12136"/>
                  </a:cubicBezTo>
                  <a:cubicBezTo>
                    <a:pt x="3536" y="12236"/>
                    <a:pt x="3670" y="12337"/>
                    <a:pt x="3837" y="12403"/>
                  </a:cubicBezTo>
                  <a:cubicBezTo>
                    <a:pt x="3926" y="12425"/>
                    <a:pt x="4022" y="12437"/>
                    <a:pt x="4121" y="12437"/>
                  </a:cubicBezTo>
                  <a:cubicBezTo>
                    <a:pt x="4318" y="12437"/>
                    <a:pt x="4526" y="12392"/>
                    <a:pt x="4704" y="12303"/>
                  </a:cubicBezTo>
                  <a:cubicBezTo>
                    <a:pt x="4804" y="12437"/>
                    <a:pt x="4937" y="12503"/>
                    <a:pt x="5071" y="12570"/>
                  </a:cubicBezTo>
                  <a:cubicBezTo>
                    <a:pt x="5183" y="12608"/>
                    <a:pt x="5301" y="12626"/>
                    <a:pt x="5417" y="12626"/>
                  </a:cubicBezTo>
                  <a:cubicBezTo>
                    <a:pt x="5612" y="12626"/>
                    <a:pt x="5805" y="12574"/>
                    <a:pt x="5971" y="12470"/>
                  </a:cubicBezTo>
                  <a:cubicBezTo>
                    <a:pt x="6071" y="12603"/>
                    <a:pt x="6205" y="12703"/>
                    <a:pt x="6338" y="12737"/>
                  </a:cubicBezTo>
                  <a:cubicBezTo>
                    <a:pt x="6433" y="12772"/>
                    <a:pt x="6531" y="12789"/>
                    <a:pt x="6634" y="12789"/>
                  </a:cubicBezTo>
                  <a:cubicBezTo>
                    <a:pt x="7695" y="12789"/>
                    <a:pt x="9165" y="10961"/>
                    <a:pt x="10108" y="8467"/>
                  </a:cubicBezTo>
                  <a:cubicBezTo>
                    <a:pt x="11142" y="5732"/>
                    <a:pt x="11075" y="3163"/>
                    <a:pt x="10041" y="2796"/>
                  </a:cubicBezTo>
                  <a:cubicBezTo>
                    <a:pt x="9943" y="2757"/>
                    <a:pt x="9846" y="2741"/>
                    <a:pt x="9755" y="2741"/>
                  </a:cubicBezTo>
                  <a:cubicBezTo>
                    <a:pt x="9690" y="2741"/>
                    <a:pt x="9629" y="2749"/>
                    <a:pt x="9574" y="2763"/>
                  </a:cubicBezTo>
                  <a:cubicBezTo>
                    <a:pt x="9474" y="2463"/>
                    <a:pt x="9240" y="2229"/>
                    <a:pt x="8940" y="2096"/>
                  </a:cubicBezTo>
                  <a:cubicBezTo>
                    <a:pt x="8807" y="2062"/>
                    <a:pt x="8640" y="2062"/>
                    <a:pt x="8507" y="2062"/>
                  </a:cubicBezTo>
                  <a:cubicBezTo>
                    <a:pt x="8373" y="1796"/>
                    <a:pt x="8173" y="1562"/>
                    <a:pt x="7873" y="1429"/>
                  </a:cubicBezTo>
                  <a:cubicBezTo>
                    <a:pt x="7778" y="1405"/>
                    <a:pt x="7667" y="1382"/>
                    <a:pt x="7551" y="1382"/>
                  </a:cubicBezTo>
                  <a:cubicBezTo>
                    <a:pt x="7503" y="1382"/>
                    <a:pt x="7455" y="1386"/>
                    <a:pt x="7406" y="1395"/>
                  </a:cubicBezTo>
                  <a:cubicBezTo>
                    <a:pt x="7306" y="1095"/>
                    <a:pt x="7072" y="862"/>
                    <a:pt x="6805" y="762"/>
                  </a:cubicBezTo>
                  <a:cubicBezTo>
                    <a:pt x="6639" y="695"/>
                    <a:pt x="6505" y="695"/>
                    <a:pt x="6338" y="695"/>
                  </a:cubicBezTo>
                  <a:cubicBezTo>
                    <a:pt x="6205" y="428"/>
                    <a:pt x="6005" y="194"/>
                    <a:pt x="5705" y="61"/>
                  </a:cubicBezTo>
                  <a:cubicBezTo>
                    <a:pt x="5598" y="21"/>
                    <a:pt x="5484" y="1"/>
                    <a:pt x="5366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80" name="Google Shape;5706;p111"/>
            <p:cNvSpPr/>
            <p:nvPr/>
          </p:nvSpPr>
          <p:spPr>
            <a:xfrm>
              <a:off x="7108560" y="2517120"/>
              <a:ext cx="559800" cy="506160"/>
            </a:xfrm>
            <a:custGeom>
              <a:avLst/>
              <a:gdLst>
                <a:gd name="textAreaLeft" fmla="*/ 0 w 559800"/>
                <a:gd name="textAreaRight" fmla="*/ 560160 w 559800"/>
                <a:gd name="textAreaTop" fmla="*/ 0 h 506160"/>
                <a:gd name="textAreaBottom" fmla="*/ 506520 h 506160"/>
              </a:gdLst>
              <a:ahLst/>
              <a:rect l="textAreaLeft" t="textAreaTop" r="textAreaRight" b="textAreaBottom"/>
              <a:pathLst>
                <a:path w="25195" h="22613">
                  <a:moveTo>
                    <a:pt x="11845" y="1"/>
                  </a:moveTo>
                  <a:cubicBezTo>
                    <a:pt x="5493" y="1"/>
                    <a:pt x="0" y="5447"/>
                    <a:pt x="610" y="12320"/>
                  </a:cubicBezTo>
                  <a:cubicBezTo>
                    <a:pt x="1156" y="18456"/>
                    <a:pt x="6346" y="22612"/>
                    <a:pt x="11909" y="22612"/>
                  </a:cubicBezTo>
                  <a:cubicBezTo>
                    <a:pt x="13816" y="22612"/>
                    <a:pt x="15766" y="22124"/>
                    <a:pt x="17589" y="21060"/>
                  </a:cubicBezTo>
                  <a:cubicBezTo>
                    <a:pt x="17885" y="20874"/>
                    <a:pt x="18213" y="20782"/>
                    <a:pt x="18542" y="20782"/>
                  </a:cubicBezTo>
                  <a:cubicBezTo>
                    <a:pt x="18806" y="20782"/>
                    <a:pt x="19071" y="20841"/>
                    <a:pt x="19323" y="20960"/>
                  </a:cubicBezTo>
                  <a:cubicBezTo>
                    <a:pt x="19357" y="20960"/>
                    <a:pt x="19390" y="20993"/>
                    <a:pt x="19423" y="20993"/>
                  </a:cubicBezTo>
                  <a:cubicBezTo>
                    <a:pt x="19532" y="21033"/>
                    <a:pt x="19646" y="21052"/>
                    <a:pt x="19766" y="21052"/>
                  </a:cubicBezTo>
                  <a:cubicBezTo>
                    <a:pt x="21039" y="21052"/>
                    <a:pt x="22862" y="18836"/>
                    <a:pt x="23960" y="15756"/>
                  </a:cubicBezTo>
                  <a:cubicBezTo>
                    <a:pt x="25194" y="12420"/>
                    <a:pt x="25161" y="9318"/>
                    <a:pt x="23893" y="8817"/>
                  </a:cubicBezTo>
                  <a:lnTo>
                    <a:pt x="23793" y="8817"/>
                  </a:lnTo>
                  <a:cubicBezTo>
                    <a:pt x="23193" y="8651"/>
                    <a:pt x="22726" y="8184"/>
                    <a:pt x="22525" y="7583"/>
                  </a:cubicBezTo>
                  <a:cubicBezTo>
                    <a:pt x="21425" y="4414"/>
                    <a:pt x="18923" y="1879"/>
                    <a:pt x="15787" y="712"/>
                  </a:cubicBezTo>
                  <a:cubicBezTo>
                    <a:pt x="14467" y="226"/>
                    <a:pt x="13138" y="1"/>
                    <a:pt x="1184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81" name="Google Shape;5707;p111"/>
            <p:cNvSpPr/>
            <p:nvPr/>
          </p:nvSpPr>
          <p:spPr>
            <a:xfrm>
              <a:off x="7391160" y="2678040"/>
              <a:ext cx="227520" cy="241560"/>
            </a:xfrm>
            <a:custGeom>
              <a:avLst/>
              <a:gdLst>
                <a:gd name="textAreaLeft" fmla="*/ 0 w 227520"/>
                <a:gd name="textAreaRight" fmla="*/ 227880 w 22752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0249" h="10809">
                  <a:moveTo>
                    <a:pt x="4537" y="1"/>
                  </a:moveTo>
                  <a:cubicBezTo>
                    <a:pt x="4504" y="1"/>
                    <a:pt x="4437" y="34"/>
                    <a:pt x="4404" y="101"/>
                  </a:cubicBezTo>
                  <a:lnTo>
                    <a:pt x="3703" y="2002"/>
                  </a:lnTo>
                  <a:lnTo>
                    <a:pt x="2069" y="2102"/>
                  </a:lnTo>
                  <a:cubicBezTo>
                    <a:pt x="2002" y="2102"/>
                    <a:pt x="1969" y="2136"/>
                    <a:pt x="1935" y="2169"/>
                  </a:cubicBezTo>
                  <a:cubicBezTo>
                    <a:pt x="1935" y="2236"/>
                    <a:pt x="1935" y="2269"/>
                    <a:pt x="1969" y="2303"/>
                  </a:cubicBezTo>
                  <a:lnTo>
                    <a:pt x="4070" y="4437"/>
                  </a:lnTo>
                  <a:lnTo>
                    <a:pt x="1101" y="4738"/>
                  </a:lnTo>
                  <a:cubicBezTo>
                    <a:pt x="1068" y="4738"/>
                    <a:pt x="1001" y="4771"/>
                    <a:pt x="1001" y="4804"/>
                  </a:cubicBezTo>
                  <a:cubicBezTo>
                    <a:pt x="968" y="4838"/>
                    <a:pt x="1001" y="4904"/>
                    <a:pt x="1035" y="4938"/>
                  </a:cubicBezTo>
                  <a:lnTo>
                    <a:pt x="2802" y="6973"/>
                  </a:lnTo>
                  <a:lnTo>
                    <a:pt x="134" y="7340"/>
                  </a:lnTo>
                  <a:cubicBezTo>
                    <a:pt x="67" y="7373"/>
                    <a:pt x="34" y="7406"/>
                    <a:pt x="34" y="7440"/>
                  </a:cubicBezTo>
                  <a:cubicBezTo>
                    <a:pt x="0" y="7506"/>
                    <a:pt x="34" y="7540"/>
                    <a:pt x="67" y="7573"/>
                  </a:cubicBezTo>
                  <a:lnTo>
                    <a:pt x="1268" y="8707"/>
                  </a:lnTo>
                  <a:lnTo>
                    <a:pt x="568" y="10642"/>
                  </a:lnTo>
                  <a:cubicBezTo>
                    <a:pt x="534" y="10675"/>
                    <a:pt x="534" y="10742"/>
                    <a:pt x="601" y="10775"/>
                  </a:cubicBezTo>
                  <a:cubicBezTo>
                    <a:pt x="601" y="10809"/>
                    <a:pt x="634" y="10809"/>
                    <a:pt x="701" y="10809"/>
                  </a:cubicBezTo>
                  <a:cubicBezTo>
                    <a:pt x="701" y="10809"/>
                    <a:pt x="701" y="10809"/>
                    <a:pt x="734" y="10775"/>
                  </a:cubicBezTo>
                  <a:cubicBezTo>
                    <a:pt x="759" y="10775"/>
                    <a:pt x="2943" y="9705"/>
                    <a:pt x="5599" y="9705"/>
                  </a:cubicBezTo>
                  <a:cubicBezTo>
                    <a:pt x="6545" y="9705"/>
                    <a:pt x="7550" y="9841"/>
                    <a:pt x="8540" y="10208"/>
                  </a:cubicBezTo>
                  <a:cubicBezTo>
                    <a:pt x="8557" y="10217"/>
                    <a:pt x="8573" y="10221"/>
                    <a:pt x="8589" y="10221"/>
                  </a:cubicBezTo>
                  <a:cubicBezTo>
                    <a:pt x="8638" y="10221"/>
                    <a:pt x="8682" y="10183"/>
                    <a:pt x="8707" y="10108"/>
                  </a:cubicBezTo>
                  <a:cubicBezTo>
                    <a:pt x="8707" y="10042"/>
                    <a:pt x="8673" y="9975"/>
                    <a:pt x="8607" y="9941"/>
                  </a:cubicBezTo>
                  <a:cubicBezTo>
                    <a:pt x="7603" y="9573"/>
                    <a:pt x="6588" y="9437"/>
                    <a:pt x="5632" y="9437"/>
                  </a:cubicBezTo>
                  <a:cubicBezTo>
                    <a:pt x="3472" y="9437"/>
                    <a:pt x="1618" y="10131"/>
                    <a:pt x="901" y="10408"/>
                  </a:cubicBezTo>
                  <a:lnTo>
                    <a:pt x="1535" y="8707"/>
                  </a:lnTo>
                  <a:cubicBezTo>
                    <a:pt x="1535" y="8674"/>
                    <a:pt x="1535" y="8607"/>
                    <a:pt x="1502" y="8574"/>
                  </a:cubicBezTo>
                  <a:lnTo>
                    <a:pt x="434" y="7573"/>
                  </a:lnTo>
                  <a:lnTo>
                    <a:pt x="3069" y="7206"/>
                  </a:lnTo>
                  <a:cubicBezTo>
                    <a:pt x="3103" y="7173"/>
                    <a:pt x="3136" y="7139"/>
                    <a:pt x="3169" y="7106"/>
                  </a:cubicBezTo>
                  <a:cubicBezTo>
                    <a:pt x="3203" y="7073"/>
                    <a:pt x="3169" y="7006"/>
                    <a:pt x="3136" y="6973"/>
                  </a:cubicBezTo>
                  <a:lnTo>
                    <a:pt x="1368" y="4971"/>
                  </a:lnTo>
                  <a:lnTo>
                    <a:pt x="4370" y="4704"/>
                  </a:lnTo>
                  <a:cubicBezTo>
                    <a:pt x="4404" y="4671"/>
                    <a:pt x="4437" y="4638"/>
                    <a:pt x="4470" y="4604"/>
                  </a:cubicBezTo>
                  <a:cubicBezTo>
                    <a:pt x="4470" y="4538"/>
                    <a:pt x="4470" y="4504"/>
                    <a:pt x="4437" y="4471"/>
                  </a:cubicBezTo>
                  <a:lnTo>
                    <a:pt x="2369" y="2336"/>
                  </a:lnTo>
                  <a:lnTo>
                    <a:pt x="3803" y="2269"/>
                  </a:lnTo>
                  <a:cubicBezTo>
                    <a:pt x="3870" y="2269"/>
                    <a:pt x="3903" y="2236"/>
                    <a:pt x="3937" y="2169"/>
                  </a:cubicBezTo>
                  <a:lnTo>
                    <a:pt x="4504" y="601"/>
                  </a:lnTo>
                  <a:cubicBezTo>
                    <a:pt x="5438" y="3670"/>
                    <a:pt x="9807" y="6072"/>
                    <a:pt x="9974" y="6172"/>
                  </a:cubicBezTo>
                  <a:cubicBezTo>
                    <a:pt x="10000" y="6188"/>
                    <a:pt x="10025" y="6194"/>
                    <a:pt x="10048" y="6194"/>
                  </a:cubicBezTo>
                  <a:cubicBezTo>
                    <a:pt x="10175" y="6194"/>
                    <a:pt x="10249" y="5995"/>
                    <a:pt x="10108" y="5939"/>
                  </a:cubicBezTo>
                  <a:cubicBezTo>
                    <a:pt x="10074" y="5905"/>
                    <a:pt x="5238" y="3270"/>
                    <a:pt x="4670" y="134"/>
                  </a:cubicBezTo>
                  <a:cubicBezTo>
                    <a:pt x="4670" y="68"/>
                    <a:pt x="4604" y="1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82" name="Google Shape;5708;p111"/>
            <p:cNvSpPr/>
            <p:nvPr/>
          </p:nvSpPr>
          <p:spPr>
            <a:xfrm>
              <a:off x="7464600" y="2313360"/>
              <a:ext cx="247320" cy="513000"/>
            </a:xfrm>
            <a:custGeom>
              <a:avLst/>
              <a:gdLst>
                <a:gd name="textAreaLeft" fmla="*/ 0 w 247320"/>
                <a:gd name="textAreaRight" fmla="*/ 247680 w 247320"/>
                <a:gd name="textAreaTop" fmla="*/ 0 h 513000"/>
                <a:gd name="textAreaBottom" fmla="*/ 513360 h 513000"/>
              </a:gdLst>
              <a:ahLst/>
              <a:rect l="textAreaLeft" t="textAreaTop" r="textAreaRight" b="textAreaBottom"/>
              <a:pathLst>
                <a:path w="11143" h="22918">
                  <a:moveTo>
                    <a:pt x="2603" y="1"/>
                  </a:moveTo>
                  <a:lnTo>
                    <a:pt x="1" y="3470"/>
                  </a:lnTo>
                  <a:cubicBezTo>
                    <a:pt x="334" y="3703"/>
                    <a:pt x="701" y="4037"/>
                    <a:pt x="1068" y="4337"/>
                  </a:cubicBezTo>
                  <a:cubicBezTo>
                    <a:pt x="1402" y="4637"/>
                    <a:pt x="1769" y="4938"/>
                    <a:pt x="2102" y="5271"/>
                  </a:cubicBezTo>
                  <a:cubicBezTo>
                    <a:pt x="2803" y="5938"/>
                    <a:pt x="3470" y="6572"/>
                    <a:pt x="4070" y="7273"/>
                  </a:cubicBezTo>
                  <a:cubicBezTo>
                    <a:pt x="5271" y="8540"/>
                    <a:pt x="6272" y="9974"/>
                    <a:pt x="7006" y="11576"/>
                  </a:cubicBezTo>
                  <a:cubicBezTo>
                    <a:pt x="7073" y="11742"/>
                    <a:pt x="7139" y="11943"/>
                    <a:pt x="7173" y="12109"/>
                  </a:cubicBezTo>
                  <a:cubicBezTo>
                    <a:pt x="7239" y="12243"/>
                    <a:pt x="7273" y="12376"/>
                    <a:pt x="7273" y="12543"/>
                  </a:cubicBezTo>
                  <a:cubicBezTo>
                    <a:pt x="7339" y="12910"/>
                    <a:pt x="7339" y="13277"/>
                    <a:pt x="7306" y="13677"/>
                  </a:cubicBezTo>
                  <a:cubicBezTo>
                    <a:pt x="7239" y="14578"/>
                    <a:pt x="7106" y="15478"/>
                    <a:pt x="6906" y="16379"/>
                  </a:cubicBezTo>
                  <a:cubicBezTo>
                    <a:pt x="6539" y="18247"/>
                    <a:pt x="6038" y="20182"/>
                    <a:pt x="5538" y="22083"/>
                  </a:cubicBezTo>
                  <a:lnTo>
                    <a:pt x="7506" y="22917"/>
                  </a:lnTo>
                  <a:cubicBezTo>
                    <a:pt x="8540" y="21116"/>
                    <a:pt x="9408" y="19214"/>
                    <a:pt x="10108" y="17280"/>
                  </a:cubicBezTo>
                  <a:cubicBezTo>
                    <a:pt x="10475" y="16246"/>
                    <a:pt x="10775" y="15178"/>
                    <a:pt x="10975" y="14111"/>
                  </a:cubicBezTo>
                  <a:cubicBezTo>
                    <a:pt x="11109" y="13510"/>
                    <a:pt x="11142" y="12877"/>
                    <a:pt x="11142" y="12243"/>
                  </a:cubicBezTo>
                  <a:cubicBezTo>
                    <a:pt x="11109" y="11876"/>
                    <a:pt x="11075" y="11509"/>
                    <a:pt x="10975" y="11175"/>
                  </a:cubicBezTo>
                  <a:cubicBezTo>
                    <a:pt x="10909" y="10842"/>
                    <a:pt x="10842" y="10575"/>
                    <a:pt x="10742" y="10275"/>
                  </a:cubicBezTo>
                  <a:cubicBezTo>
                    <a:pt x="10375" y="9141"/>
                    <a:pt x="9875" y="8073"/>
                    <a:pt x="9241" y="7106"/>
                  </a:cubicBezTo>
                  <a:cubicBezTo>
                    <a:pt x="8674" y="6172"/>
                    <a:pt x="8007" y="5271"/>
                    <a:pt x="7306" y="4437"/>
                  </a:cubicBezTo>
                  <a:cubicBezTo>
                    <a:pt x="6606" y="3603"/>
                    <a:pt x="5838" y="2836"/>
                    <a:pt x="5071" y="2102"/>
                  </a:cubicBezTo>
                  <a:cubicBezTo>
                    <a:pt x="4671" y="1735"/>
                    <a:pt x="4304" y="1368"/>
                    <a:pt x="3870" y="1035"/>
                  </a:cubicBezTo>
                  <a:cubicBezTo>
                    <a:pt x="3470" y="668"/>
                    <a:pt x="3070" y="368"/>
                    <a:pt x="2603" y="1"/>
                  </a:cubicBezTo>
                  <a:close/>
                </a:path>
              </a:pathLst>
            </a:custGeom>
            <a:solidFill>
              <a:srgbClr val="ce7a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83" name="Google Shape;5709;p111"/>
            <p:cNvSpPr/>
            <p:nvPr/>
          </p:nvSpPr>
          <p:spPr>
            <a:xfrm>
              <a:off x="7398720" y="2283480"/>
              <a:ext cx="268920" cy="281520"/>
            </a:xfrm>
            <a:custGeom>
              <a:avLst/>
              <a:gdLst>
                <a:gd name="textAreaLeft" fmla="*/ 0 w 268920"/>
                <a:gd name="textAreaRight" fmla="*/ 269280 w 268920"/>
                <a:gd name="textAreaTop" fmla="*/ 0 h 281520"/>
                <a:gd name="textAreaBottom" fmla="*/ 281880 h 281520"/>
              </a:gdLst>
              <a:ahLst/>
              <a:rect l="textAreaLeft" t="textAreaTop" r="textAreaRight" b="textAreaBottom"/>
              <a:pathLst>
                <a:path w="12109" h="12586">
                  <a:moveTo>
                    <a:pt x="4494" y="0"/>
                  </a:moveTo>
                  <a:cubicBezTo>
                    <a:pt x="4440" y="0"/>
                    <a:pt x="4388" y="3"/>
                    <a:pt x="4336" y="9"/>
                  </a:cubicBezTo>
                  <a:cubicBezTo>
                    <a:pt x="1434" y="343"/>
                    <a:pt x="0" y="2978"/>
                    <a:pt x="2001" y="6014"/>
                  </a:cubicBezTo>
                  <a:cubicBezTo>
                    <a:pt x="3202" y="7715"/>
                    <a:pt x="4503" y="9383"/>
                    <a:pt x="5904" y="10951"/>
                  </a:cubicBezTo>
                  <a:cubicBezTo>
                    <a:pt x="6204" y="11317"/>
                    <a:pt x="6471" y="11618"/>
                    <a:pt x="6705" y="11885"/>
                  </a:cubicBezTo>
                  <a:cubicBezTo>
                    <a:pt x="7138" y="12318"/>
                    <a:pt x="7372" y="12585"/>
                    <a:pt x="7372" y="12585"/>
                  </a:cubicBezTo>
                  <a:lnTo>
                    <a:pt x="12109" y="8015"/>
                  </a:lnTo>
                  <a:cubicBezTo>
                    <a:pt x="12109" y="8015"/>
                    <a:pt x="11975" y="7782"/>
                    <a:pt x="11742" y="7415"/>
                  </a:cubicBezTo>
                  <a:cubicBezTo>
                    <a:pt x="11575" y="7148"/>
                    <a:pt x="11341" y="6814"/>
                    <a:pt x="11075" y="6381"/>
                  </a:cubicBezTo>
                  <a:cubicBezTo>
                    <a:pt x="9484" y="4075"/>
                    <a:pt x="6439" y="0"/>
                    <a:pt x="449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84" name="Google Shape;5710;p111"/>
            <p:cNvSpPr/>
            <p:nvPr/>
          </p:nvSpPr>
          <p:spPr>
            <a:xfrm>
              <a:off x="7558200" y="2776680"/>
              <a:ext cx="73800" cy="11088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110880"/>
                <a:gd name="textAreaBottom" fmla="*/ 111240 h 110880"/>
              </a:gdLst>
              <a:ahLst/>
              <a:rect l="textAreaLeft" t="textAreaTop" r="textAreaRight" b="textAreaBottom"/>
              <a:pathLst>
                <a:path w="3337" h="4962">
                  <a:moveTo>
                    <a:pt x="2165" y="0"/>
                  </a:moveTo>
                  <a:cubicBezTo>
                    <a:pt x="1159" y="0"/>
                    <a:pt x="1" y="1492"/>
                    <a:pt x="1" y="1492"/>
                  </a:cubicBezTo>
                  <a:lnTo>
                    <a:pt x="1869" y="4961"/>
                  </a:lnTo>
                  <a:lnTo>
                    <a:pt x="3337" y="2159"/>
                  </a:lnTo>
                  <a:lnTo>
                    <a:pt x="2803" y="258"/>
                  </a:lnTo>
                  <a:cubicBezTo>
                    <a:pt x="2608" y="75"/>
                    <a:pt x="2390" y="0"/>
                    <a:pt x="2165" y="0"/>
                  </a:cubicBezTo>
                  <a:close/>
                </a:path>
              </a:pathLst>
            </a:custGeom>
            <a:solidFill>
              <a:srgbClr val="ce7a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5440" bIns="55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85" name="Google Shape;5711;p111"/>
            <p:cNvSpPr/>
            <p:nvPr/>
          </p:nvSpPr>
          <p:spPr>
            <a:xfrm>
              <a:off x="7504560" y="2810160"/>
              <a:ext cx="94680" cy="93600"/>
            </a:xfrm>
            <a:custGeom>
              <a:avLst/>
              <a:gdLst>
                <a:gd name="textAreaLeft" fmla="*/ 0 w 94680"/>
                <a:gd name="textAreaRight" fmla="*/ 95040 w 94680"/>
                <a:gd name="textAreaTop" fmla="*/ 0 h 93600"/>
                <a:gd name="textAreaBottom" fmla="*/ 93960 h 93600"/>
              </a:gdLst>
              <a:ahLst/>
              <a:rect l="textAreaLeft" t="textAreaTop" r="textAreaRight" b="textAreaBottom"/>
              <a:pathLst>
                <a:path w="4270" h="4204">
                  <a:moveTo>
                    <a:pt x="2402" y="0"/>
                  </a:moveTo>
                  <a:lnTo>
                    <a:pt x="0" y="1268"/>
                  </a:lnTo>
                  <a:lnTo>
                    <a:pt x="1434" y="4203"/>
                  </a:lnTo>
                  <a:lnTo>
                    <a:pt x="4270" y="34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ce7a6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86" name="Google Shape;5712;p111"/>
            <p:cNvSpPr/>
            <p:nvPr/>
          </p:nvSpPr>
          <p:spPr>
            <a:xfrm>
              <a:off x="6296760" y="3219480"/>
              <a:ext cx="549720" cy="497160"/>
            </a:xfrm>
            <a:custGeom>
              <a:avLst/>
              <a:gdLst>
                <a:gd name="textAreaLeft" fmla="*/ 0 w 549720"/>
                <a:gd name="textAreaRight" fmla="*/ 550080 w 549720"/>
                <a:gd name="textAreaTop" fmla="*/ 0 h 497160"/>
                <a:gd name="textAreaBottom" fmla="*/ 497520 h 497160"/>
              </a:gdLst>
              <a:ahLst/>
              <a:rect l="textAreaLeft" t="textAreaTop" r="textAreaRight" b="textAreaBottom"/>
              <a:pathLst>
                <a:path w="24752" h="22217">
                  <a:moveTo>
                    <a:pt x="5971" y="1"/>
                  </a:moveTo>
                  <a:lnTo>
                    <a:pt x="901" y="2403"/>
                  </a:lnTo>
                  <a:lnTo>
                    <a:pt x="0" y="18481"/>
                  </a:lnTo>
                  <a:lnTo>
                    <a:pt x="20115" y="22217"/>
                  </a:lnTo>
                  <a:lnTo>
                    <a:pt x="24751" y="17847"/>
                  </a:lnTo>
                  <a:lnTo>
                    <a:pt x="24618" y="2770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87" name="Google Shape;5713;p111"/>
            <p:cNvSpPr/>
            <p:nvPr/>
          </p:nvSpPr>
          <p:spPr>
            <a:xfrm>
              <a:off x="6296040" y="3219480"/>
              <a:ext cx="550440" cy="497160"/>
            </a:xfrm>
            <a:custGeom>
              <a:avLst/>
              <a:gdLst>
                <a:gd name="textAreaLeft" fmla="*/ 0 w 550440"/>
                <a:gd name="textAreaRight" fmla="*/ 550800 w 550440"/>
                <a:gd name="textAreaTop" fmla="*/ 0 h 497160"/>
                <a:gd name="textAreaBottom" fmla="*/ 497520 h 497160"/>
              </a:gdLst>
              <a:ahLst/>
              <a:rect l="textAreaLeft" t="textAreaTop" r="textAreaRight" b="textAreaBottom"/>
              <a:pathLst>
                <a:path w="24786" h="22217">
                  <a:moveTo>
                    <a:pt x="6005" y="1"/>
                  </a:moveTo>
                  <a:lnTo>
                    <a:pt x="3737" y="1068"/>
                  </a:lnTo>
                  <a:lnTo>
                    <a:pt x="3070" y="1369"/>
                  </a:lnTo>
                  <a:lnTo>
                    <a:pt x="935" y="2403"/>
                  </a:lnTo>
                  <a:lnTo>
                    <a:pt x="1" y="18481"/>
                  </a:lnTo>
                  <a:lnTo>
                    <a:pt x="20149" y="22217"/>
                  </a:lnTo>
                  <a:lnTo>
                    <a:pt x="22584" y="19949"/>
                  </a:lnTo>
                  <a:lnTo>
                    <a:pt x="22984" y="19548"/>
                  </a:lnTo>
                  <a:lnTo>
                    <a:pt x="24785" y="17847"/>
                  </a:lnTo>
                  <a:lnTo>
                    <a:pt x="24652" y="2770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88" name="Google Shape;5714;p111"/>
            <p:cNvSpPr/>
            <p:nvPr/>
          </p:nvSpPr>
          <p:spPr>
            <a:xfrm>
              <a:off x="6364440" y="3243240"/>
              <a:ext cx="442440" cy="422280"/>
            </a:xfrm>
            <a:custGeom>
              <a:avLst/>
              <a:gdLst>
                <a:gd name="textAreaLeft" fmla="*/ 0 w 442440"/>
                <a:gd name="textAreaRight" fmla="*/ 442800 w 442440"/>
                <a:gd name="textAreaTop" fmla="*/ 0 h 422280"/>
                <a:gd name="textAreaBottom" fmla="*/ 422640 h 422280"/>
              </a:gdLst>
              <a:ahLst/>
              <a:rect l="textAreaLeft" t="textAreaTop" r="textAreaRight" b="textAreaBottom"/>
              <a:pathLst>
                <a:path w="19916" h="18881">
                  <a:moveTo>
                    <a:pt x="668" y="0"/>
                  </a:moveTo>
                  <a:lnTo>
                    <a:pt x="1" y="301"/>
                  </a:lnTo>
                  <a:lnTo>
                    <a:pt x="18781" y="3103"/>
                  </a:lnTo>
                  <a:lnTo>
                    <a:pt x="19515" y="18881"/>
                  </a:lnTo>
                  <a:lnTo>
                    <a:pt x="19915" y="18480"/>
                  </a:lnTo>
                  <a:lnTo>
                    <a:pt x="19215" y="2902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89" name="Google Shape;5715;p111"/>
            <p:cNvSpPr/>
            <p:nvPr/>
          </p:nvSpPr>
          <p:spPr>
            <a:xfrm>
              <a:off x="6506640" y="3252240"/>
              <a:ext cx="130320" cy="2880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8800"/>
                <a:gd name="textAreaBottom" fmla="*/ 29160 h 28800"/>
              </a:gdLst>
              <a:ahLst/>
              <a:rect l="textAreaLeft" t="textAreaTop" r="textAreaRight" b="textAreaBottom"/>
              <a:pathLst>
                <a:path w="5872" h="1302">
                  <a:moveTo>
                    <a:pt x="1168" y="1"/>
                  </a:moveTo>
                  <a:lnTo>
                    <a:pt x="0" y="534"/>
                  </a:lnTo>
                  <a:lnTo>
                    <a:pt x="4804" y="1302"/>
                  </a:lnTo>
                  <a:lnTo>
                    <a:pt x="5871" y="6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400" bIns="14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90" name="Google Shape;5716;p111"/>
            <p:cNvSpPr/>
            <p:nvPr/>
          </p:nvSpPr>
          <p:spPr>
            <a:xfrm>
              <a:off x="6465960" y="3146760"/>
              <a:ext cx="221400" cy="146160"/>
            </a:xfrm>
            <a:custGeom>
              <a:avLst/>
              <a:gdLst>
                <a:gd name="textAreaLeft" fmla="*/ 0 w 221400"/>
                <a:gd name="textAreaRight" fmla="*/ 221760 w 221400"/>
                <a:gd name="textAreaTop" fmla="*/ 0 h 146160"/>
                <a:gd name="textAreaBottom" fmla="*/ 146520 h 146160"/>
              </a:gdLst>
              <a:ahLst/>
              <a:rect l="textAreaLeft" t="textAreaTop" r="textAreaRight" b="textAreaBottom"/>
              <a:pathLst>
                <a:path w="9975" h="6551">
                  <a:moveTo>
                    <a:pt x="1892" y="1"/>
                  </a:moveTo>
                  <a:cubicBezTo>
                    <a:pt x="1710" y="1"/>
                    <a:pt x="1596" y="14"/>
                    <a:pt x="1569" y="46"/>
                  </a:cubicBezTo>
                  <a:cubicBezTo>
                    <a:pt x="1335" y="313"/>
                    <a:pt x="1" y="5049"/>
                    <a:pt x="1" y="5049"/>
                  </a:cubicBezTo>
                  <a:lnTo>
                    <a:pt x="1035" y="5183"/>
                  </a:lnTo>
                  <a:lnTo>
                    <a:pt x="1635" y="4716"/>
                  </a:lnTo>
                  <a:cubicBezTo>
                    <a:pt x="1635" y="4716"/>
                    <a:pt x="2269" y="980"/>
                    <a:pt x="2436" y="913"/>
                  </a:cubicBezTo>
                  <a:cubicBezTo>
                    <a:pt x="2440" y="912"/>
                    <a:pt x="2446" y="912"/>
                    <a:pt x="2454" y="912"/>
                  </a:cubicBezTo>
                  <a:cubicBezTo>
                    <a:pt x="2827" y="912"/>
                    <a:pt x="7709" y="1616"/>
                    <a:pt x="7840" y="1747"/>
                  </a:cubicBezTo>
                  <a:cubicBezTo>
                    <a:pt x="7973" y="1880"/>
                    <a:pt x="8173" y="6317"/>
                    <a:pt x="8173" y="6317"/>
                  </a:cubicBezTo>
                  <a:lnTo>
                    <a:pt x="9441" y="6550"/>
                  </a:lnTo>
                  <a:lnTo>
                    <a:pt x="9975" y="6117"/>
                  </a:lnTo>
                  <a:cubicBezTo>
                    <a:pt x="9975" y="6117"/>
                    <a:pt x="9374" y="913"/>
                    <a:pt x="8874" y="846"/>
                  </a:cubicBezTo>
                  <a:cubicBezTo>
                    <a:pt x="8432" y="787"/>
                    <a:pt x="3259" y="1"/>
                    <a:pt x="189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3080" bIns="73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91" name="Google Shape;5717;p111"/>
            <p:cNvSpPr/>
            <p:nvPr/>
          </p:nvSpPr>
          <p:spPr>
            <a:xfrm>
              <a:off x="6790680" y="3495240"/>
              <a:ext cx="44280" cy="9756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97560"/>
                <a:gd name="textAreaBottom" fmla="*/ 97920 h 97560"/>
              </a:gdLst>
              <a:ahLst/>
              <a:rect l="textAreaLeft" t="textAreaTop" r="textAreaRight" b="textAreaBottom"/>
              <a:pathLst>
                <a:path w="2002" h="4371">
                  <a:moveTo>
                    <a:pt x="0" y="1"/>
                  </a:moveTo>
                  <a:lnTo>
                    <a:pt x="34" y="668"/>
                  </a:lnTo>
                  <a:lnTo>
                    <a:pt x="34" y="1001"/>
                  </a:lnTo>
                  <a:lnTo>
                    <a:pt x="167" y="4004"/>
                  </a:lnTo>
                  <a:lnTo>
                    <a:pt x="167" y="4371"/>
                  </a:lnTo>
                  <a:lnTo>
                    <a:pt x="2002" y="3103"/>
                  </a:lnTo>
                  <a:cubicBezTo>
                    <a:pt x="1435" y="2569"/>
                    <a:pt x="934" y="1935"/>
                    <a:pt x="601" y="1202"/>
                  </a:cubicBezTo>
                  <a:cubicBezTo>
                    <a:pt x="267" y="5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92" name="Google Shape;5718;p111"/>
            <p:cNvSpPr/>
            <p:nvPr/>
          </p:nvSpPr>
          <p:spPr>
            <a:xfrm>
              <a:off x="6791400" y="3510000"/>
              <a:ext cx="33120" cy="745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74520"/>
                <a:gd name="textAreaBottom" fmla="*/ 74880 h 74520"/>
              </a:gdLst>
              <a:ahLst/>
              <a:rect l="textAreaLeft" t="textAreaTop" r="textAreaRight" b="textAreaBottom"/>
              <a:pathLst>
                <a:path w="1502" h="3337">
                  <a:moveTo>
                    <a:pt x="1" y="1"/>
                  </a:moveTo>
                  <a:lnTo>
                    <a:pt x="1" y="334"/>
                  </a:lnTo>
                  <a:lnTo>
                    <a:pt x="134" y="3337"/>
                  </a:lnTo>
                  <a:lnTo>
                    <a:pt x="1502" y="2403"/>
                  </a:lnTo>
                  <a:cubicBezTo>
                    <a:pt x="801" y="1902"/>
                    <a:pt x="267" y="7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440" bIns="37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93" name="Google Shape;5719;p111"/>
            <p:cNvSpPr/>
            <p:nvPr/>
          </p:nvSpPr>
          <p:spPr>
            <a:xfrm>
              <a:off x="6789960" y="3495960"/>
              <a:ext cx="12960" cy="26640"/>
            </a:xfrm>
            <a:custGeom>
              <a:avLst/>
              <a:gdLst>
                <a:gd name="textAreaLeft" fmla="*/ 0 w 12960"/>
                <a:gd name="textAreaRight" fmla="*/ 13320 w 1296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602" h="1201">
                  <a:moveTo>
                    <a:pt x="1" y="0"/>
                  </a:moveTo>
                  <a:lnTo>
                    <a:pt x="68" y="967"/>
                  </a:lnTo>
                  <a:cubicBezTo>
                    <a:pt x="234" y="1034"/>
                    <a:pt x="434" y="1101"/>
                    <a:pt x="601" y="1201"/>
                  </a:cubicBezTo>
                  <a:cubicBezTo>
                    <a:pt x="268" y="5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94" name="Google Shape;5720;p111"/>
            <p:cNvSpPr/>
            <p:nvPr/>
          </p:nvSpPr>
          <p:spPr>
            <a:xfrm>
              <a:off x="6789240" y="3450960"/>
              <a:ext cx="80640" cy="97560"/>
            </a:xfrm>
            <a:custGeom>
              <a:avLst/>
              <a:gdLst>
                <a:gd name="textAreaLeft" fmla="*/ 0 w 80640"/>
                <a:gd name="textAreaRight" fmla="*/ 81000 w 80640"/>
                <a:gd name="textAreaTop" fmla="*/ 0 h 97560"/>
                <a:gd name="textAreaBottom" fmla="*/ 97920 h 97560"/>
              </a:gdLst>
              <a:ahLst/>
              <a:rect l="textAreaLeft" t="textAreaTop" r="textAreaRight" b="textAreaBottom"/>
              <a:pathLst>
                <a:path w="3637" h="4371">
                  <a:moveTo>
                    <a:pt x="0" y="1"/>
                  </a:moveTo>
                  <a:lnTo>
                    <a:pt x="0" y="234"/>
                  </a:lnTo>
                  <a:lnTo>
                    <a:pt x="101" y="2536"/>
                  </a:lnTo>
                  <a:lnTo>
                    <a:pt x="101" y="2903"/>
                  </a:lnTo>
                  <a:cubicBezTo>
                    <a:pt x="1201" y="3070"/>
                    <a:pt x="2269" y="3603"/>
                    <a:pt x="3103" y="4370"/>
                  </a:cubicBezTo>
                  <a:lnTo>
                    <a:pt x="3636" y="1869"/>
                  </a:lnTo>
                  <a:cubicBezTo>
                    <a:pt x="2202" y="4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95" name="Google Shape;5721;p111"/>
            <p:cNvSpPr/>
            <p:nvPr/>
          </p:nvSpPr>
          <p:spPr>
            <a:xfrm>
              <a:off x="6783840" y="3330000"/>
              <a:ext cx="59760" cy="94680"/>
            </a:xfrm>
            <a:custGeom>
              <a:avLst/>
              <a:gdLst>
                <a:gd name="textAreaLeft" fmla="*/ 0 w 59760"/>
                <a:gd name="textAreaRight" fmla="*/ 60120 w 59760"/>
                <a:gd name="textAreaTop" fmla="*/ 0 h 94680"/>
                <a:gd name="textAreaBottom" fmla="*/ 95040 h 94680"/>
              </a:gdLst>
              <a:ahLst/>
              <a:rect l="textAreaLeft" t="textAreaTop" r="textAreaRight" b="textAreaBottom"/>
              <a:pathLst>
                <a:path w="2703" h="4238">
                  <a:moveTo>
                    <a:pt x="1335" y="1"/>
                  </a:moveTo>
                  <a:cubicBezTo>
                    <a:pt x="935" y="434"/>
                    <a:pt x="468" y="868"/>
                    <a:pt x="1" y="1235"/>
                  </a:cubicBezTo>
                  <a:lnTo>
                    <a:pt x="1" y="1435"/>
                  </a:lnTo>
                  <a:lnTo>
                    <a:pt x="34" y="2002"/>
                  </a:lnTo>
                  <a:lnTo>
                    <a:pt x="68" y="3236"/>
                  </a:lnTo>
                  <a:lnTo>
                    <a:pt x="101" y="3970"/>
                  </a:lnTo>
                  <a:lnTo>
                    <a:pt x="101" y="4237"/>
                  </a:lnTo>
                  <a:cubicBezTo>
                    <a:pt x="1068" y="3770"/>
                    <a:pt x="1936" y="3170"/>
                    <a:pt x="2703" y="2403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7520" bIns="47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96" name="Google Shape;5722;p111"/>
            <p:cNvSpPr/>
            <p:nvPr/>
          </p:nvSpPr>
          <p:spPr>
            <a:xfrm>
              <a:off x="6706080" y="3252240"/>
              <a:ext cx="69480" cy="5580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55800"/>
                <a:gd name="textAreaBottom" fmla="*/ 56160 h 55800"/>
              </a:gdLst>
              <a:ahLst/>
              <a:rect l="textAreaLeft" t="textAreaTop" r="textAreaRight" b="textAreaBottom"/>
              <a:pathLst>
                <a:path w="3137" h="2503">
                  <a:moveTo>
                    <a:pt x="1768" y="1"/>
                  </a:moveTo>
                  <a:cubicBezTo>
                    <a:pt x="934" y="501"/>
                    <a:pt x="301" y="1268"/>
                    <a:pt x="0" y="2202"/>
                  </a:cubicBezTo>
                  <a:lnTo>
                    <a:pt x="201" y="2236"/>
                  </a:lnTo>
                  <a:lnTo>
                    <a:pt x="834" y="2302"/>
                  </a:lnTo>
                  <a:lnTo>
                    <a:pt x="1468" y="2402"/>
                  </a:lnTo>
                  <a:lnTo>
                    <a:pt x="1902" y="2469"/>
                  </a:lnTo>
                  <a:lnTo>
                    <a:pt x="2202" y="2502"/>
                  </a:lnTo>
                  <a:cubicBezTo>
                    <a:pt x="2469" y="2136"/>
                    <a:pt x="2769" y="1769"/>
                    <a:pt x="3136" y="1468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080" bIns="28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97" name="Google Shape;5723;p111"/>
            <p:cNvSpPr/>
            <p:nvPr/>
          </p:nvSpPr>
          <p:spPr>
            <a:xfrm>
              <a:off x="6711120" y="3259800"/>
              <a:ext cx="55440" cy="4752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47520"/>
                <a:gd name="textAreaBottom" fmla="*/ 47880 h 47520"/>
              </a:gdLst>
              <a:ahLst/>
              <a:rect l="textAreaLeft" t="textAreaTop" r="textAreaRight" b="textAreaBottom"/>
              <a:pathLst>
                <a:path w="2503" h="2136">
                  <a:moveTo>
                    <a:pt x="1469" y="0"/>
                  </a:moveTo>
                  <a:cubicBezTo>
                    <a:pt x="701" y="401"/>
                    <a:pt x="201" y="1401"/>
                    <a:pt x="1" y="1902"/>
                  </a:cubicBezTo>
                  <a:lnTo>
                    <a:pt x="601" y="1968"/>
                  </a:lnTo>
                  <a:cubicBezTo>
                    <a:pt x="568" y="1902"/>
                    <a:pt x="535" y="1835"/>
                    <a:pt x="535" y="1735"/>
                  </a:cubicBezTo>
                  <a:cubicBezTo>
                    <a:pt x="535" y="1451"/>
                    <a:pt x="752" y="1310"/>
                    <a:pt x="968" y="1310"/>
                  </a:cubicBezTo>
                  <a:cubicBezTo>
                    <a:pt x="1185" y="1310"/>
                    <a:pt x="1402" y="1451"/>
                    <a:pt x="1402" y="1735"/>
                  </a:cubicBezTo>
                  <a:cubicBezTo>
                    <a:pt x="1402" y="1868"/>
                    <a:pt x="1369" y="2002"/>
                    <a:pt x="1269" y="2068"/>
                  </a:cubicBezTo>
                  <a:lnTo>
                    <a:pt x="1669" y="2135"/>
                  </a:lnTo>
                  <a:cubicBezTo>
                    <a:pt x="1902" y="1768"/>
                    <a:pt x="2203" y="1401"/>
                    <a:pt x="2503" y="1101"/>
                  </a:cubicBezTo>
                  <a:lnTo>
                    <a:pt x="146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98" name="Google Shape;5724;p111"/>
            <p:cNvSpPr/>
            <p:nvPr/>
          </p:nvSpPr>
          <p:spPr>
            <a:xfrm>
              <a:off x="6788520" y="3456360"/>
              <a:ext cx="77400" cy="81720"/>
            </a:xfrm>
            <a:custGeom>
              <a:avLst/>
              <a:gdLst>
                <a:gd name="textAreaLeft" fmla="*/ 0 w 77400"/>
                <a:gd name="textAreaRight" fmla="*/ 77760 w 77400"/>
                <a:gd name="textAreaTop" fmla="*/ 0 h 81720"/>
                <a:gd name="textAreaBottom" fmla="*/ 82080 h 81720"/>
              </a:gdLst>
              <a:ahLst/>
              <a:rect l="textAreaLeft" t="textAreaTop" r="textAreaRight" b="textAreaBottom"/>
              <a:pathLst>
                <a:path w="3503" h="3670">
                  <a:moveTo>
                    <a:pt x="1142" y="776"/>
                  </a:moveTo>
                  <a:cubicBezTo>
                    <a:pt x="1236" y="776"/>
                    <a:pt x="1334" y="794"/>
                    <a:pt x="1434" y="834"/>
                  </a:cubicBezTo>
                  <a:cubicBezTo>
                    <a:pt x="1768" y="934"/>
                    <a:pt x="1968" y="1301"/>
                    <a:pt x="1868" y="1635"/>
                  </a:cubicBezTo>
                  <a:cubicBezTo>
                    <a:pt x="1810" y="2042"/>
                    <a:pt x="1480" y="2269"/>
                    <a:pt x="1143" y="2269"/>
                  </a:cubicBezTo>
                  <a:cubicBezTo>
                    <a:pt x="900" y="2269"/>
                    <a:pt x="654" y="2152"/>
                    <a:pt x="500" y="1902"/>
                  </a:cubicBezTo>
                  <a:cubicBezTo>
                    <a:pt x="217" y="1363"/>
                    <a:pt x="608" y="776"/>
                    <a:pt x="1142" y="776"/>
                  </a:cubicBezTo>
                  <a:close/>
                  <a:moveTo>
                    <a:pt x="0" y="0"/>
                  </a:moveTo>
                  <a:lnTo>
                    <a:pt x="100" y="2302"/>
                  </a:lnTo>
                  <a:cubicBezTo>
                    <a:pt x="1501" y="2535"/>
                    <a:pt x="3036" y="3669"/>
                    <a:pt x="3036" y="3669"/>
                  </a:cubicBezTo>
                  <a:lnTo>
                    <a:pt x="3503" y="1701"/>
                  </a:lnTo>
                  <a:cubicBezTo>
                    <a:pt x="2502" y="834"/>
                    <a:pt x="1301" y="2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040" bIns="41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99" name="Google Shape;5725;p111"/>
            <p:cNvSpPr/>
            <p:nvPr/>
          </p:nvSpPr>
          <p:spPr>
            <a:xfrm>
              <a:off x="6784560" y="3339720"/>
              <a:ext cx="50760" cy="7884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78840"/>
                <a:gd name="textAreaBottom" fmla="*/ 79200 h 78840"/>
              </a:gdLst>
              <a:ahLst/>
              <a:rect l="textAreaLeft" t="textAreaTop" r="textAreaRight" b="textAreaBottom"/>
              <a:pathLst>
                <a:path w="2302" h="3537">
                  <a:moveTo>
                    <a:pt x="1201" y="0"/>
                  </a:moveTo>
                  <a:cubicBezTo>
                    <a:pt x="834" y="401"/>
                    <a:pt x="434" y="734"/>
                    <a:pt x="0" y="1001"/>
                  </a:cubicBezTo>
                  <a:lnTo>
                    <a:pt x="0" y="1568"/>
                  </a:lnTo>
                  <a:lnTo>
                    <a:pt x="34" y="1568"/>
                  </a:lnTo>
                  <a:cubicBezTo>
                    <a:pt x="768" y="1668"/>
                    <a:pt x="768" y="2702"/>
                    <a:pt x="34" y="2802"/>
                  </a:cubicBezTo>
                  <a:lnTo>
                    <a:pt x="67" y="3536"/>
                  </a:lnTo>
                  <a:cubicBezTo>
                    <a:pt x="868" y="3103"/>
                    <a:pt x="1601" y="2569"/>
                    <a:pt x="2302" y="1969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00" name="Google Shape;5726;p111"/>
            <p:cNvSpPr/>
            <p:nvPr/>
          </p:nvSpPr>
          <p:spPr>
            <a:xfrm>
              <a:off x="6440760" y="2481480"/>
              <a:ext cx="115200" cy="60552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605520"/>
                <a:gd name="textAreaBottom" fmla="*/ 605880 h 605520"/>
              </a:gdLst>
              <a:ahLst/>
              <a:rect l="textAreaLeft" t="textAreaTop" r="textAreaRight" b="textAreaBottom"/>
              <a:pathLst>
                <a:path w="5205" h="27053">
                  <a:moveTo>
                    <a:pt x="301" y="0"/>
                  </a:moveTo>
                  <a:cubicBezTo>
                    <a:pt x="301" y="0"/>
                    <a:pt x="1" y="12943"/>
                    <a:pt x="267" y="14677"/>
                  </a:cubicBezTo>
                  <a:cubicBezTo>
                    <a:pt x="1035" y="19180"/>
                    <a:pt x="3236" y="27053"/>
                    <a:pt x="3236" y="27053"/>
                  </a:cubicBezTo>
                  <a:lnTo>
                    <a:pt x="5204" y="26319"/>
                  </a:lnTo>
                  <a:cubicBezTo>
                    <a:pt x="5204" y="26319"/>
                    <a:pt x="3336" y="18080"/>
                    <a:pt x="3136" y="15111"/>
                  </a:cubicBezTo>
                  <a:cubicBezTo>
                    <a:pt x="2903" y="12142"/>
                    <a:pt x="2669" y="1601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01" name="Google Shape;5727;p111"/>
            <p:cNvSpPr/>
            <p:nvPr/>
          </p:nvSpPr>
          <p:spPr>
            <a:xfrm>
              <a:off x="6586560" y="2664360"/>
              <a:ext cx="75960" cy="81360"/>
            </a:xfrm>
            <a:custGeom>
              <a:avLst/>
              <a:gdLst>
                <a:gd name="textAreaLeft" fmla="*/ 0 w 75960"/>
                <a:gd name="textAreaRight" fmla="*/ 76320 w 75960"/>
                <a:gd name="textAreaTop" fmla="*/ 0 h 81360"/>
                <a:gd name="textAreaBottom" fmla="*/ 81720 h 81360"/>
              </a:gdLst>
              <a:ahLst/>
              <a:rect l="textAreaLeft" t="textAreaTop" r="textAreaRight" b="textAreaBottom"/>
              <a:pathLst>
                <a:path w="3437" h="3655">
                  <a:moveTo>
                    <a:pt x="2870" y="1"/>
                  </a:moveTo>
                  <a:lnTo>
                    <a:pt x="1" y="1568"/>
                  </a:lnTo>
                  <a:lnTo>
                    <a:pt x="1" y="3336"/>
                  </a:lnTo>
                  <a:cubicBezTo>
                    <a:pt x="142" y="3571"/>
                    <a:pt x="474" y="3655"/>
                    <a:pt x="880" y="3655"/>
                  </a:cubicBezTo>
                  <a:cubicBezTo>
                    <a:pt x="1919" y="3655"/>
                    <a:pt x="3437" y="3103"/>
                    <a:pt x="3437" y="3103"/>
                  </a:cubicBezTo>
                  <a:lnTo>
                    <a:pt x="2870" y="1"/>
                  </a:lnTo>
                  <a:close/>
                </a:path>
              </a:pathLst>
            </a:custGeom>
            <a:solidFill>
              <a:srgbClr val="ffb57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680" bIns="40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02" name="Google Shape;5728;p111"/>
            <p:cNvSpPr/>
            <p:nvPr/>
          </p:nvSpPr>
          <p:spPr>
            <a:xfrm>
              <a:off x="6650640" y="2664360"/>
              <a:ext cx="61200" cy="720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72000"/>
                <a:gd name="textAreaBottom" fmla="*/ 72360 h 72000"/>
              </a:gdLst>
              <a:ahLst/>
              <a:rect l="textAreaLeft" t="textAreaTop" r="textAreaRight" b="textAreaBottom"/>
              <a:pathLst>
                <a:path w="2770" h="3237">
                  <a:moveTo>
                    <a:pt x="1" y="1"/>
                  </a:moveTo>
                  <a:lnTo>
                    <a:pt x="568" y="3103"/>
                  </a:lnTo>
                  <a:lnTo>
                    <a:pt x="2603" y="3236"/>
                  </a:lnTo>
                  <a:lnTo>
                    <a:pt x="2769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00" bIns="36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03" name="Google Shape;5729;p111"/>
            <p:cNvSpPr/>
            <p:nvPr/>
          </p:nvSpPr>
          <p:spPr>
            <a:xfrm>
              <a:off x="6101640" y="2084760"/>
              <a:ext cx="303840" cy="335160"/>
            </a:xfrm>
            <a:custGeom>
              <a:avLst/>
              <a:gdLst>
                <a:gd name="textAreaLeft" fmla="*/ 0 w 303840"/>
                <a:gd name="textAreaRight" fmla="*/ 304200 w 303840"/>
                <a:gd name="textAreaTop" fmla="*/ 0 h 335160"/>
                <a:gd name="textAreaBottom" fmla="*/ 335520 h 335160"/>
              </a:gdLst>
              <a:ahLst/>
              <a:rect l="textAreaLeft" t="textAreaTop" r="textAreaRight" b="textAreaBottom"/>
              <a:pathLst>
                <a:path w="13687" h="14984">
                  <a:moveTo>
                    <a:pt x="7007" y="0"/>
                  </a:moveTo>
                  <a:cubicBezTo>
                    <a:pt x="3105" y="0"/>
                    <a:pt x="2345" y="2573"/>
                    <a:pt x="2345" y="2573"/>
                  </a:cubicBezTo>
                  <a:cubicBezTo>
                    <a:pt x="2256" y="2552"/>
                    <a:pt x="2168" y="2541"/>
                    <a:pt x="2081" y="2541"/>
                  </a:cubicBezTo>
                  <a:cubicBezTo>
                    <a:pt x="930" y="2541"/>
                    <a:pt x="1" y="4352"/>
                    <a:pt x="311" y="7143"/>
                  </a:cubicBezTo>
                  <a:cubicBezTo>
                    <a:pt x="644" y="10112"/>
                    <a:pt x="2479" y="10245"/>
                    <a:pt x="2779" y="11379"/>
                  </a:cubicBezTo>
                  <a:cubicBezTo>
                    <a:pt x="3079" y="12480"/>
                    <a:pt x="2512" y="14081"/>
                    <a:pt x="2512" y="14081"/>
                  </a:cubicBezTo>
                  <a:cubicBezTo>
                    <a:pt x="3046" y="13648"/>
                    <a:pt x="3213" y="12280"/>
                    <a:pt x="3213" y="12280"/>
                  </a:cubicBezTo>
                  <a:lnTo>
                    <a:pt x="3213" y="12280"/>
                  </a:lnTo>
                  <a:cubicBezTo>
                    <a:pt x="3279" y="13114"/>
                    <a:pt x="3079" y="13948"/>
                    <a:pt x="2612" y="14648"/>
                  </a:cubicBezTo>
                  <a:cubicBezTo>
                    <a:pt x="3449" y="14894"/>
                    <a:pt x="4512" y="14983"/>
                    <a:pt x="5615" y="14983"/>
                  </a:cubicBezTo>
                  <a:cubicBezTo>
                    <a:pt x="8557" y="14983"/>
                    <a:pt x="11785" y="14348"/>
                    <a:pt x="11785" y="14348"/>
                  </a:cubicBezTo>
                  <a:cubicBezTo>
                    <a:pt x="11552" y="13814"/>
                    <a:pt x="11452" y="13247"/>
                    <a:pt x="11519" y="12680"/>
                  </a:cubicBezTo>
                  <a:lnTo>
                    <a:pt x="11519" y="12680"/>
                  </a:lnTo>
                  <a:cubicBezTo>
                    <a:pt x="11652" y="13214"/>
                    <a:pt x="12052" y="13681"/>
                    <a:pt x="12553" y="13914"/>
                  </a:cubicBezTo>
                  <a:cubicBezTo>
                    <a:pt x="11719" y="12013"/>
                    <a:pt x="11685" y="9878"/>
                    <a:pt x="12453" y="7943"/>
                  </a:cubicBezTo>
                  <a:cubicBezTo>
                    <a:pt x="13687" y="4608"/>
                    <a:pt x="12486" y="438"/>
                    <a:pt x="7849" y="38"/>
                  </a:cubicBezTo>
                  <a:cubicBezTo>
                    <a:pt x="7553" y="12"/>
                    <a:pt x="7273" y="0"/>
                    <a:pt x="7007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04" name="Google Shape;5730;p111"/>
            <p:cNvSpPr/>
            <p:nvPr/>
          </p:nvSpPr>
          <p:spPr>
            <a:xfrm>
              <a:off x="6187680" y="2902680"/>
              <a:ext cx="349560" cy="1379880"/>
            </a:xfrm>
            <a:custGeom>
              <a:avLst/>
              <a:gdLst>
                <a:gd name="textAreaLeft" fmla="*/ 0 w 349560"/>
                <a:gd name="textAreaRight" fmla="*/ 349920 w 349560"/>
                <a:gd name="textAreaTop" fmla="*/ 0 h 1379880"/>
                <a:gd name="textAreaBottom" fmla="*/ 1380240 h 1379880"/>
              </a:gdLst>
              <a:ahLst/>
              <a:rect l="textAreaLeft" t="textAreaTop" r="textAreaRight" b="textAreaBottom"/>
              <a:pathLst>
                <a:path w="15746" h="61634">
                  <a:moveTo>
                    <a:pt x="401" y="1"/>
                  </a:moveTo>
                  <a:cubicBezTo>
                    <a:pt x="401" y="1"/>
                    <a:pt x="1" y="10575"/>
                    <a:pt x="6906" y="27620"/>
                  </a:cubicBezTo>
                  <a:cubicBezTo>
                    <a:pt x="5905" y="43932"/>
                    <a:pt x="13744" y="61478"/>
                    <a:pt x="13744" y="61478"/>
                  </a:cubicBezTo>
                  <a:cubicBezTo>
                    <a:pt x="13894" y="61585"/>
                    <a:pt x="14151" y="61634"/>
                    <a:pt x="14432" y="61634"/>
                  </a:cubicBezTo>
                  <a:cubicBezTo>
                    <a:pt x="15024" y="61634"/>
                    <a:pt x="15723" y="61417"/>
                    <a:pt x="15745" y="61078"/>
                  </a:cubicBezTo>
                  <a:cubicBezTo>
                    <a:pt x="14578" y="58776"/>
                    <a:pt x="13977" y="37694"/>
                    <a:pt x="13210" y="27620"/>
                  </a:cubicBezTo>
                  <a:cubicBezTo>
                    <a:pt x="13410" y="16913"/>
                    <a:pt x="11242" y="1"/>
                    <a:pt x="11242" y="1"/>
                  </a:cubicBezTo>
                  <a:close/>
                </a:path>
              </a:pathLst>
            </a:custGeom>
            <a:solidFill>
              <a:srgbClr val="ffb57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05" name="Google Shape;5731;p111"/>
            <p:cNvSpPr/>
            <p:nvPr/>
          </p:nvSpPr>
          <p:spPr>
            <a:xfrm>
              <a:off x="5968440" y="2902680"/>
              <a:ext cx="402840" cy="1387440"/>
            </a:xfrm>
            <a:custGeom>
              <a:avLst/>
              <a:gdLst>
                <a:gd name="textAreaLeft" fmla="*/ 0 w 402840"/>
                <a:gd name="textAreaRight" fmla="*/ 403200 w 402840"/>
                <a:gd name="textAreaTop" fmla="*/ 0 h 1387440"/>
                <a:gd name="textAreaBottom" fmla="*/ 1387800 h 1387440"/>
              </a:gdLst>
              <a:ahLst/>
              <a:rect l="textAreaLeft" t="textAreaTop" r="textAreaRight" b="textAreaBottom"/>
              <a:pathLst>
                <a:path w="18147" h="61980">
                  <a:moveTo>
                    <a:pt x="8640" y="1"/>
                  </a:moveTo>
                  <a:cubicBezTo>
                    <a:pt x="8640" y="1"/>
                    <a:pt x="2469" y="5571"/>
                    <a:pt x="4437" y="28854"/>
                  </a:cubicBezTo>
                  <a:cubicBezTo>
                    <a:pt x="0" y="39395"/>
                    <a:pt x="5237" y="61878"/>
                    <a:pt x="5237" y="61878"/>
                  </a:cubicBezTo>
                  <a:cubicBezTo>
                    <a:pt x="5473" y="61950"/>
                    <a:pt x="5667" y="61980"/>
                    <a:pt x="5832" y="61980"/>
                  </a:cubicBezTo>
                  <a:cubicBezTo>
                    <a:pt x="6439" y="61980"/>
                    <a:pt x="6652" y="61573"/>
                    <a:pt x="7072" y="61311"/>
                  </a:cubicBezTo>
                  <a:cubicBezTo>
                    <a:pt x="7105" y="50103"/>
                    <a:pt x="9207" y="38261"/>
                    <a:pt x="11275" y="28421"/>
                  </a:cubicBezTo>
                  <a:cubicBezTo>
                    <a:pt x="13210" y="19081"/>
                    <a:pt x="18146" y="1"/>
                    <a:pt x="18146" y="1"/>
                  </a:cubicBezTo>
                  <a:close/>
                </a:path>
              </a:pathLst>
            </a:custGeom>
            <a:solidFill>
              <a:srgbClr val="ffb57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06" name="Google Shape;5732;p111"/>
            <p:cNvSpPr/>
            <p:nvPr/>
          </p:nvSpPr>
          <p:spPr>
            <a:xfrm>
              <a:off x="6030720" y="2910960"/>
              <a:ext cx="455760" cy="618120"/>
            </a:xfrm>
            <a:custGeom>
              <a:avLst/>
              <a:gdLst>
                <a:gd name="textAreaLeft" fmla="*/ 0 w 455760"/>
                <a:gd name="textAreaRight" fmla="*/ 456120 w 455760"/>
                <a:gd name="textAreaTop" fmla="*/ 0 h 618120"/>
                <a:gd name="textAreaBottom" fmla="*/ 618480 h 618120"/>
              </a:gdLst>
              <a:ahLst/>
              <a:rect l="textAreaLeft" t="textAreaTop" r="textAreaRight" b="textAreaBottom"/>
              <a:pathLst>
                <a:path w="20515" h="27621">
                  <a:moveTo>
                    <a:pt x="18547" y="0"/>
                  </a:moveTo>
                  <a:cubicBezTo>
                    <a:pt x="18547" y="0"/>
                    <a:pt x="9140" y="234"/>
                    <a:pt x="5304" y="234"/>
                  </a:cubicBezTo>
                  <a:cubicBezTo>
                    <a:pt x="1134" y="5238"/>
                    <a:pt x="0" y="21249"/>
                    <a:pt x="767" y="24751"/>
                  </a:cubicBezTo>
                  <a:cubicBezTo>
                    <a:pt x="1101" y="25118"/>
                    <a:pt x="1501" y="25419"/>
                    <a:pt x="1935" y="25652"/>
                  </a:cubicBezTo>
                  <a:cubicBezTo>
                    <a:pt x="1968" y="23484"/>
                    <a:pt x="2602" y="22483"/>
                    <a:pt x="2602" y="22483"/>
                  </a:cubicBezTo>
                  <a:lnTo>
                    <a:pt x="2602" y="22483"/>
                  </a:lnTo>
                  <a:cubicBezTo>
                    <a:pt x="2502" y="23717"/>
                    <a:pt x="2602" y="24952"/>
                    <a:pt x="2936" y="26152"/>
                  </a:cubicBezTo>
                  <a:cubicBezTo>
                    <a:pt x="4891" y="26962"/>
                    <a:pt x="7912" y="27620"/>
                    <a:pt x="11699" y="27620"/>
                  </a:cubicBezTo>
                  <a:cubicBezTo>
                    <a:pt x="14306" y="27620"/>
                    <a:pt x="17277" y="27308"/>
                    <a:pt x="20515" y="26519"/>
                  </a:cubicBezTo>
                  <a:cubicBezTo>
                    <a:pt x="20515" y="17213"/>
                    <a:pt x="18680" y="1535"/>
                    <a:pt x="18547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07" name="Google Shape;5733;p111"/>
            <p:cNvSpPr/>
            <p:nvPr/>
          </p:nvSpPr>
          <p:spPr>
            <a:xfrm>
              <a:off x="6053040" y="4288320"/>
              <a:ext cx="124920" cy="190800"/>
            </a:xfrm>
            <a:custGeom>
              <a:avLst/>
              <a:gdLst>
                <a:gd name="textAreaLeft" fmla="*/ 0 w 124920"/>
                <a:gd name="textAreaRight" fmla="*/ 125280 w 124920"/>
                <a:gd name="textAreaTop" fmla="*/ 0 h 190800"/>
                <a:gd name="textAreaBottom" fmla="*/ 191160 h 190800"/>
              </a:gdLst>
              <a:ahLst/>
              <a:rect l="textAreaLeft" t="textAreaTop" r="textAreaRight" b="textAreaBottom"/>
              <a:pathLst>
                <a:path w="5639" h="8540">
                  <a:moveTo>
                    <a:pt x="1435" y="0"/>
                  </a:moveTo>
                  <a:cubicBezTo>
                    <a:pt x="1435" y="0"/>
                    <a:pt x="268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2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437" y="901"/>
                    <a:pt x="3337" y="167"/>
                    <a:pt x="3337" y="167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08" name="Google Shape;5734;p111"/>
            <p:cNvSpPr/>
            <p:nvPr/>
          </p:nvSpPr>
          <p:spPr>
            <a:xfrm>
              <a:off x="6084720" y="4257720"/>
              <a:ext cx="61560" cy="17316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173160"/>
                <a:gd name="textAreaBottom" fmla="*/ 173520 h 173160"/>
              </a:gdLst>
              <a:ahLst/>
              <a:rect l="textAreaLeft" t="textAreaTop" r="textAreaRight" b="textAreaBottom"/>
              <a:pathLst>
                <a:path w="2786" h="7756">
                  <a:moveTo>
                    <a:pt x="1868" y="0"/>
                  </a:moveTo>
                  <a:lnTo>
                    <a:pt x="0" y="1368"/>
                  </a:lnTo>
                  <a:cubicBezTo>
                    <a:pt x="100" y="3703"/>
                    <a:pt x="934" y="6705"/>
                    <a:pt x="2002" y="7673"/>
                  </a:cubicBezTo>
                  <a:cubicBezTo>
                    <a:pt x="2083" y="7730"/>
                    <a:pt x="2173" y="7755"/>
                    <a:pt x="2261" y="7755"/>
                  </a:cubicBezTo>
                  <a:cubicBezTo>
                    <a:pt x="2532" y="7755"/>
                    <a:pt x="2786" y="7516"/>
                    <a:pt x="2735" y="7239"/>
                  </a:cubicBezTo>
                  <a:cubicBezTo>
                    <a:pt x="2202" y="4837"/>
                    <a:pt x="1902" y="2436"/>
                    <a:pt x="1868" y="0"/>
                  </a:cubicBezTo>
                  <a:close/>
                </a:path>
              </a:pathLst>
            </a:custGeom>
            <a:solidFill>
              <a:srgbClr val="ffb57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6760" bIns="86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09" name="Google Shape;5735;p111"/>
            <p:cNvSpPr/>
            <p:nvPr/>
          </p:nvSpPr>
          <p:spPr>
            <a:xfrm>
              <a:off x="6469560" y="4288320"/>
              <a:ext cx="124920" cy="190800"/>
            </a:xfrm>
            <a:custGeom>
              <a:avLst/>
              <a:gdLst>
                <a:gd name="textAreaLeft" fmla="*/ 0 w 124920"/>
                <a:gd name="textAreaRight" fmla="*/ 125280 w 124920"/>
                <a:gd name="textAreaTop" fmla="*/ 0 h 190800"/>
                <a:gd name="textAreaBottom" fmla="*/ 191160 h 190800"/>
              </a:gdLst>
              <a:ahLst/>
              <a:rect l="textAreaLeft" t="textAreaTop" r="textAreaRight" b="textAreaBottom"/>
              <a:pathLst>
                <a:path w="5638" h="8540">
                  <a:moveTo>
                    <a:pt x="1435" y="0"/>
                  </a:moveTo>
                  <a:cubicBezTo>
                    <a:pt x="1435" y="0"/>
                    <a:pt x="267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1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603" y="1968"/>
                    <a:pt x="3403" y="967"/>
                    <a:pt x="3169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10" name="Google Shape;5736;p111"/>
            <p:cNvSpPr/>
            <p:nvPr/>
          </p:nvSpPr>
          <p:spPr>
            <a:xfrm>
              <a:off x="6491160" y="4250880"/>
              <a:ext cx="72000" cy="18072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180720"/>
                <a:gd name="textAreaBottom" fmla="*/ 181080 h 180720"/>
              </a:gdLst>
              <a:ahLst/>
              <a:rect l="textAreaLeft" t="textAreaTop" r="textAreaRight" b="textAreaBottom"/>
              <a:pathLst>
                <a:path w="3253" h="8084">
                  <a:moveTo>
                    <a:pt x="1692" y="0"/>
                  </a:moveTo>
                  <a:cubicBezTo>
                    <a:pt x="1202" y="0"/>
                    <a:pt x="1" y="1177"/>
                    <a:pt x="1" y="1177"/>
                  </a:cubicBezTo>
                  <a:cubicBezTo>
                    <a:pt x="101" y="3512"/>
                    <a:pt x="1402" y="7014"/>
                    <a:pt x="2503" y="7982"/>
                  </a:cubicBezTo>
                  <a:cubicBezTo>
                    <a:pt x="2591" y="8052"/>
                    <a:pt x="2686" y="8083"/>
                    <a:pt x="2777" y="8083"/>
                  </a:cubicBezTo>
                  <a:cubicBezTo>
                    <a:pt x="3030" y="8083"/>
                    <a:pt x="3252" y="7843"/>
                    <a:pt x="3203" y="7548"/>
                  </a:cubicBezTo>
                  <a:cubicBezTo>
                    <a:pt x="2369" y="4079"/>
                    <a:pt x="2436" y="1677"/>
                    <a:pt x="1869" y="109"/>
                  </a:cubicBezTo>
                  <a:cubicBezTo>
                    <a:pt x="1836" y="33"/>
                    <a:pt x="1774" y="0"/>
                    <a:pt x="1692" y="0"/>
                  </a:cubicBezTo>
                  <a:close/>
                </a:path>
              </a:pathLst>
            </a:custGeom>
            <a:solidFill>
              <a:srgbClr val="ffb57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0360" bIns="90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11" name="Google Shape;5737;p111"/>
            <p:cNvSpPr/>
            <p:nvPr/>
          </p:nvSpPr>
          <p:spPr>
            <a:xfrm>
              <a:off x="6090840" y="2453760"/>
              <a:ext cx="373320" cy="219240"/>
            </a:xfrm>
            <a:custGeom>
              <a:avLst/>
              <a:gdLst>
                <a:gd name="textAreaLeft" fmla="*/ 0 w 373320"/>
                <a:gd name="textAreaRight" fmla="*/ 373680 w 373320"/>
                <a:gd name="textAreaTop" fmla="*/ 0 h 219240"/>
                <a:gd name="textAreaBottom" fmla="*/ 219600 h 219240"/>
              </a:gdLst>
              <a:ahLst/>
              <a:rect l="textAreaLeft" t="textAreaTop" r="textAreaRight" b="textAreaBottom"/>
              <a:pathLst>
                <a:path w="16813" h="9808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12" name="Google Shape;5738;p111"/>
            <p:cNvSpPr/>
            <p:nvPr/>
          </p:nvSpPr>
          <p:spPr>
            <a:xfrm>
              <a:off x="6090840" y="2453760"/>
              <a:ext cx="373320" cy="219240"/>
            </a:xfrm>
            <a:custGeom>
              <a:avLst/>
              <a:gdLst>
                <a:gd name="textAreaLeft" fmla="*/ 0 w 373320"/>
                <a:gd name="textAreaRight" fmla="*/ 373680 w 373320"/>
                <a:gd name="textAreaTop" fmla="*/ 0 h 219240"/>
                <a:gd name="textAreaBottom" fmla="*/ 219600 h 219240"/>
              </a:gdLst>
              <a:ahLst/>
              <a:rect l="textAreaLeft" t="textAreaTop" r="textAreaRight" b="textAreaBottom"/>
              <a:pathLst>
                <a:path w="16813" h="9808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13" name="Google Shape;5739;p111"/>
            <p:cNvSpPr/>
            <p:nvPr/>
          </p:nvSpPr>
          <p:spPr>
            <a:xfrm>
              <a:off x="6093000" y="2450880"/>
              <a:ext cx="411840" cy="560520"/>
            </a:xfrm>
            <a:custGeom>
              <a:avLst/>
              <a:gdLst>
                <a:gd name="textAreaLeft" fmla="*/ 0 w 411840"/>
                <a:gd name="textAreaRight" fmla="*/ 412200 w 411840"/>
                <a:gd name="textAreaTop" fmla="*/ 0 h 560520"/>
                <a:gd name="textAreaBottom" fmla="*/ 560880 h 560520"/>
              </a:gdLst>
              <a:ahLst/>
              <a:rect l="textAreaLeft" t="textAreaTop" r="textAreaRight" b="textAreaBottom"/>
              <a:pathLst>
                <a:path w="18547" h="25053">
                  <a:moveTo>
                    <a:pt x="4548" y="0"/>
                  </a:moveTo>
                  <a:cubicBezTo>
                    <a:pt x="414" y="0"/>
                    <a:pt x="37" y="3337"/>
                    <a:pt x="1" y="3337"/>
                  </a:cubicBezTo>
                  <a:cubicBezTo>
                    <a:pt x="0" y="3337"/>
                    <a:pt x="0" y="3337"/>
                    <a:pt x="0" y="3337"/>
                  </a:cubicBezTo>
                  <a:lnTo>
                    <a:pt x="0" y="3337"/>
                  </a:lnTo>
                  <a:cubicBezTo>
                    <a:pt x="2302" y="8007"/>
                    <a:pt x="3069" y="18248"/>
                    <a:pt x="3069" y="18248"/>
                  </a:cubicBezTo>
                  <a:lnTo>
                    <a:pt x="701" y="22684"/>
                  </a:lnTo>
                  <a:lnTo>
                    <a:pt x="9140" y="25053"/>
                  </a:lnTo>
                  <a:lnTo>
                    <a:pt x="10875" y="20650"/>
                  </a:lnTo>
                  <a:lnTo>
                    <a:pt x="12309" y="24853"/>
                  </a:lnTo>
                  <a:lnTo>
                    <a:pt x="16679" y="23518"/>
                  </a:lnTo>
                  <a:lnTo>
                    <a:pt x="15945" y="17747"/>
                  </a:lnTo>
                  <a:cubicBezTo>
                    <a:pt x="18547" y="5672"/>
                    <a:pt x="15945" y="1369"/>
                    <a:pt x="15945" y="1369"/>
                  </a:cubicBezTo>
                  <a:cubicBezTo>
                    <a:pt x="14246" y="331"/>
                    <a:pt x="11747" y="301"/>
                    <a:pt x="11467" y="301"/>
                  </a:cubicBezTo>
                  <a:cubicBezTo>
                    <a:pt x="11450" y="301"/>
                    <a:pt x="11442" y="302"/>
                    <a:pt x="11442" y="302"/>
                  </a:cubicBezTo>
                  <a:cubicBezTo>
                    <a:pt x="12075" y="3637"/>
                    <a:pt x="10875" y="7540"/>
                    <a:pt x="10875" y="7540"/>
                  </a:cubicBezTo>
                  <a:lnTo>
                    <a:pt x="4670" y="1"/>
                  </a:lnTo>
                  <a:cubicBezTo>
                    <a:pt x="4629" y="1"/>
                    <a:pt x="4588" y="0"/>
                    <a:pt x="454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14" name="Google Shape;5740;p111"/>
            <p:cNvSpPr/>
            <p:nvPr/>
          </p:nvSpPr>
          <p:spPr>
            <a:xfrm>
              <a:off x="6168600" y="2442600"/>
              <a:ext cx="248040" cy="236520"/>
            </a:xfrm>
            <a:custGeom>
              <a:avLst/>
              <a:gdLst>
                <a:gd name="textAreaLeft" fmla="*/ 0 w 248040"/>
                <a:gd name="textAreaRight" fmla="*/ 248400 w 248040"/>
                <a:gd name="textAreaTop" fmla="*/ 0 h 236520"/>
                <a:gd name="textAreaBottom" fmla="*/ 236880 h 236520"/>
              </a:gdLst>
              <a:ahLst/>
              <a:rect l="textAreaLeft" t="textAreaTop" r="textAreaRight" b="textAreaBottom"/>
              <a:pathLst>
                <a:path w="11176" h="10575">
                  <a:moveTo>
                    <a:pt x="2169" y="0"/>
                  </a:moveTo>
                  <a:lnTo>
                    <a:pt x="1602" y="101"/>
                  </a:lnTo>
                  <a:cubicBezTo>
                    <a:pt x="1602" y="101"/>
                    <a:pt x="1" y="2502"/>
                    <a:pt x="67" y="4771"/>
                  </a:cubicBezTo>
                  <a:lnTo>
                    <a:pt x="3303" y="4771"/>
                  </a:lnTo>
                  <a:lnTo>
                    <a:pt x="2002" y="6538"/>
                  </a:lnTo>
                  <a:cubicBezTo>
                    <a:pt x="2002" y="6538"/>
                    <a:pt x="6172" y="7172"/>
                    <a:pt x="8373" y="10575"/>
                  </a:cubicBezTo>
                  <a:lnTo>
                    <a:pt x="7806" y="8607"/>
                  </a:lnTo>
                  <a:lnTo>
                    <a:pt x="10908" y="6538"/>
                  </a:lnTo>
                  <a:lnTo>
                    <a:pt x="9207" y="4804"/>
                  </a:lnTo>
                  <a:lnTo>
                    <a:pt x="11175" y="4203"/>
                  </a:lnTo>
                  <a:cubicBezTo>
                    <a:pt x="10308" y="2369"/>
                    <a:pt x="8740" y="934"/>
                    <a:pt x="6805" y="301"/>
                  </a:cubicBezTo>
                  <a:lnTo>
                    <a:pt x="6805" y="301"/>
                  </a:lnTo>
                  <a:cubicBezTo>
                    <a:pt x="8673" y="2402"/>
                    <a:pt x="7406" y="7439"/>
                    <a:pt x="7406" y="7439"/>
                  </a:cubicBezTo>
                  <a:cubicBezTo>
                    <a:pt x="4337" y="3736"/>
                    <a:pt x="2536" y="768"/>
                    <a:pt x="21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15" name="Google Shape;5741;p111"/>
            <p:cNvSpPr/>
            <p:nvPr/>
          </p:nvSpPr>
          <p:spPr>
            <a:xfrm>
              <a:off x="6187320" y="2308320"/>
              <a:ext cx="201600" cy="246240"/>
            </a:xfrm>
            <a:custGeom>
              <a:avLst/>
              <a:gdLst>
                <a:gd name="textAreaLeft" fmla="*/ 0 w 201600"/>
                <a:gd name="textAreaRight" fmla="*/ 201960 w 201600"/>
                <a:gd name="textAreaTop" fmla="*/ 0 h 246240"/>
                <a:gd name="textAreaBottom" fmla="*/ 246600 h 246240"/>
              </a:gdLst>
              <a:ahLst/>
              <a:rect l="textAreaLeft" t="textAreaTop" r="textAreaRight" b="textAreaBottom"/>
              <a:pathLst>
                <a:path w="9090" h="11009">
                  <a:moveTo>
                    <a:pt x="884" y="0"/>
                  </a:moveTo>
                  <a:lnTo>
                    <a:pt x="884" y="0"/>
                  </a:lnTo>
                  <a:cubicBezTo>
                    <a:pt x="1418" y="1902"/>
                    <a:pt x="2018" y="5337"/>
                    <a:pt x="817" y="6605"/>
                  </a:cubicBezTo>
                  <a:cubicBezTo>
                    <a:pt x="817" y="6605"/>
                    <a:pt x="0" y="8118"/>
                    <a:pt x="4216" y="8118"/>
                  </a:cubicBezTo>
                  <a:cubicBezTo>
                    <a:pt x="4427" y="8118"/>
                    <a:pt x="4650" y="8114"/>
                    <a:pt x="4887" y="8106"/>
                  </a:cubicBezTo>
                  <a:cubicBezTo>
                    <a:pt x="5321" y="9140"/>
                    <a:pt x="6155" y="11008"/>
                    <a:pt x="6155" y="11008"/>
                  </a:cubicBezTo>
                  <a:cubicBezTo>
                    <a:pt x="6155" y="11008"/>
                    <a:pt x="6221" y="8806"/>
                    <a:pt x="5888" y="8039"/>
                  </a:cubicBezTo>
                  <a:cubicBezTo>
                    <a:pt x="9090" y="7772"/>
                    <a:pt x="6655" y="6572"/>
                    <a:pt x="6655" y="6572"/>
                  </a:cubicBezTo>
                  <a:cubicBezTo>
                    <a:pt x="4520" y="6071"/>
                    <a:pt x="4453" y="4537"/>
                    <a:pt x="4720" y="3069"/>
                  </a:cubicBezTo>
                  <a:lnTo>
                    <a:pt x="884" y="0"/>
                  </a:lnTo>
                  <a:close/>
                </a:path>
              </a:pathLst>
            </a:custGeom>
            <a:solidFill>
              <a:srgbClr val="ffb57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16" name="Google Shape;5742;p111"/>
            <p:cNvSpPr/>
            <p:nvPr/>
          </p:nvSpPr>
          <p:spPr>
            <a:xfrm>
              <a:off x="6240600" y="2336400"/>
              <a:ext cx="51480" cy="6300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63000"/>
                <a:gd name="textAreaBottom" fmla="*/ 63360 h 63000"/>
              </a:gdLst>
              <a:ahLst/>
              <a:rect l="textAreaLeft" t="textAreaTop" r="textAreaRight" b="textAreaBottom"/>
              <a:pathLst>
                <a:path w="2336" h="2837">
                  <a:moveTo>
                    <a:pt x="67" y="1"/>
                  </a:moveTo>
                  <a:cubicBezTo>
                    <a:pt x="0" y="334"/>
                    <a:pt x="34" y="668"/>
                    <a:pt x="100" y="1001"/>
                  </a:cubicBezTo>
                  <a:cubicBezTo>
                    <a:pt x="234" y="1835"/>
                    <a:pt x="1401" y="2736"/>
                    <a:pt x="2235" y="2836"/>
                  </a:cubicBezTo>
                  <a:cubicBezTo>
                    <a:pt x="2235" y="2503"/>
                    <a:pt x="2268" y="2136"/>
                    <a:pt x="2335" y="1802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17" name="Google Shape;5743;p111"/>
            <p:cNvSpPr/>
            <p:nvPr/>
          </p:nvSpPr>
          <p:spPr>
            <a:xfrm>
              <a:off x="6159240" y="2115360"/>
              <a:ext cx="220320" cy="263160"/>
            </a:xfrm>
            <a:custGeom>
              <a:avLst/>
              <a:gdLst>
                <a:gd name="textAreaLeft" fmla="*/ 0 w 220320"/>
                <a:gd name="textAreaRight" fmla="*/ 220680 w 220320"/>
                <a:gd name="textAreaTop" fmla="*/ 0 h 263160"/>
                <a:gd name="textAreaBottom" fmla="*/ 263520 h 263160"/>
              </a:gdLst>
              <a:ahLst/>
              <a:rect l="textAreaLeft" t="textAreaTop" r="textAreaRight" b="textAreaBottom"/>
              <a:pathLst>
                <a:path w="9932" h="11771">
                  <a:moveTo>
                    <a:pt x="4432" y="1"/>
                  </a:moveTo>
                  <a:cubicBezTo>
                    <a:pt x="2022" y="1"/>
                    <a:pt x="0" y="2258"/>
                    <a:pt x="591" y="4848"/>
                  </a:cubicBezTo>
                  <a:cubicBezTo>
                    <a:pt x="1158" y="7883"/>
                    <a:pt x="1325" y="9184"/>
                    <a:pt x="3093" y="10652"/>
                  </a:cubicBezTo>
                  <a:cubicBezTo>
                    <a:pt x="4011" y="11417"/>
                    <a:pt x="5049" y="11771"/>
                    <a:pt x="6025" y="11771"/>
                  </a:cubicBezTo>
                  <a:cubicBezTo>
                    <a:pt x="7815" y="11771"/>
                    <a:pt x="9394" y="10580"/>
                    <a:pt x="9631" y="8550"/>
                  </a:cubicBezTo>
                  <a:cubicBezTo>
                    <a:pt x="9931" y="5782"/>
                    <a:pt x="8931" y="1279"/>
                    <a:pt x="5795" y="245"/>
                  </a:cubicBezTo>
                  <a:cubicBezTo>
                    <a:pt x="5337" y="78"/>
                    <a:pt x="4878" y="1"/>
                    <a:pt x="4432" y="1"/>
                  </a:cubicBezTo>
                  <a:close/>
                </a:path>
              </a:pathLst>
            </a:custGeom>
            <a:solidFill>
              <a:srgbClr val="ffb57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18" name="Google Shape;5744;p111"/>
            <p:cNvSpPr/>
            <p:nvPr/>
          </p:nvSpPr>
          <p:spPr>
            <a:xfrm>
              <a:off x="6116040" y="2132640"/>
              <a:ext cx="147600" cy="142560"/>
            </a:xfrm>
            <a:custGeom>
              <a:avLst/>
              <a:gdLst>
                <a:gd name="textAreaLeft" fmla="*/ 0 w 147600"/>
                <a:gd name="textAreaRight" fmla="*/ 147960 w 147600"/>
                <a:gd name="textAreaTop" fmla="*/ 0 h 142560"/>
                <a:gd name="textAreaBottom" fmla="*/ 142920 h 142560"/>
              </a:gdLst>
              <a:ahLst/>
              <a:rect l="textAreaLeft" t="textAreaTop" r="textAreaRight" b="textAreaBottom"/>
              <a:pathLst>
                <a:path w="6659" h="6377">
                  <a:moveTo>
                    <a:pt x="4288" y="0"/>
                  </a:moveTo>
                  <a:cubicBezTo>
                    <a:pt x="4065" y="0"/>
                    <a:pt x="3786" y="78"/>
                    <a:pt x="3436" y="264"/>
                  </a:cubicBezTo>
                  <a:cubicBezTo>
                    <a:pt x="1401" y="1365"/>
                    <a:pt x="0" y="6235"/>
                    <a:pt x="3436" y="6368"/>
                  </a:cubicBezTo>
                  <a:cubicBezTo>
                    <a:pt x="3545" y="6374"/>
                    <a:pt x="3648" y="6376"/>
                    <a:pt x="3743" y="6376"/>
                  </a:cubicBezTo>
                  <a:cubicBezTo>
                    <a:pt x="6658" y="6376"/>
                    <a:pt x="3489" y="3964"/>
                    <a:pt x="5104" y="1865"/>
                  </a:cubicBezTo>
                  <a:cubicBezTo>
                    <a:pt x="5104" y="1865"/>
                    <a:pt x="5380" y="0"/>
                    <a:pt x="428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1280" bIns="71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19" name="Google Shape;5745;p111"/>
            <p:cNvSpPr/>
            <p:nvPr/>
          </p:nvSpPr>
          <p:spPr>
            <a:xfrm>
              <a:off x="6192360" y="2107440"/>
              <a:ext cx="157680" cy="82080"/>
            </a:xfrm>
            <a:custGeom>
              <a:avLst/>
              <a:gdLst>
                <a:gd name="textAreaLeft" fmla="*/ 0 w 157680"/>
                <a:gd name="textAreaRight" fmla="*/ 158040 w 157680"/>
                <a:gd name="textAreaTop" fmla="*/ 0 h 82080"/>
                <a:gd name="textAreaBottom" fmla="*/ 82440 h 82080"/>
              </a:gdLst>
              <a:ahLst/>
              <a:rect l="textAreaLeft" t="textAreaTop" r="textAreaRight" b="textAreaBottom"/>
              <a:pathLst>
                <a:path w="7107" h="3686">
                  <a:moveTo>
                    <a:pt x="3410" y="1"/>
                  </a:moveTo>
                  <a:cubicBezTo>
                    <a:pt x="2343" y="1"/>
                    <a:pt x="1155" y="401"/>
                    <a:pt x="1" y="1419"/>
                  </a:cubicBezTo>
                  <a:cubicBezTo>
                    <a:pt x="330" y="3012"/>
                    <a:pt x="601" y="3685"/>
                    <a:pt x="1526" y="3685"/>
                  </a:cubicBezTo>
                  <a:cubicBezTo>
                    <a:pt x="1822" y="3685"/>
                    <a:pt x="2184" y="3617"/>
                    <a:pt x="2636" y="3488"/>
                  </a:cubicBezTo>
                  <a:cubicBezTo>
                    <a:pt x="2336" y="3054"/>
                    <a:pt x="2236" y="2554"/>
                    <a:pt x="2269" y="2053"/>
                  </a:cubicBezTo>
                  <a:lnTo>
                    <a:pt x="2269" y="2053"/>
                  </a:lnTo>
                  <a:cubicBezTo>
                    <a:pt x="2469" y="2554"/>
                    <a:pt x="2836" y="2954"/>
                    <a:pt x="3303" y="3187"/>
                  </a:cubicBezTo>
                  <a:cubicBezTo>
                    <a:pt x="3804" y="2987"/>
                    <a:pt x="4337" y="2820"/>
                    <a:pt x="4838" y="2720"/>
                  </a:cubicBezTo>
                  <a:cubicBezTo>
                    <a:pt x="4738" y="2454"/>
                    <a:pt x="4704" y="2120"/>
                    <a:pt x="4771" y="1820"/>
                  </a:cubicBezTo>
                  <a:lnTo>
                    <a:pt x="4771" y="1820"/>
                  </a:lnTo>
                  <a:cubicBezTo>
                    <a:pt x="4904" y="2187"/>
                    <a:pt x="5138" y="2454"/>
                    <a:pt x="5438" y="2654"/>
                  </a:cubicBezTo>
                  <a:cubicBezTo>
                    <a:pt x="6039" y="2687"/>
                    <a:pt x="6572" y="2787"/>
                    <a:pt x="7106" y="2954"/>
                  </a:cubicBezTo>
                  <a:cubicBezTo>
                    <a:pt x="7106" y="1521"/>
                    <a:pt x="5489" y="1"/>
                    <a:pt x="3410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040" bIns="41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20" name="Google Shape;5746;p111"/>
            <p:cNvSpPr/>
            <p:nvPr/>
          </p:nvSpPr>
          <p:spPr>
            <a:xfrm>
              <a:off x="6277680" y="2224440"/>
              <a:ext cx="14400" cy="2016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20160"/>
                <a:gd name="textAreaBottom" fmla="*/ 20520 h 20160"/>
              </a:gdLst>
              <a:ahLst/>
              <a:rect l="textAreaLeft" t="textAreaTop" r="textAreaRight" b="textAreaBottom"/>
              <a:pathLst>
                <a:path w="668" h="909">
                  <a:moveTo>
                    <a:pt x="304" y="1"/>
                  </a:moveTo>
                  <a:cubicBezTo>
                    <a:pt x="291" y="1"/>
                    <a:pt x="279" y="2"/>
                    <a:pt x="267" y="4"/>
                  </a:cubicBezTo>
                  <a:cubicBezTo>
                    <a:pt x="100" y="4"/>
                    <a:pt x="0" y="204"/>
                    <a:pt x="33" y="471"/>
                  </a:cubicBezTo>
                  <a:cubicBezTo>
                    <a:pt x="95" y="718"/>
                    <a:pt x="214" y="908"/>
                    <a:pt x="364" y="908"/>
                  </a:cubicBezTo>
                  <a:cubicBezTo>
                    <a:pt x="376" y="908"/>
                    <a:pt x="388" y="907"/>
                    <a:pt x="400" y="905"/>
                  </a:cubicBezTo>
                  <a:cubicBezTo>
                    <a:pt x="567" y="905"/>
                    <a:pt x="667" y="705"/>
                    <a:pt x="634" y="438"/>
                  </a:cubicBezTo>
                  <a:cubicBezTo>
                    <a:pt x="603" y="191"/>
                    <a:pt x="457" y="1"/>
                    <a:pt x="304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21" name="Google Shape;5747;p111"/>
            <p:cNvSpPr/>
            <p:nvPr/>
          </p:nvSpPr>
          <p:spPr>
            <a:xfrm>
              <a:off x="6346440" y="2220120"/>
              <a:ext cx="15120" cy="20520"/>
            </a:xfrm>
            <a:custGeom>
              <a:avLst/>
              <a:gdLst>
                <a:gd name="textAreaLeft" fmla="*/ 0 w 15120"/>
                <a:gd name="textAreaRight" fmla="*/ 15480 w 15120"/>
                <a:gd name="textAreaTop" fmla="*/ 0 h 20520"/>
                <a:gd name="textAreaBottom" fmla="*/ 20880 h 20520"/>
              </a:gdLst>
              <a:ahLst/>
              <a:rect l="textAreaLeft" t="textAreaTop" r="textAreaRight" b="textAreaBottom"/>
              <a:pathLst>
                <a:path w="701" h="935">
                  <a:moveTo>
                    <a:pt x="300" y="0"/>
                  </a:moveTo>
                  <a:cubicBezTo>
                    <a:pt x="134" y="0"/>
                    <a:pt x="0" y="234"/>
                    <a:pt x="67" y="500"/>
                  </a:cubicBezTo>
                  <a:cubicBezTo>
                    <a:pt x="100" y="734"/>
                    <a:pt x="267" y="934"/>
                    <a:pt x="434" y="934"/>
                  </a:cubicBezTo>
                  <a:cubicBezTo>
                    <a:pt x="601" y="934"/>
                    <a:pt x="701" y="701"/>
                    <a:pt x="667" y="434"/>
                  </a:cubicBezTo>
                  <a:cubicBezTo>
                    <a:pt x="634" y="2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440" bIns="10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22" name="Google Shape;5748;p111"/>
            <p:cNvSpPr/>
            <p:nvPr/>
          </p:nvSpPr>
          <p:spPr>
            <a:xfrm>
              <a:off x="6351120" y="2215440"/>
              <a:ext cx="12960" cy="6840"/>
            </a:xfrm>
            <a:custGeom>
              <a:avLst/>
              <a:gdLst>
                <a:gd name="textAreaLeft" fmla="*/ 0 w 12960"/>
                <a:gd name="textAreaRight" fmla="*/ 13320 w 12960"/>
                <a:gd name="textAreaTop" fmla="*/ 0 h 6840"/>
                <a:gd name="textAreaBottom" fmla="*/ 7200 h 6840"/>
              </a:gdLst>
              <a:ahLst/>
              <a:rect l="textAreaLeft" t="textAreaTop" r="textAreaRight" b="textAreaBottom"/>
              <a:pathLst>
                <a:path w="601" h="326">
                  <a:moveTo>
                    <a:pt x="601" y="1"/>
                  </a:moveTo>
                  <a:lnTo>
                    <a:pt x="0" y="234"/>
                  </a:lnTo>
                  <a:cubicBezTo>
                    <a:pt x="81" y="300"/>
                    <a:pt x="155" y="326"/>
                    <a:pt x="222" y="326"/>
                  </a:cubicBezTo>
                  <a:cubicBezTo>
                    <a:pt x="459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0" bIns="3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23" name="Google Shape;5749;p111"/>
            <p:cNvSpPr/>
            <p:nvPr/>
          </p:nvSpPr>
          <p:spPr>
            <a:xfrm>
              <a:off x="6329520" y="2241720"/>
              <a:ext cx="24840" cy="41040"/>
            </a:xfrm>
            <a:custGeom>
              <a:avLst/>
              <a:gdLst>
                <a:gd name="textAreaLeft" fmla="*/ 0 w 24840"/>
                <a:gd name="textAreaRight" fmla="*/ 25200 w 2484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1135" h="1844">
                  <a:moveTo>
                    <a:pt x="0" y="0"/>
                  </a:moveTo>
                  <a:lnTo>
                    <a:pt x="267" y="1835"/>
                  </a:lnTo>
                  <a:cubicBezTo>
                    <a:pt x="314" y="1840"/>
                    <a:pt x="363" y="1843"/>
                    <a:pt x="411" y="1843"/>
                  </a:cubicBezTo>
                  <a:cubicBezTo>
                    <a:pt x="670" y="1843"/>
                    <a:pt x="938" y="1765"/>
                    <a:pt x="1134" y="1568"/>
                  </a:cubicBezTo>
                  <a:cubicBezTo>
                    <a:pt x="701" y="1101"/>
                    <a:pt x="300" y="567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24" name="Google Shape;5750;p111"/>
            <p:cNvSpPr/>
            <p:nvPr/>
          </p:nvSpPr>
          <p:spPr>
            <a:xfrm>
              <a:off x="6273000" y="2287440"/>
              <a:ext cx="43560" cy="1872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969" h="860">
                  <a:moveTo>
                    <a:pt x="34" y="0"/>
                  </a:moveTo>
                  <a:cubicBezTo>
                    <a:pt x="1" y="34"/>
                    <a:pt x="1" y="100"/>
                    <a:pt x="34" y="134"/>
                  </a:cubicBezTo>
                  <a:cubicBezTo>
                    <a:pt x="435" y="534"/>
                    <a:pt x="935" y="801"/>
                    <a:pt x="1502" y="834"/>
                  </a:cubicBezTo>
                  <a:cubicBezTo>
                    <a:pt x="1569" y="851"/>
                    <a:pt x="1635" y="859"/>
                    <a:pt x="1702" y="859"/>
                  </a:cubicBezTo>
                  <a:cubicBezTo>
                    <a:pt x="1769" y="859"/>
                    <a:pt x="1836" y="851"/>
                    <a:pt x="1902" y="834"/>
                  </a:cubicBezTo>
                  <a:cubicBezTo>
                    <a:pt x="1969" y="834"/>
                    <a:pt x="1969" y="801"/>
                    <a:pt x="1969" y="767"/>
                  </a:cubicBezTo>
                  <a:cubicBezTo>
                    <a:pt x="1969" y="701"/>
                    <a:pt x="1936" y="701"/>
                    <a:pt x="1902" y="701"/>
                  </a:cubicBezTo>
                  <a:cubicBezTo>
                    <a:pt x="1861" y="703"/>
                    <a:pt x="1819" y="704"/>
                    <a:pt x="1778" y="704"/>
                  </a:cubicBezTo>
                  <a:cubicBezTo>
                    <a:pt x="1157" y="704"/>
                    <a:pt x="574" y="469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25" name="Google Shape;5751;p111"/>
            <p:cNvSpPr/>
            <p:nvPr/>
          </p:nvSpPr>
          <p:spPr>
            <a:xfrm>
              <a:off x="6157440" y="2247840"/>
              <a:ext cx="57600" cy="669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66960"/>
                <a:gd name="textAreaBottom" fmla="*/ 67320 h 66960"/>
              </a:gdLst>
              <a:ahLst/>
              <a:rect l="textAreaLeft" t="textAreaTop" r="textAreaRight" b="textAreaBottom"/>
              <a:pathLst>
                <a:path w="2615" h="3011">
                  <a:moveTo>
                    <a:pt x="1054" y="1"/>
                  </a:moveTo>
                  <a:cubicBezTo>
                    <a:pt x="1004" y="1"/>
                    <a:pt x="952" y="7"/>
                    <a:pt x="901" y="20"/>
                  </a:cubicBezTo>
                  <a:cubicBezTo>
                    <a:pt x="200" y="186"/>
                    <a:pt x="0" y="1154"/>
                    <a:pt x="334" y="1854"/>
                  </a:cubicBezTo>
                  <a:cubicBezTo>
                    <a:pt x="601" y="2388"/>
                    <a:pt x="1068" y="2788"/>
                    <a:pt x="1635" y="2988"/>
                  </a:cubicBezTo>
                  <a:cubicBezTo>
                    <a:pt x="1698" y="3003"/>
                    <a:pt x="1758" y="3011"/>
                    <a:pt x="1815" y="3011"/>
                  </a:cubicBezTo>
                  <a:cubicBezTo>
                    <a:pt x="2385" y="3011"/>
                    <a:pt x="2614" y="2282"/>
                    <a:pt x="2402" y="1554"/>
                  </a:cubicBezTo>
                  <a:cubicBezTo>
                    <a:pt x="2217" y="877"/>
                    <a:pt x="1663" y="1"/>
                    <a:pt x="1054" y="1"/>
                  </a:cubicBezTo>
                  <a:close/>
                </a:path>
              </a:pathLst>
            </a:custGeom>
            <a:solidFill>
              <a:srgbClr val="ffb57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480" bIns="33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26" name="Google Shape;5752;p111"/>
            <p:cNvSpPr/>
            <p:nvPr/>
          </p:nvSpPr>
          <p:spPr>
            <a:xfrm>
              <a:off x="6255360" y="2187720"/>
              <a:ext cx="31680" cy="1656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16560"/>
                <a:gd name="textAreaBottom" fmla="*/ 16920 h 16560"/>
              </a:gdLst>
              <a:ahLst/>
              <a:rect l="textAreaLeft" t="textAreaTop" r="textAreaRight" b="textAreaBottom"/>
              <a:pathLst>
                <a:path w="1435" h="749">
                  <a:moveTo>
                    <a:pt x="1100" y="0"/>
                  </a:moveTo>
                  <a:cubicBezTo>
                    <a:pt x="703" y="0"/>
                    <a:pt x="324" y="168"/>
                    <a:pt x="67" y="482"/>
                  </a:cubicBezTo>
                  <a:cubicBezTo>
                    <a:pt x="0" y="548"/>
                    <a:pt x="0" y="648"/>
                    <a:pt x="67" y="682"/>
                  </a:cubicBezTo>
                  <a:cubicBezTo>
                    <a:pt x="100" y="715"/>
                    <a:pt x="134" y="749"/>
                    <a:pt x="167" y="749"/>
                  </a:cubicBezTo>
                  <a:cubicBezTo>
                    <a:pt x="234" y="749"/>
                    <a:pt x="267" y="715"/>
                    <a:pt x="301" y="682"/>
                  </a:cubicBezTo>
                  <a:cubicBezTo>
                    <a:pt x="510" y="442"/>
                    <a:pt x="828" y="310"/>
                    <a:pt x="1157" y="310"/>
                  </a:cubicBezTo>
                  <a:cubicBezTo>
                    <a:pt x="1194" y="310"/>
                    <a:pt x="1231" y="311"/>
                    <a:pt x="1268" y="315"/>
                  </a:cubicBezTo>
                  <a:cubicBezTo>
                    <a:pt x="1368" y="315"/>
                    <a:pt x="1435" y="282"/>
                    <a:pt x="1435" y="181"/>
                  </a:cubicBezTo>
                  <a:cubicBezTo>
                    <a:pt x="1435" y="115"/>
                    <a:pt x="1401" y="48"/>
                    <a:pt x="1301" y="15"/>
                  </a:cubicBezTo>
                  <a:cubicBezTo>
                    <a:pt x="1234" y="5"/>
                    <a:pt x="1166" y="0"/>
                    <a:pt x="110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27" name="Google Shape;5753;p111"/>
            <p:cNvSpPr/>
            <p:nvPr/>
          </p:nvSpPr>
          <p:spPr>
            <a:xfrm>
              <a:off x="6333840" y="2179800"/>
              <a:ext cx="32400" cy="17640"/>
            </a:xfrm>
            <a:custGeom>
              <a:avLst/>
              <a:gdLst>
                <a:gd name="textAreaLeft" fmla="*/ 0 w 32400"/>
                <a:gd name="textAreaRight" fmla="*/ 32760 w 32400"/>
                <a:gd name="textAreaTop" fmla="*/ 0 h 17640"/>
                <a:gd name="textAreaBottom" fmla="*/ 18000 h 17640"/>
              </a:gdLst>
              <a:ahLst/>
              <a:rect l="textAreaLeft" t="textAreaTop" r="textAreaRight" b="textAreaBottom"/>
              <a:pathLst>
                <a:path w="1468" h="805">
                  <a:moveTo>
                    <a:pt x="229" y="1"/>
                  </a:moveTo>
                  <a:cubicBezTo>
                    <a:pt x="197" y="1"/>
                    <a:pt x="165" y="2"/>
                    <a:pt x="134" y="4"/>
                  </a:cubicBezTo>
                  <a:cubicBezTo>
                    <a:pt x="67" y="4"/>
                    <a:pt x="0" y="70"/>
                    <a:pt x="0" y="171"/>
                  </a:cubicBezTo>
                  <a:cubicBezTo>
                    <a:pt x="34" y="237"/>
                    <a:pt x="100" y="304"/>
                    <a:pt x="200" y="304"/>
                  </a:cubicBezTo>
                  <a:cubicBezTo>
                    <a:pt x="227" y="302"/>
                    <a:pt x="254" y="300"/>
                    <a:pt x="281" y="300"/>
                  </a:cubicBezTo>
                  <a:cubicBezTo>
                    <a:pt x="625" y="300"/>
                    <a:pt x="985" y="493"/>
                    <a:pt x="1201" y="771"/>
                  </a:cubicBezTo>
                  <a:cubicBezTo>
                    <a:pt x="1234" y="804"/>
                    <a:pt x="1268" y="804"/>
                    <a:pt x="1334" y="804"/>
                  </a:cubicBezTo>
                  <a:cubicBezTo>
                    <a:pt x="1368" y="804"/>
                    <a:pt x="1401" y="804"/>
                    <a:pt x="1435" y="771"/>
                  </a:cubicBezTo>
                  <a:cubicBezTo>
                    <a:pt x="1468" y="738"/>
                    <a:pt x="1468" y="638"/>
                    <a:pt x="1435" y="571"/>
                  </a:cubicBezTo>
                  <a:cubicBezTo>
                    <a:pt x="1122" y="227"/>
                    <a:pt x="693" y="1"/>
                    <a:pt x="229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000" bIns="9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28" name="Google Shape;5754;p111"/>
            <p:cNvSpPr/>
            <p:nvPr/>
          </p:nvSpPr>
          <p:spPr>
            <a:xfrm>
              <a:off x="6282000" y="2219400"/>
              <a:ext cx="12960" cy="6840"/>
            </a:xfrm>
            <a:custGeom>
              <a:avLst/>
              <a:gdLst>
                <a:gd name="textAreaLeft" fmla="*/ 0 w 12960"/>
                <a:gd name="textAreaRight" fmla="*/ 13320 w 12960"/>
                <a:gd name="textAreaTop" fmla="*/ 0 h 6840"/>
                <a:gd name="textAreaBottom" fmla="*/ 7200 h 6840"/>
              </a:gdLst>
              <a:ahLst/>
              <a:rect l="textAreaLeft" t="textAreaTop" r="textAreaRight" b="textAreaBottom"/>
              <a:pathLst>
                <a:path w="601" h="326">
                  <a:moveTo>
                    <a:pt x="601" y="1"/>
                  </a:moveTo>
                  <a:lnTo>
                    <a:pt x="0" y="234"/>
                  </a:lnTo>
                  <a:cubicBezTo>
                    <a:pt x="73" y="300"/>
                    <a:pt x="143" y="326"/>
                    <a:pt x="208" y="326"/>
                  </a:cubicBezTo>
                  <a:cubicBezTo>
                    <a:pt x="438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0" bIns="3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29" name="Google Shape;5755;p111"/>
            <p:cNvSpPr/>
            <p:nvPr/>
          </p:nvSpPr>
          <p:spPr>
            <a:xfrm>
              <a:off x="6504480" y="3080520"/>
              <a:ext cx="84960" cy="117360"/>
            </a:xfrm>
            <a:custGeom>
              <a:avLst/>
              <a:gdLst>
                <a:gd name="textAreaLeft" fmla="*/ 0 w 84960"/>
                <a:gd name="textAreaRight" fmla="*/ 85320 w 8496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3837" h="5251">
                  <a:moveTo>
                    <a:pt x="1201" y="1"/>
                  </a:moveTo>
                  <a:cubicBezTo>
                    <a:pt x="267" y="1301"/>
                    <a:pt x="200" y="3370"/>
                    <a:pt x="200" y="3370"/>
                  </a:cubicBezTo>
                  <a:lnTo>
                    <a:pt x="100" y="3970"/>
                  </a:lnTo>
                  <a:cubicBezTo>
                    <a:pt x="0" y="4470"/>
                    <a:pt x="367" y="4971"/>
                    <a:pt x="868" y="5071"/>
                  </a:cubicBezTo>
                  <a:lnTo>
                    <a:pt x="2035" y="5238"/>
                  </a:lnTo>
                  <a:cubicBezTo>
                    <a:pt x="2091" y="5246"/>
                    <a:pt x="2146" y="5250"/>
                    <a:pt x="2200" y="5250"/>
                  </a:cubicBezTo>
                  <a:cubicBezTo>
                    <a:pt x="2569" y="5250"/>
                    <a:pt x="2899" y="5057"/>
                    <a:pt x="3103" y="4737"/>
                  </a:cubicBezTo>
                  <a:lnTo>
                    <a:pt x="3636" y="3937"/>
                  </a:lnTo>
                  <a:cubicBezTo>
                    <a:pt x="3803" y="3636"/>
                    <a:pt x="3836" y="3236"/>
                    <a:pt x="3703" y="2903"/>
                  </a:cubicBezTo>
                  <a:lnTo>
                    <a:pt x="3069" y="1335"/>
                  </a:lnTo>
                  <a:cubicBezTo>
                    <a:pt x="2802" y="701"/>
                    <a:pt x="2269" y="234"/>
                    <a:pt x="1601" y="101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rgbClr val="ffb57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8680" bIns="58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30" name="Google Shape;5756;p111"/>
            <p:cNvSpPr/>
            <p:nvPr/>
          </p:nvSpPr>
          <p:spPr>
            <a:xfrm>
              <a:off x="6139800" y="2892960"/>
              <a:ext cx="307440" cy="38160"/>
            </a:xfrm>
            <a:custGeom>
              <a:avLst/>
              <a:gdLst>
                <a:gd name="textAreaLeft" fmla="*/ 0 w 307440"/>
                <a:gd name="textAreaRight" fmla="*/ 307800 w 307440"/>
                <a:gd name="textAreaTop" fmla="*/ 0 h 38160"/>
                <a:gd name="textAreaBottom" fmla="*/ 38520 h 38160"/>
              </a:gdLst>
              <a:ahLst/>
              <a:rect l="textAreaLeft" t="textAreaTop" r="textAreaRight" b="textAreaBottom"/>
              <a:pathLst>
                <a:path w="13844" h="1715">
                  <a:moveTo>
                    <a:pt x="701" y="1"/>
                  </a:moveTo>
                  <a:cubicBezTo>
                    <a:pt x="568" y="1"/>
                    <a:pt x="468" y="68"/>
                    <a:pt x="401" y="201"/>
                  </a:cubicBezTo>
                  <a:cubicBezTo>
                    <a:pt x="301" y="435"/>
                    <a:pt x="201" y="668"/>
                    <a:pt x="101" y="935"/>
                  </a:cubicBezTo>
                  <a:cubicBezTo>
                    <a:pt x="1" y="1102"/>
                    <a:pt x="134" y="1302"/>
                    <a:pt x="334" y="1335"/>
                  </a:cubicBezTo>
                  <a:cubicBezTo>
                    <a:pt x="2574" y="1590"/>
                    <a:pt x="4822" y="1715"/>
                    <a:pt x="7070" y="1715"/>
                  </a:cubicBezTo>
                  <a:cubicBezTo>
                    <a:pt x="9242" y="1715"/>
                    <a:pt x="11413" y="1598"/>
                    <a:pt x="13577" y="1369"/>
                  </a:cubicBezTo>
                  <a:cubicBezTo>
                    <a:pt x="13744" y="1335"/>
                    <a:pt x="13844" y="1202"/>
                    <a:pt x="13844" y="1035"/>
                  </a:cubicBezTo>
                  <a:cubicBezTo>
                    <a:pt x="13810" y="801"/>
                    <a:pt x="13777" y="535"/>
                    <a:pt x="13744" y="268"/>
                  </a:cubicBezTo>
                  <a:cubicBezTo>
                    <a:pt x="13744" y="101"/>
                    <a:pt x="13610" y="1"/>
                    <a:pt x="13444" y="1"/>
                  </a:cubicBezTo>
                  <a:cubicBezTo>
                    <a:pt x="11325" y="234"/>
                    <a:pt x="9199" y="351"/>
                    <a:pt x="7072" y="351"/>
                  </a:cubicBezTo>
                  <a:cubicBezTo>
                    <a:pt x="4946" y="351"/>
                    <a:pt x="2819" y="234"/>
                    <a:pt x="70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080" bIns="19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31" name="Google Shape;5757;p111"/>
            <p:cNvSpPr/>
            <p:nvPr/>
          </p:nvSpPr>
          <p:spPr>
            <a:xfrm>
              <a:off x="6302160" y="2439000"/>
              <a:ext cx="64080" cy="59400"/>
            </a:xfrm>
            <a:custGeom>
              <a:avLst/>
              <a:gdLst>
                <a:gd name="textAreaLeft" fmla="*/ 0 w 64080"/>
                <a:gd name="textAreaRight" fmla="*/ 64440 w 64080"/>
                <a:gd name="textAreaTop" fmla="*/ 0 h 59400"/>
                <a:gd name="textAreaBottom" fmla="*/ 59760 h 59400"/>
              </a:gdLst>
              <a:ahLst/>
              <a:rect l="textAreaLeft" t="textAreaTop" r="textAreaRight" b="textAreaBottom"/>
              <a:pathLst>
                <a:path w="2903" h="267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35" y="1001"/>
                    <a:pt x="735" y="2202"/>
                  </a:cubicBezTo>
                  <a:lnTo>
                    <a:pt x="2903" y="2669"/>
                  </a:lnTo>
                  <a:cubicBezTo>
                    <a:pt x="2669" y="1202"/>
                    <a:pt x="1469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880" bIns="29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32" name="Google Shape;5758;p111"/>
            <p:cNvSpPr/>
            <p:nvPr/>
          </p:nvSpPr>
          <p:spPr>
            <a:xfrm>
              <a:off x="6179760" y="2432160"/>
              <a:ext cx="115920" cy="8568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85680"/>
                <a:gd name="textAreaBottom" fmla="*/ 86040 h 85680"/>
              </a:gdLst>
              <a:ahLst/>
              <a:rect l="textAreaLeft" t="textAreaTop" r="textAreaRight" b="textAreaBottom"/>
              <a:pathLst>
                <a:path w="5238" h="3837">
                  <a:moveTo>
                    <a:pt x="1702" y="0"/>
                  </a:moveTo>
                  <a:lnTo>
                    <a:pt x="401" y="968"/>
                  </a:lnTo>
                  <a:cubicBezTo>
                    <a:pt x="401" y="968"/>
                    <a:pt x="1" y="2469"/>
                    <a:pt x="1735" y="3837"/>
                  </a:cubicBezTo>
                  <a:lnTo>
                    <a:pt x="5238" y="2569"/>
                  </a:lnTo>
                  <a:cubicBezTo>
                    <a:pt x="5238" y="2569"/>
                    <a:pt x="2336" y="901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840" bIns="42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33" name="Google Shape;5759;p111"/>
            <p:cNvSpPr/>
            <p:nvPr/>
          </p:nvSpPr>
          <p:spPr>
            <a:xfrm>
              <a:off x="6076800" y="2486160"/>
              <a:ext cx="514080" cy="296280"/>
            </a:xfrm>
            <a:custGeom>
              <a:avLst/>
              <a:gdLst>
                <a:gd name="textAreaLeft" fmla="*/ 0 w 514080"/>
                <a:gd name="textAreaRight" fmla="*/ 514440 w 514080"/>
                <a:gd name="textAreaTop" fmla="*/ 0 h 296280"/>
                <a:gd name="textAreaBottom" fmla="*/ 296640 h 296280"/>
              </a:gdLst>
              <a:ahLst/>
              <a:rect l="textAreaLeft" t="textAreaTop" r="textAreaRight" b="textAreaBottom"/>
              <a:pathLst>
                <a:path w="23151" h="13243">
                  <a:moveTo>
                    <a:pt x="1794" y="0"/>
                  </a:moveTo>
                  <a:cubicBezTo>
                    <a:pt x="1627" y="0"/>
                    <a:pt x="1461" y="29"/>
                    <a:pt x="1301" y="93"/>
                  </a:cubicBezTo>
                  <a:cubicBezTo>
                    <a:pt x="300" y="494"/>
                    <a:pt x="0" y="2128"/>
                    <a:pt x="401" y="3129"/>
                  </a:cubicBezTo>
                  <a:cubicBezTo>
                    <a:pt x="501" y="3329"/>
                    <a:pt x="534" y="3462"/>
                    <a:pt x="601" y="3596"/>
                  </a:cubicBezTo>
                  <a:lnTo>
                    <a:pt x="801" y="4029"/>
                  </a:lnTo>
                  <a:cubicBezTo>
                    <a:pt x="934" y="4263"/>
                    <a:pt x="1068" y="4530"/>
                    <a:pt x="1201" y="4797"/>
                  </a:cubicBezTo>
                  <a:cubicBezTo>
                    <a:pt x="1501" y="5297"/>
                    <a:pt x="1802" y="5797"/>
                    <a:pt x="2102" y="6264"/>
                  </a:cubicBezTo>
                  <a:cubicBezTo>
                    <a:pt x="2769" y="7198"/>
                    <a:pt x="3469" y="8099"/>
                    <a:pt x="4270" y="8966"/>
                  </a:cubicBezTo>
                  <a:cubicBezTo>
                    <a:pt x="5037" y="9800"/>
                    <a:pt x="5904" y="10567"/>
                    <a:pt x="6838" y="11268"/>
                  </a:cubicBezTo>
                  <a:cubicBezTo>
                    <a:pt x="7039" y="11435"/>
                    <a:pt x="7305" y="11601"/>
                    <a:pt x="7539" y="11768"/>
                  </a:cubicBezTo>
                  <a:lnTo>
                    <a:pt x="7906" y="12002"/>
                  </a:lnTo>
                  <a:lnTo>
                    <a:pt x="8073" y="12135"/>
                  </a:lnTo>
                  <a:lnTo>
                    <a:pt x="8340" y="12302"/>
                  </a:lnTo>
                  <a:cubicBezTo>
                    <a:pt x="8973" y="12636"/>
                    <a:pt x="9640" y="12869"/>
                    <a:pt x="10341" y="13002"/>
                  </a:cubicBezTo>
                  <a:cubicBezTo>
                    <a:pt x="11358" y="13148"/>
                    <a:pt x="12349" y="13242"/>
                    <a:pt x="13359" y="13242"/>
                  </a:cubicBezTo>
                  <a:cubicBezTo>
                    <a:pt x="13509" y="13242"/>
                    <a:pt x="13659" y="13240"/>
                    <a:pt x="13810" y="13236"/>
                  </a:cubicBezTo>
                  <a:cubicBezTo>
                    <a:pt x="14944" y="13203"/>
                    <a:pt x="16012" y="13136"/>
                    <a:pt x="17079" y="13002"/>
                  </a:cubicBezTo>
                  <a:cubicBezTo>
                    <a:pt x="19114" y="12769"/>
                    <a:pt x="21149" y="12435"/>
                    <a:pt x="23150" y="11968"/>
                  </a:cubicBezTo>
                  <a:lnTo>
                    <a:pt x="22983" y="9600"/>
                  </a:lnTo>
                  <a:cubicBezTo>
                    <a:pt x="22983" y="9600"/>
                    <a:pt x="18914" y="10200"/>
                    <a:pt x="16912" y="10200"/>
                  </a:cubicBezTo>
                  <a:cubicBezTo>
                    <a:pt x="15912" y="10167"/>
                    <a:pt x="14878" y="10167"/>
                    <a:pt x="13877" y="10100"/>
                  </a:cubicBezTo>
                  <a:cubicBezTo>
                    <a:pt x="12943" y="10034"/>
                    <a:pt x="12009" y="9900"/>
                    <a:pt x="11075" y="9667"/>
                  </a:cubicBezTo>
                  <a:cubicBezTo>
                    <a:pt x="10741" y="9600"/>
                    <a:pt x="10408" y="9467"/>
                    <a:pt x="10141" y="9300"/>
                  </a:cubicBezTo>
                  <a:lnTo>
                    <a:pt x="9640" y="8900"/>
                  </a:lnTo>
                  <a:cubicBezTo>
                    <a:pt x="9474" y="8733"/>
                    <a:pt x="9274" y="8599"/>
                    <a:pt x="9107" y="8433"/>
                  </a:cubicBezTo>
                  <a:cubicBezTo>
                    <a:pt x="8373" y="7799"/>
                    <a:pt x="7706" y="7132"/>
                    <a:pt x="7105" y="6398"/>
                  </a:cubicBezTo>
                  <a:cubicBezTo>
                    <a:pt x="6472" y="5664"/>
                    <a:pt x="5904" y="4897"/>
                    <a:pt x="5371" y="4096"/>
                  </a:cubicBezTo>
                  <a:cubicBezTo>
                    <a:pt x="5104" y="3696"/>
                    <a:pt x="4870" y="3296"/>
                    <a:pt x="4637" y="2862"/>
                  </a:cubicBezTo>
                  <a:cubicBezTo>
                    <a:pt x="4503" y="2662"/>
                    <a:pt x="4403" y="2462"/>
                    <a:pt x="4303" y="2261"/>
                  </a:cubicBezTo>
                  <a:lnTo>
                    <a:pt x="4137" y="1928"/>
                  </a:lnTo>
                  <a:lnTo>
                    <a:pt x="4036" y="1694"/>
                  </a:lnTo>
                  <a:lnTo>
                    <a:pt x="3970" y="1561"/>
                  </a:lnTo>
                  <a:cubicBezTo>
                    <a:pt x="3605" y="804"/>
                    <a:pt x="2676" y="0"/>
                    <a:pt x="179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34" name="Google Shape;5760;p111"/>
            <p:cNvSpPr/>
            <p:nvPr/>
          </p:nvSpPr>
          <p:spPr>
            <a:xfrm>
              <a:off x="6563160" y="2692800"/>
              <a:ext cx="33120" cy="6840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68400"/>
                <a:gd name="textAreaBottom" fmla="*/ 68760 h 68400"/>
              </a:gdLst>
              <a:ahLst/>
              <a:rect l="textAreaLeft" t="textAreaTop" r="textAreaRight" b="textAreaBottom"/>
              <a:pathLst>
                <a:path w="1502" h="3069">
                  <a:moveTo>
                    <a:pt x="1301" y="0"/>
                  </a:moveTo>
                  <a:lnTo>
                    <a:pt x="1" y="33"/>
                  </a:lnTo>
                  <a:lnTo>
                    <a:pt x="234" y="3069"/>
                  </a:lnTo>
                  <a:lnTo>
                    <a:pt x="1502" y="2835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200" bIns="34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35" name="Google Shape;5761;p111"/>
            <p:cNvSpPr/>
            <p:nvPr/>
          </p:nvSpPr>
          <p:spPr>
            <a:xfrm>
              <a:off x="6500880" y="3066480"/>
              <a:ext cx="70200" cy="414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41400"/>
                <a:gd name="textAreaBottom" fmla="*/ 41760 h 41400"/>
              </a:gdLst>
              <a:ahLst/>
              <a:rect l="textAreaLeft" t="textAreaTop" r="textAreaRight" b="textAreaBottom"/>
              <a:pathLst>
                <a:path w="3170" h="1869">
                  <a:moveTo>
                    <a:pt x="2969" y="1"/>
                  </a:moveTo>
                  <a:lnTo>
                    <a:pt x="1" y="668"/>
                  </a:lnTo>
                  <a:lnTo>
                    <a:pt x="401" y="1869"/>
                  </a:lnTo>
                  <a:lnTo>
                    <a:pt x="3169" y="1268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536" name="Google Shape;5762;p111"/>
          <p:cNvSpPr/>
          <p:nvPr/>
        </p:nvSpPr>
        <p:spPr>
          <a:xfrm flipH="1" rot="10800000">
            <a:off x="3644640" y="455040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537" name="Google Shape;5763;p111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538" name="Google Shape;5764;p111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539" name="Google Shape;5765;p111"/>
          <p:cNvGrpSpPr/>
          <p:nvPr/>
        </p:nvGrpSpPr>
        <p:grpSpPr>
          <a:xfrm>
            <a:off x="4854960" y="4819320"/>
            <a:ext cx="204120" cy="189720"/>
            <a:chOff x="4854960" y="4819320"/>
            <a:chExt cx="204120" cy="189720"/>
          </a:xfrm>
        </p:grpSpPr>
        <p:sp>
          <p:nvSpPr>
            <p:cNvPr id="2540" name="Google Shape;5766;p111"/>
            <p:cNvSpPr/>
            <p:nvPr/>
          </p:nvSpPr>
          <p:spPr>
            <a:xfrm>
              <a:off x="4854960" y="481932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41" name="Google Shape;5767;p111"/>
            <p:cNvSpPr/>
            <p:nvPr/>
          </p:nvSpPr>
          <p:spPr>
            <a:xfrm>
              <a:off x="4942800" y="481932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542" name="Google Shape;5768;p111"/>
          <p:cNvGrpSpPr/>
          <p:nvPr/>
        </p:nvGrpSpPr>
        <p:grpSpPr>
          <a:xfrm>
            <a:off x="4105800" y="4819320"/>
            <a:ext cx="203760" cy="189720"/>
            <a:chOff x="4105800" y="4819320"/>
            <a:chExt cx="203760" cy="189720"/>
          </a:xfrm>
        </p:grpSpPr>
        <p:sp>
          <p:nvSpPr>
            <p:cNvPr id="2543" name="Google Shape;5769;p111"/>
            <p:cNvSpPr/>
            <p:nvPr/>
          </p:nvSpPr>
          <p:spPr>
            <a:xfrm flipH="1">
              <a:off x="4192920" y="481932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44" name="Google Shape;5770;p111"/>
            <p:cNvSpPr/>
            <p:nvPr/>
          </p:nvSpPr>
          <p:spPr>
            <a:xfrm flipH="1">
              <a:off x="4105440" y="481932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9" dur="indefinite" restart="never" nodeType="tmRoot">
          <p:childTnLst>
            <p:seq>
              <p:cTn id="780" dur="indefinite" nodeType="mainSeq">
                <p:childTnLst>
                  <p:par>
                    <p:cTn id="781" fill="hold">
                      <p:stCondLst>
                        <p:cond delay="0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5" dur="10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title"/>
          </p:nvPr>
        </p:nvSpPr>
        <p:spPr>
          <a:xfrm>
            <a:off x="2003040" y="1877400"/>
            <a:ext cx="5138640" cy="722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Introdução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5" name="PlaceHolder 2"/>
          <p:cNvSpPr>
            <a:spLocks noGrp="1"/>
          </p:cNvSpPr>
          <p:nvPr>
            <p:ph type="subTitle"/>
          </p:nvPr>
        </p:nvSpPr>
        <p:spPr>
          <a:xfrm>
            <a:off x="2002680" y="2638800"/>
            <a:ext cx="5138640" cy="41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buNone/>
            </a:pPr>
            <a:endParaRPr b="0" lang="en-US" sz="1600" spc="-1" strike="noStrike">
              <a:solidFill>
                <a:schemeClr val="lt1"/>
              </a:solidFill>
              <a:latin typeface="Poppins"/>
              <a:ea typeface="Poppins"/>
            </a:endParaRPr>
          </a:p>
        </p:txBody>
      </p:sp>
      <p:sp>
        <p:nvSpPr>
          <p:cNvPr id="1076" name="Google Shape;2958;p68"/>
          <p:cNvSpPr/>
          <p:nvPr/>
        </p:nvSpPr>
        <p:spPr>
          <a:xfrm>
            <a:off x="3888360" y="564480"/>
            <a:ext cx="1366920" cy="9644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77" name="PlaceHolder 3"/>
          <p:cNvSpPr>
            <a:spLocks noGrp="1"/>
          </p:cNvSpPr>
          <p:nvPr>
            <p:ph type="title"/>
          </p:nvPr>
        </p:nvSpPr>
        <p:spPr>
          <a:xfrm>
            <a:off x="3849120" y="626040"/>
            <a:ext cx="1446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5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02</a:t>
            </a:r>
            <a:endParaRPr b="0" lang="en-US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8" name="Google Shape;2960;p68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79" name="Google Shape;2961;p68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80" name="Google Shape;2962;p68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081" name="Google Shape;2963;p68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1082" name="Google Shape;2964;p68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3" name="Google Shape;2965;p68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084" name="Google Shape;2966;p68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1085" name="Google Shape;2967;p68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6" name="Google Shape;2968;p68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087" name="Google Shape;2969;p68">
            <a:hlinkClick r:id="rId1" action="ppaction://hlinksldjump"/>
          </p:cNvPr>
          <p:cNvSpPr/>
          <p:nvPr/>
        </p:nvSpPr>
        <p:spPr>
          <a:xfrm>
            <a:off x="7759800" y="3937680"/>
            <a:ext cx="670320" cy="6703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088" name="Google Shape;2970;p68"/>
          <p:cNvGrpSpPr/>
          <p:nvPr/>
        </p:nvGrpSpPr>
        <p:grpSpPr>
          <a:xfrm>
            <a:off x="7955280" y="4149000"/>
            <a:ext cx="280080" cy="248040"/>
            <a:chOff x="7955280" y="4149000"/>
            <a:chExt cx="280080" cy="248040"/>
          </a:xfrm>
        </p:grpSpPr>
        <p:sp>
          <p:nvSpPr>
            <p:cNvPr id="1089" name="Google Shape;2971;p68"/>
            <p:cNvSpPr/>
            <p:nvPr/>
          </p:nvSpPr>
          <p:spPr>
            <a:xfrm>
              <a:off x="7993440" y="4190400"/>
              <a:ext cx="200520" cy="206640"/>
            </a:xfrm>
            <a:custGeom>
              <a:avLst/>
              <a:gdLst>
                <a:gd name="textAreaLeft" fmla="*/ 0 w 200520"/>
                <a:gd name="textAreaRight" fmla="*/ 200880 w 200520"/>
                <a:gd name="textAreaTop" fmla="*/ 0 h 206640"/>
                <a:gd name="textAreaBottom" fmla="*/ 207000 h 206640"/>
              </a:gdLst>
              <a:ahLst/>
              <a:rect l="textAreaLeft" t="textAreaTop" r="textAreaRight" b="textAreaBottom"/>
              <a:pathLst>
                <a:path w="169605" h="174724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0" name="Google Shape;2972;p68"/>
            <p:cNvSpPr/>
            <p:nvPr/>
          </p:nvSpPr>
          <p:spPr>
            <a:xfrm>
              <a:off x="7955280" y="4149000"/>
              <a:ext cx="280080" cy="132480"/>
            </a:xfrm>
            <a:custGeom>
              <a:avLst/>
              <a:gdLst>
                <a:gd name="textAreaLeft" fmla="*/ 0 w 280080"/>
                <a:gd name="textAreaRight" fmla="*/ 280440 w 280080"/>
                <a:gd name="textAreaTop" fmla="*/ 0 h 132480"/>
                <a:gd name="textAreaBottom" fmla="*/ 132840 h 132480"/>
              </a:gdLst>
              <a:ahLst/>
              <a:rect l="textAreaLeft" t="textAreaTop" r="textAreaRight" b="textAreaBottom"/>
              <a:pathLst>
                <a:path w="236560" h="111952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6240" bIns="66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1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title"/>
          </p:nvPr>
        </p:nvSpPr>
        <p:spPr>
          <a:xfrm>
            <a:off x="720000" y="532800"/>
            <a:ext cx="770364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dk2"/>
                </a:solidFill>
                <a:latin typeface="Montserrat ExtraBold"/>
                <a:ea typeface="Montserrat ExtraBold"/>
              </a:rPr>
              <a:t>Introdução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2" name="Google Shape;8705;p120"/>
          <p:cNvSpPr/>
          <p:nvPr/>
        </p:nvSpPr>
        <p:spPr>
          <a:xfrm>
            <a:off x="723600" y="1181160"/>
            <a:ext cx="4693680" cy="34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285840" indent="-285840">
              <a:lnSpc>
                <a:spcPct val="100000"/>
              </a:lnSpc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Desafios na previsão de preços no mercado de ações.</a:t>
            </a:r>
            <a:endParaRPr b="0" lang="en-US" sz="1600" spc="-1" strike="noStrike">
              <a:solidFill>
                <a:srgbClr val="ffffff"/>
              </a:solidFill>
              <a:latin typeface="Montserrat Medium"/>
            </a:endParaRPr>
          </a:p>
          <a:p>
            <a:pPr marL="285840" indent="-285840">
              <a:lnSpc>
                <a:spcPct val="100000"/>
              </a:lnSpc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Técnicas estatísticas avançadas para tomar decisões de investimento.</a:t>
            </a:r>
            <a:endParaRPr b="0" lang="en-US" sz="1600" spc="-1" strike="noStrike">
              <a:solidFill>
                <a:srgbClr val="ffffff"/>
              </a:solidFill>
              <a:latin typeface="Montserrat Medium"/>
            </a:endParaRPr>
          </a:p>
          <a:p>
            <a:pPr marL="285840" indent="-285840">
              <a:lnSpc>
                <a:spcPct val="100000"/>
              </a:lnSpc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Potencial das cadeias de Markov de tempo discreto na previsão de preços.</a:t>
            </a:r>
            <a:endParaRPr b="0" lang="en-US" sz="1600" spc="-1" strike="noStrike">
              <a:solidFill>
                <a:srgbClr val="ffffff"/>
              </a:solidFill>
              <a:latin typeface="Montserrat Medium"/>
            </a:endParaRPr>
          </a:p>
          <a:p>
            <a:pPr marL="285840" indent="-285840">
              <a:lnSpc>
                <a:spcPct val="100000"/>
              </a:lnSpc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Melhoria na precisão da previsão</a:t>
            </a:r>
            <a:endParaRPr b="0" lang="en-US" sz="1600" spc="-1" strike="noStrike">
              <a:solidFill>
                <a:srgbClr val="ffffff"/>
              </a:solidFill>
              <a:latin typeface="Montserrat Medium"/>
            </a:endParaRPr>
          </a:p>
          <a:p>
            <a:pPr marL="285840" indent="-285840">
              <a:lnSpc>
                <a:spcPct val="100000"/>
              </a:lnSpc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Utilização dos intervalos de preço de fechamento de ações como dados para o modelo.</a:t>
            </a:r>
            <a:endParaRPr b="0" lang="en-US" sz="1600" spc="-1" strike="noStrike">
              <a:solidFill>
                <a:srgbClr val="ffffff"/>
              </a:solidFill>
              <a:latin typeface="Montserrat Medium"/>
            </a:endParaRPr>
          </a:p>
        </p:txBody>
      </p:sp>
      <p:sp>
        <p:nvSpPr>
          <p:cNvPr id="1093" name="Google Shape;8706;p120"/>
          <p:cNvSpPr/>
          <p:nvPr/>
        </p:nvSpPr>
        <p:spPr>
          <a:xfrm flipH="1" rot="10800000">
            <a:off x="3601440" y="455040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94" name="Google Shape;8707;p120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95" name="Google Shape;8708;p120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096" name="Google Shape;8709;p120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1097" name="Google Shape;8710;p120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8" name="Google Shape;8711;p120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099" name="Google Shape;8712;p120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1100" name="Google Shape;8713;p120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1" name="Google Shape;8714;p120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102" name="Google Shape;613;p54"/>
          <p:cNvGrpSpPr/>
          <p:nvPr/>
        </p:nvGrpSpPr>
        <p:grpSpPr>
          <a:xfrm>
            <a:off x="4617720" y="1208520"/>
            <a:ext cx="3368160" cy="2982240"/>
            <a:chOff x="4617720" y="1208520"/>
            <a:chExt cx="3368160" cy="2982240"/>
          </a:xfrm>
        </p:grpSpPr>
        <p:sp>
          <p:nvSpPr>
            <p:cNvPr id="1103" name="Google Shape;614;p54"/>
            <p:cNvSpPr/>
            <p:nvPr/>
          </p:nvSpPr>
          <p:spPr>
            <a:xfrm>
              <a:off x="4617720" y="3994560"/>
              <a:ext cx="3368160" cy="196200"/>
            </a:xfrm>
            <a:custGeom>
              <a:avLst/>
              <a:gdLst>
                <a:gd name="textAreaLeft" fmla="*/ 0 w 3368160"/>
                <a:gd name="textAreaRight" fmla="*/ 3368520 w 3368160"/>
                <a:gd name="textAreaTop" fmla="*/ 0 h 196200"/>
                <a:gd name="textAreaBottom" fmla="*/ 196560 h 196200"/>
              </a:gdLst>
              <a:ahLst/>
              <a:rect l="textAreaLeft" t="textAreaTop" r="textAreaRight" b="textAreaBottom"/>
              <a:pathLst>
                <a:path w="161684" h="9441">
                  <a:moveTo>
                    <a:pt x="80859" y="1"/>
                  </a:moveTo>
                  <a:cubicBezTo>
                    <a:pt x="36193" y="1"/>
                    <a:pt x="1" y="2136"/>
                    <a:pt x="1" y="4737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1" y="9441"/>
                    <a:pt x="161683" y="7339"/>
                    <a:pt x="161683" y="4737"/>
                  </a:cubicBezTo>
                  <a:cubicBezTo>
                    <a:pt x="161683" y="2136"/>
                    <a:pt x="125491" y="1"/>
                    <a:pt x="8085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4" name="Google Shape;615;p54"/>
            <p:cNvSpPr/>
            <p:nvPr/>
          </p:nvSpPr>
          <p:spPr>
            <a:xfrm>
              <a:off x="5271840" y="1914840"/>
              <a:ext cx="1290960" cy="1018440"/>
            </a:xfrm>
            <a:custGeom>
              <a:avLst/>
              <a:gdLst>
                <a:gd name="textAreaLeft" fmla="*/ 0 w 1290960"/>
                <a:gd name="textAreaRight" fmla="*/ 1291320 w 1290960"/>
                <a:gd name="textAreaTop" fmla="*/ 0 h 1018440"/>
                <a:gd name="textAreaBottom" fmla="*/ 1018800 h 1018440"/>
              </a:gdLst>
              <a:ahLst/>
              <a:rect l="textAreaLeft" t="textAreaTop" r="textAreaRight" b="textAreaBottom"/>
              <a:pathLst>
                <a:path w="61978" h="48903">
                  <a:moveTo>
                    <a:pt x="13143" y="1"/>
                  </a:moveTo>
                  <a:lnTo>
                    <a:pt x="13143" y="8841"/>
                  </a:lnTo>
                  <a:lnTo>
                    <a:pt x="9273" y="8841"/>
                  </a:lnTo>
                  <a:cubicBezTo>
                    <a:pt x="9253" y="8840"/>
                    <a:pt x="9232" y="8840"/>
                    <a:pt x="9212" y="8840"/>
                  </a:cubicBezTo>
                  <a:cubicBezTo>
                    <a:pt x="4103" y="8840"/>
                    <a:pt x="0" y="12997"/>
                    <a:pt x="0" y="18081"/>
                  </a:cubicBezTo>
                  <a:cubicBezTo>
                    <a:pt x="0" y="23218"/>
                    <a:pt x="4136" y="27354"/>
                    <a:pt x="9273" y="27354"/>
                  </a:cubicBezTo>
                  <a:lnTo>
                    <a:pt x="13143" y="27354"/>
                  </a:lnTo>
                  <a:lnTo>
                    <a:pt x="13143" y="36194"/>
                  </a:lnTo>
                  <a:lnTo>
                    <a:pt x="21682" y="36194"/>
                  </a:lnTo>
                  <a:lnTo>
                    <a:pt x="21682" y="39829"/>
                  </a:lnTo>
                  <a:cubicBezTo>
                    <a:pt x="21782" y="44866"/>
                    <a:pt x="25919" y="48903"/>
                    <a:pt x="30955" y="48903"/>
                  </a:cubicBezTo>
                  <a:cubicBezTo>
                    <a:pt x="35992" y="48903"/>
                    <a:pt x="40095" y="44866"/>
                    <a:pt x="40229" y="39829"/>
                  </a:cubicBezTo>
                  <a:lnTo>
                    <a:pt x="40229" y="36194"/>
                  </a:lnTo>
                  <a:lnTo>
                    <a:pt x="49369" y="36194"/>
                  </a:lnTo>
                  <a:lnTo>
                    <a:pt x="49369" y="27354"/>
                  </a:lnTo>
                  <a:lnTo>
                    <a:pt x="52738" y="27354"/>
                  </a:lnTo>
                  <a:cubicBezTo>
                    <a:pt x="57841" y="27354"/>
                    <a:pt x="61978" y="23218"/>
                    <a:pt x="61978" y="18081"/>
                  </a:cubicBezTo>
                  <a:cubicBezTo>
                    <a:pt x="61978" y="12977"/>
                    <a:pt x="57841" y="8841"/>
                    <a:pt x="52738" y="8841"/>
                  </a:cubicBezTo>
                  <a:lnTo>
                    <a:pt x="49335" y="8841"/>
                  </a:lnTo>
                  <a:lnTo>
                    <a:pt x="49335" y="1"/>
                  </a:lnTo>
                  <a:lnTo>
                    <a:pt x="40496" y="1"/>
                  </a:lnTo>
                  <a:lnTo>
                    <a:pt x="40496" y="3904"/>
                  </a:lnTo>
                  <a:cubicBezTo>
                    <a:pt x="40629" y="9074"/>
                    <a:pt x="36426" y="13344"/>
                    <a:pt x="31256" y="13344"/>
                  </a:cubicBezTo>
                  <a:cubicBezTo>
                    <a:pt x="26052" y="13344"/>
                    <a:pt x="21849" y="9074"/>
                    <a:pt x="21982" y="3904"/>
                  </a:cubicBezTo>
                  <a:lnTo>
                    <a:pt x="2198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5" name="Google Shape;616;p54"/>
            <p:cNvSpPr/>
            <p:nvPr/>
          </p:nvSpPr>
          <p:spPr>
            <a:xfrm>
              <a:off x="6236280" y="1640880"/>
              <a:ext cx="1017000" cy="1028160"/>
            </a:xfrm>
            <a:custGeom>
              <a:avLst/>
              <a:gdLst>
                <a:gd name="textAreaLeft" fmla="*/ 0 w 1017000"/>
                <a:gd name="textAreaRight" fmla="*/ 1017360 w 1017000"/>
                <a:gd name="textAreaTop" fmla="*/ 0 h 1028160"/>
                <a:gd name="textAreaBottom" fmla="*/ 1028520 h 1028160"/>
              </a:gdLst>
              <a:ahLst/>
              <a:rect l="textAreaLeft" t="textAreaTop" r="textAreaRight" b="textAreaBottom"/>
              <a:pathLst>
                <a:path w="48836" h="49370">
                  <a:moveTo>
                    <a:pt x="18113" y="0"/>
                  </a:moveTo>
                  <a:cubicBezTo>
                    <a:pt x="12976" y="0"/>
                    <a:pt x="8840" y="4170"/>
                    <a:pt x="8840" y="9274"/>
                  </a:cubicBezTo>
                  <a:lnTo>
                    <a:pt x="8840" y="13143"/>
                  </a:lnTo>
                  <a:lnTo>
                    <a:pt x="0" y="13143"/>
                  </a:lnTo>
                  <a:lnTo>
                    <a:pt x="0" y="21983"/>
                  </a:lnTo>
                  <a:lnTo>
                    <a:pt x="3903" y="21983"/>
                  </a:lnTo>
                  <a:cubicBezTo>
                    <a:pt x="9007" y="21983"/>
                    <a:pt x="13143" y="26153"/>
                    <a:pt x="13143" y="31256"/>
                  </a:cubicBezTo>
                  <a:cubicBezTo>
                    <a:pt x="13143" y="36360"/>
                    <a:pt x="9007" y="40529"/>
                    <a:pt x="3903" y="40529"/>
                  </a:cubicBezTo>
                  <a:lnTo>
                    <a:pt x="0" y="40529"/>
                  </a:lnTo>
                  <a:lnTo>
                    <a:pt x="0" y="49369"/>
                  </a:lnTo>
                  <a:lnTo>
                    <a:pt x="36226" y="49369"/>
                  </a:lnTo>
                  <a:lnTo>
                    <a:pt x="36226" y="40529"/>
                  </a:lnTo>
                  <a:lnTo>
                    <a:pt x="39562" y="40529"/>
                  </a:lnTo>
                  <a:cubicBezTo>
                    <a:pt x="44699" y="40529"/>
                    <a:pt x="48835" y="36360"/>
                    <a:pt x="48835" y="31256"/>
                  </a:cubicBezTo>
                  <a:cubicBezTo>
                    <a:pt x="48835" y="26153"/>
                    <a:pt x="44699" y="21983"/>
                    <a:pt x="39562" y="21983"/>
                  </a:cubicBezTo>
                  <a:lnTo>
                    <a:pt x="36226" y="21983"/>
                  </a:lnTo>
                  <a:lnTo>
                    <a:pt x="36226" y="13143"/>
                  </a:lnTo>
                  <a:lnTo>
                    <a:pt x="27386" y="13143"/>
                  </a:lnTo>
                  <a:lnTo>
                    <a:pt x="27386" y="9274"/>
                  </a:lnTo>
                  <a:cubicBezTo>
                    <a:pt x="27386" y="4170"/>
                    <a:pt x="23217" y="0"/>
                    <a:pt x="1811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6" name="Google Shape;617;p54"/>
            <p:cNvSpPr/>
            <p:nvPr/>
          </p:nvSpPr>
          <p:spPr>
            <a:xfrm>
              <a:off x="6098760" y="1404000"/>
              <a:ext cx="440280" cy="424440"/>
            </a:xfrm>
            <a:custGeom>
              <a:avLst/>
              <a:gdLst>
                <a:gd name="textAreaLeft" fmla="*/ 0 w 440280"/>
                <a:gd name="textAreaRight" fmla="*/ 440640 w 440280"/>
                <a:gd name="textAreaTop" fmla="*/ 0 h 424440"/>
                <a:gd name="textAreaBottom" fmla="*/ 424800 h 424440"/>
              </a:gdLst>
              <a:ahLst/>
              <a:rect l="textAreaLeft" t="textAreaTop" r="textAreaRight" b="textAreaBottom"/>
              <a:pathLst>
                <a:path w="21147" h="20383">
                  <a:moveTo>
                    <a:pt x="10601" y="1"/>
                  </a:moveTo>
                  <a:cubicBezTo>
                    <a:pt x="10548" y="1"/>
                    <a:pt x="10494" y="1"/>
                    <a:pt x="10441" y="1"/>
                  </a:cubicBezTo>
                  <a:cubicBezTo>
                    <a:pt x="2735" y="101"/>
                    <a:pt x="0" y="4004"/>
                    <a:pt x="0" y="8141"/>
                  </a:cubicBezTo>
                  <a:cubicBezTo>
                    <a:pt x="0" y="12344"/>
                    <a:pt x="2502" y="16113"/>
                    <a:pt x="9640" y="16480"/>
                  </a:cubicBezTo>
                  <a:cubicBezTo>
                    <a:pt x="9840" y="16513"/>
                    <a:pt x="10007" y="16680"/>
                    <a:pt x="10007" y="16880"/>
                  </a:cubicBezTo>
                  <a:cubicBezTo>
                    <a:pt x="10207" y="18515"/>
                    <a:pt x="11175" y="18982"/>
                    <a:pt x="11942" y="19349"/>
                  </a:cubicBezTo>
                  <a:lnTo>
                    <a:pt x="12042" y="19382"/>
                  </a:lnTo>
                  <a:cubicBezTo>
                    <a:pt x="12843" y="19749"/>
                    <a:pt x="13643" y="20016"/>
                    <a:pt x="14477" y="20182"/>
                  </a:cubicBezTo>
                  <a:lnTo>
                    <a:pt x="15278" y="20383"/>
                  </a:lnTo>
                  <a:cubicBezTo>
                    <a:pt x="15278" y="20383"/>
                    <a:pt x="13743" y="19382"/>
                    <a:pt x="12976" y="18715"/>
                  </a:cubicBezTo>
                  <a:cubicBezTo>
                    <a:pt x="12742" y="18515"/>
                    <a:pt x="12576" y="18314"/>
                    <a:pt x="12409" y="18081"/>
                  </a:cubicBezTo>
                  <a:cubicBezTo>
                    <a:pt x="12275" y="17847"/>
                    <a:pt x="12275" y="17547"/>
                    <a:pt x="12409" y="17314"/>
                  </a:cubicBezTo>
                  <a:cubicBezTo>
                    <a:pt x="12742" y="16847"/>
                    <a:pt x="13676" y="16813"/>
                    <a:pt x="14210" y="16613"/>
                  </a:cubicBezTo>
                  <a:cubicBezTo>
                    <a:pt x="18513" y="15713"/>
                    <a:pt x="20782" y="11743"/>
                    <a:pt x="20948" y="8874"/>
                  </a:cubicBezTo>
                  <a:cubicBezTo>
                    <a:pt x="21147" y="4372"/>
                    <a:pt x="17633" y="1"/>
                    <a:pt x="1060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7" name="Google Shape;618;p54"/>
            <p:cNvSpPr/>
            <p:nvPr/>
          </p:nvSpPr>
          <p:spPr>
            <a:xfrm>
              <a:off x="6094440" y="1400040"/>
              <a:ext cx="447120" cy="432720"/>
            </a:xfrm>
            <a:custGeom>
              <a:avLst/>
              <a:gdLst>
                <a:gd name="textAreaLeft" fmla="*/ 0 w 447120"/>
                <a:gd name="textAreaRight" fmla="*/ 447480 w 447120"/>
                <a:gd name="textAreaTop" fmla="*/ 0 h 432720"/>
                <a:gd name="textAreaBottom" fmla="*/ 433080 h 432720"/>
              </a:gdLst>
              <a:ahLst/>
              <a:rect l="textAreaLeft" t="textAreaTop" r="textAreaRight" b="textAreaBottom"/>
              <a:pathLst>
                <a:path w="21483" h="20783">
                  <a:moveTo>
                    <a:pt x="10842" y="435"/>
                  </a:moveTo>
                  <a:cubicBezTo>
                    <a:pt x="15078" y="435"/>
                    <a:pt x="17513" y="2003"/>
                    <a:pt x="18781" y="3337"/>
                  </a:cubicBezTo>
                  <a:cubicBezTo>
                    <a:pt x="20249" y="4871"/>
                    <a:pt x="21049" y="6940"/>
                    <a:pt x="20916" y="9074"/>
                  </a:cubicBezTo>
                  <a:cubicBezTo>
                    <a:pt x="20649" y="12744"/>
                    <a:pt x="17980" y="15846"/>
                    <a:pt x="14344" y="16646"/>
                  </a:cubicBezTo>
                  <a:cubicBezTo>
                    <a:pt x="14211" y="16680"/>
                    <a:pt x="14011" y="16713"/>
                    <a:pt x="13844" y="16747"/>
                  </a:cubicBezTo>
                  <a:cubicBezTo>
                    <a:pt x="13310" y="16880"/>
                    <a:pt x="12710" y="16980"/>
                    <a:pt x="12443" y="17414"/>
                  </a:cubicBezTo>
                  <a:cubicBezTo>
                    <a:pt x="12243" y="17714"/>
                    <a:pt x="12243" y="18081"/>
                    <a:pt x="12443" y="18381"/>
                  </a:cubicBezTo>
                  <a:cubicBezTo>
                    <a:pt x="12610" y="18648"/>
                    <a:pt x="12810" y="18881"/>
                    <a:pt x="13044" y="19082"/>
                  </a:cubicBezTo>
                  <a:cubicBezTo>
                    <a:pt x="13410" y="19382"/>
                    <a:pt x="13944" y="19782"/>
                    <a:pt x="14411" y="20082"/>
                  </a:cubicBezTo>
                  <a:cubicBezTo>
                    <a:pt x="13677" y="19949"/>
                    <a:pt x="13010" y="19715"/>
                    <a:pt x="12343" y="19415"/>
                  </a:cubicBezTo>
                  <a:lnTo>
                    <a:pt x="12243" y="19348"/>
                  </a:lnTo>
                  <a:cubicBezTo>
                    <a:pt x="11476" y="18981"/>
                    <a:pt x="10608" y="18581"/>
                    <a:pt x="10442" y="17080"/>
                  </a:cubicBezTo>
                  <a:cubicBezTo>
                    <a:pt x="10408" y="16747"/>
                    <a:pt x="10175" y="16480"/>
                    <a:pt x="9841" y="16446"/>
                  </a:cubicBezTo>
                  <a:cubicBezTo>
                    <a:pt x="1635" y="16046"/>
                    <a:pt x="401" y="11209"/>
                    <a:pt x="401" y="8341"/>
                  </a:cubicBezTo>
                  <a:cubicBezTo>
                    <a:pt x="401" y="5972"/>
                    <a:pt x="1402" y="535"/>
                    <a:pt x="10642" y="435"/>
                  </a:cubicBezTo>
                  <a:close/>
                  <a:moveTo>
                    <a:pt x="10778" y="1"/>
                  </a:moveTo>
                  <a:cubicBezTo>
                    <a:pt x="10733" y="1"/>
                    <a:pt x="10687" y="1"/>
                    <a:pt x="10642" y="1"/>
                  </a:cubicBezTo>
                  <a:cubicBezTo>
                    <a:pt x="1035" y="135"/>
                    <a:pt x="1" y="5872"/>
                    <a:pt x="1" y="8341"/>
                  </a:cubicBezTo>
                  <a:cubicBezTo>
                    <a:pt x="1" y="11343"/>
                    <a:pt x="1268" y="16446"/>
                    <a:pt x="9841" y="16880"/>
                  </a:cubicBezTo>
                  <a:cubicBezTo>
                    <a:pt x="9975" y="16880"/>
                    <a:pt x="10008" y="17080"/>
                    <a:pt x="10008" y="17113"/>
                  </a:cubicBezTo>
                  <a:cubicBezTo>
                    <a:pt x="10242" y="18848"/>
                    <a:pt x="11276" y="19348"/>
                    <a:pt x="12076" y="19715"/>
                  </a:cubicBezTo>
                  <a:lnTo>
                    <a:pt x="12176" y="19782"/>
                  </a:lnTo>
                  <a:cubicBezTo>
                    <a:pt x="12943" y="20149"/>
                    <a:pt x="13777" y="20416"/>
                    <a:pt x="14645" y="20583"/>
                  </a:cubicBezTo>
                  <a:lnTo>
                    <a:pt x="15412" y="20783"/>
                  </a:lnTo>
                  <a:lnTo>
                    <a:pt x="15479" y="20783"/>
                  </a:lnTo>
                  <a:cubicBezTo>
                    <a:pt x="15545" y="20783"/>
                    <a:pt x="15645" y="20749"/>
                    <a:pt x="15679" y="20649"/>
                  </a:cubicBezTo>
                  <a:cubicBezTo>
                    <a:pt x="15712" y="20549"/>
                    <a:pt x="15679" y="20449"/>
                    <a:pt x="15612" y="20382"/>
                  </a:cubicBezTo>
                  <a:cubicBezTo>
                    <a:pt x="15579" y="20382"/>
                    <a:pt x="14078" y="19382"/>
                    <a:pt x="13344" y="18748"/>
                  </a:cubicBezTo>
                  <a:cubicBezTo>
                    <a:pt x="13110" y="18581"/>
                    <a:pt x="12943" y="18381"/>
                    <a:pt x="12810" y="18148"/>
                  </a:cubicBezTo>
                  <a:cubicBezTo>
                    <a:pt x="12710" y="18014"/>
                    <a:pt x="12710" y="17781"/>
                    <a:pt x="12810" y="17614"/>
                  </a:cubicBezTo>
                  <a:cubicBezTo>
                    <a:pt x="13010" y="17347"/>
                    <a:pt x="13511" y="17247"/>
                    <a:pt x="13944" y="17147"/>
                  </a:cubicBezTo>
                  <a:cubicBezTo>
                    <a:pt x="14111" y="17113"/>
                    <a:pt x="14311" y="17080"/>
                    <a:pt x="14478" y="17013"/>
                  </a:cubicBezTo>
                  <a:cubicBezTo>
                    <a:pt x="18281" y="16179"/>
                    <a:pt x="21049" y="12944"/>
                    <a:pt x="21349" y="9074"/>
                  </a:cubicBezTo>
                  <a:cubicBezTo>
                    <a:pt x="21483" y="6839"/>
                    <a:pt x="20649" y="4638"/>
                    <a:pt x="19081" y="3037"/>
                  </a:cubicBezTo>
                  <a:cubicBezTo>
                    <a:pt x="17727" y="1617"/>
                    <a:pt x="15229" y="1"/>
                    <a:pt x="10778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8" name="Google Shape;619;p54"/>
            <p:cNvSpPr/>
            <p:nvPr/>
          </p:nvSpPr>
          <p:spPr>
            <a:xfrm>
              <a:off x="6069600" y="1402560"/>
              <a:ext cx="440280" cy="423720"/>
            </a:xfrm>
            <a:custGeom>
              <a:avLst/>
              <a:gdLst>
                <a:gd name="textAreaLeft" fmla="*/ 0 w 440280"/>
                <a:gd name="textAreaRight" fmla="*/ 440640 w 440280"/>
                <a:gd name="textAreaTop" fmla="*/ 0 h 423720"/>
                <a:gd name="textAreaBottom" fmla="*/ 424080 h 423720"/>
              </a:gdLst>
              <a:ahLst/>
              <a:rect l="textAreaLeft" t="textAreaTop" r="textAreaRight" b="textAreaBottom"/>
              <a:pathLst>
                <a:path w="21147" h="20351">
                  <a:moveTo>
                    <a:pt x="10468" y="1"/>
                  </a:moveTo>
                  <a:cubicBezTo>
                    <a:pt x="3488" y="1"/>
                    <a:pt x="0" y="4356"/>
                    <a:pt x="198" y="8842"/>
                  </a:cubicBezTo>
                  <a:cubicBezTo>
                    <a:pt x="365" y="11744"/>
                    <a:pt x="2633" y="14847"/>
                    <a:pt x="6936" y="15781"/>
                  </a:cubicBezTo>
                  <a:cubicBezTo>
                    <a:pt x="7570" y="15981"/>
                    <a:pt x="8504" y="15947"/>
                    <a:pt x="8771" y="17048"/>
                  </a:cubicBezTo>
                  <a:cubicBezTo>
                    <a:pt x="8904" y="17549"/>
                    <a:pt x="8671" y="18116"/>
                    <a:pt x="8171" y="18683"/>
                  </a:cubicBezTo>
                  <a:cubicBezTo>
                    <a:pt x="7503" y="19450"/>
                    <a:pt x="5869" y="20351"/>
                    <a:pt x="5869" y="20351"/>
                  </a:cubicBezTo>
                  <a:lnTo>
                    <a:pt x="6669" y="20150"/>
                  </a:lnTo>
                  <a:cubicBezTo>
                    <a:pt x="7503" y="19984"/>
                    <a:pt x="8304" y="19717"/>
                    <a:pt x="9105" y="19350"/>
                  </a:cubicBezTo>
                  <a:lnTo>
                    <a:pt x="9205" y="19316"/>
                  </a:lnTo>
                  <a:cubicBezTo>
                    <a:pt x="9972" y="18950"/>
                    <a:pt x="10939" y="18483"/>
                    <a:pt x="11139" y="16881"/>
                  </a:cubicBezTo>
                  <a:cubicBezTo>
                    <a:pt x="11139" y="16681"/>
                    <a:pt x="11273" y="16448"/>
                    <a:pt x="11506" y="16448"/>
                  </a:cubicBezTo>
                  <a:cubicBezTo>
                    <a:pt x="18645" y="16081"/>
                    <a:pt x="21146" y="12311"/>
                    <a:pt x="21146" y="8108"/>
                  </a:cubicBezTo>
                  <a:cubicBezTo>
                    <a:pt x="21146" y="3972"/>
                    <a:pt x="18445" y="103"/>
                    <a:pt x="10706" y="3"/>
                  </a:cubicBezTo>
                  <a:cubicBezTo>
                    <a:pt x="10626" y="2"/>
                    <a:pt x="10547" y="1"/>
                    <a:pt x="1046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9" name="Google Shape;620;p54"/>
            <p:cNvSpPr/>
            <p:nvPr/>
          </p:nvSpPr>
          <p:spPr>
            <a:xfrm>
              <a:off x="6066720" y="1397880"/>
              <a:ext cx="447120" cy="432720"/>
            </a:xfrm>
            <a:custGeom>
              <a:avLst/>
              <a:gdLst>
                <a:gd name="textAreaLeft" fmla="*/ 0 w 447120"/>
                <a:gd name="textAreaRight" fmla="*/ 447480 w 447120"/>
                <a:gd name="textAreaTop" fmla="*/ 0 h 432720"/>
                <a:gd name="textAreaBottom" fmla="*/ 433080 h 432720"/>
              </a:gdLst>
              <a:ahLst/>
              <a:rect l="textAreaLeft" t="textAreaTop" r="textAreaRight" b="textAreaBottom"/>
              <a:pathLst>
                <a:path w="21483" h="20783">
                  <a:moveTo>
                    <a:pt x="10875" y="435"/>
                  </a:moveTo>
                  <a:cubicBezTo>
                    <a:pt x="20082" y="568"/>
                    <a:pt x="21082" y="6005"/>
                    <a:pt x="21082" y="8340"/>
                  </a:cubicBezTo>
                  <a:cubicBezTo>
                    <a:pt x="21082" y="11209"/>
                    <a:pt x="19848" y="16079"/>
                    <a:pt x="11642" y="16480"/>
                  </a:cubicBezTo>
                  <a:cubicBezTo>
                    <a:pt x="11342" y="16480"/>
                    <a:pt x="11075" y="16746"/>
                    <a:pt x="11075" y="17080"/>
                  </a:cubicBezTo>
                  <a:cubicBezTo>
                    <a:pt x="10875" y="18581"/>
                    <a:pt x="10008" y="19015"/>
                    <a:pt x="9274" y="19382"/>
                  </a:cubicBezTo>
                  <a:lnTo>
                    <a:pt x="9174" y="19415"/>
                  </a:lnTo>
                  <a:cubicBezTo>
                    <a:pt x="8540" y="19682"/>
                    <a:pt x="7906" y="19915"/>
                    <a:pt x="7272" y="20082"/>
                  </a:cubicBezTo>
                  <a:cubicBezTo>
                    <a:pt x="7706" y="19782"/>
                    <a:pt x="8106" y="19448"/>
                    <a:pt x="8473" y="19048"/>
                  </a:cubicBezTo>
                  <a:cubicBezTo>
                    <a:pt x="9040" y="18414"/>
                    <a:pt x="9274" y="17814"/>
                    <a:pt x="9140" y="17247"/>
                  </a:cubicBezTo>
                  <a:cubicBezTo>
                    <a:pt x="8907" y="16246"/>
                    <a:pt x="8106" y="16046"/>
                    <a:pt x="7539" y="15913"/>
                  </a:cubicBezTo>
                  <a:cubicBezTo>
                    <a:pt x="7373" y="15879"/>
                    <a:pt x="7239" y="15846"/>
                    <a:pt x="7106" y="15812"/>
                  </a:cubicBezTo>
                  <a:cubicBezTo>
                    <a:pt x="2769" y="14912"/>
                    <a:pt x="668" y="11776"/>
                    <a:pt x="568" y="9074"/>
                  </a:cubicBezTo>
                  <a:cubicBezTo>
                    <a:pt x="434" y="6939"/>
                    <a:pt x="1201" y="4871"/>
                    <a:pt x="2703" y="3337"/>
                  </a:cubicBezTo>
                  <a:cubicBezTo>
                    <a:pt x="3937" y="2003"/>
                    <a:pt x="6372" y="435"/>
                    <a:pt x="10608" y="435"/>
                  </a:cubicBezTo>
                  <a:close/>
                  <a:moveTo>
                    <a:pt x="10708" y="1"/>
                  </a:moveTo>
                  <a:cubicBezTo>
                    <a:pt x="6255" y="1"/>
                    <a:pt x="3723" y="1649"/>
                    <a:pt x="2369" y="3037"/>
                  </a:cubicBezTo>
                  <a:cubicBezTo>
                    <a:pt x="801" y="4638"/>
                    <a:pt x="1" y="6839"/>
                    <a:pt x="101" y="9074"/>
                  </a:cubicBezTo>
                  <a:cubicBezTo>
                    <a:pt x="234" y="11943"/>
                    <a:pt x="2436" y="15245"/>
                    <a:pt x="6972" y="16179"/>
                  </a:cubicBezTo>
                  <a:cubicBezTo>
                    <a:pt x="7106" y="16246"/>
                    <a:pt x="7239" y="16279"/>
                    <a:pt x="7406" y="16313"/>
                  </a:cubicBezTo>
                  <a:cubicBezTo>
                    <a:pt x="7973" y="16446"/>
                    <a:pt x="8507" y="16580"/>
                    <a:pt x="8707" y="17314"/>
                  </a:cubicBezTo>
                  <a:cubicBezTo>
                    <a:pt x="8807" y="17747"/>
                    <a:pt x="8607" y="18248"/>
                    <a:pt x="8140" y="18781"/>
                  </a:cubicBezTo>
                  <a:cubicBezTo>
                    <a:pt x="7506" y="19482"/>
                    <a:pt x="5905" y="20382"/>
                    <a:pt x="5905" y="20382"/>
                  </a:cubicBezTo>
                  <a:cubicBezTo>
                    <a:pt x="5805" y="20449"/>
                    <a:pt x="5771" y="20549"/>
                    <a:pt x="5805" y="20649"/>
                  </a:cubicBezTo>
                  <a:cubicBezTo>
                    <a:pt x="5838" y="20749"/>
                    <a:pt x="5905" y="20783"/>
                    <a:pt x="6005" y="20783"/>
                  </a:cubicBezTo>
                  <a:lnTo>
                    <a:pt x="6805" y="20583"/>
                  </a:lnTo>
                  <a:cubicBezTo>
                    <a:pt x="7673" y="20416"/>
                    <a:pt x="8507" y="20149"/>
                    <a:pt x="9307" y="19782"/>
                  </a:cubicBezTo>
                  <a:lnTo>
                    <a:pt x="9407" y="19749"/>
                  </a:lnTo>
                  <a:cubicBezTo>
                    <a:pt x="10175" y="19382"/>
                    <a:pt x="11242" y="18848"/>
                    <a:pt x="11442" y="17147"/>
                  </a:cubicBezTo>
                  <a:cubicBezTo>
                    <a:pt x="11442" y="17080"/>
                    <a:pt x="11475" y="16880"/>
                    <a:pt x="11642" y="16880"/>
                  </a:cubicBezTo>
                  <a:cubicBezTo>
                    <a:pt x="20182" y="16480"/>
                    <a:pt x="21449" y="11343"/>
                    <a:pt x="21449" y="8340"/>
                  </a:cubicBezTo>
                  <a:cubicBezTo>
                    <a:pt x="21483" y="5872"/>
                    <a:pt x="20415" y="135"/>
                    <a:pt x="10842" y="1"/>
                  </a:cubicBezTo>
                  <a:cubicBezTo>
                    <a:pt x="10797" y="1"/>
                    <a:pt x="10752" y="1"/>
                    <a:pt x="10708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0" name="Google Shape;621;p54"/>
            <p:cNvSpPr/>
            <p:nvPr/>
          </p:nvSpPr>
          <p:spPr>
            <a:xfrm>
              <a:off x="6243480" y="1548720"/>
              <a:ext cx="123480" cy="69120"/>
            </a:xfrm>
            <a:custGeom>
              <a:avLst/>
              <a:gdLst>
                <a:gd name="textAreaLeft" fmla="*/ 0 w 123480"/>
                <a:gd name="textAreaRight" fmla="*/ 123840 w 123480"/>
                <a:gd name="textAreaTop" fmla="*/ 0 h 69120"/>
                <a:gd name="textAreaBottom" fmla="*/ 69480 h 69120"/>
              </a:gdLst>
              <a:ahLst/>
              <a:rect l="textAreaLeft" t="textAreaTop" r="textAreaRight" b="textAreaBottom"/>
              <a:pathLst>
                <a:path w="5938" h="3337">
                  <a:moveTo>
                    <a:pt x="5938" y="1"/>
                  </a:moveTo>
                  <a:lnTo>
                    <a:pt x="0" y="1502"/>
                  </a:lnTo>
                  <a:lnTo>
                    <a:pt x="1802" y="3336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1" name="Google Shape;622;p54"/>
            <p:cNvSpPr/>
            <p:nvPr/>
          </p:nvSpPr>
          <p:spPr>
            <a:xfrm>
              <a:off x="6229800" y="1540080"/>
              <a:ext cx="150120" cy="8640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7220" h="4157">
                  <a:moveTo>
                    <a:pt x="6607" y="0"/>
                  </a:moveTo>
                  <a:cubicBezTo>
                    <a:pt x="6515" y="0"/>
                    <a:pt x="6417" y="36"/>
                    <a:pt x="6325" y="120"/>
                  </a:cubicBezTo>
                  <a:lnTo>
                    <a:pt x="2489" y="3189"/>
                  </a:lnTo>
                  <a:lnTo>
                    <a:pt x="955" y="1655"/>
                  </a:lnTo>
                  <a:cubicBezTo>
                    <a:pt x="857" y="1541"/>
                    <a:pt x="744" y="1495"/>
                    <a:pt x="635" y="1495"/>
                  </a:cubicBezTo>
                  <a:cubicBezTo>
                    <a:pt x="297" y="1495"/>
                    <a:pt x="1" y="1944"/>
                    <a:pt x="354" y="2222"/>
                  </a:cubicBezTo>
                  <a:lnTo>
                    <a:pt x="2189" y="4057"/>
                  </a:lnTo>
                  <a:cubicBezTo>
                    <a:pt x="2255" y="4123"/>
                    <a:pt x="2356" y="4157"/>
                    <a:pt x="2456" y="4157"/>
                  </a:cubicBezTo>
                  <a:cubicBezTo>
                    <a:pt x="2556" y="4157"/>
                    <a:pt x="2656" y="4157"/>
                    <a:pt x="2722" y="4090"/>
                  </a:cubicBezTo>
                  <a:lnTo>
                    <a:pt x="6825" y="754"/>
                  </a:lnTo>
                  <a:cubicBezTo>
                    <a:pt x="7220" y="491"/>
                    <a:pt x="6951" y="0"/>
                    <a:pt x="660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200" bIns="43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2" name="Google Shape;623;p54"/>
            <p:cNvSpPr/>
            <p:nvPr/>
          </p:nvSpPr>
          <p:spPr>
            <a:xfrm>
              <a:off x="7378920" y="1261080"/>
              <a:ext cx="90720" cy="113400"/>
            </a:xfrm>
            <a:custGeom>
              <a:avLst/>
              <a:gdLst>
                <a:gd name="textAreaLeft" fmla="*/ 0 w 90720"/>
                <a:gd name="textAreaRight" fmla="*/ 91080 w 90720"/>
                <a:gd name="textAreaTop" fmla="*/ 0 h 113400"/>
                <a:gd name="textAreaBottom" fmla="*/ 113760 h 113400"/>
              </a:gdLst>
              <a:ahLst/>
              <a:rect l="textAreaLeft" t="textAreaTop" r="textAreaRight" b="textAreaBottom"/>
              <a:pathLst>
                <a:path w="4371" h="5456">
                  <a:moveTo>
                    <a:pt x="3778" y="0"/>
                  </a:moveTo>
                  <a:cubicBezTo>
                    <a:pt x="3609" y="0"/>
                    <a:pt x="3440" y="81"/>
                    <a:pt x="3337" y="226"/>
                  </a:cubicBezTo>
                  <a:lnTo>
                    <a:pt x="168" y="4629"/>
                  </a:lnTo>
                  <a:cubicBezTo>
                    <a:pt x="1" y="4863"/>
                    <a:pt x="68" y="5197"/>
                    <a:pt x="301" y="5363"/>
                  </a:cubicBezTo>
                  <a:cubicBezTo>
                    <a:pt x="334" y="5397"/>
                    <a:pt x="368" y="5397"/>
                    <a:pt x="435" y="5430"/>
                  </a:cubicBezTo>
                  <a:cubicBezTo>
                    <a:pt x="485" y="5447"/>
                    <a:pt x="539" y="5455"/>
                    <a:pt x="594" y="5455"/>
                  </a:cubicBezTo>
                  <a:cubicBezTo>
                    <a:pt x="760" y="5455"/>
                    <a:pt x="935" y="5380"/>
                    <a:pt x="1035" y="5230"/>
                  </a:cubicBezTo>
                  <a:lnTo>
                    <a:pt x="4204" y="827"/>
                  </a:lnTo>
                  <a:cubicBezTo>
                    <a:pt x="4371" y="593"/>
                    <a:pt x="4304" y="260"/>
                    <a:pt x="4070" y="93"/>
                  </a:cubicBezTo>
                  <a:cubicBezTo>
                    <a:pt x="3982" y="30"/>
                    <a:pt x="3880" y="0"/>
                    <a:pt x="377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3" name="Google Shape;624;p54"/>
            <p:cNvSpPr/>
            <p:nvPr/>
          </p:nvSpPr>
          <p:spPr>
            <a:xfrm>
              <a:off x="7455600" y="1456200"/>
              <a:ext cx="137520" cy="3924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6617" h="1906">
                  <a:moveTo>
                    <a:pt x="5871" y="1"/>
                  </a:moveTo>
                  <a:cubicBezTo>
                    <a:pt x="5850" y="1"/>
                    <a:pt x="5827" y="2"/>
                    <a:pt x="5804" y="4"/>
                  </a:cubicBezTo>
                  <a:lnTo>
                    <a:pt x="567" y="871"/>
                  </a:lnTo>
                  <a:cubicBezTo>
                    <a:pt x="67" y="938"/>
                    <a:pt x="0" y="1672"/>
                    <a:pt x="501" y="1872"/>
                  </a:cubicBezTo>
                  <a:cubicBezTo>
                    <a:pt x="567" y="1906"/>
                    <a:pt x="667" y="1906"/>
                    <a:pt x="767" y="1906"/>
                  </a:cubicBezTo>
                  <a:lnTo>
                    <a:pt x="6004" y="1038"/>
                  </a:lnTo>
                  <a:cubicBezTo>
                    <a:pt x="6616" y="877"/>
                    <a:pt x="6482" y="1"/>
                    <a:pt x="587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4" name="Google Shape;625;p54"/>
            <p:cNvSpPr/>
            <p:nvPr/>
          </p:nvSpPr>
          <p:spPr>
            <a:xfrm>
              <a:off x="7025400" y="1330920"/>
              <a:ext cx="123480" cy="88560"/>
            </a:xfrm>
            <a:custGeom>
              <a:avLst/>
              <a:gdLst>
                <a:gd name="textAreaLeft" fmla="*/ 0 w 123480"/>
                <a:gd name="textAreaRight" fmla="*/ 123840 w 123480"/>
                <a:gd name="textAreaTop" fmla="*/ 0 h 88560"/>
                <a:gd name="textAreaBottom" fmla="*/ 88920 h 88560"/>
              </a:gdLst>
              <a:ahLst/>
              <a:rect l="textAreaLeft" t="textAreaTop" r="textAreaRight" b="textAreaBottom"/>
              <a:pathLst>
                <a:path w="5943" h="4276">
                  <a:moveTo>
                    <a:pt x="700" y="1"/>
                  </a:moveTo>
                  <a:cubicBezTo>
                    <a:pt x="286" y="1"/>
                    <a:pt x="0" y="547"/>
                    <a:pt x="361" y="908"/>
                  </a:cubicBezTo>
                  <a:lnTo>
                    <a:pt x="4898" y="4143"/>
                  </a:lnTo>
                  <a:cubicBezTo>
                    <a:pt x="4931" y="4177"/>
                    <a:pt x="4964" y="4210"/>
                    <a:pt x="5031" y="4243"/>
                  </a:cubicBezTo>
                  <a:cubicBezTo>
                    <a:pt x="5095" y="4266"/>
                    <a:pt x="5156" y="4276"/>
                    <a:pt x="5215" y="4276"/>
                  </a:cubicBezTo>
                  <a:cubicBezTo>
                    <a:pt x="5677" y="4276"/>
                    <a:pt x="5942" y="3635"/>
                    <a:pt x="5498" y="3309"/>
                  </a:cubicBezTo>
                  <a:lnTo>
                    <a:pt x="961" y="74"/>
                  </a:lnTo>
                  <a:cubicBezTo>
                    <a:pt x="872" y="23"/>
                    <a:pt x="783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5" name="Google Shape;626;p54"/>
            <p:cNvSpPr/>
            <p:nvPr/>
          </p:nvSpPr>
          <p:spPr>
            <a:xfrm>
              <a:off x="7421400" y="1615320"/>
              <a:ext cx="120240" cy="8604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86040"/>
                <a:gd name="textAreaBottom" fmla="*/ 86400 h 86040"/>
              </a:gdLst>
              <a:ahLst/>
              <a:rect l="textAreaLeft" t="textAreaTop" r="textAreaRight" b="textAreaBottom"/>
              <a:pathLst>
                <a:path w="5780" h="4140">
                  <a:moveTo>
                    <a:pt x="764" y="1"/>
                  </a:moveTo>
                  <a:cubicBezTo>
                    <a:pt x="321" y="1"/>
                    <a:pt x="1" y="643"/>
                    <a:pt x="466" y="971"/>
                  </a:cubicBezTo>
                  <a:lnTo>
                    <a:pt x="4735" y="4040"/>
                  </a:lnTo>
                  <a:cubicBezTo>
                    <a:pt x="4769" y="4040"/>
                    <a:pt x="4802" y="4074"/>
                    <a:pt x="4869" y="4107"/>
                  </a:cubicBezTo>
                  <a:cubicBezTo>
                    <a:pt x="4933" y="4129"/>
                    <a:pt x="4994" y="4140"/>
                    <a:pt x="5053" y="4140"/>
                  </a:cubicBezTo>
                  <a:cubicBezTo>
                    <a:pt x="5515" y="4140"/>
                    <a:pt x="5780" y="3499"/>
                    <a:pt x="5336" y="3173"/>
                  </a:cubicBezTo>
                  <a:lnTo>
                    <a:pt x="1066" y="104"/>
                  </a:lnTo>
                  <a:cubicBezTo>
                    <a:pt x="964" y="32"/>
                    <a:pt x="861" y="1"/>
                    <a:pt x="76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200" bIns="43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6" name="Google Shape;627;p54"/>
            <p:cNvSpPr/>
            <p:nvPr/>
          </p:nvSpPr>
          <p:spPr>
            <a:xfrm>
              <a:off x="7221240" y="1208520"/>
              <a:ext cx="43200" cy="136440"/>
            </a:xfrm>
            <a:custGeom>
              <a:avLst/>
              <a:gdLst>
                <a:gd name="textAreaLeft" fmla="*/ 0 w 43200"/>
                <a:gd name="textAreaRight" fmla="*/ 43560 w 43200"/>
                <a:gd name="textAreaTop" fmla="*/ 0 h 136440"/>
                <a:gd name="textAreaBottom" fmla="*/ 136800 h 136440"/>
              </a:gdLst>
              <a:ahLst/>
              <a:rect l="textAreaLeft" t="textAreaTop" r="textAreaRight" b="textAreaBottom"/>
              <a:pathLst>
                <a:path w="2085" h="6558">
                  <a:moveTo>
                    <a:pt x="622" y="0"/>
                  </a:moveTo>
                  <a:cubicBezTo>
                    <a:pt x="315" y="0"/>
                    <a:pt x="1" y="244"/>
                    <a:pt x="94" y="655"/>
                  </a:cubicBezTo>
                  <a:lnTo>
                    <a:pt x="995" y="6125"/>
                  </a:lnTo>
                  <a:cubicBezTo>
                    <a:pt x="1028" y="6292"/>
                    <a:pt x="1128" y="6459"/>
                    <a:pt x="1328" y="6526"/>
                  </a:cubicBezTo>
                  <a:cubicBezTo>
                    <a:pt x="1388" y="6548"/>
                    <a:pt x="1450" y="6558"/>
                    <a:pt x="1509" y="6558"/>
                  </a:cubicBezTo>
                  <a:cubicBezTo>
                    <a:pt x="1814" y="6558"/>
                    <a:pt x="2084" y="6293"/>
                    <a:pt x="2029" y="5959"/>
                  </a:cubicBezTo>
                  <a:lnTo>
                    <a:pt x="1128" y="488"/>
                  </a:lnTo>
                  <a:cubicBezTo>
                    <a:pt x="1099" y="150"/>
                    <a:pt x="8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7" name="Google Shape;628;p54"/>
            <p:cNvSpPr/>
            <p:nvPr/>
          </p:nvSpPr>
          <p:spPr>
            <a:xfrm>
              <a:off x="7378920" y="1261080"/>
              <a:ext cx="90720" cy="113400"/>
            </a:xfrm>
            <a:custGeom>
              <a:avLst/>
              <a:gdLst>
                <a:gd name="textAreaLeft" fmla="*/ 0 w 90720"/>
                <a:gd name="textAreaRight" fmla="*/ 91080 w 90720"/>
                <a:gd name="textAreaTop" fmla="*/ 0 h 113400"/>
                <a:gd name="textAreaBottom" fmla="*/ 113760 h 113400"/>
              </a:gdLst>
              <a:ahLst/>
              <a:rect l="textAreaLeft" t="textAreaTop" r="textAreaRight" b="textAreaBottom"/>
              <a:pathLst>
                <a:path w="4371" h="5456">
                  <a:moveTo>
                    <a:pt x="3778" y="0"/>
                  </a:moveTo>
                  <a:cubicBezTo>
                    <a:pt x="3609" y="0"/>
                    <a:pt x="3440" y="81"/>
                    <a:pt x="3337" y="226"/>
                  </a:cubicBezTo>
                  <a:lnTo>
                    <a:pt x="168" y="4629"/>
                  </a:lnTo>
                  <a:cubicBezTo>
                    <a:pt x="1" y="4863"/>
                    <a:pt x="68" y="5197"/>
                    <a:pt x="301" y="5363"/>
                  </a:cubicBezTo>
                  <a:cubicBezTo>
                    <a:pt x="334" y="5397"/>
                    <a:pt x="368" y="5397"/>
                    <a:pt x="435" y="5430"/>
                  </a:cubicBezTo>
                  <a:cubicBezTo>
                    <a:pt x="485" y="5447"/>
                    <a:pt x="539" y="5455"/>
                    <a:pt x="594" y="5455"/>
                  </a:cubicBezTo>
                  <a:cubicBezTo>
                    <a:pt x="760" y="5455"/>
                    <a:pt x="935" y="5380"/>
                    <a:pt x="1035" y="5230"/>
                  </a:cubicBezTo>
                  <a:lnTo>
                    <a:pt x="4204" y="827"/>
                  </a:lnTo>
                  <a:cubicBezTo>
                    <a:pt x="4371" y="593"/>
                    <a:pt x="4304" y="260"/>
                    <a:pt x="4070" y="93"/>
                  </a:cubicBezTo>
                  <a:cubicBezTo>
                    <a:pt x="3982" y="30"/>
                    <a:pt x="3880" y="0"/>
                    <a:pt x="377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8" name="Google Shape;629;p54"/>
            <p:cNvSpPr/>
            <p:nvPr/>
          </p:nvSpPr>
          <p:spPr>
            <a:xfrm>
              <a:off x="7455600" y="1456200"/>
              <a:ext cx="137520" cy="3924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6617" h="1906">
                  <a:moveTo>
                    <a:pt x="5871" y="1"/>
                  </a:moveTo>
                  <a:cubicBezTo>
                    <a:pt x="5850" y="1"/>
                    <a:pt x="5827" y="2"/>
                    <a:pt x="5804" y="4"/>
                  </a:cubicBezTo>
                  <a:lnTo>
                    <a:pt x="567" y="871"/>
                  </a:lnTo>
                  <a:cubicBezTo>
                    <a:pt x="67" y="938"/>
                    <a:pt x="0" y="1672"/>
                    <a:pt x="501" y="1872"/>
                  </a:cubicBezTo>
                  <a:cubicBezTo>
                    <a:pt x="567" y="1906"/>
                    <a:pt x="667" y="1906"/>
                    <a:pt x="767" y="1906"/>
                  </a:cubicBezTo>
                  <a:lnTo>
                    <a:pt x="6004" y="1038"/>
                  </a:lnTo>
                  <a:cubicBezTo>
                    <a:pt x="6616" y="877"/>
                    <a:pt x="6482" y="1"/>
                    <a:pt x="587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9" name="Google Shape;630;p54"/>
            <p:cNvSpPr/>
            <p:nvPr/>
          </p:nvSpPr>
          <p:spPr>
            <a:xfrm>
              <a:off x="7025400" y="1330920"/>
              <a:ext cx="123480" cy="88560"/>
            </a:xfrm>
            <a:custGeom>
              <a:avLst/>
              <a:gdLst>
                <a:gd name="textAreaLeft" fmla="*/ 0 w 123480"/>
                <a:gd name="textAreaRight" fmla="*/ 123840 w 123480"/>
                <a:gd name="textAreaTop" fmla="*/ 0 h 88560"/>
                <a:gd name="textAreaBottom" fmla="*/ 88920 h 88560"/>
              </a:gdLst>
              <a:ahLst/>
              <a:rect l="textAreaLeft" t="textAreaTop" r="textAreaRight" b="textAreaBottom"/>
              <a:pathLst>
                <a:path w="5943" h="4276">
                  <a:moveTo>
                    <a:pt x="700" y="1"/>
                  </a:moveTo>
                  <a:cubicBezTo>
                    <a:pt x="286" y="1"/>
                    <a:pt x="0" y="547"/>
                    <a:pt x="361" y="908"/>
                  </a:cubicBezTo>
                  <a:lnTo>
                    <a:pt x="4898" y="4143"/>
                  </a:lnTo>
                  <a:cubicBezTo>
                    <a:pt x="4931" y="4177"/>
                    <a:pt x="4964" y="4210"/>
                    <a:pt x="5031" y="4243"/>
                  </a:cubicBezTo>
                  <a:cubicBezTo>
                    <a:pt x="5095" y="4266"/>
                    <a:pt x="5156" y="4276"/>
                    <a:pt x="5215" y="4276"/>
                  </a:cubicBezTo>
                  <a:cubicBezTo>
                    <a:pt x="5677" y="4276"/>
                    <a:pt x="5942" y="3635"/>
                    <a:pt x="5498" y="3309"/>
                  </a:cubicBezTo>
                  <a:lnTo>
                    <a:pt x="961" y="74"/>
                  </a:lnTo>
                  <a:cubicBezTo>
                    <a:pt x="872" y="23"/>
                    <a:pt x="783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0" name="Google Shape;631;p54"/>
            <p:cNvSpPr/>
            <p:nvPr/>
          </p:nvSpPr>
          <p:spPr>
            <a:xfrm>
              <a:off x="7421400" y="1615320"/>
              <a:ext cx="120240" cy="8604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86040"/>
                <a:gd name="textAreaBottom" fmla="*/ 86400 h 86040"/>
              </a:gdLst>
              <a:ahLst/>
              <a:rect l="textAreaLeft" t="textAreaTop" r="textAreaRight" b="textAreaBottom"/>
              <a:pathLst>
                <a:path w="5780" h="4140">
                  <a:moveTo>
                    <a:pt x="764" y="1"/>
                  </a:moveTo>
                  <a:cubicBezTo>
                    <a:pt x="321" y="1"/>
                    <a:pt x="1" y="643"/>
                    <a:pt x="466" y="971"/>
                  </a:cubicBezTo>
                  <a:lnTo>
                    <a:pt x="4735" y="4040"/>
                  </a:lnTo>
                  <a:cubicBezTo>
                    <a:pt x="4769" y="4040"/>
                    <a:pt x="4802" y="4074"/>
                    <a:pt x="4869" y="4107"/>
                  </a:cubicBezTo>
                  <a:cubicBezTo>
                    <a:pt x="4933" y="4129"/>
                    <a:pt x="4994" y="4140"/>
                    <a:pt x="5053" y="4140"/>
                  </a:cubicBezTo>
                  <a:cubicBezTo>
                    <a:pt x="5515" y="4140"/>
                    <a:pt x="5780" y="3499"/>
                    <a:pt x="5336" y="3173"/>
                  </a:cubicBezTo>
                  <a:lnTo>
                    <a:pt x="1066" y="104"/>
                  </a:lnTo>
                  <a:cubicBezTo>
                    <a:pt x="964" y="32"/>
                    <a:pt x="861" y="1"/>
                    <a:pt x="76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200" bIns="43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1" name="Google Shape;632;p54"/>
            <p:cNvSpPr/>
            <p:nvPr/>
          </p:nvSpPr>
          <p:spPr>
            <a:xfrm>
              <a:off x="7221240" y="1208520"/>
              <a:ext cx="43200" cy="136440"/>
            </a:xfrm>
            <a:custGeom>
              <a:avLst/>
              <a:gdLst>
                <a:gd name="textAreaLeft" fmla="*/ 0 w 43200"/>
                <a:gd name="textAreaRight" fmla="*/ 43560 w 43200"/>
                <a:gd name="textAreaTop" fmla="*/ 0 h 136440"/>
                <a:gd name="textAreaBottom" fmla="*/ 136800 h 136440"/>
              </a:gdLst>
              <a:ahLst/>
              <a:rect l="textAreaLeft" t="textAreaTop" r="textAreaRight" b="textAreaBottom"/>
              <a:pathLst>
                <a:path w="2085" h="6558">
                  <a:moveTo>
                    <a:pt x="622" y="0"/>
                  </a:moveTo>
                  <a:cubicBezTo>
                    <a:pt x="315" y="0"/>
                    <a:pt x="1" y="244"/>
                    <a:pt x="94" y="655"/>
                  </a:cubicBezTo>
                  <a:lnTo>
                    <a:pt x="995" y="6125"/>
                  </a:lnTo>
                  <a:cubicBezTo>
                    <a:pt x="1028" y="6292"/>
                    <a:pt x="1128" y="6459"/>
                    <a:pt x="1328" y="6526"/>
                  </a:cubicBezTo>
                  <a:cubicBezTo>
                    <a:pt x="1388" y="6548"/>
                    <a:pt x="1450" y="6558"/>
                    <a:pt x="1509" y="6558"/>
                  </a:cubicBezTo>
                  <a:cubicBezTo>
                    <a:pt x="1814" y="6558"/>
                    <a:pt x="2084" y="6293"/>
                    <a:pt x="2029" y="5959"/>
                  </a:cubicBezTo>
                  <a:lnTo>
                    <a:pt x="1128" y="488"/>
                  </a:lnTo>
                  <a:cubicBezTo>
                    <a:pt x="1099" y="150"/>
                    <a:pt x="8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2" name="Google Shape;633;p54"/>
            <p:cNvSpPr/>
            <p:nvPr/>
          </p:nvSpPr>
          <p:spPr>
            <a:xfrm>
              <a:off x="7096680" y="1395720"/>
              <a:ext cx="338040" cy="351360"/>
            </a:xfrm>
            <a:custGeom>
              <a:avLst/>
              <a:gdLst>
                <a:gd name="textAreaLeft" fmla="*/ 0 w 338040"/>
                <a:gd name="textAreaRight" fmla="*/ 338400 w 338040"/>
                <a:gd name="textAreaTop" fmla="*/ 0 h 351360"/>
                <a:gd name="textAreaBottom" fmla="*/ 351720 h 351360"/>
              </a:gdLst>
              <a:ahLst/>
              <a:rect l="textAreaLeft" t="textAreaTop" r="textAreaRight" b="textAreaBottom"/>
              <a:pathLst>
                <a:path w="16246" h="16887">
                  <a:moveTo>
                    <a:pt x="8261" y="1"/>
                  </a:moveTo>
                  <a:cubicBezTo>
                    <a:pt x="6187" y="1"/>
                    <a:pt x="4132" y="900"/>
                    <a:pt x="2736" y="2610"/>
                  </a:cubicBezTo>
                  <a:cubicBezTo>
                    <a:pt x="1102" y="4912"/>
                    <a:pt x="1802" y="7814"/>
                    <a:pt x="1635" y="10449"/>
                  </a:cubicBezTo>
                  <a:cubicBezTo>
                    <a:pt x="1569" y="11249"/>
                    <a:pt x="1" y="13351"/>
                    <a:pt x="1" y="13351"/>
                  </a:cubicBezTo>
                  <a:lnTo>
                    <a:pt x="4871" y="16887"/>
                  </a:lnTo>
                  <a:cubicBezTo>
                    <a:pt x="4871" y="16887"/>
                    <a:pt x="6372" y="14752"/>
                    <a:pt x="7139" y="14418"/>
                  </a:cubicBezTo>
                  <a:cubicBezTo>
                    <a:pt x="9608" y="13451"/>
                    <a:pt x="12543" y="13218"/>
                    <a:pt x="14211" y="10916"/>
                  </a:cubicBezTo>
                  <a:cubicBezTo>
                    <a:pt x="16246" y="7747"/>
                    <a:pt x="15479" y="3544"/>
                    <a:pt x="12410" y="1342"/>
                  </a:cubicBezTo>
                  <a:cubicBezTo>
                    <a:pt x="11163" y="438"/>
                    <a:pt x="9707" y="1"/>
                    <a:pt x="82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3" name="Google Shape;634;p54"/>
            <p:cNvSpPr/>
            <p:nvPr/>
          </p:nvSpPr>
          <p:spPr>
            <a:xfrm>
              <a:off x="7080840" y="1680840"/>
              <a:ext cx="112320" cy="87840"/>
            </a:xfrm>
            <a:custGeom>
              <a:avLst/>
              <a:gdLst>
                <a:gd name="textAreaLeft" fmla="*/ 0 w 112320"/>
                <a:gd name="textAreaRight" fmla="*/ 112680 w 112320"/>
                <a:gd name="textAreaTop" fmla="*/ 0 h 87840"/>
                <a:gd name="textAreaBottom" fmla="*/ 88200 h 87840"/>
              </a:gdLst>
              <a:ahLst/>
              <a:rect l="textAreaLeft" t="textAreaTop" r="textAreaRight" b="textAreaBottom"/>
              <a:pathLst>
                <a:path w="5405" h="4229">
                  <a:moveTo>
                    <a:pt x="534" y="1"/>
                  </a:moveTo>
                  <a:lnTo>
                    <a:pt x="534" y="1"/>
                  </a:lnTo>
                  <a:cubicBezTo>
                    <a:pt x="1" y="768"/>
                    <a:pt x="167" y="1835"/>
                    <a:pt x="935" y="2402"/>
                  </a:cubicBezTo>
                  <a:lnTo>
                    <a:pt x="3003" y="3903"/>
                  </a:lnTo>
                  <a:cubicBezTo>
                    <a:pt x="3302" y="4124"/>
                    <a:pt x="3646" y="4229"/>
                    <a:pt x="3988" y="4229"/>
                  </a:cubicBezTo>
                  <a:cubicBezTo>
                    <a:pt x="4525" y="4229"/>
                    <a:pt x="5058" y="3972"/>
                    <a:pt x="5405" y="3503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920" bIns="43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4" name="Google Shape;635;p54"/>
            <p:cNvSpPr/>
            <p:nvPr/>
          </p:nvSpPr>
          <p:spPr>
            <a:xfrm>
              <a:off x="7084440" y="1736280"/>
              <a:ext cx="55800" cy="45720"/>
            </a:xfrm>
            <a:custGeom>
              <a:avLst/>
              <a:gdLst>
                <a:gd name="textAreaLeft" fmla="*/ 0 w 55800"/>
                <a:gd name="textAreaRight" fmla="*/ 56160 w 55800"/>
                <a:gd name="textAreaTop" fmla="*/ 0 h 45720"/>
                <a:gd name="textAreaBottom" fmla="*/ 46080 h 45720"/>
              </a:gdLst>
              <a:ahLst/>
              <a:rect l="textAreaLeft" t="textAreaTop" r="textAreaRight" b="textAreaBottom"/>
              <a:pathLst>
                <a:path w="2703" h="2214">
                  <a:moveTo>
                    <a:pt x="434" y="0"/>
                  </a:moveTo>
                  <a:lnTo>
                    <a:pt x="434" y="0"/>
                  </a:lnTo>
                  <a:cubicBezTo>
                    <a:pt x="0" y="601"/>
                    <a:pt x="134" y="1501"/>
                    <a:pt x="768" y="1935"/>
                  </a:cubicBezTo>
                  <a:cubicBezTo>
                    <a:pt x="1009" y="2123"/>
                    <a:pt x="1300" y="2213"/>
                    <a:pt x="1588" y="2213"/>
                  </a:cubicBezTo>
                  <a:cubicBezTo>
                    <a:pt x="2017" y="2213"/>
                    <a:pt x="2443" y="2013"/>
                    <a:pt x="2702" y="16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5" name="Google Shape;636;p54"/>
            <p:cNvSpPr/>
            <p:nvPr/>
          </p:nvSpPr>
          <p:spPr>
            <a:xfrm>
              <a:off x="7084440" y="1736280"/>
              <a:ext cx="55800" cy="45720"/>
            </a:xfrm>
            <a:custGeom>
              <a:avLst/>
              <a:gdLst>
                <a:gd name="textAreaLeft" fmla="*/ 0 w 55800"/>
                <a:gd name="textAreaRight" fmla="*/ 56160 w 55800"/>
                <a:gd name="textAreaTop" fmla="*/ 0 h 45720"/>
                <a:gd name="textAreaBottom" fmla="*/ 46080 h 45720"/>
              </a:gdLst>
              <a:ahLst/>
              <a:rect l="textAreaLeft" t="textAreaTop" r="textAreaRight" b="textAreaBottom"/>
              <a:pathLst>
                <a:path w="2703" h="2214">
                  <a:moveTo>
                    <a:pt x="434" y="0"/>
                  </a:moveTo>
                  <a:lnTo>
                    <a:pt x="434" y="0"/>
                  </a:lnTo>
                  <a:cubicBezTo>
                    <a:pt x="0" y="601"/>
                    <a:pt x="134" y="1501"/>
                    <a:pt x="768" y="1935"/>
                  </a:cubicBezTo>
                  <a:cubicBezTo>
                    <a:pt x="1009" y="2123"/>
                    <a:pt x="1300" y="2213"/>
                    <a:pt x="1588" y="2213"/>
                  </a:cubicBezTo>
                  <a:cubicBezTo>
                    <a:pt x="2017" y="2213"/>
                    <a:pt x="2443" y="2013"/>
                    <a:pt x="2702" y="16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6" name="Google Shape;637;p54"/>
            <p:cNvSpPr/>
            <p:nvPr/>
          </p:nvSpPr>
          <p:spPr>
            <a:xfrm>
              <a:off x="7080840" y="1680840"/>
              <a:ext cx="112320" cy="87840"/>
            </a:xfrm>
            <a:custGeom>
              <a:avLst/>
              <a:gdLst>
                <a:gd name="textAreaLeft" fmla="*/ 0 w 112320"/>
                <a:gd name="textAreaRight" fmla="*/ 112680 w 112320"/>
                <a:gd name="textAreaTop" fmla="*/ 0 h 87840"/>
                <a:gd name="textAreaBottom" fmla="*/ 88200 h 87840"/>
              </a:gdLst>
              <a:ahLst/>
              <a:rect l="textAreaLeft" t="textAreaTop" r="textAreaRight" b="textAreaBottom"/>
              <a:pathLst>
                <a:path w="5405" h="4229">
                  <a:moveTo>
                    <a:pt x="534" y="1"/>
                  </a:moveTo>
                  <a:lnTo>
                    <a:pt x="534" y="1"/>
                  </a:lnTo>
                  <a:cubicBezTo>
                    <a:pt x="1" y="768"/>
                    <a:pt x="167" y="1835"/>
                    <a:pt x="935" y="2402"/>
                  </a:cubicBezTo>
                  <a:lnTo>
                    <a:pt x="3003" y="3903"/>
                  </a:lnTo>
                  <a:cubicBezTo>
                    <a:pt x="3302" y="4124"/>
                    <a:pt x="3646" y="4229"/>
                    <a:pt x="3988" y="4229"/>
                  </a:cubicBezTo>
                  <a:cubicBezTo>
                    <a:pt x="4525" y="4229"/>
                    <a:pt x="5058" y="3972"/>
                    <a:pt x="5405" y="3503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920" bIns="43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7" name="Google Shape;638;p54"/>
            <p:cNvSpPr/>
            <p:nvPr/>
          </p:nvSpPr>
          <p:spPr>
            <a:xfrm>
              <a:off x="5098680" y="1451520"/>
              <a:ext cx="640440" cy="327600"/>
            </a:xfrm>
            <a:custGeom>
              <a:avLst/>
              <a:gdLst>
                <a:gd name="textAreaLeft" fmla="*/ 0 w 640440"/>
                <a:gd name="textAreaRight" fmla="*/ 640800 w 640440"/>
                <a:gd name="textAreaTop" fmla="*/ 0 h 327600"/>
                <a:gd name="textAreaBottom" fmla="*/ 327960 h 327600"/>
              </a:gdLst>
              <a:ahLst/>
              <a:rect l="textAreaLeft" t="textAreaTop" r="textAreaRight" b="textAreaBottom"/>
              <a:pathLst>
                <a:path w="30756" h="15746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8" name="Google Shape;639;p54"/>
            <p:cNvSpPr/>
            <p:nvPr/>
          </p:nvSpPr>
          <p:spPr>
            <a:xfrm>
              <a:off x="5098680" y="1451520"/>
              <a:ext cx="640440" cy="327600"/>
            </a:xfrm>
            <a:custGeom>
              <a:avLst/>
              <a:gdLst>
                <a:gd name="textAreaLeft" fmla="*/ 0 w 640440"/>
                <a:gd name="textAreaRight" fmla="*/ 640800 w 640440"/>
                <a:gd name="textAreaTop" fmla="*/ 0 h 327600"/>
                <a:gd name="textAreaBottom" fmla="*/ 327960 h 327600"/>
              </a:gdLst>
              <a:ahLst/>
              <a:rect l="textAreaLeft" t="textAreaTop" r="textAreaRight" b="textAreaBottom"/>
              <a:pathLst>
                <a:path w="30756" h="15746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9" name="Google Shape;640;p54"/>
            <p:cNvSpPr/>
            <p:nvPr/>
          </p:nvSpPr>
          <p:spPr>
            <a:xfrm>
              <a:off x="6531840" y="2780280"/>
              <a:ext cx="267120" cy="1208160"/>
            </a:xfrm>
            <a:custGeom>
              <a:avLst/>
              <a:gdLst>
                <a:gd name="textAreaLeft" fmla="*/ 0 w 267120"/>
                <a:gd name="textAreaRight" fmla="*/ 267480 w 267120"/>
                <a:gd name="textAreaTop" fmla="*/ 0 h 1208160"/>
                <a:gd name="textAreaBottom" fmla="*/ 1208520 h 1208160"/>
              </a:gdLst>
              <a:ahLst/>
              <a:rect l="textAreaLeft" t="textAreaTop" r="textAreaRight" b="textAreaBottom"/>
              <a:pathLst>
                <a:path w="12844" h="58009">
                  <a:moveTo>
                    <a:pt x="1735" y="1"/>
                  </a:moveTo>
                  <a:lnTo>
                    <a:pt x="67" y="28488"/>
                  </a:lnTo>
                  <a:lnTo>
                    <a:pt x="1" y="57842"/>
                  </a:lnTo>
                  <a:lnTo>
                    <a:pt x="2569" y="58009"/>
                  </a:lnTo>
                  <a:cubicBezTo>
                    <a:pt x="2569" y="58009"/>
                    <a:pt x="5605" y="42831"/>
                    <a:pt x="6072" y="35326"/>
                  </a:cubicBezTo>
                  <a:cubicBezTo>
                    <a:pt x="6172" y="33425"/>
                    <a:pt x="5738" y="31190"/>
                    <a:pt x="5938" y="29689"/>
                  </a:cubicBezTo>
                  <a:cubicBezTo>
                    <a:pt x="6138" y="28354"/>
                    <a:pt x="6639" y="27520"/>
                    <a:pt x="7372" y="24552"/>
                  </a:cubicBezTo>
                  <a:cubicBezTo>
                    <a:pt x="8273" y="20916"/>
                    <a:pt x="9207" y="16045"/>
                    <a:pt x="8974" y="12276"/>
                  </a:cubicBezTo>
                  <a:cubicBezTo>
                    <a:pt x="8974" y="12276"/>
                    <a:pt x="12843" y="8240"/>
                    <a:pt x="11842" y="27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dd8c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0" name="Google Shape;641;p54"/>
            <p:cNvSpPr/>
            <p:nvPr/>
          </p:nvSpPr>
          <p:spPr>
            <a:xfrm>
              <a:off x="6670080" y="2815920"/>
              <a:ext cx="325800" cy="118404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1184040"/>
                <a:gd name="textAreaBottom" fmla="*/ 1184400 h 1184040"/>
              </a:gdLst>
              <a:ahLst/>
              <a:rect l="textAreaLeft" t="textAreaTop" r="textAreaRight" b="textAreaBottom"/>
              <a:pathLst>
                <a:path w="15646" h="56842">
                  <a:moveTo>
                    <a:pt x="10475" y="1"/>
                  </a:moveTo>
                  <a:lnTo>
                    <a:pt x="1" y="334"/>
                  </a:lnTo>
                  <a:lnTo>
                    <a:pt x="6539" y="28088"/>
                  </a:lnTo>
                  <a:lnTo>
                    <a:pt x="13010" y="56775"/>
                  </a:lnTo>
                  <a:lnTo>
                    <a:pt x="15312" y="56842"/>
                  </a:lnTo>
                  <a:cubicBezTo>
                    <a:pt x="15312" y="56842"/>
                    <a:pt x="15645" y="40363"/>
                    <a:pt x="13911" y="32958"/>
                  </a:cubicBezTo>
                  <a:cubicBezTo>
                    <a:pt x="13477" y="31090"/>
                    <a:pt x="12743" y="29088"/>
                    <a:pt x="12510" y="27587"/>
                  </a:cubicBezTo>
                  <a:cubicBezTo>
                    <a:pt x="12309" y="26253"/>
                    <a:pt x="12576" y="25319"/>
                    <a:pt x="12443" y="22250"/>
                  </a:cubicBezTo>
                  <a:cubicBezTo>
                    <a:pt x="12243" y="18514"/>
                    <a:pt x="11742" y="13577"/>
                    <a:pt x="10441" y="10008"/>
                  </a:cubicBezTo>
                  <a:cubicBezTo>
                    <a:pt x="10441" y="10008"/>
                    <a:pt x="12977" y="5004"/>
                    <a:pt x="10475" y="1"/>
                  </a:cubicBezTo>
                  <a:close/>
                </a:path>
              </a:pathLst>
            </a:custGeom>
            <a:solidFill>
              <a:srgbClr val="dd8c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1" name="Google Shape;642;p54"/>
            <p:cNvSpPr/>
            <p:nvPr/>
          </p:nvSpPr>
          <p:spPr>
            <a:xfrm>
              <a:off x="6226560" y="2286720"/>
              <a:ext cx="171360" cy="159480"/>
            </a:xfrm>
            <a:custGeom>
              <a:avLst/>
              <a:gdLst>
                <a:gd name="textAreaLeft" fmla="*/ 0 w 171360"/>
                <a:gd name="textAreaRight" fmla="*/ 171720 w 171360"/>
                <a:gd name="textAreaTop" fmla="*/ 0 h 159480"/>
                <a:gd name="textAreaBottom" fmla="*/ 159840 h 159480"/>
              </a:gdLst>
              <a:ahLst/>
              <a:rect l="textAreaLeft" t="textAreaTop" r="textAreaRight" b="textAreaBottom"/>
              <a:pathLst>
                <a:path w="8240" h="7673">
                  <a:moveTo>
                    <a:pt x="801" y="0"/>
                  </a:moveTo>
                  <a:cubicBezTo>
                    <a:pt x="801" y="0"/>
                    <a:pt x="1" y="1935"/>
                    <a:pt x="501" y="2602"/>
                  </a:cubicBezTo>
                  <a:cubicBezTo>
                    <a:pt x="968" y="3236"/>
                    <a:pt x="3937" y="5070"/>
                    <a:pt x="3937" y="5070"/>
                  </a:cubicBezTo>
                  <a:cubicBezTo>
                    <a:pt x="3937" y="5070"/>
                    <a:pt x="6138" y="6705"/>
                    <a:pt x="6772" y="7672"/>
                  </a:cubicBezTo>
                  <a:lnTo>
                    <a:pt x="8240" y="6104"/>
                  </a:lnTo>
                  <a:cubicBezTo>
                    <a:pt x="7640" y="5604"/>
                    <a:pt x="5171" y="4036"/>
                    <a:pt x="4904" y="3836"/>
                  </a:cubicBezTo>
                  <a:cubicBezTo>
                    <a:pt x="4904" y="3836"/>
                    <a:pt x="4938" y="2035"/>
                    <a:pt x="3737" y="1635"/>
                  </a:cubicBezTo>
                  <a:lnTo>
                    <a:pt x="2503" y="33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rgbClr val="dd8c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920" bIns="79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2" name="Google Shape;643;p54"/>
            <p:cNvSpPr/>
            <p:nvPr/>
          </p:nvSpPr>
          <p:spPr>
            <a:xfrm>
              <a:off x="6314040" y="2291760"/>
              <a:ext cx="317160" cy="234720"/>
            </a:xfrm>
            <a:custGeom>
              <a:avLst/>
              <a:gdLst>
                <a:gd name="textAreaLeft" fmla="*/ 0 w 317160"/>
                <a:gd name="textAreaRight" fmla="*/ 317520 w 317160"/>
                <a:gd name="textAreaTop" fmla="*/ 0 h 234720"/>
                <a:gd name="textAreaBottom" fmla="*/ 235080 h 234720"/>
              </a:gdLst>
              <a:ahLst/>
              <a:rect l="textAreaLeft" t="textAreaTop" r="textAreaRight" b="textAreaBottom"/>
              <a:pathLst>
                <a:path w="15245" h="11281">
                  <a:moveTo>
                    <a:pt x="15245" y="1"/>
                  </a:moveTo>
                  <a:cubicBezTo>
                    <a:pt x="13877" y="634"/>
                    <a:pt x="12676" y="1468"/>
                    <a:pt x="11576" y="2502"/>
                  </a:cubicBezTo>
                  <a:cubicBezTo>
                    <a:pt x="9841" y="4070"/>
                    <a:pt x="8207" y="5705"/>
                    <a:pt x="6639" y="7439"/>
                  </a:cubicBezTo>
                  <a:cubicBezTo>
                    <a:pt x="6639" y="7439"/>
                    <a:pt x="3670" y="5204"/>
                    <a:pt x="1669" y="3770"/>
                  </a:cubicBezTo>
                  <a:lnTo>
                    <a:pt x="1" y="5605"/>
                  </a:lnTo>
                  <a:cubicBezTo>
                    <a:pt x="1702" y="7739"/>
                    <a:pt x="4637" y="11142"/>
                    <a:pt x="6239" y="11275"/>
                  </a:cubicBezTo>
                  <a:cubicBezTo>
                    <a:pt x="6277" y="11279"/>
                    <a:pt x="6317" y="11280"/>
                    <a:pt x="6357" y="11280"/>
                  </a:cubicBezTo>
                  <a:cubicBezTo>
                    <a:pt x="8369" y="11280"/>
                    <a:pt x="13175" y="7312"/>
                    <a:pt x="14711" y="5971"/>
                  </a:cubicBezTo>
                  <a:lnTo>
                    <a:pt x="15245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3" name="Google Shape;644;p54"/>
            <p:cNvSpPr/>
            <p:nvPr/>
          </p:nvSpPr>
          <p:spPr>
            <a:xfrm>
              <a:off x="6519240" y="2265120"/>
              <a:ext cx="473760" cy="984600"/>
            </a:xfrm>
            <a:custGeom>
              <a:avLst/>
              <a:gdLst>
                <a:gd name="textAreaLeft" fmla="*/ 0 w 473760"/>
                <a:gd name="textAreaRight" fmla="*/ 474120 w 473760"/>
                <a:gd name="textAreaTop" fmla="*/ 0 h 984600"/>
                <a:gd name="textAreaBottom" fmla="*/ 984960 h 984600"/>
              </a:gdLst>
              <a:ahLst/>
              <a:rect l="textAreaLeft" t="textAreaTop" r="textAreaRight" b="textAreaBottom"/>
              <a:pathLst>
                <a:path w="22750" h="47275">
                  <a:moveTo>
                    <a:pt x="11821" y="0"/>
                  </a:moveTo>
                  <a:cubicBezTo>
                    <a:pt x="8205" y="0"/>
                    <a:pt x="4893" y="1314"/>
                    <a:pt x="3870" y="2405"/>
                  </a:cubicBezTo>
                  <a:cubicBezTo>
                    <a:pt x="2135" y="4206"/>
                    <a:pt x="2769" y="20551"/>
                    <a:pt x="2769" y="20551"/>
                  </a:cubicBezTo>
                  <a:lnTo>
                    <a:pt x="0" y="45669"/>
                  </a:lnTo>
                  <a:cubicBezTo>
                    <a:pt x="5453" y="46892"/>
                    <a:pt x="9729" y="47274"/>
                    <a:pt x="12946" y="47274"/>
                  </a:cubicBezTo>
                  <a:cubicBezTo>
                    <a:pt x="18330" y="47274"/>
                    <a:pt x="20748" y="46203"/>
                    <a:pt x="20748" y="46203"/>
                  </a:cubicBezTo>
                  <a:cubicBezTo>
                    <a:pt x="22750" y="25655"/>
                    <a:pt x="16645" y="20651"/>
                    <a:pt x="16645" y="20651"/>
                  </a:cubicBezTo>
                  <a:cubicBezTo>
                    <a:pt x="17779" y="15247"/>
                    <a:pt x="18580" y="9777"/>
                    <a:pt x="18980" y="4306"/>
                  </a:cubicBezTo>
                  <a:cubicBezTo>
                    <a:pt x="19080" y="2972"/>
                    <a:pt x="18380" y="1738"/>
                    <a:pt x="17212" y="1170"/>
                  </a:cubicBezTo>
                  <a:cubicBezTo>
                    <a:pt x="15503" y="327"/>
                    <a:pt x="13624" y="0"/>
                    <a:pt x="1182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4" name="Google Shape;645;p54"/>
            <p:cNvSpPr/>
            <p:nvPr/>
          </p:nvSpPr>
          <p:spPr>
            <a:xfrm>
              <a:off x="6608160" y="2683800"/>
              <a:ext cx="158760" cy="43200"/>
            </a:xfrm>
            <a:custGeom>
              <a:avLst/>
              <a:gdLst>
                <a:gd name="textAreaLeft" fmla="*/ 0 w 158760"/>
                <a:gd name="textAreaRight" fmla="*/ 159120 w 158760"/>
                <a:gd name="textAreaTop" fmla="*/ 0 h 43200"/>
                <a:gd name="textAreaBottom" fmla="*/ 43560 h 43200"/>
              </a:gdLst>
              <a:ahLst/>
              <a:rect l="textAreaLeft" t="textAreaTop" r="textAreaRight" b="textAreaBottom"/>
              <a:pathLst>
                <a:path w="7640" h="2083">
                  <a:moveTo>
                    <a:pt x="1" y="0"/>
                  </a:moveTo>
                  <a:lnTo>
                    <a:pt x="1" y="1935"/>
                  </a:lnTo>
                  <a:cubicBezTo>
                    <a:pt x="1" y="1935"/>
                    <a:pt x="1039" y="2083"/>
                    <a:pt x="3302" y="2083"/>
                  </a:cubicBezTo>
                  <a:cubicBezTo>
                    <a:pt x="4434" y="2083"/>
                    <a:pt x="5872" y="2046"/>
                    <a:pt x="7640" y="1935"/>
                  </a:cubicBezTo>
                  <a:lnTo>
                    <a:pt x="7640" y="0"/>
                  </a:lnTo>
                  <a:cubicBezTo>
                    <a:pt x="7640" y="0"/>
                    <a:pt x="5638" y="341"/>
                    <a:pt x="3375" y="341"/>
                  </a:cubicBezTo>
                  <a:cubicBezTo>
                    <a:pt x="2243" y="341"/>
                    <a:pt x="1046" y="25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5" name="Google Shape;646;p54"/>
            <p:cNvSpPr/>
            <p:nvPr/>
          </p:nvSpPr>
          <p:spPr>
            <a:xfrm>
              <a:off x="6652800" y="2143800"/>
              <a:ext cx="168480" cy="187200"/>
            </a:xfrm>
            <a:custGeom>
              <a:avLst/>
              <a:gdLst>
                <a:gd name="textAreaLeft" fmla="*/ 0 w 168480"/>
                <a:gd name="textAreaRight" fmla="*/ 168840 w 168480"/>
                <a:gd name="textAreaTop" fmla="*/ 0 h 187200"/>
                <a:gd name="textAreaBottom" fmla="*/ 187560 h 187200"/>
              </a:gdLst>
              <a:ahLst/>
              <a:rect l="textAreaLeft" t="textAreaTop" r="textAreaRight" b="textAreaBottom"/>
              <a:pathLst>
                <a:path w="8107" h="8998">
                  <a:moveTo>
                    <a:pt x="8106" y="0"/>
                  </a:moveTo>
                  <a:lnTo>
                    <a:pt x="3870" y="2669"/>
                  </a:lnTo>
                  <a:cubicBezTo>
                    <a:pt x="4037" y="4170"/>
                    <a:pt x="3637" y="5671"/>
                    <a:pt x="1669" y="6005"/>
                  </a:cubicBezTo>
                  <a:cubicBezTo>
                    <a:pt x="1402" y="6038"/>
                    <a:pt x="1202" y="6338"/>
                    <a:pt x="1068" y="6538"/>
                  </a:cubicBezTo>
                  <a:cubicBezTo>
                    <a:pt x="534" y="7306"/>
                    <a:pt x="1" y="8773"/>
                    <a:pt x="2035" y="8974"/>
                  </a:cubicBezTo>
                  <a:cubicBezTo>
                    <a:pt x="2186" y="8990"/>
                    <a:pt x="2342" y="8997"/>
                    <a:pt x="2502" y="8997"/>
                  </a:cubicBezTo>
                  <a:cubicBezTo>
                    <a:pt x="4000" y="8997"/>
                    <a:pt x="5830" y="8317"/>
                    <a:pt x="7006" y="7472"/>
                  </a:cubicBezTo>
                  <a:cubicBezTo>
                    <a:pt x="7373" y="7239"/>
                    <a:pt x="7506" y="6772"/>
                    <a:pt x="7373" y="6372"/>
                  </a:cubicBezTo>
                  <a:cubicBezTo>
                    <a:pt x="6739" y="4637"/>
                    <a:pt x="7506" y="1668"/>
                    <a:pt x="8106" y="0"/>
                  </a:cubicBezTo>
                  <a:close/>
                </a:path>
              </a:pathLst>
            </a:custGeom>
            <a:solidFill>
              <a:srgbClr val="dd8c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6" name="Google Shape;647;p54"/>
            <p:cNvSpPr/>
            <p:nvPr/>
          </p:nvSpPr>
          <p:spPr>
            <a:xfrm>
              <a:off x="6733440" y="2166480"/>
              <a:ext cx="57960" cy="5508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55080"/>
                <a:gd name="textAreaBottom" fmla="*/ 55440 h 55080"/>
              </a:gdLst>
              <a:ahLst/>
              <a:rect l="textAreaLeft" t="textAreaTop" r="textAreaRight" b="textAreaBottom"/>
              <a:pathLst>
                <a:path w="2803" h="2669">
                  <a:moveTo>
                    <a:pt x="2502" y="0"/>
                  </a:moveTo>
                  <a:lnTo>
                    <a:pt x="0" y="1568"/>
                  </a:lnTo>
                  <a:cubicBezTo>
                    <a:pt x="33" y="1935"/>
                    <a:pt x="33" y="2302"/>
                    <a:pt x="0" y="2669"/>
                  </a:cubicBezTo>
                  <a:cubicBezTo>
                    <a:pt x="1034" y="2635"/>
                    <a:pt x="1968" y="2102"/>
                    <a:pt x="2502" y="1234"/>
                  </a:cubicBezTo>
                  <a:cubicBezTo>
                    <a:pt x="2802" y="701"/>
                    <a:pt x="2702" y="100"/>
                    <a:pt x="25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720" bIns="27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7" name="Google Shape;648;p54"/>
            <p:cNvSpPr/>
            <p:nvPr/>
          </p:nvSpPr>
          <p:spPr>
            <a:xfrm>
              <a:off x="6661080" y="2161800"/>
              <a:ext cx="65160" cy="49680"/>
            </a:xfrm>
            <a:custGeom>
              <a:avLst/>
              <a:gdLst>
                <a:gd name="textAreaLeft" fmla="*/ 0 w 65160"/>
                <a:gd name="textAreaRight" fmla="*/ 65520 w 65160"/>
                <a:gd name="textAreaTop" fmla="*/ 0 h 49680"/>
                <a:gd name="textAreaBottom" fmla="*/ 50040 h 49680"/>
              </a:gdLst>
              <a:ahLst/>
              <a:rect l="textAreaLeft" t="textAreaTop" r="textAreaRight" b="textAreaBottom"/>
              <a:pathLst>
                <a:path w="3137" h="2403">
                  <a:moveTo>
                    <a:pt x="1135" y="1"/>
                  </a:moveTo>
                  <a:lnTo>
                    <a:pt x="1" y="2036"/>
                  </a:lnTo>
                  <a:cubicBezTo>
                    <a:pt x="335" y="2036"/>
                    <a:pt x="668" y="2169"/>
                    <a:pt x="1002" y="2202"/>
                  </a:cubicBezTo>
                  <a:cubicBezTo>
                    <a:pt x="1202" y="1935"/>
                    <a:pt x="1402" y="1635"/>
                    <a:pt x="1569" y="1368"/>
                  </a:cubicBezTo>
                  <a:lnTo>
                    <a:pt x="1569" y="1368"/>
                  </a:lnTo>
                  <a:cubicBezTo>
                    <a:pt x="1502" y="1635"/>
                    <a:pt x="1269" y="1935"/>
                    <a:pt x="1202" y="2236"/>
                  </a:cubicBezTo>
                  <a:cubicBezTo>
                    <a:pt x="1836" y="2336"/>
                    <a:pt x="2469" y="2402"/>
                    <a:pt x="3103" y="2402"/>
                  </a:cubicBezTo>
                  <a:cubicBezTo>
                    <a:pt x="3137" y="2202"/>
                    <a:pt x="3137" y="2002"/>
                    <a:pt x="3036" y="1835"/>
                  </a:cubicBezTo>
                  <a:cubicBezTo>
                    <a:pt x="2703" y="1068"/>
                    <a:pt x="2102" y="468"/>
                    <a:pt x="1369" y="101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840" bIns="24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8" name="Google Shape;649;p54"/>
            <p:cNvSpPr/>
            <p:nvPr/>
          </p:nvSpPr>
          <p:spPr>
            <a:xfrm>
              <a:off x="6666480" y="1988280"/>
              <a:ext cx="174960" cy="218520"/>
            </a:xfrm>
            <a:custGeom>
              <a:avLst/>
              <a:gdLst>
                <a:gd name="textAreaLeft" fmla="*/ 0 w 174960"/>
                <a:gd name="textAreaRight" fmla="*/ 175320 w 174960"/>
                <a:gd name="textAreaTop" fmla="*/ 0 h 218520"/>
                <a:gd name="textAreaBottom" fmla="*/ 218880 h 218520"/>
              </a:gdLst>
              <a:ahLst/>
              <a:rect l="textAreaLeft" t="textAreaTop" r="textAreaRight" b="textAreaBottom"/>
              <a:pathLst>
                <a:path w="8407" h="10512">
                  <a:moveTo>
                    <a:pt x="4655" y="0"/>
                  </a:moveTo>
                  <a:cubicBezTo>
                    <a:pt x="4451" y="0"/>
                    <a:pt x="4244" y="17"/>
                    <a:pt x="4037" y="52"/>
                  </a:cubicBezTo>
                  <a:cubicBezTo>
                    <a:pt x="1235" y="553"/>
                    <a:pt x="1" y="4355"/>
                    <a:pt x="68" y="6857"/>
                  </a:cubicBezTo>
                  <a:cubicBezTo>
                    <a:pt x="117" y="8926"/>
                    <a:pt x="1807" y="10511"/>
                    <a:pt x="3674" y="10511"/>
                  </a:cubicBezTo>
                  <a:cubicBezTo>
                    <a:pt x="4305" y="10511"/>
                    <a:pt x="4956" y="10330"/>
                    <a:pt x="5571" y="9926"/>
                  </a:cubicBezTo>
                  <a:cubicBezTo>
                    <a:pt x="7173" y="8892"/>
                    <a:pt x="7473" y="7324"/>
                    <a:pt x="8207" y="4722"/>
                  </a:cubicBezTo>
                  <a:cubicBezTo>
                    <a:pt x="8373" y="4155"/>
                    <a:pt x="8407" y="3588"/>
                    <a:pt x="8307" y="3021"/>
                  </a:cubicBezTo>
                  <a:cubicBezTo>
                    <a:pt x="7978" y="1230"/>
                    <a:pt x="6395" y="0"/>
                    <a:pt x="4655" y="0"/>
                  </a:cubicBezTo>
                  <a:close/>
                </a:path>
              </a:pathLst>
            </a:custGeom>
            <a:solidFill>
              <a:srgbClr val="dd8c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9" name="Google Shape;650;p54"/>
            <p:cNvSpPr/>
            <p:nvPr/>
          </p:nvSpPr>
          <p:spPr>
            <a:xfrm>
              <a:off x="6687360" y="2086560"/>
              <a:ext cx="23400" cy="33840"/>
            </a:xfrm>
            <a:custGeom>
              <a:avLst/>
              <a:gdLst>
                <a:gd name="textAreaLeft" fmla="*/ 0 w 23400"/>
                <a:gd name="textAreaRight" fmla="*/ 23760 w 23400"/>
                <a:gd name="textAreaTop" fmla="*/ 0 h 33840"/>
                <a:gd name="textAreaBottom" fmla="*/ 34200 h 33840"/>
              </a:gdLst>
              <a:ahLst/>
              <a:rect l="textAreaLeft" t="textAreaTop" r="textAreaRight" b="textAreaBottom"/>
              <a:pathLst>
                <a:path w="1135" h="1640">
                  <a:moveTo>
                    <a:pt x="1135" y="0"/>
                  </a:moveTo>
                  <a:lnTo>
                    <a:pt x="1135" y="0"/>
                  </a:lnTo>
                  <a:cubicBezTo>
                    <a:pt x="801" y="501"/>
                    <a:pt x="434" y="934"/>
                    <a:pt x="1" y="1334"/>
                  </a:cubicBezTo>
                  <a:cubicBezTo>
                    <a:pt x="180" y="1514"/>
                    <a:pt x="440" y="1640"/>
                    <a:pt x="708" y="1640"/>
                  </a:cubicBezTo>
                  <a:cubicBezTo>
                    <a:pt x="739" y="1640"/>
                    <a:pt x="770" y="1638"/>
                    <a:pt x="801" y="1635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56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920" bIns="16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0" name="Google Shape;651;p54"/>
            <p:cNvSpPr/>
            <p:nvPr/>
          </p:nvSpPr>
          <p:spPr>
            <a:xfrm>
              <a:off x="6750720" y="2047680"/>
              <a:ext cx="22680" cy="18360"/>
            </a:xfrm>
            <a:custGeom>
              <a:avLst/>
              <a:gdLst>
                <a:gd name="textAreaLeft" fmla="*/ 0 w 22680"/>
                <a:gd name="textAreaRight" fmla="*/ 23040 w 22680"/>
                <a:gd name="textAreaTop" fmla="*/ 0 h 18360"/>
                <a:gd name="textAreaBottom" fmla="*/ 18720 h 18360"/>
              </a:gdLst>
              <a:ahLst/>
              <a:rect l="textAreaLeft" t="textAreaTop" r="textAreaRight" b="textAreaBottom"/>
              <a:pathLst>
                <a:path w="1101" h="901">
                  <a:moveTo>
                    <a:pt x="133" y="0"/>
                  </a:moveTo>
                  <a:cubicBezTo>
                    <a:pt x="67" y="0"/>
                    <a:pt x="0" y="34"/>
                    <a:pt x="0" y="100"/>
                  </a:cubicBezTo>
                  <a:cubicBezTo>
                    <a:pt x="0" y="167"/>
                    <a:pt x="33" y="234"/>
                    <a:pt x="100" y="234"/>
                  </a:cubicBezTo>
                  <a:cubicBezTo>
                    <a:pt x="434" y="334"/>
                    <a:pt x="701" y="534"/>
                    <a:pt x="834" y="834"/>
                  </a:cubicBezTo>
                  <a:cubicBezTo>
                    <a:pt x="867" y="901"/>
                    <a:pt x="901" y="901"/>
                    <a:pt x="934" y="901"/>
                  </a:cubicBezTo>
                  <a:lnTo>
                    <a:pt x="1001" y="901"/>
                  </a:lnTo>
                  <a:cubicBezTo>
                    <a:pt x="1067" y="867"/>
                    <a:pt x="1101" y="801"/>
                    <a:pt x="1067" y="734"/>
                  </a:cubicBezTo>
                  <a:cubicBezTo>
                    <a:pt x="901" y="367"/>
                    <a:pt x="567" y="67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1" name="Google Shape;652;p54"/>
            <p:cNvSpPr/>
            <p:nvPr/>
          </p:nvSpPr>
          <p:spPr>
            <a:xfrm>
              <a:off x="6682680" y="2032920"/>
              <a:ext cx="28080" cy="828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1368" h="419">
                  <a:moveTo>
                    <a:pt x="734" y="1"/>
                  </a:moveTo>
                  <a:cubicBezTo>
                    <a:pt x="517" y="1"/>
                    <a:pt x="299" y="59"/>
                    <a:pt x="100" y="185"/>
                  </a:cubicBezTo>
                  <a:cubicBezTo>
                    <a:pt x="33" y="219"/>
                    <a:pt x="0" y="286"/>
                    <a:pt x="33" y="352"/>
                  </a:cubicBezTo>
                  <a:cubicBezTo>
                    <a:pt x="67" y="386"/>
                    <a:pt x="67" y="386"/>
                    <a:pt x="100" y="419"/>
                  </a:cubicBezTo>
                  <a:lnTo>
                    <a:pt x="234" y="419"/>
                  </a:lnTo>
                  <a:cubicBezTo>
                    <a:pt x="390" y="302"/>
                    <a:pt x="581" y="253"/>
                    <a:pt x="772" y="253"/>
                  </a:cubicBezTo>
                  <a:cubicBezTo>
                    <a:pt x="907" y="253"/>
                    <a:pt x="1043" y="277"/>
                    <a:pt x="1168" y="319"/>
                  </a:cubicBezTo>
                  <a:cubicBezTo>
                    <a:pt x="1195" y="333"/>
                    <a:pt x="1223" y="341"/>
                    <a:pt x="1248" y="341"/>
                  </a:cubicBezTo>
                  <a:cubicBezTo>
                    <a:pt x="1284" y="341"/>
                    <a:pt x="1315" y="325"/>
                    <a:pt x="1334" y="286"/>
                  </a:cubicBezTo>
                  <a:cubicBezTo>
                    <a:pt x="1368" y="219"/>
                    <a:pt x="1334" y="119"/>
                    <a:pt x="1268" y="119"/>
                  </a:cubicBezTo>
                  <a:cubicBezTo>
                    <a:pt x="1100" y="42"/>
                    <a:pt x="917" y="1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20" bIns="4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2" name="Google Shape;653;p54"/>
            <p:cNvSpPr/>
            <p:nvPr/>
          </p:nvSpPr>
          <p:spPr>
            <a:xfrm>
              <a:off x="6657480" y="2258280"/>
              <a:ext cx="165240" cy="111600"/>
            </a:xfrm>
            <a:custGeom>
              <a:avLst/>
              <a:gdLst>
                <a:gd name="textAreaLeft" fmla="*/ 0 w 165240"/>
                <a:gd name="textAreaRight" fmla="*/ 165600 w 165240"/>
                <a:gd name="textAreaTop" fmla="*/ 0 h 111600"/>
                <a:gd name="textAreaBottom" fmla="*/ 111960 h 111600"/>
              </a:gdLst>
              <a:ahLst/>
              <a:rect l="textAreaLeft" t="textAreaTop" r="textAreaRight" b="textAreaBottom"/>
              <a:pathLst>
                <a:path w="7940" h="5371">
                  <a:moveTo>
                    <a:pt x="7039" y="0"/>
                  </a:moveTo>
                  <a:lnTo>
                    <a:pt x="4103" y="2269"/>
                  </a:lnTo>
                  <a:cubicBezTo>
                    <a:pt x="3914" y="2410"/>
                    <a:pt x="3696" y="2477"/>
                    <a:pt x="3481" y="2477"/>
                  </a:cubicBezTo>
                  <a:cubicBezTo>
                    <a:pt x="3089" y="2477"/>
                    <a:pt x="2708" y="2256"/>
                    <a:pt x="2535" y="1868"/>
                  </a:cubicBezTo>
                  <a:lnTo>
                    <a:pt x="1868" y="334"/>
                  </a:lnTo>
                  <a:lnTo>
                    <a:pt x="1101" y="534"/>
                  </a:lnTo>
                  <a:cubicBezTo>
                    <a:pt x="934" y="567"/>
                    <a:pt x="767" y="734"/>
                    <a:pt x="734" y="901"/>
                  </a:cubicBezTo>
                  <a:cubicBezTo>
                    <a:pt x="567" y="1602"/>
                    <a:pt x="0" y="3369"/>
                    <a:pt x="67" y="4937"/>
                  </a:cubicBezTo>
                  <a:cubicBezTo>
                    <a:pt x="67" y="4937"/>
                    <a:pt x="1031" y="3628"/>
                    <a:pt x="1938" y="3628"/>
                  </a:cubicBezTo>
                  <a:cubicBezTo>
                    <a:pt x="2260" y="3628"/>
                    <a:pt x="2574" y="3792"/>
                    <a:pt x="2836" y="4237"/>
                  </a:cubicBezTo>
                  <a:cubicBezTo>
                    <a:pt x="2836" y="4237"/>
                    <a:pt x="3217" y="3798"/>
                    <a:pt x="3736" y="3798"/>
                  </a:cubicBezTo>
                  <a:cubicBezTo>
                    <a:pt x="4187" y="3798"/>
                    <a:pt x="4741" y="4130"/>
                    <a:pt x="5237" y="5371"/>
                  </a:cubicBezTo>
                  <a:cubicBezTo>
                    <a:pt x="5904" y="4404"/>
                    <a:pt x="6505" y="3369"/>
                    <a:pt x="7039" y="2302"/>
                  </a:cubicBezTo>
                  <a:cubicBezTo>
                    <a:pt x="7572" y="1034"/>
                    <a:pt x="7939" y="334"/>
                    <a:pt x="7939" y="334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5800" bIns="55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3" name="Google Shape;654;p54"/>
            <p:cNvSpPr/>
            <p:nvPr/>
          </p:nvSpPr>
          <p:spPr>
            <a:xfrm>
              <a:off x="6742800" y="2261160"/>
              <a:ext cx="195480" cy="571680"/>
            </a:xfrm>
            <a:custGeom>
              <a:avLst/>
              <a:gdLst>
                <a:gd name="textAreaLeft" fmla="*/ 0 w 195480"/>
                <a:gd name="textAreaRight" fmla="*/ 195840 w 195480"/>
                <a:gd name="textAreaTop" fmla="*/ 0 h 571680"/>
                <a:gd name="textAreaBottom" fmla="*/ 572040 h 571680"/>
              </a:gdLst>
              <a:ahLst/>
              <a:rect l="textAreaLeft" t="textAreaTop" r="textAreaRight" b="textAreaBottom"/>
              <a:pathLst>
                <a:path w="9394" h="27455">
                  <a:moveTo>
                    <a:pt x="3289" y="1"/>
                  </a:moveTo>
                  <a:cubicBezTo>
                    <a:pt x="2022" y="5538"/>
                    <a:pt x="1154" y="11142"/>
                    <a:pt x="687" y="16779"/>
                  </a:cubicBezTo>
                  <a:cubicBezTo>
                    <a:pt x="124" y="24733"/>
                    <a:pt x="1" y="27455"/>
                    <a:pt x="2747" y="27455"/>
                  </a:cubicBezTo>
                  <a:cubicBezTo>
                    <a:pt x="2927" y="27455"/>
                    <a:pt x="3118" y="27443"/>
                    <a:pt x="3322" y="27420"/>
                  </a:cubicBezTo>
                  <a:cubicBezTo>
                    <a:pt x="6658" y="27054"/>
                    <a:pt x="9393" y="26653"/>
                    <a:pt x="8926" y="25419"/>
                  </a:cubicBezTo>
                  <a:cubicBezTo>
                    <a:pt x="8426" y="24218"/>
                    <a:pt x="6625" y="21483"/>
                    <a:pt x="6725" y="20082"/>
                  </a:cubicBezTo>
                  <a:cubicBezTo>
                    <a:pt x="6825" y="18681"/>
                    <a:pt x="7992" y="7773"/>
                    <a:pt x="8126" y="6139"/>
                  </a:cubicBezTo>
                  <a:cubicBezTo>
                    <a:pt x="8259" y="4504"/>
                    <a:pt x="9260" y="1035"/>
                    <a:pt x="3289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4" name="Google Shape;655;p54"/>
            <p:cNvSpPr/>
            <p:nvPr/>
          </p:nvSpPr>
          <p:spPr>
            <a:xfrm>
              <a:off x="6822360" y="2630880"/>
              <a:ext cx="155520" cy="147960"/>
            </a:xfrm>
            <a:custGeom>
              <a:avLst/>
              <a:gdLst>
                <a:gd name="textAreaLeft" fmla="*/ 0 w 155520"/>
                <a:gd name="textAreaRight" fmla="*/ 155880 w 155520"/>
                <a:gd name="textAreaTop" fmla="*/ 0 h 147960"/>
                <a:gd name="textAreaBottom" fmla="*/ 148320 h 147960"/>
              </a:gdLst>
              <a:ahLst/>
              <a:rect l="textAreaLeft" t="textAreaTop" r="textAreaRight" b="textAreaBottom"/>
              <a:pathLst>
                <a:path w="7473" h="7115">
                  <a:moveTo>
                    <a:pt x="6005" y="1"/>
                  </a:moveTo>
                  <a:cubicBezTo>
                    <a:pt x="5505" y="601"/>
                    <a:pt x="3637" y="2803"/>
                    <a:pt x="3637" y="2803"/>
                  </a:cubicBezTo>
                  <a:cubicBezTo>
                    <a:pt x="2970" y="3036"/>
                    <a:pt x="2336" y="3337"/>
                    <a:pt x="1702" y="3670"/>
                  </a:cubicBezTo>
                  <a:cubicBezTo>
                    <a:pt x="801" y="4237"/>
                    <a:pt x="1" y="5071"/>
                    <a:pt x="34" y="5305"/>
                  </a:cubicBezTo>
                  <a:cubicBezTo>
                    <a:pt x="234" y="5872"/>
                    <a:pt x="501" y="6405"/>
                    <a:pt x="868" y="6872"/>
                  </a:cubicBezTo>
                  <a:cubicBezTo>
                    <a:pt x="952" y="7040"/>
                    <a:pt x="1129" y="7114"/>
                    <a:pt x="1302" y="7114"/>
                  </a:cubicBezTo>
                  <a:cubicBezTo>
                    <a:pt x="1336" y="7114"/>
                    <a:pt x="1369" y="7111"/>
                    <a:pt x="1402" y="7106"/>
                  </a:cubicBezTo>
                  <a:cubicBezTo>
                    <a:pt x="1902" y="6973"/>
                    <a:pt x="2436" y="6772"/>
                    <a:pt x="2903" y="6572"/>
                  </a:cubicBezTo>
                  <a:cubicBezTo>
                    <a:pt x="3337" y="6339"/>
                    <a:pt x="3737" y="6039"/>
                    <a:pt x="4004" y="5638"/>
                  </a:cubicBezTo>
                  <a:lnTo>
                    <a:pt x="4771" y="4004"/>
                  </a:lnTo>
                  <a:cubicBezTo>
                    <a:pt x="5638" y="3036"/>
                    <a:pt x="6505" y="2136"/>
                    <a:pt x="7473" y="1268"/>
                  </a:cubicBezTo>
                  <a:lnTo>
                    <a:pt x="6005" y="1"/>
                  </a:lnTo>
                  <a:close/>
                </a:path>
              </a:pathLst>
            </a:custGeom>
            <a:solidFill>
              <a:srgbClr val="dd8c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160" bIns="74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5" name="Google Shape;656;p54"/>
            <p:cNvSpPr/>
            <p:nvPr/>
          </p:nvSpPr>
          <p:spPr>
            <a:xfrm>
              <a:off x="6558120" y="2267280"/>
              <a:ext cx="130320" cy="56700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567000"/>
                <a:gd name="textAreaBottom" fmla="*/ 567360 h 567000"/>
              </a:gdLst>
              <a:ahLst/>
              <a:rect l="textAreaLeft" t="textAreaTop" r="textAreaRight" b="textAreaBottom"/>
              <a:pathLst>
                <a:path w="6272" h="27228">
                  <a:moveTo>
                    <a:pt x="6271" y="0"/>
                  </a:moveTo>
                  <a:lnTo>
                    <a:pt x="6271" y="0"/>
                  </a:lnTo>
                  <a:cubicBezTo>
                    <a:pt x="4036" y="434"/>
                    <a:pt x="2168" y="1868"/>
                    <a:pt x="1334" y="2402"/>
                  </a:cubicBezTo>
                  <a:cubicBezTo>
                    <a:pt x="500" y="2969"/>
                    <a:pt x="1001" y="2669"/>
                    <a:pt x="500" y="7572"/>
                  </a:cubicBezTo>
                  <a:cubicBezTo>
                    <a:pt x="0" y="12509"/>
                    <a:pt x="500" y="19414"/>
                    <a:pt x="500" y="20548"/>
                  </a:cubicBezTo>
                  <a:cubicBezTo>
                    <a:pt x="500" y="21682"/>
                    <a:pt x="33" y="26352"/>
                    <a:pt x="33" y="26352"/>
                  </a:cubicBezTo>
                  <a:cubicBezTo>
                    <a:pt x="33" y="26352"/>
                    <a:pt x="299" y="27228"/>
                    <a:pt x="1492" y="27228"/>
                  </a:cubicBezTo>
                  <a:cubicBezTo>
                    <a:pt x="1637" y="27228"/>
                    <a:pt x="1795" y="27215"/>
                    <a:pt x="1968" y="27186"/>
                  </a:cubicBezTo>
                  <a:cubicBezTo>
                    <a:pt x="3569" y="26919"/>
                    <a:pt x="3169" y="22349"/>
                    <a:pt x="3369" y="13743"/>
                  </a:cubicBezTo>
                  <a:cubicBezTo>
                    <a:pt x="3536" y="5137"/>
                    <a:pt x="6271" y="0"/>
                    <a:pt x="6271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6" name="Google Shape;657;p54"/>
            <p:cNvSpPr/>
            <p:nvPr/>
          </p:nvSpPr>
          <p:spPr>
            <a:xfrm>
              <a:off x="6854400" y="2284200"/>
              <a:ext cx="229680" cy="432000"/>
            </a:xfrm>
            <a:custGeom>
              <a:avLst/>
              <a:gdLst>
                <a:gd name="textAreaLeft" fmla="*/ 0 w 229680"/>
                <a:gd name="textAreaRight" fmla="*/ 230040 w 229680"/>
                <a:gd name="textAreaTop" fmla="*/ 0 h 432000"/>
                <a:gd name="textAreaBottom" fmla="*/ 432360 h 432000"/>
              </a:gdLst>
              <a:ahLst/>
              <a:rect l="textAreaLeft" t="textAreaTop" r="textAreaRight" b="textAreaBottom"/>
              <a:pathLst>
                <a:path w="11042" h="20749">
                  <a:moveTo>
                    <a:pt x="1101" y="1"/>
                  </a:moveTo>
                  <a:cubicBezTo>
                    <a:pt x="1101" y="1"/>
                    <a:pt x="0" y="2836"/>
                    <a:pt x="200" y="4904"/>
                  </a:cubicBezTo>
                  <a:cubicBezTo>
                    <a:pt x="300" y="5771"/>
                    <a:pt x="6505" y="12443"/>
                    <a:pt x="6505" y="12443"/>
                  </a:cubicBezTo>
                  <a:lnTo>
                    <a:pt x="1835" y="18647"/>
                  </a:lnTo>
                  <a:lnTo>
                    <a:pt x="4237" y="20749"/>
                  </a:lnTo>
                  <a:cubicBezTo>
                    <a:pt x="4237" y="20749"/>
                    <a:pt x="10908" y="14144"/>
                    <a:pt x="10975" y="12343"/>
                  </a:cubicBezTo>
                  <a:cubicBezTo>
                    <a:pt x="11041" y="10575"/>
                    <a:pt x="3603" y="734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7" name="Google Shape;658;p54"/>
            <p:cNvSpPr/>
            <p:nvPr/>
          </p:nvSpPr>
          <p:spPr>
            <a:xfrm>
              <a:off x="6738840" y="2070720"/>
              <a:ext cx="12240" cy="16560"/>
            </a:xfrm>
            <a:custGeom>
              <a:avLst/>
              <a:gdLst>
                <a:gd name="textAreaLeft" fmla="*/ 0 w 12240"/>
                <a:gd name="textAreaRight" fmla="*/ 12600 w 12240"/>
                <a:gd name="textAreaTop" fmla="*/ 0 h 16560"/>
                <a:gd name="textAreaBottom" fmla="*/ 16920 h 16560"/>
              </a:gdLst>
              <a:ahLst/>
              <a:rect l="textAreaLeft" t="textAreaTop" r="textAreaRight" b="textAreaBottom"/>
              <a:pathLst>
                <a:path w="602" h="806">
                  <a:moveTo>
                    <a:pt x="368" y="1"/>
                  </a:moveTo>
                  <a:cubicBezTo>
                    <a:pt x="234" y="1"/>
                    <a:pt x="101" y="134"/>
                    <a:pt x="34" y="368"/>
                  </a:cubicBezTo>
                  <a:cubicBezTo>
                    <a:pt x="1" y="568"/>
                    <a:pt x="68" y="768"/>
                    <a:pt x="234" y="802"/>
                  </a:cubicBezTo>
                  <a:cubicBezTo>
                    <a:pt x="246" y="804"/>
                    <a:pt x="258" y="806"/>
                    <a:pt x="269" y="806"/>
                  </a:cubicBezTo>
                  <a:cubicBezTo>
                    <a:pt x="390" y="806"/>
                    <a:pt x="507" y="651"/>
                    <a:pt x="568" y="468"/>
                  </a:cubicBezTo>
                  <a:cubicBezTo>
                    <a:pt x="601" y="234"/>
                    <a:pt x="535" y="34"/>
                    <a:pt x="368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8" name="Google Shape;659;p54"/>
            <p:cNvSpPr/>
            <p:nvPr/>
          </p:nvSpPr>
          <p:spPr>
            <a:xfrm>
              <a:off x="6688080" y="2061000"/>
              <a:ext cx="12240" cy="15840"/>
            </a:xfrm>
            <a:custGeom>
              <a:avLst/>
              <a:gdLst>
                <a:gd name="textAreaLeft" fmla="*/ 0 w 12240"/>
                <a:gd name="textAreaRight" fmla="*/ 12600 w 12240"/>
                <a:gd name="textAreaTop" fmla="*/ 0 h 15840"/>
                <a:gd name="textAreaBottom" fmla="*/ 16200 h 15840"/>
              </a:gdLst>
              <a:ahLst/>
              <a:rect l="textAreaLeft" t="textAreaTop" r="textAreaRight" b="textAreaBottom"/>
              <a:pathLst>
                <a:path w="602" h="778">
                  <a:moveTo>
                    <a:pt x="325" y="1"/>
                  </a:moveTo>
                  <a:cubicBezTo>
                    <a:pt x="179" y="1"/>
                    <a:pt x="65" y="156"/>
                    <a:pt x="34" y="339"/>
                  </a:cubicBezTo>
                  <a:cubicBezTo>
                    <a:pt x="1" y="572"/>
                    <a:pt x="68" y="772"/>
                    <a:pt x="201" y="772"/>
                  </a:cubicBezTo>
                  <a:cubicBezTo>
                    <a:pt x="215" y="776"/>
                    <a:pt x="229" y="777"/>
                    <a:pt x="243" y="777"/>
                  </a:cubicBezTo>
                  <a:cubicBezTo>
                    <a:pt x="367" y="777"/>
                    <a:pt x="505" y="648"/>
                    <a:pt x="535" y="439"/>
                  </a:cubicBezTo>
                  <a:cubicBezTo>
                    <a:pt x="601" y="238"/>
                    <a:pt x="501" y="38"/>
                    <a:pt x="368" y="5"/>
                  </a:cubicBezTo>
                  <a:cubicBezTo>
                    <a:pt x="353" y="2"/>
                    <a:pt x="339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20" bIns="7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9" name="Google Shape;660;p54"/>
            <p:cNvSpPr/>
            <p:nvPr/>
          </p:nvSpPr>
          <p:spPr>
            <a:xfrm>
              <a:off x="6686640" y="2055960"/>
              <a:ext cx="10080" cy="612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501" h="318">
                  <a:moveTo>
                    <a:pt x="0" y="0"/>
                  </a:moveTo>
                  <a:cubicBezTo>
                    <a:pt x="0" y="1"/>
                    <a:pt x="136" y="317"/>
                    <a:pt x="352" y="317"/>
                  </a:cubicBezTo>
                  <a:cubicBezTo>
                    <a:pt x="398" y="317"/>
                    <a:pt x="448" y="303"/>
                    <a:pt x="501" y="2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40" bIns="3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0" name="Google Shape;661;p54"/>
            <p:cNvSpPr/>
            <p:nvPr/>
          </p:nvSpPr>
          <p:spPr>
            <a:xfrm>
              <a:off x="6737400" y="2066400"/>
              <a:ext cx="10080" cy="57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501" h="288">
                  <a:moveTo>
                    <a:pt x="0" y="1"/>
                  </a:moveTo>
                  <a:cubicBezTo>
                    <a:pt x="0" y="1"/>
                    <a:pt x="132" y="287"/>
                    <a:pt x="343" y="287"/>
                  </a:cubicBezTo>
                  <a:cubicBezTo>
                    <a:pt x="392" y="287"/>
                    <a:pt x="444" y="272"/>
                    <a:pt x="501" y="2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80" bIns="2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1" name="Google Shape;662;p54"/>
            <p:cNvSpPr/>
            <p:nvPr/>
          </p:nvSpPr>
          <p:spPr>
            <a:xfrm>
              <a:off x="6708240" y="2129400"/>
              <a:ext cx="37800" cy="1656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16560"/>
                <a:gd name="textAreaBottom" fmla="*/ 16920 h 16560"/>
              </a:gdLst>
              <a:ahLst/>
              <a:rect l="textAreaLeft" t="textAreaTop" r="textAreaRight" b="textAreaBottom"/>
              <a:pathLst>
                <a:path w="1835" h="818">
                  <a:moveTo>
                    <a:pt x="1752" y="0"/>
                  </a:moveTo>
                  <a:cubicBezTo>
                    <a:pt x="1735" y="0"/>
                    <a:pt x="1718" y="9"/>
                    <a:pt x="1701" y="25"/>
                  </a:cubicBezTo>
                  <a:cubicBezTo>
                    <a:pt x="1346" y="440"/>
                    <a:pt x="833" y="670"/>
                    <a:pt x="303" y="670"/>
                  </a:cubicBezTo>
                  <a:cubicBezTo>
                    <a:pt x="235" y="670"/>
                    <a:pt x="168" y="667"/>
                    <a:pt x="100" y="659"/>
                  </a:cubicBezTo>
                  <a:cubicBezTo>
                    <a:pt x="67" y="659"/>
                    <a:pt x="34" y="692"/>
                    <a:pt x="34" y="726"/>
                  </a:cubicBezTo>
                  <a:cubicBezTo>
                    <a:pt x="0" y="759"/>
                    <a:pt x="34" y="793"/>
                    <a:pt x="100" y="793"/>
                  </a:cubicBezTo>
                  <a:cubicBezTo>
                    <a:pt x="167" y="809"/>
                    <a:pt x="234" y="818"/>
                    <a:pt x="300" y="818"/>
                  </a:cubicBezTo>
                  <a:cubicBezTo>
                    <a:pt x="367" y="818"/>
                    <a:pt x="434" y="809"/>
                    <a:pt x="501" y="793"/>
                  </a:cubicBezTo>
                  <a:cubicBezTo>
                    <a:pt x="1001" y="759"/>
                    <a:pt x="1468" y="492"/>
                    <a:pt x="1802" y="125"/>
                  </a:cubicBezTo>
                  <a:cubicBezTo>
                    <a:pt x="1835" y="92"/>
                    <a:pt x="1835" y="59"/>
                    <a:pt x="1802" y="25"/>
                  </a:cubicBezTo>
                  <a:cubicBezTo>
                    <a:pt x="1785" y="9"/>
                    <a:pt x="1768" y="0"/>
                    <a:pt x="1752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2" name="Google Shape;663;p54"/>
            <p:cNvSpPr/>
            <p:nvPr/>
          </p:nvSpPr>
          <p:spPr>
            <a:xfrm>
              <a:off x="6794640" y="1981080"/>
              <a:ext cx="107280" cy="23328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0 h 233280"/>
                <a:gd name="textAreaBottom" fmla="*/ 233640 h 233280"/>
              </a:gdLst>
              <a:ahLst/>
              <a:rect l="textAreaLeft" t="textAreaTop" r="textAreaRight" b="textAreaBottom"/>
              <a:pathLst>
                <a:path w="5171" h="11209">
                  <a:moveTo>
                    <a:pt x="534" y="1"/>
                  </a:moveTo>
                  <a:cubicBezTo>
                    <a:pt x="1802" y="3637"/>
                    <a:pt x="1635" y="7673"/>
                    <a:pt x="1" y="11209"/>
                  </a:cubicBezTo>
                  <a:cubicBezTo>
                    <a:pt x="367" y="11075"/>
                    <a:pt x="768" y="11009"/>
                    <a:pt x="1135" y="10909"/>
                  </a:cubicBezTo>
                  <a:cubicBezTo>
                    <a:pt x="1301" y="10442"/>
                    <a:pt x="1435" y="9975"/>
                    <a:pt x="1602" y="9508"/>
                  </a:cubicBezTo>
                  <a:lnTo>
                    <a:pt x="1602" y="9508"/>
                  </a:lnTo>
                  <a:cubicBezTo>
                    <a:pt x="1568" y="9908"/>
                    <a:pt x="1435" y="10442"/>
                    <a:pt x="1368" y="10875"/>
                  </a:cubicBezTo>
                  <a:lnTo>
                    <a:pt x="2369" y="10709"/>
                  </a:lnTo>
                  <a:cubicBezTo>
                    <a:pt x="2536" y="10242"/>
                    <a:pt x="2669" y="9741"/>
                    <a:pt x="2836" y="9308"/>
                  </a:cubicBezTo>
                  <a:lnTo>
                    <a:pt x="2836" y="9308"/>
                  </a:lnTo>
                  <a:cubicBezTo>
                    <a:pt x="2769" y="9708"/>
                    <a:pt x="2702" y="10242"/>
                    <a:pt x="2602" y="10642"/>
                  </a:cubicBezTo>
                  <a:cubicBezTo>
                    <a:pt x="3737" y="9875"/>
                    <a:pt x="4537" y="8707"/>
                    <a:pt x="4871" y="7373"/>
                  </a:cubicBezTo>
                  <a:cubicBezTo>
                    <a:pt x="5171" y="5872"/>
                    <a:pt x="4971" y="4337"/>
                    <a:pt x="4304" y="2970"/>
                  </a:cubicBezTo>
                  <a:cubicBezTo>
                    <a:pt x="3503" y="1569"/>
                    <a:pt x="2069" y="968"/>
                    <a:pt x="534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3" name="Google Shape;664;p54"/>
            <p:cNvSpPr/>
            <p:nvPr/>
          </p:nvSpPr>
          <p:spPr>
            <a:xfrm>
              <a:off x="6802200" y="2098440"/>
              <a:ext cx="59760" cy="66600"/>
            </a:xfrm>
            <a:custGeom>
              <a:avLst/>
              <a:gdLst>
                <a:gd name="textAreaLeft" fmla="*/ 0 w 59760"/>
                <a:gd name="textAreaRight" fmla="*/ 60120 w 5976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2886" h="3210">
                  <a:moveTo>
                    <a:pt x="1555" y="0"/>
                  </a:moveTo>
                  <a:cubicBezTo>
                    <a:pt x="1524" y="0"/>
                    <a:pt x="1493" y="2"/>
                    <a:pt x="1461" y="4"/>
                  </a:cubicBezTo>
                  <a:cubicBezTo>
                    <a:pt x="561" y="71"/>
                    <a:pt x="94" y="1205"/>
                    <a:pt x="27" y="1972"/>
                  </a:cubicBezTo>
                  <a:cubicBezTo>
                    <a:pt x="1" y="2652"/>
                    <a:pt x="344" y="3209"/>
                    <a:pt x="879" y="3209"/>
                  </a:cubicBezTo>
                  <a:cubicBezTo>
                    <a:pt x="1026" y="3209"/>
                    <a:pt x="1188" y="3167"/>
                    <a:pt x="1361" y="3073"/>
                  </a:cubicBezTo>
                  <a:cubicBezTo>
                    <a:pt x="1962" y="2740"/>
                    <a:pt x="2395" y="2206"/>
                    <a:pt x="2629" y="1572"/>
                  </a:cubicBezTo>
                  <a:cubicBezTo>
                    <a:pt x="2885" y="802"/>
                    <a:pt x="2339" y="0"/>
                    <a:pt x="1555" y="0"/>
                  </a:cubicBezTo>
                  <a:close/>
                </a:path>
              </a:pathLst>
            </a:custGeom>
            <a:solidFill>
              <a:srgbClr val="dd8c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480" bIns="33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4" name="Google Shape;665;p54"/>
            <p:cNvSpPr/>
            <p:nvPr/>
          </p:nvSpPr>
          <p:spPr>
            <a:xfrm>
              <a:off x="6670080" y="2352960"/>
              <a:ext cx="51840" cy="4968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49680"/>
                <a:gd name="textAreaBottom" fmla="*/ 50040 h 49680"/>
              </a:gdLst>
              <a:ahLst/>
              <a:rect l="textAreaLeft" t="textAreaTop" r="textAreaRight" b="textAreaBottom"/>
              <a:pathLst>
                <a:path w="2503" h="2403">
                  <a:moveTo>
                    <a:pt x="1635" y="501"/>
                  </a:moveTo>
                  <a:lnTo>
                    <a:pt x="1635" y="501"/>
                  </a:lnTo>
                  <a:cubicBezTo>
                    <a:pt x="1502" y="701"/>
                    <a:pt x="1435" y="902"/>
                    <a:pt x="1368" y="1135"/>
                  </a:cubicBezTo>
                  <a:lnTo>
                    <a:pt x="1368" y="1168"/>
                  </a:lnTo>
                  <a:cubicBezTo>
                    <a:pt x="1335" y="1502"/>
                    <a:pt x="1268" y="1836"/>
                    <a:pt x="1068" y="1936"/>
                  </a:cubicBezTo>
                  <a:cubicBezTo>
                    <a:pt x="1018" y="1969"/>
                    <a:pt x="960" y="1986"/>
                    <a:pt x="905" y="1986"/>
                  </a:cubicBezTo>
                  <a:cubicBezTo>
                    <a:pt x="851" y="1986"/>
                    <a:pt x="801" y="1969"/>
                    <a:pt x="768" y="1936"/>
                  </a:cubicBezTo>
                  <a:cubicBezTo>
                    <a:pt x="601" y="1869"/>
                    <a:pt x="501" y="1736"/>
                    <a:pt x="468" y="1569"/>
                  </a:cubicBezTo>
                  <a:cubicBezTo>
                    <a:pt x="468" y="1235"/>
                    <a:pt x="634" y="935"/>
                    <a:pt x="935" y="768"/>
                  </a:cubicBezTo>
                  <a:cubicBezTo>
                    <a:pt x="1135" y="635"/>
                    <a:pt x="1368" y="568"/>
                    <a:pt x="1635" y="501"/>
                  </a:cubicBezTo>
                  <a:close/>
                  <a:moveTo>
                    <a:pt x="1902" y="1"/>
                  </a:moveTo>
                  <a:cubicBezTo>
                    <a:pt x="1502" y="68"/>
                    <a:pt x="1068" y="201"/>
                    <a:pt x="701" y="435"/>
                  </a:cubicBezTo>
                  <a:cubicBezTo>
                    <a:pt x="267" y="668"/>
                    <a:pt x="1" y="1135"/>
                    <a:pt x="67" y="1635"/>
                  </a:cubicBezTo>
                  <a:cubicBezTo>
                    <a:pt x="101" y="1936"/>
                    <a:pt x="301" y="2169"/>
                    <a:pt x="568" y="2303"/>
                  </a:cubicBezTo>
                  <a:cubicBezTo>
                    <a:pt x="668" y="2369"/>
                    <a:pt x="801" y="2403"/>
                    <a:pt x="935" y="2403"/>
                  </a:cubicBezTo>
                  <a:cubicBezTo>
                    <a:pt x="1035" y="2403"/>
                    <a:pt x="1168" y="2369"/>
                    <a:pt x="1268" y="2303"/>
                  </a:cubicBezTo>
                  <a:cubicBezTo>
                    <a:pt x="1602" y="2036"/>
                    <a:pt x="1802" y="1635"/>
                    <a:pt x="1802" y="1235"/>
                  </a:cubicBezTo>
                  <a:lnTo>
                    <a:pt x="1802" y="1168"/>
                  </a:lnTo>
                  <a:cubicBezTo>
                    <a:pt x="1835" y="835"/>
                    <a:pt x="2102" y="435"/>
                    <a:pt x="2302" y="435"/>
                  </a:cubicBezTo>
                  <a:cubicBezTo>
                    <a:pt x="2402" y="435"/>
                    <a:pt x="2502" y="335"/>
                    <a:pt x="2502" y="234"/>
                  </a:cubicBezTo>
                  <a:cubicBezTo>
                    <a:pt x="2502" y="101"/>
                    <a:pt x="2402" y="1"/>
                    <a:pt x="230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840" bIns="24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5" name="Google Shape;666;p54"/>
            <p:cNvSpPr/>
            <p:nvPr/>
          </p:nvSpPr>
          <p:spPr>
            <a:xfrm>
              <a:off x="6713280" y="2353680"/>
              <a:ext cx="48960" cy="51840"/>
            </a:xfrm>
            <a:custGeom>
              <a:avLst/>
              <a:gdLst>
                <a:gd name="textAreaLeft" fmla="*/ 0 w 48960"/>
                <a:gd name="textAreaRight" fmla="*/ 49320 w 4896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2370" h="2503">
                  <a:moveTo>
                    <a:pt x="835" y="534"/>
                  </a:moveTo>
                  <a:cubicBezTo>
                    <a:pt x="1102" y="634"/>
                    <a:pt x="1302" y="734"/>
                    <a:pt x="1502" y="901"/>
                  </a:cubicBezTo>
                  <a:cubicBezTo>
                    <a:pt x="1769" y="1101"/>
                    <a:pt x="1902" y="1401"/>
                    <a:pt x="1869" y="1735"/>
                  </a:cubicBezTo>
                  <a:cubicBezTo>
                    <a:pt x="1835" y="1902"/>
                    <a:pt x="1702" y="2002"/>
                    <a:pt x="1569" y="2068"/>
                  </a:cubicBezTo>
                  <a:cubicBezTo>
                    <a:pt x="1527" y="2082"/>
                    <a:pt x="1480" y="2090"/>
                    <a:pt x="1432" y="2090"/>
                  </a:cubicBezTo>
                  <a:cubicBezTo>
                    <a:pt x="1364" y="2090"/>
                    <a:pt x="1294" y="2074"/>
                    <a:pt x="1235" y="2035"/>
                  </a:cubicBezTo>
                  <a:cubicBezTo>
                    <a:pt x="1035" y="1902"/>
                    <a:pt x="1001" y="1568"/>
                    <a:pt x="1001" y="1268"/>
                  </a:cubicBezTo>
                  <a:lnTo>
                    <a:pt x="1001" y="1201"/>
                  </a:lnTo>
                  <a:cubicBezTo>
                    <a:pt x="1001" y="968"/>
                    <a:pt x="935" y="734"/>
                    <a:pt x="835" y="534"/>
                  </a:cubicBezTo>
                  <a:close/>
                  <a:moveTo>
                    <a:pt x="234" y="0"/>
                  </a:moveTo>
                  <a:cubicBezTo>
                    <a:pt x="101" y="0"/>
                    <a:pt x="1" y="67"/>
                    <a:pt x="1" y="200"/>
                  </a:cubicBezTo>
                  <a:cubicBezTo>
                    <a:pt x="1" y="301"/>
                    <a:pt x="67" y="401"/>
                    <a:pt x="168" y="434"/>
                  </a:cubicBezTo>
                  <a:cubicBezTo>
                    <a:pt x="368" y="434"/>
                    <a:pt x="601" y="901"/>
                    <a:pt x="601" y="1235"/>
                  </a:cubicBezTo>
                  <a:lnTo>
                    <a:pt x="601" y="1268"/>
                  </a:lnTo>
                  <a:cubicBezTo>
                    <a:pt x="534" y="1702"/>
                    <a:pt x="701" y="2102"/>
                    <a:pt x="1001" y="2402"/>
                  </a:cubicBezTo>
                  <a:cubicBezTo>
                    <a:pt x="1135" y="2469"/>
                    <a:pt x="1268" y="2502"/>
                    <a:pt x="1402" y="2502"/>
                  </a:cubicBezTo>
                  <a:cubicBezTo>
                    <a:pt x="1502" y="2502"/>
                    <a:pt x="1602" y="2469"/>
                    <a:pt x="1702" y="2435"/>
                  </a:cubicBezTo>
                  <a:cubicBezTo>
                    <a:pt x="1969" y="2335"/>
                    <a:pt x="2202" y="2102"/>
                    <a:pt x="2269" y="1802"/>
                  </a:cubicBezTo>
                  <a:cubicBezTo>
                    <a:pt x="2369" y="1335"/>
                    <a:pt x="2169" y="834"/>
                    <a:pt x="1769" y="534"/>
                  </a:cubicBezTo>
                  <a:cubicBezTo>
                    <a:pt x="1435" y="301"/>
                    <a:pt x="1035" y="10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6" name="Google Shape;667;p54"/>
            <p:cNvSpPr/>
            <p:nvPr/>
          </p:nvSpPr>
          <p:spPr>
            <a:xfrm>
              <a:off x="6686640" y="2357640"/>
              <a:ext cx="26640" cy="92160"/>
            </a:xfrm>
            <a:custGeom>
              <a:avLst/>
              <a:gdLst>
                <a:gd name="textAreaLeft" fmla="*/ 0 w 26640"/>
                <a:gd name="textAreaRight" fmla="*/ 27000 w 26640"/>
                <a:gd name="textAreaTop" fmla="*/ 0 h 92160"/>
                <a:gd name="textAreaBottom" fmla="*/ 92520 h 92160"/>
              </a:gdLst>
              <a:ahLst/>
              <a:rect l="textAreaLeft" t="textAreaTop" r="textAreaRight" b="textAreaBottom"/>
              <a:pathLst>
                <a:path w="1302" h="4435">
                  <a:moveTo>
                    <a:pt x="1070" y="1"/>
                  </a:moveTo>
                  <a:cubicBezTo>
                    <a:pt x="974" y="1"/>
                    <a:pt x="883" y="62"/>
                    <a:pt x="867" y="199"/>
                  </a:cubicBezTo>
                  <a:cubicBezTo>
                    <a:pt x="734" y="1533"/>
                    <a:pt x="434" y="2867"/>
                    <a:pt x="34" y="4168"/>
                  </a:cubicBezTo>
                  <a:cubicBezTo>
                    <a:pt x="0" y="4268"/>
                    <a:pt x="67" y="4368"/>
                    <a:pt x="167" y="4435"/>
                  </a:cubicBezTo>
                  <a:lnTo>
                    <a:pt x="234" y="4435"/>
                  </a:lnTo>
                  <a:cubicBezTo>
                    <a:pt x="334" y="4435"/>
                    <a:pt x="400" y="4368"/>
                    <a:pt x="467" y="4302"/>
                  </a:cubicBezTo>
                  <a:cubicBezTo>
                    <a:pt x="867" y="2967"/>
                    <a:pt x="1134" y="1600"/>
                    <a:pt x="1301" y="232"/>
                  </a:cubicBezTo>
                  <a:cubicBezTo>
                    <a:pt x="1301" y="87"/>
                    <a:pt x="1183" y="1"/>
                    <a:pt x="107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080" bIns="46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7" name="Google Shape;668;p54"/>
            <p:cNvSpPr/>
            <p:nvPr/>
          </p:nvSpPr>
          <p:spPr>
            <a:xfrm>
              <a:off x="6712200" y="2354400"/>
              <a:ext cx="19440" cy="11700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117000"/>
                <a:gd name="textAreaBottom" fmla="*/ 117360 h 117000"/>
              </a:gdLst>
              <a:ahLst/>
              <a:rect l="textAreaLeft" t="textAreaTop" r="textAreaRight" b="textAreaBottom"/>
              <a:pathLst>
                <a:path w="953" h="5635">
                  <a:moveTo>
                    <a:pt x="279" y="0"/>
                  </a:moveTo>
                  <a:cubicBezTo>
                    <a:pt x="133" y="0"/>
                    <a:pt x="1" y="165"/>
                    <a:pt x="118" y="330"/>
                  </a:cubicBezTo>
                  <a:cubicBezTo>
                    <a:pt x="419" y="897"/>
                    <a:pt x="519" y="1531"/>
                    <a:pt x="419" y="2165"/>
                  </a:cubicBezTo>
                  <a:cubicBezTo>
                    <a:pt x="419" y="2365"/>
                    <a:pt x="385" y="2599"/>
                    <a:pt x="352" y="2832"/>
                  </a:cubicBezTo>
                  <a:cubicBezTo>
                    <a:pt x="252" y="3266"/>
                    <a:pt x="219" y="3733"/>
                    <a:pt x="219" y="4200"/>
                  </a:cubicBezTo>
                  <a:cubicBezTo>
                    <a:pt x="252" y="4633"/>
                    <a:pt x="319" y="5067"/>
                    <a:pt x="485" y="5501"/>
                  </a:cubicBezTo>
                  <a:cubicBezTo>
                    <a:pt x="519" y="5567"/>
                    <a:pt x="585" y="5634"/>
                    <a:pt x="686" y="5634"/>
                  </a:cubicBezTo>
                  <a:cubicBezTo>
                    <a:pt x="719" y="5634"/>
                    <a:pt x="752" y="5634"/>
                    <a:pt x="752" y="5601"/>
                  </a:cubicBezTo>
                  <a:cubicBezTo>
                    <a:pt x="886" y="5567"/>
                    <a:pt x="919" y="5434"/>
                    <a:pt x="886" y="5334"/>
                  </a:cubicBezTo>
                  <a:cubicBezTo>
                    <a:pt x="752" y="4967"/>
                    <a:pt x="652" y="4567"/>
                    <a:pt x="652" y="4166"/>
                  </a:cubicBezTo>
                  <a:cubicBezTo>
                    <a:pt x="652" y="3733"/>
                    <a:pt x="686" y="3299"/>
                    <a:pt x="752" y="2899"/>
                  </a:cubicBezTo>
                  <a:cubicBezTo>
                    <a:pt x="786" y="2665"/>
                    <a:pt x="819" y="2432"/>
                    <a:pt x="852" y="2198"/>
                  </a:cubicBezTo>
                  <a:cubicBezTo>
                    <a:pt x="952" y="1464"/>
                    <a:pt x="819" y="731"/>
                    <a:pt x="452" y="97"/>
                  </a:cubicBezTo>
                  <a:cubicBezTo>
                    <a:pt x="403" y="28"/>
                    <a:pt x="340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8680" bIns="58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8" name="Google Shape;669;p54"/>
            <p:cNvSpPr/>
            <p:nvPr/>
          </p:nvSpPr>
          <p:spPr>
            <a:xfrm>
              <a:off x="6663240" y="1961280"/>
              <a:ext cx="188640" cy="118800"/>
            </a:xfrm>
            <a:custGeom>
              <a:avLst/>
              <a:gdLst>
                <a:gd name="textAreaLeft" fmla="*/ 0 w 188640"/>
                <a:gd name="textAreaRight" fmla="*/ 189000 w 188640"/>
                <a:gd name="textAreaTop" fmla="*/ 0 h 118800"/>
                <a:gd name="textAreaBottom" fmla="*/ 119160 h 118800"/>
              </a:gdLst>
              <a:ahLst/>
              <a:rect l="textAreaLeft" t="textAreaTop" r="textAreaRight" b="textAreaBottom"/>
              <a:pathLst>
                <a:path w="9074" h="5718">
                  <a:moveTo>
                    <a:pt x="3386" y="1"/>
                  </a:moveTo>
                  <a:cubicBezTo>
                    <a:pt x="2775" y="1"/>
                    <a:pt x="2132" y="93"/>
                    <a:pt x="1468" y="314"/>
                  </a:cubicBezTo>
                  <a:cubicBezTo>
                    <a:pt x="334" y="681"/>
                    <a:pt x="0" y="2316"/>
                    <a:pt x="267" y="3450"/>
                  </a:cubicBezTo>
                  <a:cubicBezTo>
                    <a:pt x="578" y="3415"/>
                    <a:pt x="885" y="3396"/>
                    <a:pt x="1189" y="3396"/>
                  </a:cubicBezTo>
                  <a:cubicBezTo>
                    <a:pt x="1766" y="3396"/>
                    <a:pt x="2334" y="3464"/>
                    <a:pt x="2902" y="3616"/>
                  </a:cubicBezTo>
                  <a:lnTo>
                    <a:pt x="2969" y="3717"/>
                  </a:lnTo>
                  <a:cubicBezTo>
                    <a:pt x="3102" y="3416"/>
                    <a:pt x="3202" y="2883"/>
                    <a:pt x="3336" y="2549"/>
                  </a:cubicBezTo>
                  <a:lnTo>
                    <a:pt x="3336" y="2549"/>
                  </a:lnTo>
                  <a:cubicBezTo>
                    <a:pt x="3302" y="2949"/>
                    <a:pt x="3236" y="3350"/>
                    <a:pt x="3202" y="3750"/>
                  </a:cubicBezTo>
                  <a:cubicBezTo>
                    <a:pt x="3503" y="3817"/>
                    <a:pt x="3836" y="3883"/>
                    <a:pt x="4136" y="3917"/>
                  </a:cubicBezTo>
                  <a:cubicBezTo>
                    <a:pt x="4236" y="3583"/>
                    <a:pt x="4336" y="3216"/>
                    <a:pt x="4437" y="2849"/>
                  </a:cubicBezTo>
                  <a:lnTo>
                    <a:pt x="4437" y="2849"/>
                  </a:lnTo>
                  <a:cubicBezTo>
                    <a:pt x="4370" y="3250"/>
                    <a:pt x="4370" y="3616"/>
                    <a:pt x="4303" y="4017"/>
                  </a:cubicBezTo>
                  <a:cubicBezTo>
                    <a:pt x="4537" y="4017"/>
                    <a:pt x="4770" y="4117"/>
                    <a:pt x="4970" y="4284"/>
                  </a:cubicBezTo>
                  <a:lnTo>
                    <a:pt x="5737" y="4784"/>
                  </a:lnTo>
                  <a:cubicBezTo>
                    <a:pt x="5838" y="4417"/>
                    <a:pt x="5871" y="4050"/>
                    <a:pt x="5971" y="3683"/>
                  </a:cubicBezTo>
                  <a:lnTo>
                    <a:pt x="5971" y="3683"/>
                  </a:lnTo>
                  <a:cubicBezTo>
                    <a:pt x="6004" y="4117"/>
                    <a:pt x="5971" y="4584"/>
                    <a:pt x="5871" y="5051"/>
                  </a:cubicBezTo>
                  <a:cubicBezTo>
                    <a:pt x="6071" y="5251"/>
                    <a:pt x="6405" y="5518"/>
                    <a:pt x="6638" y="5718"/>
                  </a:cubicBezTo>
                  <a:cubicBezTo>
                    <a:pt x="8006" y="4884"/>
                    <a:pt x="9073" y="3850"/>
                    <a:pt x="8506" y="2282"/>
                  </a:cubicBezTo>
                  <a:cubicBezTo>
                    <a:pt x="8424" y="2062"/>
                    <a:pt x="6273" y="1"/>
                    <a:pt x="3386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9400" bIns="59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9" name="Google Shape;670;p54"/>
            <p:cNvSpPr/>
            <p:nvPr/>
          </p:nvSpPr>
          <p:spPr>
            <a:xfrm>
              <a:off x="6813360" y="2139480"/>
              <a:ext cx="16920" cy="15120"/>
            </a:xfrm>
            <a:custGeom>
              <a:avLst/>
              <a:gdLst>
                <a:gd name="textAreaLeft" fmla="*/ 0 w 16920"/>
                <a:gd name="textAreaRight" fmla="*/ 17280 w 16920"/>
                <a:gd name="textAreaTop" fmla="*/ 0 h 15120"/>
                <a:gd name="textAreaBottom" fmla="*/ 15480 h 15120"/>
              </a:gdLst>
              <a:ahLst/>
              <a:rect l="textAreaLeft" t="textAreaTop" r="textAreaRight" b="textAreaBottom"/>
              <a:pathLst>
                <a:path w="835" h="743">
                  <a:moveTo>
                    <a:pt x="467" y="0"/>
                  </a:moveTo>
                  <a:cubicBezTo>
                    <a:pt x="134" y="0"/>
                    <a:pt x="0" y="401"/>
                    <a:pt x="200" y="634"/>
                  </a:cubicBezTo>
                  <a:cubicBezTo>
                    <a:pt x="275" y="709"/>
                    <a:pt x="368" y="743"/>
                    <a:pt x="459" y="743"/>
                  </a:cubicBezTo>
                  <a:cubicBezTo>
                    <a:pt x="650" y="743"/>
                    <a:pt x="834" y="593"/>
                    <a:pt x="834" y="367"/>
                  </a:cubicBezTo>
                  <a:cubicBezTo>
                    <a:pt x="834" y="167"/>
                    <a:pt x="667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0" name="Google Shape;671;p54"/>
            <p:cNvSpPr/>
            <p:nvPr/>
          </p:nvSpPr>
          <p:spPr>
            <a:xfrm>
              <a:off x="6410880" y="3970800"/>
              <a:ext cx="191520" cy="66960"/>
            </a:xfrm>
            <a:custGeom>
              <a:avLst/>
              <a:gdLst>
                <a:gd name="textAreaLeft" fmla="*/ 0 w 191520"/>
                <a:gd name="textAreaRight" fmla="*/ 191880 w 191520"/>
                <a:gd name="textAreaTop" fmla="*/ 0 h 66960"/>
                <a:gd name="textAreaBottom" fmla="*/ 67320 h 66960"/>
              </a:gdLst>
              <a:ahLst/>
              <a:rect l="textAreaLeft" t="textAreaTop" r="textAreaRight" b="textAreaBottom"/>
              <a:pathLst>
                <a:path w="9207" h="3237">
                  <a:moveTo>
                    <a:pt x="5638" y="1"/>
                  </a:moveTo>
                  <a:cubicBezTo>
                    <a:pt x="5404" y="1"/>
                    <a:pt x="5137" y="67"/>
                    <a:pt x="4937" y="201"/>
                  </a:cubicBezTo>
                  <a:cubicBezTo>
                    <a:pt x="2936" y="1301"/>
                    <a:pt x="2702" y="1301"/>
                    <a:pt x="467" y="1735"/>
                  </a:cubicBezTo>
                  <a:cubicBezTo>
                    <a:pt x="0" y="1835"/>
                    <a:pt x="167" y="3003"/>
                    <a:pt x="1301" y="3003"/>
                  </a:cubicBezTo>
                  <a:cubicBezTo>
                    <a:pt x="2004" y="3027"/>
                    <a:pt x="2424" y="3034"/>
                    <a:pt x="2755" y="3034"/>
                  </a:cubicBezTo>
                  <a:cubicBezTo>
                    <a:pt x="3118" y="3034"/>
                    <a:pt x="3374" y="3026"/>
                    <a:pt x="3776" y="3026"/>
                  </a:cubicBezTo>
                  <a:cubicBezTo>
                    <a:pt x="4002" y="3026"/>
                    <a:pt x="4274" y="3029"/>
                    <a:pt x="4637" y="3036"/>
                  </a:cubicBezTo>
                  <a:cubicBezTo>
                    <a:pt x="6005" y="3069"/>
                    <a:pt x="7673" y="3203"/>
                    <a:pt x="8740" y="3236"/>
                  </a:cubicBezTo>
                  <a:lnTo>
                    <a:pt x="8773" y="3236"/>
                  </a:lnTo>
                  <a:cubicBezTo>
                    <a:pt x="9040" y="3236"/>
                    <a:pt x="9207" y="3003"/>
                    <a:pt x="9207" y="2769"/>
                  </a:cubicBezTo>
                  <a:lnTo>
                    <a:pt x="8973" y="301"/>
                  </a:lnTo>
                  <a:cubicBezTo>
                    <a:pt x="8940" y="167"/>
                    <a:pt x="8873" y="101"/>
                    <a:pt x="8740" y="101"/>
                  </a:cubicBezTo>
                  <a:lnTo>
                    <a:pt x="563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480" bIns="33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1" name="Google Shape;672;p54"/>
            <p:cNvSpPr/>
            <p:nvPr/>
          </p:nvSpPr>
          <p:spPr>
            <a:xfrm>
              <a:off x="6483240" y="3977280"/>
              <a:ext cx="30960" cy="2484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1502" h="1211">
                  <a:moveTo>
                    <a:pt x="1268" y="201"/>
                  </a:moveTo>
                  <a:lnTo>
                    <a:pt x="1268" y="201"/>
                  </a:lnTo>
                  <a:cubicBezTo>
                    <a:pt x="935" y="701"/>
                    <a:pt x="601" y="1035"/>
                    <a:pt x="367" y="1068"/>
                  </a:cubicBezTo>
                  <a:cubicBezTo>
                    <a:pt x="301" y="1068"/>
                    <a:pt x="201" y="1035"/>
                    <a:pt x="167" y="968"/>
                  </a:cubicBezTo>
                  <a:cubicBezTo>
                    <a:pt x="134" y="968"/>
                    <a:pt x="134" y="935"/>
                    <a:pt x="134" y="901"/>
                  </a:cubicBezTo>
                  <a:lnTo>
                    <a:pt x="167" y="868"/>
                  </a:lnTo>
                  <a:cubicBezTo>
                    <a:pt x="234" y="668"/>
                    <a:pt x="801" y="368"/>
                    <a:pt x="1268" y="201"/>
                  </a:cubicBezTo>
                  <a:close/>
                  <a:moveTo>
                    <a:pt x="1402" y="1"/>
                  </a:moveTo>
                  <a:cubicBezTo>
                    <a:pt x="1268" y="67"/>
                    <a:pt x="101" y="534"/>
                    <a:pt x="34" y="901"/>
                  </a:cubicBezTo>
                  <a:cubicBezTo>
                    <a:pt x="1" y="968"/>
                    <a:pt x="34" y="1035"/>
                    <a:pt x="101" y="1102"/>
                  </a:cubicBezTo>
                  <a:cubicBezTo>
                    <a:pt x="155" y="1156"/>
                    <a:pt x="254" y="1211"/>
                    <a:pt x="343" y="1211"/>
                  </a:cubicBezTo>
                  <a:cubicBezTo>
                    <a:pt x="363" y="1211"/>
                    <a:pt x="382" y="1208"/>
                    <a:pt x="401" y="1202"/>
                  </a:cubicBezTo>
                  <a:cubicBezTo>
                    <a:pt x="834" y="1168"/>
                    <a:pt x="1268" y="501"/>
                    <a:pt x="1502" y="101"/>
                  </a:cubicBezTo>
                  <a:lnTo>
                    <a:pt x="1468" y="67"/>
                  </a:lnTo>
                  <a:cubicBezTo>
                    <a:pt x="1502" y="67"/>
                    <a:pt x="1502" y="34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2" name="Google Shape;673;p54"/>
            <p:cNvSpPr/>
            <p:nvPr/>
          </p:nvSpPr>
          <p:spPr>
            <a:xfrm>
              <a:off x="6481800" y="3969720"/>
              <a:ext cx="32400" cy="12960"/>
            </a:xfrm>
            <a:custGeom>
              <a:avLst/>
              <a:gdLst>
                <a:gd name="textAreaLeft" fmla="*/ 0 w 32400"/>
                <a:gd name="textAreaRight" fmla="*/ 32760 w 32400"/>
                <a:gd name="textAreaTop" fmla="*/ 0 h 12960"/>
                <a:gd name="textAreaBottom" fmla="*/ 13320 h 12960"/>
              </a:gdLst>
              <a:ahLst/>
              <a:rect l="textAreaLeft" t="textAreaTop" r="textAreaRight" b="textAreaBottom"/>
              <a:pathLst>
                <a:path w="1569" h="642">
                  <a:moveTo>
                    <a:pt x="468" y="101"/>
                  </a:moveTo>
                  <a:cubicBezTo>
                    <a:pt x="801" y="134"/>
                    <a:pt x="1102" y="234"/>
                    <a:pt x="1368" y="401"/>
                  </a:cubicBezTo>
                  <a:cubicBezTo>
                    <a:pt x="1157" y="472"/>
                    <a:pt x="881" y="514"/>
                    <a:pt x="648" y="514"/>
                  </a:cubicBezTo>
                  <a:cubicBezTo>
                    <a:pt x="439" y="514"/>
                    <a:pt x="264" y="480"/>
                    <a:pt x="201" y="401"/>
                  </a:cubicBezTo>
                  <a:cubicBezTo>
                    <a:pt x="201" y="401"/>
                    <a:pt x="168" y="368"/>
                    <a:pt x="201" y="334"/>
                  </a:cubicBezTo>
                  <a:lnTo>
                    <a:pt x="201" y="301"/>
                  </a:lnTo>
                  <a:lnTo>
                    <a:pt x="234" y="268"/>
                  </a:lnTo>
                  <a:cubicBezTo>
                    <a:pt x="301" y="168"/>
                    <a:pt x="368" y="134"/>
                    <a:pt x="468" y="101"/>
                  </a:cubicBezTo>
                  <a:close/>
                  <a:moveTo>
                    <a:pt x="434" y="1"/>
                  </a:moveTo>
                  <a:cubicBezTo>
                    <a:pt x="301" y="1"/>
                    <a:pt x="201" y="68"/>
                    <a:pt x="101" y="201"/>
                  </a:cubicBezTo>
                  <a:cubicBezTo>
                    <a:pt x="1" y="334"/>
                    <a:pt x="34" y="434"/>
                    <a:pt x="101" y="501"/>
                  </a:cubicBezTo>
                  <a:cubicBezTo>
                    <a:pt x="188" y="603"/>
                    <a:pt x="402" y="641"/>
                    <a:pt x="642" y="641"/>
                  </a:cubicBezTo>
                  <a:cubicBezTo>
                    <a:pt x="955" y="641"/>
                    <a:pt x="1314" y="577"/>
                    <a:pt x="1502" y="501"/>
                  </a:cubicBezTo>
                  <a:cubicBezTo>
                    <a:pt x="1535" y="468"/>
                    <a:pt x="1535" y="468"/>
                    <a:pt x="1535" y="434"/>
                  </a:cubicBezTo>
                  <a:cubicBezTo>
                    <a:pt x="1569" y="434"/>
                    <a:pt x="1535" y="401"/>
                    <a:pt x="1535" y="401"/>
                  </a:cubicBezTo>
                  <a:cubicBezTo>
                    <a:pt x="1202" y="134"/>
                    <a:pt x="835" y="1"/>
                    <a:pt x="434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480" bIns="6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3" name="Google Shape;674;p54"/>
            <p:cNvSpPr/>
            <p:nvPr/>
          </p:nvSpPr>
          <p:spPr>
            <a:xfrm>
              <a:off x="6825240" y="3970800"/>
              <a:ext cx="192960" cy="74160"/>
            </a:xfrm>
            <a:custGeom>
              <a:avLst/>
              <a:gdLst>
                <a:gd name="textAreaLeft" fmla="*/ 0 w 192960"/>
                <a:gd name="textAreaRight" fmla="*/ 193320 w 192960"/>
                <a:gd name="textAreaTop" fmla="*/ 0 h 74160"/>
                <a:gd name="textAreaBottom" fmla="*/ 74520 h 74160"/>
              </a:gdLst>
              <a:ahLst/>
              <a:rect l="textAreaLeft" t="textAreaTop" r="textAreaRight" b="textAreaBottom"/>
              <a:pathLst>
                <a:path w="9274" h="3576">
                  <a:moveTo>
                    <a:pt x="8591" y="0"/>
                  </a:moveTo>
                  <a:cubicBezTo>
                    <a:pt x="8574" y="0"/>
                    <a:pt x="8557" y="2"/>
                    <a:pt x="8540" y="7"/>
                  </a:cubicBezTo>
                  <a:lnTo>
                    <a:pt x="4970" y="107"/>
                  </a:lnTo>
                  <a:cubicBezTo>
                    <a:pt x="4941" y="104"/>
                    <a:pt x="4916" y="102"/>
                    <a:pt x="4893" y="102"/>
                  </a:cubicBezTo>
                  <a:cubicBezTo>
                    <a:pt x="4652" y="102"/>
                    <a:pt x="4714" y="255"/>
                    <a:pt x="4470" y="407"/>
                  </a:cubicBezTo>
                  <a:cubicBezTo>
                    <a:pt x="3336" y="1341"/>
                    <a:pt x="2002" y="1975"/>
                    <a:pt x="567" y="2342"/>
                  </a:cubicBezTo>
                  <a:cubicBezTo>
                    <a:pt x="0" y="2508"/>
                    <a:pt x="367" y="3576"/>
                    <a:pt x="1768" y="3576"/>
                  </a:cubicBezTo>
                  <a:cubicBezTo>
                    <a:pt x="4137" y="3542"/>
                    <a:pt x="3203" y="3509"/>
                    <a:pt x="5204" y="3442"/>
                  </a:cubicBezTo>
                  <a:cubicBezTo>
                    <a:pt x="6905" y="3409"/>
                    <a:pt x="7372" y="3409"/>
                    <a:pt x="8706" y="3409"/>
                  </a:cubicBezTo>
                  <a:lnTo>
                    <a:pt x="8773" y="3409"/>
                  </a:lnTo>
                  <a:cubicBezTo>
                    <a:pt x="9073" y="3409"/>
                    <a:pt x="9274" y="3142"/>
                    <a:pt x="9274" y="2875"/>
                  </a:cubicBezTo>
                  <a:lnTo>
                    <a:pt x="8807" y="207"/>
                  </a:lnTo>
                  <a:cubicBezTo>
                    <a:pt x="8778" y="91"/>
                    <a:pt x="8698" y="0"/>
                    <a:pt x="8591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4" name="Google Shape;675;p54"/>
            <p:cNvSpPr/>
            <p:nvPr/>
          </p:nvSpPr>
          <p:spPr>
            <a:xfrm>
              <a:off x="6874560" y="3980520"/>
              <a:ext cx="43560" cy="1800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0 h 18000"/>
                <a:gd name="textAreaBottom" fmla="*/ 18360 h 18000"/>
              </a:gdLst>
              <a:ahLst/>
              <a:rect l="textAreaLeft" t="textAreaTop" r="textAreaRight" b="textAreaBottom"/>
              <a:pathLst>
                <a:path w="2103" h="881">
                  <a:moveTo>
                    <a:pt x="1802" y="167"/>
                  </a:moveTo>
                  <a:cubicBezTo>
                    <a:pt x="1214" y="539"/>
                    <a:pt x="740" y="738"/>
                    <a:pt x="435" y="738"/>
                  </a:cubicBezTo>
                  <a:cubicBezTo>
                    <a:pt x="412" y="738"/>
                    <a:pt x="389" y="737"/>
                    <a:pt x="368" y="734"/>
                  </a:cubicBezTo>
                  <a:cubicBezTo>
                    <a:pt x="301" y="734"/>
                    <a:pt x="201" y="668"/>
                    <a:pt x="167" y="568"/>
                  </a:cubicBezTo>
                  <a:cubicBezTo>
                    <a:pt x="167" y="534"/>
                    <a:pt x="167" y="501"/>
                    <a:pt x="167" y="501"/>
                  </a:cubicBezTo>
                  <a:lnTo>
                    <a:pt x="201" y="468"/>
                  </a:lnTo>
                  <a:cubicBezTo>
                    <a:pt x="368" y="267"/>
                    <a:pt x="1168" y="201"/>
                    <a:pt x="1802" y="167"/>
                  </a:cubicBezTo>
                  <a:close/>
                  <a:moveTo>
                    <a:pt x="2035" y="1"/>
                  </a:moveTo>
                  <a:cubicBezTo>
                    <a:pt x="1835" y="1"/>
                    <a:pt x="301" y="67"/>
                    <a:pt x="34" y="434"/>
                  </a:cubicBezTo>
                  <a:cubicBezTo>
                    <a:pt x="1" y="501"/>
                    <a:pt x="1" y="568"/>
                    <a:pt x="34" y="634"/>
                  </a:cubicBezTo>
                  <a:cubicBezTo>
                    <a:pt x="134" y="768"/>
                    <a:pt x="234" y="868"/>
                    <a:pt x="368" y="868"/>
                  </a:cubicBezTo>
                  <a:cubicBezTo>
                    <a:pt x="412" y="877"/>
                    <a:pt x="458" y="881"/>
                    <a:pt x="507" y="881"/>
                  </a:cubicBezTo>
                  <a:cubicBezTo>
                    <a:pt x="1006" y="881"/>
                    <a:pt x="1707" y="438"/>
                    <a:pt x="2102" y="134"/>
                  </a:cubicBezTo>
                  <a:cubicBezTo>
                    <a:pt x="2102" y="101"/>
                    <a:pt x="2102" y="67"/>
                    <a:pt x="2102" y="67"/>
                  </a:cubicBezTo>
                  <a:cubicBezTo>
                    <a:pt x="2102" y="34"/>
                    <a:pt x="2069" y="1"/>
                    <a:pt x="203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000" bIns="9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5" name="Google Shape;676;p54"/>
            <p:cNvSpPr/>
            <p:nvPr/>
          </p:nvSpPr>
          <p:spPr>
            <a:xfrm>
              <a:off x="6881400" y="3965040"/>
              <a:ext cx="36360" cy="1872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769" h="917">
                  <a:moveTo>
                    <a:pt x="506" y="132"/>
                  </a:moveTo>
                  <a:cubicBezTo>
                    <a:pt x="539" y="132"/>
                    <a:pt x="571" y="136"/>
                    <a:pt x="601" y="146"/>
                  </a:cubicBezTo>
                  <a:cubicBezTo>
                    <a:pt x="968" y="246"/>
                    <a:pt x="1301" y="446"/>
                    <a:pt x="1535" y="747"/>
                  </a:cubicBezTo>
                  <a:cubicBezTo>
                    <a:pt x="1034" y="747"/>
                    <a:pt x="267" y="513"/>
                    <a:pt x="167" y="346"/>
                  </a:cubicBezTo>
                  <a:cubicBezTo>
                    <a:pt x="167" y="346"/>
                    <a:pt x="167" y="280"/>
                    <a:pt x="234" y="246"/>
                  </a:cubicBezTo>
                  <a:lnTo>
                    <a:pt x="267" y="179"/>
                  </a:lnTo>
                  <a:cubicBezTo>
                    <a:pt x="338" y="156"/>
                    <a:pt x="425" y="132"/>
                    <a:pt x="506" y="132"/>
                  </a:cubicBezTo>
                  <a:close/>
                  <a:moveTo>
                    <a:pt x="543" y="0"/>
                  </a:moveTo>
                  <a:cubicBezTo>
                    <a:pt x="419" y="0"/>
                    <a:pt x="300" y="38"/>
                    <a:pt x="200" y="113"/>
                  </a:cubicBezTo>
                  <a:cubicBezTo>
                    <a:pt x="0" y="213"/>
                    <a:pt x="0" y="313"/>
                    <a:pt x="34" y="413"/>
                  </a:cubicBezTo>
                  <a:cubicBezTo>
                    <a:pt x="158" y="694"/>
                    <a:pt x="1102" y="917"/>
                    <a:pt x="1605" y="917"/>
                  </a:cubicBezTo>
                  <a:cubicBezTo>
                    <a:pt x="1639" y="917"/>
                    <a:pt x="1672" y="915"/>
                    <a:pt x="1701" y="913"/>
                  </a:cubicBezTo>
                  <a:cubicBezTo>
                    <a:pt x="1735" y="913"/>
                    <a:pt x="1735" y="913"/>
                    <a:pt x="1768" y="880"/>
                  </a:cubicBezTo>
                  <a:cubicBezTo>
                    <a:pt x="1768" y="847"/>
                    <a:pt x="1768" y="813"/>
                    <a:pt x="1768" y="813"/>
                  </a:cubicBezTo>
                  <a:cubicBezTo>
                    <a:pt x="1735" y="780"/>
                    <a:pt x="1201" y="113"/>
                    <a:pt x="667" y="13"/>
                  </a:cubicBezTo>
                  <a:cubicBezTo>
                    <a:pt x="626" y="4"/>
                    <a:pt x="584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6" name="Google Shape;677;p54"/>
            <p:cNvSpPr/>
            <p:nvPr/>
          </p:nvSpPr>
          <p:spPr>
            <a:xfrm>
              <a:off x="6141240" y="2586960"/>
              <a:ext cx="114480" cy="99000"/>
            </a:xfrm>
            <a:custGeom>
              <a:avLst/>
              <a:gdLst>
                <a:gd name="textAreaLeft" fmla="*/ 0 w 114480"/>
                <a:gd name="textAreaRight" fmla="*/ 114840 w 114480"/>
                <a:gd name="textAreaTop" fmla="*/ 0 h 99000"/>
                <a:gd name="textAreaBottom" fmla="*/ 99360 h 99000"/>
              </a:gdLst>
              <a:ahLst/>
              <a:rect l="textAreaLeft" t="textAreaTop" r="textAreaRight" b="textAreaBottom"/>
              <a:pathLst>
                <a:path w="5505" h="4763">
                  <a:moveTo>
                    <a:pt x="1936" y="0"/>
                  </a:moveTo>
                  <a:lnTo>
                    <a:pt x="601" y="934"/>
                  </a:lnTo>
                  <a:cubicBezTo>
                    <a:pt x="1" y="2102"/>
                    <a:pt x="1969" y="3536"/>
                    <a:pt x="1969" y="3536"/>
                  </a:cubicBezTo>
                  <a:lnTo>
                    <a:pt x="2903" y="4470"/>
                  </a:lnTo>
                  <a:cubicBezTo>
                    <a:pt x="3073" y="4659"/>
                    <a:pt x="3317" y="4762"/>
                    <a:pt x="3563" y="4762"/>
                  </a:cubicBezTo>
                  <a:cubicBezTo>
                    <a:pt x="3753" y="4762"/>
                    <a:pt x="3944" y="4701"/>
                    <a:pt x="4104" y="4570"/>
                  </a:cubicBezTo>
                  <a:lnTo>
                    <a:pt x="5004" y="3937"/>
                  </a:lnTo>
                  <a:lnTo>
                    <a:pt x="5038" y="3903"/>
                  </a:lnTo>
                  <a:cubicBezTo>
                    <a:pt x="5438" y="3603"/>
                    <a:pt x="5505" y="3069"/>
                    <a:pt x="5238" y="2669"/>
                  </a:cubicBezTo>
                  <a:lnTo>
                    <a:pt x="4637" y="1835"/>
                  </a:lnTo>
                  <a:cubicBezTo>
                    <a:pt x="4371" y="1501"/>
                    <a:pt x="4070" y="1201"/>
                    <a:pt x="3703" y="1001"/>
                  </a:cubicBezTo>
                  <a:lnTo>
                    <a:pt x="1936" y="0"/>
                  </a:lnTo>
                  <a:close/>
                </a:path>
              </a:pathLst>
            </a:custGeom>
            <a:solidFill>
              <a:srgbClr val="ffc3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9680" bIns="49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7" name="Google Shape;678;p54"/>
            <p:cNvSpPr/>
            <p:nvPr/>
          </p:nvSpPr>
          <p:spPr>
            <a:xfrm>
              <a:off x="5982840" y="2044080"/>
              <a:ext cx="214560" cy="576000"/>
            </a:xfrm>
            <a:custGeom>
              <a:avLst/>
              <a:gdLst>
                <a:gd name="textAreaLeft" fmla="*/ 0 w 214560"/>
                <a:gd name="textAreaRight" fmla="*/ 214920 w 214560"/>
                <a:gd name="textAreaTop" fmla="*/ 0 h 576000"/>
                <a:gd name="textAreaBottom" fmla="*/ 576360 h 576000"/>
              </a:gdLst>
              <a:ahLst/>
              <a:rect l="textAreaLeft" t="textAreaTop" r="textAreaRight" b="textAreaBottom"/>
              <a:pathLst>
                <a:path w="10308" h="27667">
                  <a:moveTo>
                    <a:pt x="3066" y="0"/>
                  </a:moveTo>
                  <a:cubicBezTo>
                    <a:pt x="2063" y="0"/>
                    <a:pt x="1058" y="534"/>
                    <a:pt x="567" y="1615"/>
                  </a:cubicBezTo>
                  <a:cubicBezTo>
                    <a:pt x="334" y="2148"/>
                    <a:pt x="167" y="2749"/>
                    <a:pt x="100" y="3349"/>
                  </a:cubicBezTo>
                  <a:cubicBezTo>
                    <a:pt x="34" y="3916"/>
                    <a:pt x="0" y="4483"/>
                    <a:pt x="34" y="5050"/>
                  </a:cubicBezTo>
                  <a:cubicBezTo>
                    <a:pt x="67" y="6218"/>
                    <a:pt x="167" y="7352"/>
                    <a:pt x="267" y="8519"/>
                  </a:cubicBezTo>
                  <a:cubicBezTo>
                    <a:pt x="367" y="9687"/>
                    <a:pt x="534" y="13523"/>
                    <a:pt x="801" y="14691"/>
                  </a:cubicBezTo>
                  <a:cubicBezTo>
                    <a:pt x="1034" y="15958"/>
                    <a:pt x="5805" y="24464"/>
                    <a:pt x="7272" y="26799"/>
                  </a:cubicBezTo>
                  <a:cubicBezTo>
                    <a:pt x="7439" y="27099"/>
                    <a:pt x="7639" y="27400"/>
                    <a:pt x="7939" y="27666"/>
                  </a:cubicBezTo>
                  <a:cubicBezTo>
                    <a:pt x="8406" y="27466"/>
                    <a:pt x="8873" y="27199"/>
                    <a:pt x="9274" y="26899"/>
                  </a:cubicBezTo>
                  <a:cubicBezTo>
                    <a:pt x="9807" y="26566"/>
                    <a:pt x="10308" y="26265"/>
                    <a:pt x="10308" y="26265"/>
                  </a:cubicBezTo>
                  <a:lnTo>
                    <a:pt x="9974" y="25598"/>
                  </a:lnTo>
                  <a:cubicBezTo>
                    <a:pt x="9907" y="25465"/>
                    <a:pt x="9874" y="25365"/>
                    <a:pt x="9841" y="25231"/>
                  </a:cubicBezTo>
                  <a:cubicBezTo>
                    <a:pt x="8006" y="19127"/>
                    <a:pt x="6105" y="14924"/>
                    <a:pt x="6071" y="13990"/>
                  </a:cubicBezTo>
                  <a:cubicBezTo>
                    <a:pt x="6038" y="12989"/>
                    <a:pt x="6071" y="9253"/>
                    <a:pt x="6038" y="8219"/>
                  </a:cubicBezTo>
                  <a:cubicBezTo>
                    <a:pt x="6038" y="7185"/>
                    <a:pt x="6071" y="6118"/>
                    <a:pt x="6071" y="5050"/>
                  </a:cubicBezTo>
                  <a:cubicBezTo>
                    <a:pt x="6171" y="3983"/>
                    <a:pt x="6038" y="2882"/>
                    <a:pt x="5671" y="1881"/>
                  </a:cubicBezTo>
                  <a:lnTo>
                    <a:pt x="5604" y="1715"/>
                  </a:lnTo>
                  <a:cubicBezTo>
                    <a:pt x="5146" y="576"/>
                    <a:pt x="4107" y="0"/>
                    <a:pt x="3066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8" name="Google Shape;679;p54"/>
            <p:cNvSpPr/>
            <p:nvPr/>
          </p:nvSpPr>
          <p:spPr>
            <a:xfrm>
              <a:off x="5982840" y="2044080"/>
              <a:ext cx="214560" cy="576000"/>
            </a:xfrm>
            <a:custGeom>
              <a:avLst/>
              <a:gdLst>
                <a:gd name="textAreaLeft" fmla="*/ 0 w 214560"/>
                <a:gd name="textAreaRight" fmla="*/ 214920 w 214560"/>
                <a:gd name="textAreaTop" fmla="*/ 0 h 576000"/>
                <a:gd name="textAreaBottom" fmla="*/ 576360 h 576000"/>
              </a:gdLst>
              <a:ahLst/>
              <a:rect l="textAreaLeft" t="textAreaTop" r="textAreaRight" b="textAreaBottom"/>
              <a:pathLst>
                <a:path w="10308" h="27667">
                  <a:moveTo>
                    <a:pt x="3066" y="0"/>
                  </a:moveTo>
                  <a:cubicBezTo>
                    <a:pt x="2063" y="0"/>
                    <a:pt x="1058" y="534"/>
                    <a:pt x="567" y="1615"/>
                  </a:cubicBezTo>
                  <a:cubicBezTo>
                    <a:pt x="334" y="2148"/>
                    <a:pt x="167" y="2749"/>
                    <a:pt x="100" y="3349"/>
                  </a:cubicBezTo>
                  <a:cubicBezTo>
                    <a:pt x="34" y="3916"/>
                    <a:pt x="0" y="4483"/>
                    <a:pt x="34" y="5050"/>
                  </a:cubicBezTo>
                  <a:cubicBezTo>
                    <a:pt x="67" y="6218"/>
                    <a:pt x="167" y="7352"/>
                    <a:pt x="267" y="8519"/>
                  </a:cubicBezTo>
                  <a:cubicBezTo>
                    <a:pt x="367" y="9687"/>
                    <a:pt x="534" y="13523"/>
                    <a:pt x="801" y="14691"/>
                  </a:cubicBezTo>
                  <a:cubicBezTo>
                    <a:pt x="1034" y="15958"/>
                    <a:pt x="5805" y="24464"/>
                    <a:pt x="7272" y="26799"/>
                  </a:cubicBezTo>
                  <a:cubicBezTo>
                    <a:pt x="7439" y="27099"/>
                    <a:pt x="7639" y="27400"/>
                    <a:pt x="7939" y="27666"/>
                  </a:cubicBezTo>
                  <a:cubicBezTo>
                    <a:pt x="8406" y="27466"/>
                    <a:pt x="8873" y="27199"/>
                    <a:pt x="9274" y="26899"/>
                  </a:cubicBezTo>
                  <a:cubicBezTo>
                    <a:pt x="9807" y="26566"/>
                    <a:pt x="10308" y="26265"/>
                    <a:pt x="10308" y="26265"/>
                  </a:cubicBezTo>
                  <a:lnTo>
                    <a:pt x="9974" y="25598"/>
                  </a:lnTo>
                  <a:cubicBezTo>
                    <a:pt x="9907" y="25465"/>
                    <a:pt x="9874" y="25365"/>
                    <a:pt x="9841" y="25231"/>
                  </a:cubicBezTo>
                  <a:cubicBezTo>
                    <a:pt x="8006" y="19127"/>
                    <a:pt x="6105" y="14924"/>
                    <a:pt x="6071" y="13990"/>
                  </a:cubicBezTo>
                  <a:cubicBezTo>
                    <a:pt x="6038" y="12989"/>
                    <a:pt x="6071" y="9253"/>
                    <a:pt x="6038" y="8219"/>
                  </a:cubicBezTo>
                  <a:cubicBezTo>
                    <a:pt x="6038" y="7185"/>
                    <a:pt x="6071" y="6118"/>
                    <a:pt x="6071" y="5050"/>
                  </a:cubicBezTo>
                  <a:cubicBezTo>
                    <a:pt x="6171" y="3983"/>
                    <a:pt x="6038" y="2882"/>
                    <a:pt x="5671" y="1881"/>
                  </a:cubicBezTo>
                  <a:lnTo>
                    <a:pt x="5604" y="1715"/>
                  </a:lnTo>
                  <a:cubicBezTo>
                    <a:pt x="5146" y="576"/>
                    <a:pt x="4107" y="0"/>
                    <a:pt x="306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9" name="Google Shape;680;p54"/>
            <p:cNvSpPr/>
            <p:nvPr/>
          </p:nvSpPr>
          <p:spPr>
            <a:xfrm>
              <a:off x="5679720" y="2008800"/>
              <a:ext cx="426240" cy="508320"/>
            </a:xfrm>
            <a:custGeom>
              <a:avLst/>
              <a:gdLst>
                <a:gd name="textAreaLeft" fmla="*/ 0 w 426240"/>
                <a:gd name="textAreaRight" fmla="*/ 426600 w 426240"/>
                <a:gd name="textAreaTop" fmla="*/ 0 h 508320"/>
                <a:gd name="textAreaBottom" fmla="*/ 508680 h 508320"/>
              </a:gdLst>
              <a:ahLst/>
              <a:rect l="textAreaLeft" t="textAreaTop" r="textAreaRight" b="textAreaBottom"/>
              <a:pathLst>
                <a:path w="20482" h="24418">
                  <a:moveTo>
                    <a:pt x="10842" y="0"/>
                  </a:moveTo>
                  <a:lnTo>
                    <a:pt x="2736" y="1368"/>
                  </a:lnTo>
                  <a:cubicBezTo>
                    <a:pt x="1135" y="1668"/>
                    <a:pt x="1" y="3102"/>
                    <a:pt x="167" y="4737"/>
                  </a:cubicBezTo>
                  <a:cubicBezTo>
                    <a:pt x="868" y="12943"/>
                    <a:pt x="3603" y="17579"/>
                    <a:pt x="3236" y="24151"/>
                  </a:cubicBezTo>
                  <a:cubicBezTo>
                    <a:pt x="3236" y="24151"/>
                    <a:pt x="18014" y="24418"/>
                    <a:pt x="18547" y="24418"/>
                  </a:cubicBezTo>
                  <a:cubicBezTo>
                    <a:pt x="18747" y="12342"/>
                    <a:pt x="20482" y="13276"/>
                    <a:pt x="19948" y="5604"/>
                  </a:cubicBezTo>
                  <a:cubicBezTo>
                    <a:pt x="20048" y="3102"/>
                    <a:pt x="18614" y="1535"/>
                    <a:pt x="17146" y="1301"/>
                  </a:cubicBezTo>
                  <a:lnTo>
                    <a:pt x="10842" y="0"/>
                  </a:ln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0" name="Google Shape;681;p54"/>
            <p:cNvSpPr/>
            <p:nvPr/>
          </p:nvSpPr>
          <p:spPr>
            <a:xfrm>
              <a:off x="5924880" y="3674880"/>
              <a:ext cx="117720" cy="31536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315360"/>
                <a:gd name="textAreaBottom" fmla="*/ 315720 h 315360"/>
              </a:gdLst>
              <a:ahLst/>
              <a:rect l="textAreaLeft" t="textAreaTop" r="textAreaRight" b="textAreaBottom"/>
              <a:pathLst>
                <a:path w="5672" h="15145">
                  <a:moveTo>
                    <a:pt x="1" y="0"/>
                  </a:moveTo>
                  <a:lnTo>
                    <a:pt x="1935" y="15145"/>
                  </a:lnTo>
                  <a:lnTo>
                    <a:pt x="5671" y="14878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rgbClr val="ffc3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1" name="Google Shape;682;p54"/>
            <p:cNvSpPr/>
            <p:nvPr/>
          </p:nvSpPr>
          <p:spPr>
            <a:xfrm>
              <a:off x="5808960" y="2577960"/>
              <a:ext cx="259560" cy="1321560"/>
            </a:xfrm>
            <a:custGeom>
              <a:avLst/>
              <a:gdLst>
                <a:gd name="textAreaLeft" fmla="*/ 0 w 259560"/>
                <a:gd name="textAreaRight" fmla="*/ 259920 w 259560"/>
                <a:gd name="textAreaTop" fmla="*/ 0 h 1321560"/>
                <a:gd name="textAreaBottom" fmla="*/ 1321920 h 1321560"/>
              </a:gdLst>
              <a:ahLst/>
              <a:rect l="textAreaLeft" t="textAreaTop" r="textAreaRight" b="textAreaBottom"/>
              <a:pathLst>
                <a:path w="12476" h="63447">
                  <a:moveTo>
                    <a:pt x="11875" y="1"/>
                  </a:moveTo>
                  <a:lnTo>
                    <a:pt x="0" y="668"/>
                  </a:lnTo>
                  <a:cubicBezTo>
                    <a:pt x="0" y="668"/>
                    <a:pt x="1234" y="5305"/>
                    <a:pt x="2368" y="12076"/>
                  </a:cubicBezTo>
                  <a:cubicBezTo>
                    <a:pt x="3002" y="15812"/>
                    <a:pt x="4870" y="35760"/>
                    <a:pt x="4904" y="37327"/>
                  </a:cubicBezTo>
                  <a:cubicBezTo>
                    <a:pt x="3769" y="44900"/>
                    <a:pt x="6605" y="63446"/>
                    <a:pt x="6605" y="63446"/>
                  </a:cubicBezTo>
                  <a:lnTo>
                    <a:pt x="11642" y="63113"/>
                  </a:lnTo>
                  <a:cubicBezTo>
                    <a:pt x="11642" y="63113"/>
                    <a:pt x="12476" y="50870"/>
                    <a:pt x="12142" y="36560"/>
                  </a:cubicBezTo>
                  <a:cubicBezTo>
                    <a:pt x="11942" y="27587"/>
                    <a:pt x="11875" y="1"/>
                    <a:pt x="11875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2" name="Google Shape;683;p54"/>
            <p:cNvSpPr/>
            <p:nvPr/>
          </p:nvSpPr>
          <p:spPr>
            <a:xfrm>
              <a:off x="5858280" y="2700360"/>
              <a:ext cx="62280" cy="504360"/>
            </a:xfrm>
            <a:custGeom>
              <a:avLst/>
              <a:gdLst>
                <a:gd name="textAreaLeft" fmla="*/ 0 w 62280"/>
                <a:gd name="textAreaRight" fmla="*/ 62640 w 62280"/>
                <a:gd name="textAreaTop" fmla="*/ 0 h 504360"/>
                <a:gd name="textAreaBottom" fmla="*/ 504720 h 504360"/>
              </a:gdLst>
              <a:ahLst/>
              <a:rect l="textAreaLeft" t="textAreaTop" r="textAreaRight" b="textAreaBottom"/>
              <a:pathLst>
                <a:path w="3003" h="24218">
                  <a:moveTo>
                    <a:pt x="3003" y="1"/>
                  </a:moveTo>
                  <a:lnTo>
                    <a:pt x="0" y="6205"/>
                  </a:lnTo>
                  <a:cubicBezTo>
                    <a:pt x="634" y="9941"/>
                    <a:pt x="1568" y="19581"/>
                    <a:pt x="1935" y="24218"/>
                  </a:cubicBezTo>
                  <a:cubicBezTo>
                    <a:pt x="2602" y="15645"/>
                    <a:pt x="3003" y="1"/>
                    <a:pt x="3003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3" name="Google Shape;684;p54"/>
            <p:cNvSpPr/>
            <p:nvPr/>
          </p:nvSpPr>
          <p:spPr>
            <a:xfrm>
              <a:off x="5564160" y="3677040"/>
              <a:ext cx="133200" cy="302760"/>
            </a:xfrm>
            <a:custGeom>
              <a:avLst/>
              <a:gdLst>
                <a:gd name="textAreaLeft" fmla="*/ 0 w 133200"/>
                <a:gd name="textAreaRight" fmla="*/ 133560 w 133200"/>
                <a:gd name="textAreaTop" fmla="*/ 0 h 302760"/>
                <a:gd name="textAreaBottom" fmla="*/ 303120 h 302760"/>
              </a:gdLst>
              <a:ahLst/>
              <a:rect l="textAreaLeft" t="textAreaTop" r="textAreaRight" b="textAreaBottom"/>
              <a:pathLst>
                <a:path w="6405" h="14545">
                  <a:moveTo>
                    <a:pt x="6405" y="0"/>
                  </a:moveTo>
                  <a:lnTo>
                    <a:pt x="1535" y="167"/>
                  </a:lnTo>
                  <a:lnTo>
                    <a:pt x="0" y="14544"/>
                  </a:lnTo>
                  <a:lnTo>
                    <a:pt x="3703" y="14111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rgbClr val="ffc3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4" name="Google Shape;685;p54"/>
            <p:cNvSpPr/>
            <p:nvPr/>
          </p:nvSpPr>
          <p:spPr>
            <a:xfrm>
              <a:off x="5554440" y="2560680"/>
              <a:ext cx="381960" cy="1331280"/>
            </a:xfrm>
            <a:custGeom>
              <a:avLst/>
              <a:gdLst>
                <a:gd name="textAreaLeft" fmla="*/ 0 w 381960"/>
                <a:gd name="textAreaRight" fmla="*/ 382320 w 381960"/>
                <a:gd name="textAreaTop" fmla="*/ 0 h 1331280"/>
                <a:gd name="textAreaBottom" fmla="*/ 1331640 h 1331280"/>
              </a:gdLst>
              <a:ahLst/>
              <a:rect l="textAreaLeft" t="textAreaTop" r="textAreaRight" b="textAreaBottom"/>
              <a:pathLst>
                <a:path w="18347" h="63914">
                  <a:moveTo>
                    <a:pt x="8840" y="1"/>
                  </a:moveTo>
                  <a:cubicBezTo>
                    <a:pt x="3770" y="9141"/>
                    <a:pt x="5604" y="31023"/>
                    <a:pt x="4704" y="37161"/>
                  </a:cubicBezTo>
                  <a:cubicBezTo>
                    <a:pt x="401" y="44833"/>
                    <a:pt x="0" y="63913"/>
                    <a:pt x="0" y="63913"/>
                  </a:cubicBezTo>
                  <a:lnTo>
                    <a:pt x="5704" y="63680"/>
                  </a:lnTo>
                  <a:cubicBezTo>
                    <a:pt x="5704" y="63680"/>
                    <a:pt x="10575" y="46134"/>
                    <a:pt x="12643" y="36860"/>
                  </a:cubicBezTo>
                  <a:cubicBezTo>
                    <a:pt x="14644" y="26520"/>
                    <a:pt x="18347" y="735"/>
                    <a:pt x="18347" y="735"/>
                  </a:cubicBezTo>
                  <a:lnTo>
                    <a:pt x="8840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5" name="Google Shape;686;p54"/>
            <p:cNvSpPr/>
            <p:nvPr/>
          </p:nvSpPr>
          <p:spPr>
            <a:xfrm>
              <a:off x="5943600" y="3954960"/>
              <a:ext cx="238680" cy="83880"/>
            </a:xfrm>
            <a:custGeom>
              <a:avLst/>
              <a:gdLst>
                <a:gd name="textAreaLeft" fmla="*/ 0 w 238680"/>
                <a:gd name="textAreaRight" fmla="*/ 239040 w 238680"/>
                <a:gd name="textAreaTop" fmla="*/ 0 h 83880"/>
                <a:gd name="textAreaBottom" fmla="*/ 84240 h 83880"/>
              </a:gdLst>
              <a:ahLst/>
              <a:rect l="textAreaLeft" t="textAreaTop" r="textAreaRight" b="textAreaBottom"/>
              <a:pathLst>
                <a:path w="11476" h="4037">
                  <a:moveTo>
                    <a:pt x="4604" y="0"/>
                  </a:moveTo>
                  <a:lnTo>
                    <a:pt x="467" y="234"/>
                  </a:lnTo>
                  <a:cubicBezTo>
                    <a:pt x="334" y="234"/>
                    <a:pt x="201" y="334"/>
                    <a:pt x="201" y="467"/>
                  </a:cubicBezTo>
                  <a:lnTo>
                    <a:pt x="0" y="3469"/>
                  </a:lnTo>
                  <a:cubicBezTo>
                    <a:pt x="0" y="3770"/>
                    <a:pt x="234" y="4003"/>
                    <a:pt x="534" y="4037"/>
                  </a:cubicBezTo>
                  <a:lnTo>
                    <a:pt x="567" y="4037"/>
                  </a:lnTo>
                  <a:cubicBezTo>
                    <a:pt x="1902" y="3936"/>
                    <a:pt x="4270" y="3736"/>
                    <a:pt x="5938" y="3636"/>
                  </a:cubicBezTo>
                  <a:cubicBezTo>
                    <a:pt x="7839" y="3536"/>
                    <a:pt x="7673" y="3636"/>
                    <a:pt x="9941" y="3503"/>
                  </a:cubicBezTo>
                  <a:cubicBezTo>
                    <a:pt x="11308" y="3403"/>
                    <a:pt x="11475" y="2002"/>
                    <a:pt x="10875" y="1935"/>
                  </a:cubicBezTo>
                  <a:cubicBezTo>
                    <a:pt x="8206" y="1501"/>
                    <a:pt x="7939" y="1468"/>
                    <a:pt x="5471" y="234"/>
                  </a:cubicBezTo>
                  <a:cubicBezTo>
                    <a:pt x="5204" y="67"/>
                    <a:pt x="4904" y="0"/>
                    <a:pt x="4604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120" bIns="42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6" name="Google Shape;687;p54"/>
            <p:cNvSpPr/>
            <p:nvPr/>
          </p:nvSpPr>
          <p:spPr>
            <a:xfrm>
              <a:off x="6057000" y="3961080"/>
              <a:ext cx="37800" cy="29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9520"/>
                <a:gd name="textAreaBottom" fmla="*/ 29880 h 29520"/>
              </a:gdLst>
              <a:ahLst/>
              <a:rect l="textAreaLeft" t="textAreaTop" r="textAreaRight" b="textAreaBottom"/>
              <a:pathLst>
                <a:path w="1836" h="1435">
                  <a:moveTo>
                    <a:pt x="267" y="234"/>
                  </a:moveTo>
                  <a:lnTo>
                    <a:pt x="267" y="234"/>
                  </a:lnTo>
                  <a:cubicBezTo>
                    <a:pt x="835" y="468"/>
                    <a:pt x="1535" y="801"/>
                    <a:pt x="1635" y="1035"/>
                  </a:cubicBezTo>
                  <a:lnTo>
                    <a:pt x="1668" y="1068"/>
                  </a:lnTo>
                  <a:cubicBezTo>
                    <a:pt x="1668" y="1101"/>
                    <a:pt x="1668" y="1135"/>
                    <a:pt x="1635" y="1168"/>
                  </a:cubicBezTo>
                  <a:cubicBezTo>
                    <a:pt x="1568" y="1235"/>
                    <a:pt x="1468" y="1268"/>
                    <a:pt x="1368" y="1268"/>
                  </a:cubicBezTo>
                  <a:cubicBezTo>
                    <a:pt x="1101" y="1235"/>
                    <a:pt x="701" y="834"/>
                    <a:pt x="267" y="234"/>
                  </a:cubicBezTo>
                  <a:close/>
                  <a:moveTo>
                    <a:pt x="101" y="1"/>
                  </a:moveTo>
                  <a:cubicBezTo>
                    <a:pt x="67" y="1"/>
                    <a:pt x="34" y="1"/>
                    <a:pt x="34" y="34"/>
                  </a:cubicBezTo>
                  <a:cubicBezTo>
                    <a:pt x="1" y="67"/>
                    <a:pt x="1" y="101"/>
                    <a:pt x="34" y="134"/>
                  </a:cubicBezTo>
                  <a:cubicBezTo>
                    <a:pt x="301" y="601"/>
                    <a:pt x="868" y="1402"/>
                    <a:pt x="1368" y="1435"/>
                  </a:cubicBezTo>
                  <a:cubicBezTo>
                    <a:pt x="1502" y="1435"/>
                    <a:pt x="1668" y="1368"/>
                    <a:pt x="1735" y="1268"/>
                  </a:cubicBezTo>
                  <a:cubicBezTo>
                    <a:pt x="1802" y="1201"/>
                    <a:pt x="1835" y="1101"/>
                    <a:pt x="1802" y="1035"/>
                  </a:cubicBezTo>
                  <a:cubicBezTo>
                    <a:pt x="1668" y="568"/>
                    <a:pt x="267" y="67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7" name="Google Shape;688;p54"/>
            <p:cNvSpPr/>
            <p:nvPr/>
          </p:nvSpPr>
          <p:spPr>
            <a:xfrm>
              <a:off x="6056280" y="3951360"/>
              <a:ext cx="38520" cy="1620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1869" h="795">
                  <a:moveTo>
                    <a:pt x="1301" y="140"/>
                  </a:moveTo>
                  <a:cubicBezTo>
                    <a:pt x="1435" y="173"/>
                    <a:pt x="1535" y="240"/>
                    <a:pt x="1601" y="307"/>
                  </a:cubicBezTo>
                  <a:lnTo>
                    <a:pt x="1668" y="373"/>
                  </a:lnTo>
                  <a:lnTo>
                    <a:pt x="1635" y="373"/>
                  </a:lnTo>
                  <a:cubicBezTo>
                    <a:pt x="1668" y="407"/>
                    <a:pt x="1668" y="474"/>
                    <a:pt x="1635" y="507"/>
                  </a:cubicBezTo>
                  <a:cubicBezTo>
                    <a:pt x="1564" y="595"/>
                    <a:pt x="1317" y="637"/>
                    <a:pt x="1031" y="637"/>
                  </a:cubicBezTo>
                  <a:cubicBezTo>
                    <a:pt x="775" y="637"/>
                    <a:pt x="488" y="603"/>
                    <a:pt x="267" y="540"/>
                  </a:cubicBezTo>
                  <a:cubicBezTo>
                    <a:pt x="567" y="307"/>
                    <a:pt x="934" y="173"/>
                    <a:pt x="1301" y="140"/>
                  </a:cubicBezTo>
                  <a:close/>
                  <a:moveTo>
                    <a:pt x="1206" y="1"/>
                  </a:moveTo>
                  <a:cubicBezTo>
                    <a:pt x="688" y="1"/>
                    <a:pt x="65" y="476"/>
                    <a:pt x="34" y="507"/>
                  </a:cubicBezTo>
                  <a:cubicBezTo>
                    <a:pt x="0" y="507"/>
                    <a:pt x="0" y="540"/>
                    <a:pt x="0" y="574"/>
                  </a:cubicBezTo>
                  <a:cubicBezTo>
                    <a:pt x="0" y="607"/>
                    <a:pt x="34" y="640"/>
                    <a:pt x="67" y="640"/>
                  </a:cubicBezTo>
                  <a:cubicBezTo>
                    <a:pt x="274" y="726"/>
                    <a:pt x="658" y="795"/>
                    <a:pt x="1014" y="795"/>
                  </a:cubicBezTo>
                  <a:cubicBezTo>
                    <a:pt x="1347" y="795"/>
                    <a:pt x="1655" y="735"/>
                    <a:pt x="1768" y="574"/>
                  </a:cubicBezTo>
                  <a:cubicBezTo>
                    <a:pt x="1835" y="507"/>
                    <a:pt x="1868" y="373"/>
                    <a:pt x="1735" y="207"/>
                  </a:cubicBezTo>
                  <a:cubicBezTo>
                    <a:pt x="1635" y="73"/>
                    <a:pt x="1468" y="7"/>
                    <a:pt x="1301" y="7"/>
                  </a:cubicBezTo>
                  <a:cubicBezTo>
                    <a:pt x="1270" y="3"/>
                    <a:pt x="1238" y="1"/>
                    <a:pt x="120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8" name="Google Shape;689;p54"/>
            <p:cNvSpPr/>
            <p:nvPr/>
          </p:nvSpPr>
          <p:spPr>
            <a:xfrm>
              <a:off x="5540760" y="3945960"/>
              <a:ext cx="232920" cy="89280"/>
            </a:xfrm>
            <a:custGeom>
              <a:avLst/>
              <a:gdLst>
                <a:gd name="textAreaLeft" fmla="*/ 0 w 232920"/>
                <a:gd name="textAreaRight" fmla="*/ 233280 w 23292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11199" h="4310">
                  <a:moveTo>
                    <a:pt x="849" y="1"/>
                  </a:moveTo>
                  <a:cubicBezTo>
                    <a:pt x="707" y="1"/>
                    <a:pt x="597" y="120"/>
                    <a:pt x="567" y="239"/>
                  </a:cubicBezTo>
                  <a:lnTo>
                    <a:pt x="0" y="3441"/>
                  </a:lnTo>
                  <a:cubicBezTo>
                    <a:pt x="0" y="3808"/>
                    <a:pt x="267" y="4109"/>
                    <a:pt x="634" y="4109"/>
                  </a:cubicBezTo>
                  <a:lnTo>
                    <a:pt x="667" y="4109"/>
                  </a:lnTo>
                  <a:cubicBezTo>
                    <a:pt x="2302" y="4109"/>
                    <a:pt x="2836" y="4142"/>
                    <a:pt x="4904" y="4175"/>
                  </a:cubicBezTo>
                  <a:cubicBezTo>
                    <a:pt x="7339" y="4209"/>
                    <a:pt x="6205" y="4275"/>
                    <a:pt x="9040" y="4309"/>
                  </a:cubicBezTo>
                  <a:cubicBezTo>
                    <a:pt x="9062" y="4309"/>
                    <a:pt x="9083" y="4309"/>
                    <a:pt x="9104" y="4309"/>
                  </a:cubicBezTo>
                  <a:cubicBezTo>
                    <a:pt x="10753" y="4309"/>
                    <a:pt x="11199" y="3039"/>
                    <a:pt x="10474" y="2841"/>
                  </a:cubicBezTo>
                  <a:cubicBezTo>
                    <a:pt x="8206" y="2207"/>
                    <a:pt x="6772" y="1373"/>
                    <a:pt x="5771" y="506"/>
                  </a:cubicBezTo>
                  <a:cubicBezTo>
                    <a:pt x="5471" y="306"/>
                    <a:pt x="5571" y="106"/>
                    <a:pt x="5204" y="106"/>
                  </a:cubicBezTo>
                  <a:lnTo>
                    <a:pt x="901" y="6"/>
                  </a:lnTo>
                  <a:cubicBezTo>
                    <a:pt x="883" y="2"/>
                    <a:pt x="866" y="1"/>
                    <a:pt x="849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9" name="Google Shape;690;p54"/>
            <p:cNvSpPr/>
            <p:nvPr/>
          </p:nvSpPr>
          <p:spPr>
            <a:xfrm>
              <a:off x="5661000" y="3958560"/>
              <a:ext cx="53280" cy="21600"/>
            </a:xfrm>
            <a:custGeom>
              <a:avLst/>
              <a:gdLst>
                <a:gd name="textAreaLeft" fmla="*/ 0 w 53280"/>
                <a:gd name="textAreaRight" fmla="*/ 53640 w 53280"/>
                <a:gd name="textAreaTop" fmla="*/ 0 h 21600"/>
                <a:gd name="textAreaBottom" fmla="*/ 21960 h 21600"/>
              </a:gdLst>
              <a:ahLst/>
              <a:rect l="textAreaLeft" t="textAreaTop" r="textAreaRight" b="textAreaBottom"/>
              <a:pathLst>
                <a:path w="2569" h="1053">
                  <a:moveTo>
                    <a:pt x="400" y="167"/>
                  </a:moveTo>
                  <a:lnTo>
                    <a:pt x="400" y="167"/>
                  </a:lnTo>
                  <a:cubicBezTo>
                    <a:pt x="1134" y="200"/>
                    <a:pt x="2102" y="334"/>
                    <a:pt x="2302" y="534"/>
                  </a:cubicBezTo>
                  <a:lnTo>
                    <a:pt x="2335" y="567"/>
                  </a:lnTo>
                  <a:cubicBezTo>
                    <a:pt x="2368" y="601"/>
                    <a:pt x="2368" y="634"/>
                    <a:pt x="2335" y="667"/>
                  </a:cubicBezTo>
                  <a:cubicBezTo>
                    <a:pt x="2302" y="767"/>
                    <a:pt x="2202" y="867"/>
                    <a:pt x="2102" y="867"/>
                  </a:cubicBezTo>
                  <a:cubicBezTo>
                    <a:pt x="2068" y="874"/>
                    <a:pt x="2031" y="878"/>
                    <a:pt x="1991" y="878"/>
                  </a:cubicBezTo>
                  <a:cubicBezTo>
                    <a:pt x="1638" y="878"/>
                    <a:pt x="1060" y="616"/>
                    <a:pt x="400" y="167"/>
                  </a:cubicBezTo>
                  <a:close/>
                  <a:moveTo>
                    <a:pt x="133" y="0"/>
                  </a:moveTo>
                  <a:cubicBezTo>
                    <a:pt x="67" y="0"/>
                    <a:pt x="33" y="33"/>
                    <a:pt x="33" y="67"/>
                  </a:cubicBezTo>
                  <a:cubicBezTo>
                    <a:pt x="33" y="100"/>
                    <a:pt x="33" y="134"/>
                    <a:pt x="33" y="134"/>
                  </a:cubicBezTo>
                  <a:lnTo>
                    <a:pt x="0" y="167"/>
                  </a:lnTo>
                  <a:cubicBezTo>
                    <a:pt x="484" y="500"/>
                    <a:pt x="1325" y="1052"/>
                    <a:pt x="1926" y="1052"/>
                  </a:cubicBezTo>
                  <a:cubicBezTo>
                    <a:pt x="1987" y="1052"/>
                    <a:pt x="2046" y="1047"/>
                    <a:pt x="2102" y="1034"/>
                  </a:cubicBezTo>
                  <a:cubicBezTo>
                    <a:pt x="2268" y="1034"/>
                    <a:pt x="2435" y="901"/>
                    <a:pt x="2502" y="767"/>
                  </a:cubicBezTo>
                  <a:cubicBezTo>
                    <a:pt x="2569" y="667"/>
                    <a:pt x="2569" y="567"/>
                    <a:pt x="2502" y="500"/>
                  </a:cubicBezTo>
                  <a:cubicBezTo>
                    <a:pt x="2202" y="67"/>
                    <a:pt x="334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0" name="Google Shape;691;p54"/>
            <p:cNvSpPr/>
            <p:nvPr/>
          </p:nvSpPr>
          <p:spPr>
            <a:xfrm>
              <a:off x="5661000" y="3939480"/>
              <a:ext cx="44280" cy="2232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22320"/>
                <a:gd name="textAreaBottom" fmla="*/ 22680 h 22320"/>
              </a:gdLst>
              <a:ahLst/>
              <a:rect l="textAreaLeft" t="textAreaTop" r="textAreaRight" b="textAreaBottom"/>
              <a:pathLst>
                <a:path w="2135" h="1092">
                  <a:moveTo>
                    <a:pt x="1572" y="160"/>
                  </a:moveTo>
                  <a:cubicBezTo>
                    <a:pt x="1665" y="160"/>
                    <a:pt x="1750" y="184"/>
                    <a:pt x="1835" y="247"/>
                  </a:cubicBezTo>
                  <a:lnTo>
                    <a:pt x="1868" y="280"/>
                  </a:lnTo>
                  <a:lnTo>
                    <a:pt x="1868" y="280"/>
                  </a:lnTo>
                  <a:cubicBezTo>
                    <a:pt x="1935" y="347"/>
                    <a:pt x="1901" y="380"/>
                    <a:pt x="1935" y="414"/>
                  </a:cubicBezTo>
                  <a:cubicBezTo>
                    <a:pt x="1835" y="647"/>
                    <a:pt x="901" y="881"/>
                    <a:pt x="300" y="914"/>
                  </a:cubicBezTo>
                  <a:cubicBezTo>
                    <a:pt x="600" y="547"/>
                    <a:pt x="967" y="280"/>
                    <a:pt x="1401" y="180"/>
                  </a:cubicBezTo>
                  <a:cubicBezTo>
                    <a:pt x="1462" y="168"/>
                    <a:pt x="1519" y="160"/>
                    <a:pt x="1572" y="160"/>
                  </a:cubicBezTo>
                  <a:close/>
                  <a:moveTo>
                    <a:pt x="1498" y="1"/>
                  </a:moveTo>
                  <a:cubicBezTo>
                    <a:pt x="1453" y="1"/>
                    <a:pt x="1409" y="5"/>
                    <a:pt x="1368" y="13"/>
                  </a:cubicBezTo>
                  <a:cubicBezTo>
                    <a:pt x="667" y="114"/>
                    <a:pt x="33" y="947"/>
                    <a:pt x="0" y="947"/>
                  </a:cubicBezTo>
                  <a:cubicBezTo>
                    <a:pt x="0" y="981"/>
                    <a:pt x="0" y="1014"/>
                    <a:pt x="0" y="1048"/>
                  </a:cubicBezTo>
                  <a:cubicBezTo>
                    <a:pt x="33" y="1081"/>
                    <a:pt x="67" y="1081"/>
                    <a:pt x="100" y="1081"/>
                  </a:cubicBezTo>
                  <a:cubicBezTo>
                    <a:pt x="155" y="1088"/>
                    <a:pt x="218" y="1091"/>
                    <a:pt x="288" y="1091"/>
                  </a:cubicBezTo>
                  <a:cubicBezTo>
                    <a:pt x="890" y="1091"/>
                    <a:pt x="1952" y="839"/>
                    <a:pt x="2102" y="480"/>
                  </a:cubicBezTo>
                  <a:cubicBezTo>
                    <a:pt x="2135" y="380"/>
                    <a:pt x="2135" y="247"/>
                    <a:pt x="1901" y="114"/>
                  </a:cubicBezTo>
                  <a:cubicBezTo>
                    <a:pt x="1776" y="39"/>
                    <a:pt x="1632" y="1"/>
                    <a:pt x="1498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1" name="Google Shape;692;p54"/>
            <p:cNvSpPr/>
            <p:nvPr/>
          </p:nvSpPr>
          <p:spPr>
            <a:xfrm>
              <a:off x="5679720" y="2008080"/>
              <a:ext cx="426240" cy="509040"/>
            </a:xfrm>
            <a:custGeom>
              <a:avLst/>
              <a:gdLst>
                <a:gd name="textAreaLeft" fmla="*/ 0 w 426240"/>
                <a:gd name="textAreaRight" fmla="*/ 426600 w 426240"/>
                <a:gd name="textAreaTop" fmla="*/ 0 h 509040"/>
                <a:gd name="textAreaBottom" fmla="*/ 509400 h 509040"/>
              </a:gdLst>
              <a:ahLst/>
              <a:rect l="textAreaLeft" t="textAreaTop" r="textAreaRight" b="textAreaBottom"/>
              <a:pathLst>
                <a:path w="20482" h="24452">
                  <a:moveTo>
                    <a:pt x="10842" y="1"/>
                  </a:moveTo>
                  <a:lnTo>
                    <a:pt x="2703" y="1402"/>
                  </a:lnTo>
                  <a:cubicBezTo>
                    <a:pt x="1135" y="1702"/>
                    <a:pt x="1" y="3136"/>
                    <a:pt x="167" y="4771"/>
                  </a:cubicBezTo>
                  <a:cubicBezTo>
                    <a:pt x="868" y="12977"/>
                    <a:pt x="3603" y="17613"/>
                    <a:pt x="3236" y="24185"/>
                  </a:cubicBezTo>
                  <a:cubicBezTo>
                    <a:pt x="3236" y="24185"/>
                    <a:pt x="18014" y="24452"/>
                    <a:pt x="18547" y="24452"/>
                  </a:cubicBezTo>
                  <a:cubicBezTo>
                    <a:pt x="18747" y="12376"/>
                    <a:pt x="20482" y="13310"/>
                    <a:pt x="19948" y="5638"/>
                  </a:cubicBezTo>
                  <a:cubicBezTo>
                    <a:pt x="20048" y="3136"/>
                    <a:pt x="18547" y="1569"/>
                    <a:pt x="17113" y="1302"/>
                  </a:cubicBezTo>
                  <a:lnTo>
                    <a:pt x="1084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2" name="Google Shape;693;p54"/>
            <p:cNvSpPr/>
            <p:nvPr/>
          </p:nvSpPr>
          <p:spPr>
            <a:xfrm>
              <a:off x="5905440" y="2072880"/>
              <a:ext cx="96840" cy="350640"/>
            </a:xfrm>
            <a:custGeom>
              <a:avLst/>
              <a:gdLst>
                <a:gd name="textAreaLeft" fmla="*/ 0 w 96840"/>
                <a:gd name="textAreaRight" fmla="*/ 97200 w 96840"/>
                <a:gd name="textAreaTop" fmla="*/ 0 h 350640"/>
                <a:gd name="textAreaBottom" fmla="*/ 351000 h 350640"/>
              </a:gdLst>
              <a:ahLst/>
              <a:rect l="textAreaLeft" t="textAreaTop" r="textAreaRight" b="textAreaBottom"/>
              <a:pathLst>
                <a:path w="4671" h="16846">
                  <a:moveTo>
                    <a:pt x="2069" y="0"/>
                  </a:moveTo>
                  <a:lnTo>
                    <a:pt x="1302" y="67"/>
                  </a:lnTo>
                  <a:cubicBezTo>
                    <a:pt x="1302" y="67"/>
                    <a:pt x="1" y="13576"/>
                    <a:pt x="1" y="13643"/>
                  </a:cubicBezTo>
                  <a:lnTo>
                    <a:pt x="3003" y="16845"/>
                  </a:lnTo>
                  <a:lnTo>
                    <a:pt x="4671" y="13877"/>
                  </a:lnTo>
                  <a:cubicBezTo>
                    <a:pt x="4671" y="13877"/>
                    <a:pt x="2002" y="1635"/>
                    <a:pt x="206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3" name="Google Shape;694;p54"/>
            <p:cNvSpPr/>
            <p:nvPr/>
          </p:nvSpPr>
          <p:spPr>
            <a:xfrm>
              <a:off x="5963760" y="2012040"/>
              <a:ext cx="149760" cy="729360"/>
            </a:xfrm>
            <a:custGeom>
              <a:avLst/>
              <a:gdLst>
                <a:gd name="textAreaLeft" fmla="*/ 0 w 149760"/>
                <a:gd name="textAreaRight" fmla="*/ 150120 w 149760"/>
                <a:gd name="textAreaTop" fmla="*/ 0 h 729360"/>
                <a:gd name="textAreaBottom" fmla="*/ 729720 h 729360"/>
              </a:gdLst>
              <a:ahLst/>
              <a:rect l="textAreaLeft" t="textAreaTop" r="textAreaRight" b="textAreaBottom"/>
              <a:pathLst>
                <a:path w="7206" h="35027">
                  <a:moveTo>
                    <a:pt x="1198" y="0"/>
                  </a:moveTo>
                  <a:cubicBezTo>
                    <a:pt x="1198" y="0"/>
                    <a:pt x="1199" y="1"/>
                    <a:pt x="1201" y="2"/>
                  </a:cubicBezTo>
                  <a:cubicBezTo>
                    <a:pt x="1334" y="68"/>
                    <a:pt x="1701" y="1970"/>
                    <a:pt x="1701" y="1970"/>
                  </a:cubicBezTo>
                  <a:cubicBezTo>
                    <a:pt x="2435" y="7740"/>
                    <a:pt x="1835" y="13578"/>
                    <a:pt x="0" y="19082"/>
                  </a:cubicBezTo>
                  <a:lnTo>
                    <a:pt x="1234" y="32592"/>
                  </a:lnTo>
                  <a:cubicBezTo>
                    <a:pt x="1501" y="34526"/>
                    <a:pt x="2735" y="34927"/>
                    <a:pt x="3870" y="35027"/>
                  </a:cubicBezTo>
                  <a:lnTo>
                    <a:pt x="6171" y="34827"/>
                  </a:lnTo>
                  <a:lnTo>
                    <a:pt x="5337" y="21984"/>
                  </a:lnTo>
                  <a:cubicBezTo>
                    <a:pt x="5337" y="21984"/>
                    <a:pt x="7205" y="7807"/>
                    <a:pt x="6772" y="4572"/>
                  </a:cubicBezTo>
                  <a:cubicBezTo>
                    <a:pt x="6505" y="2470"/>
                    <a:pt x="5804" y="1636"/>
                    <a:pt x="5304" y="1202"/>
                  </a:cubicBezTo>
                  <a:cubicBezTo>
                    <a:pt x="5070" y="1036"/>
                    <a:pt x="4804" y="902"/>
                    <a:pt x="4537" y="836"/>
                  </a:cubicBezTo>
                  <a:cubicBezTo>
                    <a:pt x="3690" y="673"/>
                    <a:pt x="1219" y="0"/>
                    <a:pt x="1198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4" name="Google Shape;695;p54"/>
            <p:cNvSpPr/>
            <p:nvPr/>
          </p:nvSpPr>
          <p:spPr>
            <a:xfrm>
              <a:off x="5843520" y="1881000"/>
              <a:ext cx="162360" cy="183240"/>
            </a:xfrm>
            <a:custGeom>
              <a:avLst/>
              <a:gdLst>
                <a:gd name="textAreaLeft" fmla="*/ 0 w 162360"/>
                <a:gd name="textAreaRight" fmla="*/ 162720 w 162360"/>
                <a:gd name="textAreaTop" fmla="*/ 0 h 183240"/>
                <a:gd name="textAreaBottom" fmla="*/ 183600 h 183240"/>
              </a:gdLst>
              <a:ahLst/>
              <a:rect l="textAreaLeft" t="textAreaTop" r="textAreaRight" b="textAreaBottom"/>
              <a:pathLst>
                <a:path w="7807" h="8817">
                  <a:moveTo>
                    <a:pt x="735" y="0"/>
                  </a:moveTo>
                  <a:lnTo>
                    <a:pt x="735" y="0"/>
                  </a:lnTo>
                  <a:cubicBezTo>
                    <a:pt x="835" y="1635"/>
                    <a:pt x="1402" y="5071"/>
                    <a:pt x="501" y="6705"/>
                  </a:cubicBezTo>
                  <a:cubicBezTo>
                    <a:pt x="1" y="7673"/>
                    <a:pt x="668" y="8006"/>
                    <a:pt x="1635" y="8507"/>
                  </a:cubicBezTo>
                  <a:cubicBezTo>
                    <a:pt x="1912" y="8622"/>
                    <a:pt x="4093" y="8816"/>
                    <a:pt x="5649" y="8816"/>
                  </a:cubicBezTo>
                  <a:cubicBezTo>
                    <a:pt x="6349" y="8816"/>
                    <a:pt x="6922" y="8777"/>
                    <a:pt x="7139" y="8673"/>
                  </a:cubicBezTo>
                  <a:cubicBezTo>
                    <a:pt x="7807" y="8373"/>
                    <a:pt x="7473" y="7372"/>
                    <a:pt x="6772" y="7039"/>
                  </a:cubicBezTo>
                  <a:cubicBezTo>
                    <a:pt x="5138" y="6338"/>
                    <a:pt x="5605" y="4304"/>
                    <a:pt x="5939" y="2802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rgbClr val="ffc3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5" name="Google Shape;696;p54"/>
            <p:cNvSpPr/>
            <p:nvPr/>
          </p:nvSpPr>
          <p:spPr>
            <a:xfrm>
              <a:off x="5917320" y="2051280"/>
              <a:ext cx="39960" cy="2808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0 h 28080"/>
                <a:gd name="textAreaBottom" fmla="*/ 28440 h 28080"/>
              </a:gdLst>
              <a:ahLst/>
              <a:rect l="textAreaLeft" t="textAreaTop" r="textAreaRight" b="textAreaBottom"/>
              <a:pathLst>
                <a:path w="1936" h="1369">
                  <a:moveTo>
                    <a:pt x="968" y="1"/>
                  </a:moveTo>
                  <a:lnTo>
                    <a:pt x="1" y="568"/>
                  </a:lnTo>
                  <a:lnTo>
                    <a:pt x="368" y="1135"/>
                  </a:lnTo>
                  <a:cubicBezTo>
                    <a:pt x="401" y="1269"/>
                    <a:pt x="535" y="1369"/>
                    <a:pt x="668" y="1369"/>
                  </a:cubicBezTo>
                  <a:lnTo>
                    <a:pt x="1435" y="1302"/>
                  </a:lnTo>
                  <a:cubicBezTo>
                    <a:pt x="1602" y="1269"/>
                    <a:pt x="1702" y="1135"/>
                    <a:pt x="1735" y="1002"/>
                  </a:cubicBezTo>
                  <a:lnTo>
                    <a:pt x="1936" y="36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6" name="Google Shape;697;p54"/>
            <p:cNvSpPr/>
            <p:nvPr/>
          </p:nvSpPr>
          <p:spPr>
            <a:xfrm>
              <a:off x="5880600" y="1930320"/>
              <a:ext cx="86400" cy="53280"/>
            </a:xfrm>
            <a:custGeom>
              <a:avLst/>
              <a:gdLst>
                <a:gd name="textAreaLeft" fmla="*/ 0 w 86400"/>
                <a:gd name="textAreaRight" fmla="*/ 86760 w 86400"/>
                <a:gd name="textAreaTop" fmla="*/ 0 h 53280"/>
                <a:gd name="textAreaBottom" fmla="*/ 53640 h 53280"/>
              </a:gdLst>
              <a:ahLst/>
              <a:rect l="textAreaLeft" t="textAreaTop" r="textAreaRight" b="textAreaBottom"/>
              <a:pathLst>
                <a:path w="4171" h="2570">
                  <a:moveTo>
                    <a:pt x="1" y="1"/>
                  </a:moveTo>
                  <a:lnTo>
                    <a:pt x="1" y="1"/>
                  </a:lnTo>
                  <a:cubicBezTo>
                    <a:pt x="234" y="568"/>
                    <a:pt x="568" y="1102"/>
                    <a:pt x="1002" y="1569"/>
                  </a:cubicBezTo>
                  <a:cubicBezTo>
                    <a:pt x="1602" y="2269"/>
                    <a:pt x="2736" y="2569"/>
                    <a:pt x="3837" y="2569"/>
                  </a:cubicBezTo>
                  <a:cubicBezTo>
                    <a:pt x="3870" y="1835"/>
                    <a:pt x="3970" y="1102"/>
                    <a:pt x="4171" y="401"/>
                  </a:cubicBezTo>
                  <a:lnTo>
                    <a:pt x="3937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7" name="Google Shape;698;p54"/>
            <p:cNvSpPr/>
            <p:nvPr/>
          </p:nvSpPr>
          <p:spPr>
            <a:xfrm>
              <a:off x="5667120" y="2010960"/>
              <a:ext cx="304200" cy="739800"/>
            </a:xfrm>
            <a:custGeom>
              <a:avLst/>
              <a:gdLst>
                <a:gd name="textAreaLeft" fmla="*/ 0 w 304200"/>
                <a:gd name="textAreaRight" fmla="*/ 304560 w 304200"/>
                <a:gd name="textAreaTop" fmla="*/ 0 h 739800"/>
                <a:gd name="textAreaBottom" fmla="*/ 740160 h 739800"/>
              </a:gdLst>
              <a:ahLst/>
              <a:rect l="textAreaLeft" t="textAreaTop" r="textAreaRight" b="textAreaBottom"/>
              <a:pathLst>
                <a:path w="14611" h="35530">
                  <a:moveTo>
                    <a:pt x="7915" y="1"/>
                  </a:moveTo>
                  <a:cubicBezTo>
                    <a:pt x="7912" y="1"/>
                    <a:pt x="7909" y="1"/>
                    <a:pt x="7906" y="1"/>
                  </a:cubicBezTo>
                  <a:cubicBezTo>
                    <a:pt x="6605" y="101"/>
                    <a:pt x="1802" y="1769"/>
                    <a:pt x="1034" y="2803"/>
                  </a:cubicBezTo>
                  <a:cubicBezTo>
                    <a:pt x="0" y="4171"/>
                    <a:pt x="667" y="5772"/>
                    <a:pt x="901" y="7440"/>
                  </a:cubicBezTo>
                  <a:cubicBezTo>
                    <a:pt x="1668" y="12910"/>
                    <a:pt x="2269" y="14778"/>
                    <a:pt x="2569" y="20282"/>
                  </a:cubicBezTo>
                  <a:cubicBezTo>
                    <a:pt x="2569" y="20282"/>
                    <a:pt x="67" y="34459"/>
                    <a:pt x="434" y="34493"/>
                  </a:cubicBezTo>
                  <a:cubicBezTo>
                    <a:pt x="734" y="34526"/>
                    <a:pt x="5304" y="35260"/>
                    <a:pt x="8306" y="35460"/>
                  </a:cubicBezTo>
                  <a:cubicBezTo>
                    <a:pt x="8922" y="35504"/>
                    <a:pt x="9464" y="35529"/>
                    <a:pt x="9944" y="35529"/>
                  </a:cubicBezTo>
                  <a:cubicBezTo>
                    <a:pt x="12399" y="35529"/>
                    <a:pt x="13191" y="34853"/>
                    <a:pt x="13610" y="32424"/>
                  </a:cubicBezTo>
                  <a:cubicBezTo>
                    <a:pt x="13610" y="32424"/>
                    <a:pt x="14611" y="21917"/>
                    <a:pt x="14411" y="19582"/>
                  </a:cubicBezTo>
                  <a:cubicBezTo>
                    <a:pt x="14411" y="19582"/>
                    <a:pt x="11909" y="14712"/>
                    <a:pt x="11442" y="11343"/>
                  </a:cubicBezTo>
                  <a:cubicBezTo>
                    <a:pt x="10910" y="7557"/>
                    <a:pt x="8593" y="1"/>
                    <a:pt x="791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8" name="Google Shape;699;p54"/>
            <p:cNvSpPr/>
            <p:nvPr/>
          </p:nvSpPr>
          <p:spPr>
            <a:xfrm>
              <a:off x="5747040" y="2512080"/>
              <a:ext cx="133200" cy="37080"/>
            </a:xfrm>
            <a:custGeom>
              <a:avLst/>
              <a:gdLst>
                <a:gd name="textAreaLeft" fmla="*/ 0 w 133200"/>
                <a:gd name="textAreaRight" fmla="*/ 133560 w 133200"/>
                <a:gd name="textAreaTop" fmla="*/ 0 h 37080"/>
                <a:gd name="textAreaBottom" fmla="*/ 37440 h 37080"/>
              </a:gdLst>
              <a:ahLst/>
              <a:rect l="textAreaLeft" t="textAreaTop" r="textAreaRight" b="textAreaBottom"/>
              <a:pathLst>
                <a:path w="6405" h="1803">
                  <a:moveTo>
                    <a:pt x="0" y="1"/>
                  </a:moveTo>
                  <a:lnTo>
                    <a:pt x="0" y="268"/>
                  </a:lnTo>
                  <a:cubicBezTo>
                    <a:pt x="0" y="1135"/>
                    <a:pt x="667" y="1802"/>
                    <a:pt x="1535" y="1802"/>
                  </a:cubicBezTo>
                  <a:lnTo>
                    <a:pt x="4870" y="1802"/>
                  </a:lnTo>
                  <a:cubicBezTo>
                    <a:pt x="5704" y="1802"/>
                    <a:pt x="6405" y="1135"/>
                    <a:pt x="6405" y="268"/>
                  </a:cubicBezTo>
                  <a:lnTo>
                    <a:pt x="6405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9" name="Google Shape;700;p54"/>
            <p:cNvSpPr/>
            <p:nvPr/>
          </p:nvSpPr>
          <p:spPr>
            <a:xfrm>
              <a:off x="6018840" y="2512800"/>
              <a:ext cx="51840" cy="378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37800"/>
                <a:gd name="textAreaBottom" fmla="*/ 38160 h 37800"/>
              </a:gdLst>
              <a:ahLst/>
              <a:rect l="textAreaLeft" t="textAreaTop" r="textAreaRight" b="textAreaBottom"/>
              <a:pathLst>
                <a:path w="2503" h="1837">
                  <a:moveTo>
                    <a:pt x="2469" y="0"/>
                  </a:moveTo>
                  <a:lnTo>
                    <a:pt x="1" y="100"/>
                  </a:lnTo>
                  <a:lnTo>
                    <a:pt x="1" y="367"/>
                  </a:lnTo>
                  <a:cubicBezTo>
                    <a:pt x="33" y="1212"/>
                    <a:pt x="732" y="1836"/>
                    <a:pt x="1539" y="1836"/>
                  </a:cubicBezTo>
                  <a:cubicBezTo>
                    <a:pt x="1560" y="1836"/>
                    <a:pt x="1581" y="1836"/>
                    <a:pt x="1602" y="1835"/>
                  </a:cubicBezTo>
                  <a:lnTo>
                    <a:pt x="2503" y="1835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080" bIns="19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0" name="Google Shape;701;p54"/>
            <p:cNvSpPr/>
            <p:nvPr/>
          </p:nvSpPr>
          <p:spPr>
            <a:xfrm>
              <a:off x="5840280" y="1729080"/>
              <a:ext cx="187200" cy="239760"/>
            </a:xfrm>
            <a:custGeom>
              <a:avLst/>
              <a:gdLst>
                <a:gd name="textAreaLeft" fmla="*/ 0 w 187200"/>
                <a:gd name="textAreaRight" fmla="*/ 187560 w 187200"/>
                <a:gd name="textAreaTop" fmla="*/ 0 h 239760"/>
                <a:gd name="textAreaBottom" fmla="*/ 240120 h 239760"/>
              </a:gdLst>
              <a:ahLst/>
              <a:rect l="textAreaLeft" t="textAreaTop" r="textAreaRight" b="textAreaBottom"/>
              <a:pathLst>
                <a:path w="9007" h="11532">
                  <a:moveTo>
                    <a:pt x="4089" y="1"/>
                  </a:moveTo>
                  <a:cubicBezTo>
                    <a:pt x="2589" y="1"/>
                    <a:pt x="1169" y="834"/>
                    <a:pt x="501" y="2225"/>
                  </a:cubicBezTo>
                  <a:cubicBezTo>
                    <a:pt x="367" y="2459"/>
                    <a:pt x="267" y="2692"/>
                    <a:pt x="200" y="2959"/>
                  </a:cubicBezTo>
                  <a:cubicBezTo>
                    <a:pt x="34" y="3526"/>
                    <a:pt x="0" y="4126"/>
                    <a:pt x="100" y="4727"/>
                  </a:cubicBezTo>
                  <a:cubicBezTo>
                    <a:pt x="167" y="5094"/>
                    <a:pt x="234" y="5461"/>
                    <a:pt x="300" y="5794"/>
                  </a:cubicBezTo>
                  <a:cubicBezTo>
                    <a:pt x="667" y="8063"/>
                    <a:pt x="901" y="9497"/>
                    <a:pt x="2335" y="10665"/>
                  </a:cubicBezTo>
                  <a:cubicBezTo>
                    <a:pt x="3055" y="11265"/>
                    <a:pt x="3871" y="11532"/>
                    <a:pt x="4672" y="11532"/>
                  </a:cubicBezTo>
                  <a:cubicBezTo>
                    <a:pt x="6541" y="11532"/>
                    <a:pt x="8326" y="10075"/>
                    <a:pt x="8606" y="7996"/>
                  </a:cubicBezTo>
                  <a:cubicBezTo>
                    <a:pt x="9007" y="5327"/>
                    <a:pt x="8173" y="1024"/>
                    <a:pt x="5204" y="157"/>
                  </a:cubicBezTo>
                  <a:cubicBezTo>
                    <a:pt x="4834" y="51"/>
                    <a:pt x="4459" y="1"/>
                    <a:pt x="4089" y="1"/>
                  </a:cubicBezTo>
                  <a:close/>
                </a:path>
              </a:pathLst>
            </a:custGeom>
            <a:solidFill>
              <a:srgbClr val="ffc3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1" name="Google Shape;702;p54"/>
            <p:cNvSpPr/>
            <p:nvPr/>
          </p:nvSpPr>
          <p:spPr>
            <a:xfrm>
              <a:off x="5785200" y="1780560"/>
              <a:ext cx="108000" cy="107640"/>
            </a:xfrm>
            <a:custGeom>
              <a:avLst/>
              <a:gdLst>
                <a:gd name="textAreaLeft" fmla="*/ 0 w 108000"/>
                <a:gd name="textAreaRight" fmla="*/ 108360 w 108000"/>
                <a:gd name="textAreaTop" fmla="*/ 0 h 107640"/>
                <a:gd name="textAreaBottom" fmla="*/ 108000 h 107640"/>
              </a:gdLst>
              <a:ahLst/>
              <a:rect l="textAreaLeft" t="textAreaTop" r="textAreaRight" b="textAreaBottom"/>
              <a:pathLst>
                <a:path w="5205" h="5180">
                  <a:moveTo>
                    <a:pt x="3927" y="0"/>
                  </a:moveTo>
                  <a:cubicBezTo>
                    <a:pt x="3652" y="0"/>
                    <a:pt x="3378" y="60"/>
                    <a:pt x="3103" y="142"/>
                  </a:cubicBezTo>
                  <a:lnTo>
                    <a:pt x="2703" y="309"/>
                  </a:lnTo>
                  <a:cubicBezTo>
                    <a:pt x="2369" y="443"/>
                    <a:pt x="2069" y="609"/>
                    <a:pt x="1802" y="810"/>
                  </a:cubicBezTo>
                  <a:cubicBezTo>
                    <a:pt x="1" y="1944"/>
                    <a:pt x="2169" y="3612"/>
                    <a:pt x="2269" y="3978"/>
                  </a:cubicBezTo>
                  <a:cubicBezTo>
                    <a:pt x="2379" y="3945"/>
                    <a:pt x="2492" y="3928"/>
                    <a:pt x="2602" y="3928"/>
                  </a:cubicBezTo>
                  <a:cubicBezTo>
                    <a:pt x="2927" y="3928"/>
                    <a:pt x="3238" y="4072"/>
                    <a:pt x="3437" y="4345"/>
                  </a:cubicBezTo>
                  <a:cubicBezTo>
                    <a:pt x="3704" y="4579"/>
                    <a:pt x="3870" y="4879"/>
                    <a:pt x="4004" y="5179"/>
                  </a:cubicBezTo>
                  <a:cubicBezTo>
                    <a:pt x="4404" y="5113"/>
                    <a:pt x="4804" y="4979"/>
                    <a:pt x="5205" y="4846"/>
                  </a:cubicBezTo>
                  <a:cubicBezTo>
                    <a:pt x="4938" y="4379"/>
                    <a:pt x="4704" y="3912"/>
                    <a:pt x="4504" y="3411"/>
                  </a:cubicBezTo>
                  <a:cubicBezTo>
                    <a:pt x="4371" y="3178"/>
                    <a:pt x="4171" y="2511"/>
                    <a:pt x="4371" y="2377"/>
                  </a:cubicBezTo>
                  <a:cubicBezTo>
                    <a:pt x="4604" y="2244"/>
                    <a:pt x="4871" y="2144"/>
                    <a:pt x="5138" y="2077"/>
                  </a:cubicBezTo>
                  <a:cubicBezTo>
                    <a:pt x="4871" y="1377"/>
                    <a:pt x="4538" y="676"/>
                    <a:pt x="4104" y="9"/>
                  </a:cubicBezTo>
                  <a:cubicBezTo>
                    <a:pt x="4045" y="3"/>
                    <a:pt x="3986" y="0"/>
                    <a:pt x="3927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4000" bIns="54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2" name="Google Shape;703;p54"/>
            <p:cNvSpPr/>
            <p:nvPr/>
          </p:nvSpPr>
          <p:spPr>
            <a:xfrm>
              <a:off x="5807520" y="1847880"/>
              <a:ext cx="76320" cy="66600"/>
            </a:xfrm>
            <a:custGeom>
              <a:avLst/>
              <a:gdLst>
                <a:gd name="textAreaLeft" fmla="*/ 0 w 76320"/>
                <a:gd name="textAreaRight" fmla="*/ 76680 w 7632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3676" h="3216">
                  <a:moveTo>
                    <a:pt x="1538" y="1"/>
                  </a:moveTo>
                  <a:cubicBezTo>
                    <a:pt x="1459" y="1"/>
                    <a:pt x="1380" y="9"/>
                    <a:pt x="1301" y="27"/>
                  </a:cubicBezTo>
                  <a:cubicBezTo>
                    <a:pt x="401" y="227"/>
                    <a:pt x="0" y="1294"/>
                    <a:pt x="567" y="2028"/>
                  </a:cubicBezTo>
                  <a:cubicBezTo>
                    <a:pt x="1001" y="2628"/>
                    <a:pt x="1635" y="3029"/>
                    <a:pt x="2335" y="3196"/>
                  </a:cubicBezTo>
                  <a:cubicBezTo>
                    <a:pt x="2414" y="3209"/>
                    <a:pt x="2490" y="3216"/>
                    <a:pt x="2561" y="3216"/>
                  </a:cubicBezTo>
                  <a:cubicBezTo>
                    <a:pt x="3363" y="3216"/>
                    <a:pt x="3676" y="2394"/>
                    <a:pt x="3369" y="1628"/>
                  </a:cubicBezTo>
                  <a:cubicBezTo>
                    <a:pt x="3096" y="898"/>
                    <a:pt x="2350" y="1"/>
                    <a:pt x="1538" y="1"/>
                  </a:cubicBezTo>
                  <a:close/>
                </a:path>
              </a:pathLst>
            </a:custGeom>
            <a:solidFill>
              <a:srgbClr val="ffc3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480" bIns="33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3" name="Google Shape;704;p54"/>
            <p:cNvSpPr/>
            <p:nvPr/>
          </p:nvSpPr>
          <p:spPr>
            <a:xfrm>
              <a:off x="5944320" y="1822680"/>
              <a:ext cx="12960" cy="17640"/>
            </a:xfrm>
            <a:custGeom>
              <a:avLst/>
              <a:gdLst>
                <a:gd name="textAreaLeft" fmla="*/ 0 w 12960"/>
                <a:gd name="textAreaRight" fmla="*/ 13320 w 12960"/>
                <a:gd name="textAreaTop" fmla="*/ 0 h 17640"/>
                <a:gd name="textAreaBottom" fmla="*/ 18000 h 17640"/>
              </a:gdLst>
              <a:ahLst/>
              <a:rect l="textAreaLeft" t="textAreaTop" r="textAreaRight" b="textAreaBottom"/>
              <a:pathLst>
                <a:path w="635" h="868">
                  <a:moveTo>
                    <a:pt x="301" y="0"/>
                  </a:moveTo>
                  <a:cubicBezTo>
                    <a:pt x="134" y="34"/>
                    <a:pt x="1" y="201"/>
                    <a:pt x="34" y="434"/>
                  </a:cubicBezTo>
                  <a:cubicBezTo>
                    <a:pt x="67" y="701"/>
                    <a:pt x="201" y="868"/>
                    <a:pt x="368" y="868"/>
                  </a:cubicBezTo>
                  <a:cubicBezTo>
                    <a:pt x="568" y="834"/>
                    <a:pt x="635" y="668"/>
                    <a:pt x="635" y="401"/>
                  </a:cubicBezTo>
                  <a:cubicBezTo>
                    <a:pt x="601" y="134"/>
                    <a:pt x="434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000" bIns="9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4" name="Google Shape;705;p54"/>
            <p:cNvSpPr/>
            <p:nvPr/>
          </p:nvSpPr>
          <p:spPr>
            <a:xfrm>
              <a:off x="6000840" y="1818360"/>
              <a:ext cx="12240" cy="18360"/>
            </a:xfrm>
            <a:custGeom>
              <a:avLst/>
              <a:gdLst>
                <a:gd name="textAreaLeft" fmla="*/ 0 w 12240"/>
                <a:gd name="textAreaRight" fmla="*/ 12600 w 12240"/>
                <a:gd name="textAreaTop" fmla="*/ 0 h 18360"/>
                <a:gd name="textAreaBottom" fmla="*/ 18720 h 18360"/>
              </a:gdLst>
              <a:ahLst/>
              <a:rect l="textAreaLeft" t="textAreaTop" r="textAreaRight" b="textAreaBottom"/>
              <a:pathLst>
                <a:path w="602" h="901">
                  <a:moveTo>
                    <a:pt x="268" y="0"/>
                  </a:moveTo>
                  <a:cubicBezTo>
                    <a:pt x="101" y="34"/>
                    <a:pt x="1" y="267"/>
                    <a:pt x="34" y="501"/>
                  </a:cubicBezTo>
                  <a:cubicBezTo>
                    <a:pt x="67" y="734"/>
                    <a:pt x="201" y="901"/>
                    <a:pt x="368" y="901"/>
                  </a:cubicBezTo>
                  <a:cubicBezTo>
                    <a:pt x="501" y="868"/>
                    <a:pt x="601" y="667"/>
                    <a:pt x="601" y="434"/>
                  </a:cubicBezTo>
                  <a:cubicBezTo>
                    <a:pt x="568" y="167"/>
                    <a:pt x="434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5" name="Google Shape;706;p54"/>
            <p:cNvSpPr/>
            <p:nvPr/>
          </p:nvSpPr>
          <p:spPr>
            <a:xfrm>
              <a:off x="5982840" y="1834560"/>
              <a:ext cx="31680" cy="4572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45720"/>
                <a:gd name="textAreaBottom" fmla="*/ 46080 h 45720"/>
              </a:gdLst>
              <a:ahLst/>
              <a:rect l="textAreaLeft" t="textAreaTop" r="textAreaRight" b="textAreaBottom"/>
              <a:pathLst>
                <a:path w="1535" h="2207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1" y="2043"/>
                    <a:pt x="1535" y="1768"/>
                  </a:cubicBezTo>
                  <a:cubicBezTo>
                    <a:pt x="934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f98c8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6" name="Google Shape;707;p54"/>
            <p:cNvSpPr/>
            <p:nvPr/>
          </p:nvSpPr>
          <p:spPr>
            <a:xfrm>
              <a:off x="5931360" y="1796760"/>
              <a:ext cx="26640" cy="18000"/>
            </a:xfrm>
            <a:custGeom>
              <a:avLst/>
              <a:gdLst>
                <a:gd name="textAreaLeft" fmla="*/ 0 w 26640"/>
                <a:gd name="textAreaRight" fmla="*/ 27000 w 26640"/>
                <a:gd name="textAreaTop" fmla="*/ 0 h 18000"/>
                <a:gd name="textAreaBottom" fmla="*/ 18360 h 18000"/>
              </a:gdLst>
              <a:ahLst/>
              <a:rect l="textAreaLeft" t="textAreaTop" r="textAreaRight" b="textAreaBottom"/>
              <a:pathLst>
                <a:path w="1302" h="877">
                  <a:moveTo>
                    <a:pt x="1172" y="0"/>
                  </a:moveTo>
                  <a:cubicBezTo>
                    <a:pt x="1160" y="0"/>
                    <a:pt x="1147" y="3"/>
                    <a:pt x="1135" y="9"/>
                  </a:cubicBezTo>
                  <a:cubicBezTo>
                    <a:pt x="668" y="43"/>
                    <a:pt x="268" y="276"/>
                    <a:pt x="34" y="676"/>
                  </a:cubicBezTo>
                  <a:cubicBezTo>
                    <a:pt x="1" y="743"/>
                    <a:pt x="34" y="843"/>
                    <a:pt x="101" y="876"/>
                  </a:cubicBezTo>
                  <a:lnTo>
                    <a:pt x="168" y="876"/>
                  </a:lnTo>
                  <a:cubicBezTo>
                    <a:pt x="201" y="876"/>
                    <a:pt x="268" y="876"/>
                    <a:pt x="301" y="843"/>
                  </a:cubicBezTo>
                  <a:cubicBezTo>
                    <a:pt x="468" y="510"/>
                    <a:pt x="768" y="309"/>
                    <a:pt x="1135" y="276"/>
                  </a:cubicBezTo>
                  <a:lnTo>
                    <a:pt x="1168" y="276"/>
                  </a:lnTo>
                  <a:cubicBezTo>
                    <a:pt x="1235" y="243"/>
                    <a:pt x="1302" y="176"/>
                    <a:pt x="1302" y="109"/>
                  </a:cubicBezTo>
                  <a:cubicBezTo>
                    <a:pt x="1275" y="55"/>
                    <a:pt x="1225" y="0"/>
                    <a:pt x="1172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000" bIns="9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7" name="Google Shape;708;p54"/>
            <p:cNvSpPr/>
            <p:nvPr/>
          </p:nvSpPr>
          <p:spPr>
            <a:xfrm>
              <a:off x="5991120" y="1793520"/>
              <a:ext cx="27360" cy="154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15480"/>
                <a:gd name="textAreaBottom" fmla="*/ 15840 h 15480"/>
              </a:gdLst>
              <a:ahLst/>
              <a:rect l="textAreaLeft" t="textAreaTop" r="textAreaRight" b="textAreaBottom"/>
              <a:pathLst>
                <a:path w="1335" h="768">
                  <a:moveTo>
                    <a:pt x="134" y="0"/>
                  </a:moveTo>
                  <a:cubicBezTo>
                    <a:pt x="67" y="0"/>
                    <a:pt x="1" y="67"/>
                    <a:pt x="1" y="167"/>
                  </a:cubicBezTo>
                  <a:cubicBezTo>
                    <a:pt x="34" y="234"/>
                    <a:pt x="101" y="267"/>
                    <a:pt x="167" y="267"/>
                  </a:cubicBezTo>
                  <a:cubicBezTo>
                    <a:pt x="534" y="267"/>
                    <a:pt x="868" y="434"/>
                    <a:pt x="1068" y="734"/>
                  </a:cubicBezTo>
                  <a:cubicBezTo>
                    <a:pt x="1101" y="768"/>
                    <a:pt x="1135" y="768"/>
                    <a:pt x="1202" y="768"/>
                  </a:cubicBezTo>
                  <a:cubicBezTo>
                    <a:pt x="1202" y="768"/>
                    <a:pt x="1235" y="768"/>
                    <a:pt x="1268" y="734"/>
                  </a:cubicBezTo>
                  <a:cubicBezTo>
                    <a:pt x="1335" y="701"/>
                    <a:pt x="1335" y="601"/>
                    <a:pt x="1302" y="567"/>
                  </a:cubicBezTo>
                  <a:cubicBezTo>
                    <a:pt x="1001" y="201"/>
                    <a:pt x="568" y="0"/>
                    <a:pt x="134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20" bIns="7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8" name="Google Shape;709;p54"/>
            <p:cNvSpPr/>
            <p:nvPr/>
          </p:nvSpPr>
          <p:spPr>
            <a:xfrm>
              <a:off x="5809680" y="2004480"/>
              <a:ext cx="110160" cy="36612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366120"/>
                <a:gd name="textAreaBottom" fmla="*/ 366480 h 366120"/>
              </a:gdLst>
              <a:ahLst/>
              <a:rect l="textAreaLeft" t="textAreaTop" r="textAreaRight" b="textAreaBottom"/>
              <a:pathLst>
                <a:path w="5305" h="17589">
                  <a:moveTo>
                    <a:pt x="1212" y="1"/>
                  </a:moveTo>
                  <a:cubicBezTo>
                    <a:pt x="1012" y="1"/>
                    <a:pt x="800" y="65"/>
                    <a:pt x="634" y="176"/>
                  </a:cubicBezTo>
                  <a:cubicBezTo>
                    <a:pt x="701" y="2010"/>
                    <a:pt x="467" y="3845"/>
                    <a:pt x="0" y="5613"/>
                  </a:cubicBezTo>
                  <a:lnTo>
                    <a:pt x="1868" y="7147"/>
                  </a:lnTo>
                  <a:cubicBezTo>
                    <a:pt x="1368" y="7514"/>
                    <a:pt x="768" y="7948"/>
                    <a:pt x="301" y="8348"/>
                  </a:cubicBezTo>
                  <a:cubicBezTo>
                    <a:pt x="768" y="9149"/>
                    <a:pt x="1301" y="9916"/>
                    <a:pt x="1868" y="10683"/>
                  </a:cubicBezTo>
                  <a:cubicBezTo>
                    <a:pt x="2269" y="11250"/>
                    <a:pt x="2702" y="11784"/>
                    <a:pt x="3103" y="12351"/>
                  </a:cubicBezTo>
                  <a:cubicBezTo>
                    <a:pt x="4203" y="13919"/>
                    <a:pt x="4804" y="15754"/>
                    <a:pt x="5304" y="17588"/>
                  </a:cubicBezTo>
                  <a:cubicBezTo>
                    <a:pt x="5004" y="13185"/>
                    <a:pt x="4337" y="8815"/>
                    <a:pt x="3269" y="4512"/>
                  </a:cubicBezTo>
                  <a:cubicBezTo>
                    <a:pt x="2903" y="2911"/>
                    <a:pt x="2235" y="1410"/>
                    <a:pt x="1335" y="9"/>
                  </a:cubicBezTo>
                  <a:cubicBezTo>
                    <a:pt x="1295" y="3"/>
                    <a:pt x="1254" y="1"/>
                    <a:pt x="1212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9" name="Google Shape;710;p54"/>
            <p:cNvSpPr/>
            <p:nvPr/>
          </p:nvSpPr>
          <p:spPr>
            <a:xfrm>
              <a:off x="5981400" y="2020320"/>
              <a:ext cx="92160" cy="36900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369000"/>
                <a:gd name="textAreaBottom" fmla="*/ 369360 h 369000"/>
              </a:gdLst>
              <a:ahLst/>
              <a:rect l="textAreaLeft" t="textAreaTop" r="textAreaRight" b="textAreaBottom"/>
              <a:pathLst>
                <a:path w="4438" h="17726">
                  <a:moveTo>
                    <a:pt x="692" y="0"/>
                  </a:moveTo>
                  <a:cubicBezTo>
                    <a:pt x="558" y="0"/>
                    <a:pt x="429" y="25"/>
                    <a:pt x="301" y="80"/>
                  </a:cubicBezTo>
                  <a:cubicBezTo>
                    <a:pt x="1" y="1081"/>
                    <a:pt x="468" y="3916"/>
                    <a:pt x="501" y="4516"/>
                  </a:cubicBezTo>
                  <a:cubicBezTo>
                    <a:pt x="701" y="8953"/>
                    <a:pt x="835" y="13389"/>
                    <a:pt x="1802" y="17726"/>
                  </a:cubicBezTo>
                  <a:cubicBezTo>
                    <a:pt x="1769" y="15791"/>
                    <a:pt x="1802" y="13856"/>
                    <a:pt x="2402" y="12055"/>
                  </a:cubicBezTo>
                  <a:cubicBezTo>
                    <a:pt x="2603" y="11388"/>
                    <a:pt x="2903" y="10754"/>
                    <a:pt x="3136" y="10120"/>
                  </a:cubicBezTo>
                  <a:cubicBezTo>
                    <a:pt x="3403" y="9287"/>
                    <a:pt x="4270" y="8252"/>
                    <a:pt x="4437" y="7352"/>
                  </a:cubicBezTo>
                  <a:cubicBezTo>
                    <a:pt x="3870" y="7118"/>
                    <a:pt x="3203" y="6851"/>
                    <a:pt x="2603" y="6651"/>
                  </a:cubicBezTo>
                  <a:lnTo>
                    <a:pt x="3937" y="4650"/>
                  </a:lnTo>
                  <a:cubicBezTo>
                    <a:pt x="2969" y="3082"/>
                    <a:pt x="1502" y="1815"/>
                    <a:pt x="1035" y="47"/>
                  </a:cubicBezTo>
                  <a:cubicBezTo>
                    <a:pt x="915" y="17"/>
                    <a:pt x="802" y="0"/>
                    <a:pt x="69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0" name="Google Shape;711;p54"/>
            <p:cNvSpPr/>
            <p:nvPr/>
          </p:nvSpPr>
          <p:spPr>
            <a:xfrm>
              <a:off x="5672520" y="2121840"/>
              <a:ext cx="247320" cy="263520"/>
            </a:xfrm>
            <a:custGeom>
              <a:avLst/>
              <a:gdLst>
                <a:gd name="textAreaLeft" fmla="*/ 0 w 247320"/>
                <a:gd name="textAreaRight" fmla="*/ 247680 w 247320"/>
                <a:gd name="textAreaTop" fmla="*/ 0 h 263520"/>
                <a:gd name="textAreaBottom" fmla="*/ 263880 h 263520"/>
              </a:gdLst>
              <a:ahLst/>
              <a:rect l="textAreaLeft" t="textAreaTop" r="textAreaRight" b="textAreaBottom"/>
              <a:pathLst>
                <a:path w="11887" h="12665">
                  <a:moveTo>
                    <a:pt x="3221" y="0"/>
                  </a:moveTo>
                  <a:cubicBezTo>
                    <a:pt x="1579" y="0"/>
                    <a:pt x="1" y="523"/>
                    <a:pt x="311" y="523"/>
                  </a:cubicBezTo>
                  <a:cubicBezTo>
                    <a:pt x="311" y="523"/>
                    <a:pt x="1612" y="3391"/>
                    <a:pt x="4681" y="7661"/>
                  </a:cubicBezTo>
                  <a:cubicBezTo>
                    <a:pt x="7817" y="11964"/>
                    <a:pt x="9585" y="11964"/>
                    <a:pt x="9585" y="11964"/>
                  </a:cubicBezTo>
                  <a:lnTo>
                    <a:pt x="11886" y="12665"/>
                  </a:lnTo>
                  <a:cubicBezTo>
                    <a:pt x="11886" y="12665"/>
                    <a:pt x="11319" y="1790"/>
                    <a:pt x="4614" y="156"/>
                  </a:cubicBezTo>
                  <a:cubicBezTo>
                    <a:pt x="4174" y="44"/>
                    <a:pt x="3695" y="0"/>
                    <a:pt x="322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1" name="Google Shape;712;p54"/>
            <p:cNvSpPr/>
            <p:nvPr/>
          </p:nvSpPr>
          <p:spPr>
            <a:xfrm>
              <a:off x="6152400" y="2279880"/>
              <a:ext cx="72000" cy="4284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3470" h="2069">
                  <a:moveTo>
                    <a:pt x="3470" y="0"/>
                  </a:moveTo>
                  <a:lnTo>
                    <a:pt x="1" y="167"/>
                  </a:lnTo>
                  <a:lnTo>
                    <a:pt x="1" y="2069"/>
                  </a:lnTo>
                  <a:lnTo>
                    <a:pt x="3470" y="1568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c3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2" name="Google Shape;713;p54"/>
            <p:cNvSpPr/>
            <p:nvPr/>
          </p:nvSpPr>
          <p:spPr>
            <a:xfrm>
              <a:off x="6202440" y="2279880"/>
              <a:ext cx="116280" cy="9108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91080"/>
                <a:gd name="textAreaBottom" fmla="*/ 91440 h 91080"/>
              </a:gdLst>
              <a:ahLst/>
              <a:rect l="textAreaLeft" t="textAreaTop" r="textAreaRight" b="textAreaBottom"/>
              <a:pathLst>
                <a:path w="5605" h="4396">
                  <a:moveTo>
                    <a:pt x="1068" y="0"/>
                  </a:moveTo>
                  <a:lnTo>
                    <a:pt x="67" y="1268"/>
                  </a:lnTo>
                  <a:cubicBezTo>
                    <a:pt x="0" y="2936"/>
                    <a:pt x="2035" y="3303"/>
                    <a:pt x="2035" y="3303"/>
                  </a:cubicBezTo>
                  <a:lnTo>
                    <a:pt x="3102" y="4170"/>
                  </a:lnTo>
                  <a:cubicBezTo>
                    <a:pt x="3269" y="4320"/>
                    <a:pt x="3486" y="4395"/>
                    <a:pt x="3703" y="4395"/>
                  </a:cubicBezTo>
                  <a:cubicBezTo>
                    <a:pt x="3920" y="4395"/>
                    <a:pt x="4137" y="4320"/>
                    <a:pt x="4303" y="4170"/>
                  </a:cubicBezTo>
                  <a:lnTo>
                    <a:pt x="5171" y="3436"/>
                  </a:lnTo>
                  <a:lnTo>
                    <a:pt x="5204" y="3403"/>
                  </a:lnTo>
                  <a:cubicBezTo>
                    <a:pt x="5571" y="3069"/>
                    <a:pt x="5604" y="2469"/>
                    <a:pt x="5271" y="2102"/>
                  </a:cubicBezTo>
                  <a:lnTo>
                    <a:pt x="4537" y="1301"/>
                  </a:lnTo>
                  <a:cubicBezTo>
                    <a:pt x="4270" y="968"/>
                    <a:pt x="3903" y="734"/>
                    <a:pt x="3503" y="568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ffc3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3" name="Google Shape;714;p54"/>
            <p:cNvSpPr/>
            <p:nvPr/>
          </p:nvSpPr>
          <p:spPr>
            <a:xfrm>
              <a:off x="5671440" y="2050200"/>
              <a:ext cx="531360" cy="300600"/>
            </a:xfrm>
            <a:custGeom>
              <a:avLst/>
              <a:gdLst>
                <a:gd name="textAreaLeft" fmla="*/ 0 w 531360"/>
                <a:gd name="textAreaRight" fmla="*/ 531720 w 531360"/>
                <a:gd name="textAreaTop" fmla="*/ 0 h 300600"/>
                <a:gd name="textAreaBottom" fmla="*/ 300960 h 300600"/>
              </a:gdLst>
              <a:ahLst/>
              <a:rect l="textAreaLeft" t="textAreaTop" r="textAreaRight" b="textAreaBottom"/>
              <a:pathLst>
                <a:path w="25519" h="14451">
                  <a:moveTo>
                    <a:pt x="3692" y="1"/>
                  </a:moveTo>
                  <a:cubicBezTo>
                    <a:pt x="2500" y="1"/>
                    <a:pt x="1292" y="503"/>
                    <a:pt x="701" y="1646"/>
                  </a:cubicBezTo>
                  <a:cubicBezTo>
                    <a:pt x="0" y="3047"/>
                    <a:pt x="334" y="4648"/>
                    <a:pt x="1168" y="5949"/>
                  </a:cubicBezTo>
                  <a:cubicBezTo>
                    <a:pt x="3103" y="8885"/>
                    <a:pt x="9474" y="12787"/>
                    <a:pt x="10775" y="13655"/>
                  </a:cubicBezTo>
                  <a:cubicBezTo>
                    <a:pt x="11634" y="14244"/>
                    <a:pt x="13286" y="14451"/>
                    <a:pt x="15179" y="14451"/>
                  </a:cubicBezTo>
                  <a:cubicBezTo>
                    <a:pt x="19606" y="14451"/>
                    <a:pt x="25352" y="13321"/>
                    <a:pt x="25352" y="13321"/>
                  </a:cubicBezTo>
                  <a:lnTo>
                    <a:pt x="25519" y="10452"/>
                  </a:lnTo>
                  <a:lnTo>
                    <a:pt x="13010" y="9819"/>
                  </a:lnTo>
                  <a:cubicBezTo>
                    <a:pt x="13010" y="9819"/>
                    <a:pt x="8807" y="2814"/>
                    <a:pt x="5938" y="679"/>
                  </a:cubicBezTo>
                  <a:cubicBezTo>
                    <a:pt x="5337" y="242"/>
                    <a:pt x="4519" y="1"/>
                    <a:pt x="369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4" name="Google Shape;715;p54"/>
            <p:cNvSpPr/>
            <p:nvPr/>
          </p:nvSpPr>
          <p:spPr>
            <a:xfrm>
              <a:off x="5821560" y="1684440"/>
              <a:ext cx="195480" cy="120960"/>
            </a:xfrm>
            <a:custGeom>
              <a:avLst/>
              <a:gdLst>
                <a:gd name="textAreaLeft" fmla="*/ 0 w 195480"/>
                <a:gd name="textAreaRight" fmla="*/ 195840 w 195480"/>
                <a:gd name="textAreaTop" fmla="*/ 0 h 120960"/>
                <a:gd name="textAreaBottom" fmla="*/ 121320 h 120960"/>
              </a:gdLst>
              <a:ahLst/>
              <a:rect l="textAreaLeft" t="textAreaTop" r="textAreaRight" b="textAreaBottom"/>
              <a:pathLst>
                <a:path w="9408" h="5829">
                  <a:moveTo>
                    <a:pt x="6888" y="0"/>
                  </a:moveTo>
                  <a:cubicBezTo>
                    <a:pt x="6578" y="0"/>
                    <a:pt x="6274" y="112"/>
                    <a:pt x="6038" y="325"/>
                  </a:cubicBezTo>
                  <a:cubicBezTo>
                    <a:pt x="5705" y="592"/>
                    <a:pt x="5438" y="925"/>
                    <a:pt x="5204" y="1292"/>
                  </a:cubicBezTo>
                  <a:cubicBezTo>
                    <a:pt x="4874" y="1775"/>
                    <a:pt x="4080" y="1987"/>
                    <a:pt x="3381" y="1987"/>
                  </a:cubicBezTo>
                  <a:cubicBezTo>
                    <a:pt x="3162" y="1987"/>
                    <a:pt x="2952" y="1966"/>
                    <a:pt x="2769" y="1926"/>
                  </a:cubicBezTo>
                  <a:cubicBezTo>
                    <a:pt x="2700" y="1915"/>
                    <a:pt x="2632" y="1909"/>
                    <a:pt x="2564" y="1909"/>
                  </a:cubicBezTo>
                  <a:cubicBezTo>
                    <a:pt x="2235" y="1909"/>
                    <a:pt x="1923" y="2039"/>
                    <a:pt x="1702" y="2260"/>
                  </a:cubicBezTo>
                  <a:cubicBezTo>
                    <a:pt x="868" y="2893"/>
                    <a:pt x="267" y="3794"/>
                    <a:pt x="67" y="4795"/>
                  </a:cubicBezTo>
                  <a:cubicBezTo>
                    <a:pt x="1" y="4995"/>
                    <a:pt x="1" y="5228"/>
                    <a:pt x="67" y="5429"/>
                  </a:cubicBezTo>
                  <a:cubicBezTo>
                    <a:pt x="101" y="5629"/>
                    <a:pt x="267" y="5795"/>
                    <a:pt x="501" y="5829"/>
                  </a:cubicBezTo>
                  <a:cubicBezTo>
                    <a:pt x="801" y="5529"/>
                    <a:pt x="1135" y="5295"/>
                    <a:pt x="1568" y="5195"/>
                  </a:cubicBezTo>
                  <a:cubicBezTo>
                    <a:pt x="2369" y="4928"/>
                    <a:pt x="3203" y="4728"/>
                    <a:pt x="4070" y="4595"/>
                  </a:cubicBezTo>
                  <a:cubicBezTo>
                    <a:pt x="5605" y="4361"/>
                    <a:pt x="7139" y="4028"/>
                    <a:pt x="8607" y="3561"/>
                  </a:cubicBezTo>
                  <a:cubicBezTo>
                    <a:pt x="8907" y="3460"/>
                    <a:pt x="9240" y="3327"/>
                    <a:pt x="9341" y="3060"/>
                  </a:cubicBezTo>
                  <a:cubicBezTo>
                    <a:pt x="9407" y="2760"/>
                    <a:pt x="8773" y="2260"/>
                    <a:pt x="8874" y="2160"/>
                  </a:cubicBezTo>
                  <a:cubicBezTo>
                    <a:pt x="9040" y="2026"/>
                    <a:pt x="9274" y="1859"/>
                    <a:pt x="9274" y="1659"/>
                  </a:cubicBezTo>
                  <a:cubicBezTo>
                    <a:pt x="9274" y="1559"/>
                    <a:pt x="9240" y="1459"/>
                    <a:pt x="9207" y="1392"/>
                  </a:cubicBezTo>
                  <a:cubicBezTo>
                    <a:pt x="9074" y="1092"/>
                    <a:pt x="8840" y="859"/>
                    <a:pt x="8540" y="725"/>
                  </a:cubicBezTo>
                  <a:cubicBezTo>
                    <a:pt x="8474" y="705"/>
                    <a:pt x="8408" y="696"/>
                    <a:pt x="8344" y="696"/>
                  </a:cubicBezTo>
                  <a:cubicBezTo>
                    <a:pt x="8084" y="696"/>
                    <a:pt x="7853" y="851"/>
                    <a:pt x="7773" y="1092"/>
                  </a:cubicBezTo>
                  <a:cubicBezTo>
                    <a:pt x="7706" y="825"/>
                    <a:pt x="7673" y="558"/>
                    <a:pt x="7573" y="292"/>
                  </a:cubicBezTo>
                  <a:cubicBezTo>
                    <a:pt x="7506" y="191"/>
                    <a:pt x="7406" y="91"/>
                    <a:pt x="7272" y="58"/>
                  </a:cubicBezTo>
                  <a:cubicBezTo>
                    <a:pt x="7146" y="19"/>
                    <a:pt x="7016" y="0"/>
                    <a:pt x="688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0480" bIns="60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5" name="Google Shape;716;p54"/>
            <p:cNvSpPr/>
            <p:nvPr/>
          </p:nvSpPr>
          <p:spPr>
            <a:xfrm>
              <a:off x="5959800" y="1887480"/>
              <a:ext cx="35280" cy="14400"/>
            </a:xfrm>
            <a:custGeom>
              <a:avLst/>
              <a:gdLst>
                <a:gd name="textAreaLeft" fmla="*/ 0 w 35280"/>
                <a:gd name="textAreaRight" fmla="*/ 35640 w 35280"/>
                <a:gd name="textAreaTop" fmla="*/ 0 h 14400"/>
                <a:gd name="textAreaBottom" fmla="*/ 14760 h 14400"/>
              </a:gdLst>
              <a:ahLst/>
              <a:rect l="textAreaLeft" t="textAreaTop" r="textAreaRight" b="textAreaBottom"/>
              <a:pathLst>
                <a:path w="1702" h="706">
                  <a:moveTo>
                    <a:pt x="67" y="1"/>
                  </a:moveTo>
                  <a:cubicBezTo>
                    <a:pt x="51" y="1"/>
                    <a:pt x="34" y="9"/>
                    <a:pt x="34" y="26"/>
                  </a:cubicBezTo>
                  <a:cubicBezTo>
                    <a:pt x="1" y="59"/>
                    <a:pt x="1" y="93"/>
                    <a:pt x="34" y="126"/>
                  </a:cubicBezTo>
                  <a:cubicBezTo>
                    <a:pt x="384" y="505"/>
                    <a:pt x="887" y="706"/>
                    <a:pt x="1409" y="706"/>
                  </a:cubicBezTo>
                  <a:cubicBezTo>
                    <a:pt x="1484" y="706"/>
                    <a:pt x="1559" y="702"/>
                    <a:pt x="1635" y="693"/>
                  </a:cubicBezTo>
                  <a:cubicBezTo>
                    <a:pt x="1668" y="693"/>
                    <a:pt x="1702" y="660"/>
                    <a:pt x="1702" y="626"/>
                  </a:cubicBezTo>
                  <a:cubicBezTo>
                    <a:pt x="1668" y="593"/>
                    <a:pt x="1668" y="560"/>
                    <a:pt x="1602" y="560"/>
                  </a:cubicBezTo>
                  <a:cubicBezTo>
                    <a:pt x="1534" y="568"/>
                    <a:pt x="1466" y="572"/>
                    <a:pt x="1397" y="572"/>
                  </a:cubicBezTo>
                  <a:cubicBezTo>
                    <a:pt x="927" y="572"/>
                    <a:pt x="450" y="375"/>
                    <a:pt x="101" y="26"/>
                  </a:cubicBezTo>
                  <a:cubicBezTo>
                    <a:pt x="101" y="9"/>
                    <a:pt x="84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6" name="Google Shape;717;p54"/>
            <p:cNvSpPr/>
            <p:nvPr/>
          </p:nvSpPr>
          <p:spPr>
            <a:xfrm>
              <a:off x="5835240" y="2000520"/>
              <a:ext cx="105840" cy="9144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w="5105" h="4405">
                  <a:moveTo>
                    <a:pt x="1168" y="1"/>
                  </a:moveTo>
                  <a:lnTo>
                    <a:pt x="101" y="334"/>
                  </a:lnTo>
                  <a:cubicBezTo>
                    <a:pt x="101" y="334"/>
                    <a:pt x="1" y="3003"/>
                    <a:pt x="3537" y="4404"/>
                  </a:cubicBezTo>
                  <a:cubicBezTo>
                    <a:pt x="3870" y="3704"/>
                    <a:pt x="4404" y="3103"/>
                    <a:pt x="5104" y="2703"/>
                  </a:cubicBezTo>
                  <a:cubicBezTo>
                    <a:pt x="3603" y="2102"/>
                    <a:pt x="2236" y="1202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7" name="Google Shape;718;p54"/>
            <p:cNvSpPr/>
            <p:nvPr/>
          </p:nvSpPr>
          <p:spPr>
            <a:xfrm>
              <a:off x="5933160" y="2005920"/>
              <a:ext cx="93600" cy="81000"/>
            </a:xfrm>
            <a:custGeom>
              <a:avLst/>
              <a:gdLst>
                <a:gd name="textAreaLeft" fmla="*/ 0 w 93600"/>
                <a:gd name="textAreaRight" fmla="*/ 93960 w 93600"/>
                <a:gd name="textAreaTop" fmla="*/ 0 h 81000"/>
                <a:gd name="textAreaBottom" fmla="*/ 81360 h 81000"/>
              </a:gdLst>
              <a:ahLst/>
              <a:rect l="textAreaLeft" t="textAreaTop" r="textAreaRight" b="textAreaBottom"/>
              <a:pathLst>
                <a:path w="4504" h="3904">
                  <a:moveTo>
                    <a:pt x="1501" y="1"/>
                  </a:moveTo>
                  <a:cubicBezTo>
                    <a:pt x="1501" y="1"/>
                    <a:pt x="1001" y="2002"/>
                    <a:pt x="0" y="2236"/>
                  </a:cubicBezTo>
                  <a:cubicBezTo>
                    <a:pt x="1701" y="3003"/>
                    <a:pt x="1968" y="3904"/>
                    <a:pt x="1968" y="3904"/>
                  </a:cubicBezTo>
                  <a:cubicBezTo>
                    <a:pt x="4503" y="3203"/>
                    <a:pt x="2468" y="268"/>
                    <a:pt x="2468" y="268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680" bIns="40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8" name="Google Shape;719;p54"/>
            <p:cNvSpPr/>
            <p:nvPr/>
          </p:nvSpPr>
          <p:spPr>
            <a:xfrm>
              <a:off x="5924520" y="2421000"/>
              <a:ext cx="18360" cy="1584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0 h 15840"/>
                <a:gd name="textAreaBottom" fmla="*/ 16200 h 15840"/>
              </a:gdLst>
              <a:ahLst/>
              <a:rect l="textAreaLeft" t="textAreaTop" r="textAreaRight" b="textAreaBottom"/>
              <a:pathLst>
                <a:path w="893" h="777">
                  <a:moveTo>
                    <a:pt x="486" y="0"/>
                  </a:moveTo>
                  <a:cubicBezTo>
                    <a:pt x="176" y="0"/>
                    <a:pt x="1" y="379"/>
                    <a:pt x="225" y="636"/>
                  </a:cubicBezTo>
                  <a:cubicBezTo>
                    <a:pt x="297" y="732"/>
                    <a:pt x="399" y="776"/>
                    <a:pt x="503" y="776"/>
                  </a:cubicBezTo>
                  <a:cubicBezTo>
                    <a:pt x="686" y="776"/>
                    <a:pt x="871" y="637"/>
                    <a:pt x="892" y="402"/>
                  </a:cubicBezTo>
                  <a:cubicBezTo>
                    <a:pt x="892" y="202"/>
                    <a:pt x="725" y="2"/>
                    <a:pt x="525" y="2"/>
                  </a:cubicBezTo>
                  <a:cubicBezTo>
                    <a:pt x="512" y="1"/>
                    <a:pt x="499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20" bIns="7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PlaceHolder 1"/>
          <p:cNvSpPr>
            <a:spLocks noGrp="1"/>
          </p:cNvSpPr>
          <p:nvPr>
            <p:ph type="title"/>
          </p:nvPr>
        </p:nvSpPr>
        <p:spPr>
          <a:xfrm>
            <a:off x="2003040" y="1877400"/>
            <a:ext cx="5138640" cy="722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Objetivos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0" name="PlaceHolder 2"/>
          <p:cNvSpPr>
            <a:spLocks noGrp="1"/>
          </p:cNvSpPr>
          <p:nvPr>
            <p:ph type="subTitle"/>
          </p:nvPr>
        </p:nvSpPr>
        <p:spPr>
          <a:xfrm>
            <a:off x="2002680" y="2638800"/>
            <a:ext cx="5138640" cy="41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buNone/>
            </a:pPr>
            <a:endParaRPr b="0" lang="en-US" sz="1600" spc="-1" strike="noStrike">
              <a:solidFill>
                <a:schemeClr val="lt1"/>
              </a:solidFill>
              <a:latin typeface="Poppins"/>
              <a:ea typeface="Poppins"/>
            </a:endParaRPr>
          </a:p>
        </p:txBody>
      </p:sp>
      <p:sp>
        <p:nvSpPr>
          <p:cNvPr id="1211" name="Google Shape;2958;p68"/>
          <p:cNvSpPr/>
          <p:nvPr/>
        </p:nvSpPr>
        <p:spPr>
          <a:xfrm>
            <a:off x="3888360" y="564480"/>
            <a:ext cx="1366920" cy="9644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12" name="PlaceHolder 3"/>
          <p:cNvSpPr>
            <a:spLocks noGrp="1"/>
          </p:cNvSpPr>
          <p:nvPr>
            <p:ph type="title"/>
          </p:nvPr>
        </p:nvSpPr>
        <p:spPr>
          <a:xfrm>
            <a:off x="3849120" y="626040"/>
            <a:ext cx="1446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5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03</a:t>
            </a:r>
            <a:endParaRPr b="0" lang="en-US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3" name="Google Shape;2960;p68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14" name="Google Shape;2961;p68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15" name="Google Shape;2962;p68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216" name="Google Shape;2963;p68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1217" name="Google Shape;2964;p68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8" name="Google Shape;2965;p68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219" name="Google Shape;2966;p68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1220" name="Google Shape;2967;p68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1" name="Google Shape;2968;p68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222" name="Google Shape;2969;p68">
            <a:hlinkClick r:id="rId1" action="ppaction://hlinksldjump"/>
          </p:cNvPr>
          <p:cNvSpPr/>
          <p:nvPr/>
        </p:nvSpPr>
        <p:spPr>
          <a:xfrm>
            <a:off x="7759800" y="3937680"/>
            <a:ext cx="670320" cy="6703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223" name="Google Shape;2970;p68"/>
          <p:cNvGrpSpPr/>
          <p:nvPr/>
        </p:nvGrpSpPr>
        <p:grpSpPr>
          <a:xfrm>
            <a:off x="7955280" y="4149000"/>
            <a:ext cx="280080" cy="248040"/>
            <a:chOff x="7955280" y="4149000"/>
            <a:chExt cx="280080" cy="248040"/>
          </a:xfrm>
        </p:grpSpPr>
        <p:sp>
          <p:nvSpPr>
            <p:cNvPr id="1224" name="Google Shape;2971;p68"/>
            <p:cNvSpPr/>
            <p:nvPr/>
          </p:nvSpPr>
          <p:spPr>
            <a:xfrm>
              <a:off x="7993440" y="4190400"/>
              <a:ext cx="200520" cy="206640"/>
            </a:xfrm>
            <a:custGeom>
              <a:avLst/>
              <a:gdLst>
                <a:gd name="textAreaLeft" fmla="*/ 0 w 200520"/>
                <a:gd name="textAreaRight" fmla="*/ 200880 w 200520"/>
                <a:gd name="textAreaTop" fmla="*/ 0 h 206640"/>
                <a:gd name="textAreaBottom" fmla="*/ 207000 h 206640"/>
              </a:gdLst>
              <a:ahLst/>
              <a:rect l="textAreaLeft" t="textAreaTop" r="textAreaRight" b="textAreaBottom"/>
              <a:pathLst>
                <a:path w="169605" h="174724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5" name="Google Shape;2972;p68"/>
            <p:cNvSpPr/>
            <p:nvPr/>
          </p:nvSpPr>
          <p:spPr>
            <a:xfrm>
              <a:off x="7955280" y="4149000"/>
              <a:ext cx="280080" cy="132480"/>
            </a:xfrm>
            <a:custGeom>
              <a:avLst/>
              <a:gdLst>
                <a:gd name="textAreaLeft" fmla="*/ 0 w 280080"/>
                <a:gd name="textAreaRight" fmla="*/ 280440 w 280080"/>
                <a:gd name="textAreaTop" fmla="*/ 0 h 132480"/>
                <a:gd name="textAreaBottom" fmla="*/ 132840 h 132480"/>
              </a:gdLst>
              <a:ahLst/>
              <a:rect l="textAreaLeft" t="textAreaTop" r="textAreaRight" b="textAreaBottom"/>
              <a:pathLst>
                <a:path w="236560" h="111952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6240" bIns="66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10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10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10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10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PlaceHolder 1"/>
          <p:cNvSpPr>
            <a:spLocks noGrp="1"/>
          </p:cNvSpPr>
          <p:nvPr>
            <p:ph type="title"/>
          </p:nvPr>
        </p:nvSpPr>
        <p:spPr>
          <a:xfrm>
            <a:off x="767160" y="551880"/>
            <a:ext cx="770364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dk2"/>
                </a:solidFill>
                <a:latin typeface="Montserrat ExtraBold"/>
                <a:ea typeface="Montserrat ExtraBold"/>
              </a:rPr>
              <a:t>Objetivo geral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7" name="PlaceHolder 2"/>
          <p:cNvSpPr>
            <a:spLocks noGrp="1"/>
          </p:cNvSpPr>
          <p:nvPr>
            <p:ph type="subTitle"/>
          </p:nvPr>
        </p:nvSpPr>
        <p:spPr>
          <a:xfrm>
            <a:off x="1863000" y="1942920"/>
            <a:ext cx="3903840" cy="156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Montserrat Medium"/>
                <a:ea typeface="Poppins"/>
              </a:rPr>
              <a:t>Avaliar a eficácia da utilização das cadeia de Markov de tempo discreto na previsão dos intervalos de preço no mercado financeiro brasileiro. </a:t>
            </a:r>
            <a:endParaRPr b="0" lang="en-US" sz="1600" spc="-1" strike="noStrike">
              <a:solidFill>
                <a:srgbClr val="000000"/>
              </a:solidFill>
              <a:latin typeface="Montserrat Medium"/>
            </a:endParaRPr>
          </a:p>
        </p:txBody>
      </p:sp>
      <p:sp>
        <p:nvSpPr>
          <p:cNvPr id="1228" name="Google Shape;3001;p69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29" name="Google Shape;3002;p69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30" name="Google Shape;3003;p69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231" name="Google Shape;3004;p69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1232" name="Google Shape;3005;p69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3" name="Google Shape;3006;p69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234" name="Google Shape;3007;p69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1235" name="Google Shape;3008;p69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6" name="Google Shape;3009;p69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237" name="Google Shape;2996;p69"/>
          <p:cNvGrpSpPr/>
          <p:nvPr/>
        </p:nvGrpSpPr>
        <p:grpSpPr>
          <a:xfrm>
            <a:off x="7723800" y="3117600"/>
            <a:ext cx="441000" cy="343440"/>
            <a:chOff x="7723800" y="3117600"/>
            <a:chExt cx="441000" cy="343440"/>
          </a:xfrm>
        </p:grpSpPr>
        <p:sp>
          <p:nvSpPr>
            <p:cNvPr id="1238" name="Google Shape;2997;p69"/>
            <p:cNvSpPr/>
            <p:nvPr/>
          </p:nvSpPr>
          <p:spPr>
            <a:xfrm>
              <a:off x="8086680" y="3176640"/>
              <a:ext cx="78120" cy="284400"/>
            </a:xfrm>
            <a:custGeom>
              <a:avLst/>
              <a:gdLst>
                <a:gd name="textAreaLeft" fmla="*/ 0 w 78120"/>
                <a:gd name="textAreaRight" fmla="*/ 78480 w 78120"/>
                <a:gd name="textAreaTop" fmla="*/ 0 h 284400"/>
                <a:gd name="textAreaBottom" fmla="*/ 284760 h 284400"/>
              </a:gdLst>
              <a:ahLst/>
              <a:rect l="textAreaLeft" t="textAreaTop" r="textAreaRight" b="textAreaBottom"/>
              <a:pathLst>
                <a:path w="3132" h="11387">
                  <a:moveTo>
                    <a:pt x="534" y="0"/>
                  </a:moveTo>
                  <a:cubicBezTo>
                    <a:pt x="249" y="0"/>
                    <a:pt x="0" y="250"/>
                    <a:pt x="0" y="534"/>
                  </a:cubicBezTo>
                  <a:lnTo>
                    <a:pt x="0" y="10888"/>
                  </a:lnTo>
                  <a:cubicBezTo>
                    <a:pt x="0" y="11173"/>
                    <a:pt x="249" y="11386"/>
                    <a:pt x="534" y="11386"/>
                  </a:cubicBezTo>
                  <a:lnTo>
                    <a:pt x="2598" y="11386"/>
                  </a:lnTo>
                  <a:cubicBezTo>
                    <a:pt x="2882" y="11386"/>
                    <a:pt x="3132" y="11173"/>
                    <a:pt x="3132" y="10888"/>
                  </a:cubicBezTo>
                  <a:lnTo>
                    <a:pt x="3132" y="534"/>
                  </a:lnTo>
                  <a:cubicBezTo>
                    <a:pt x="3096" y="250"/>
                    <a:pt x="2882" y="0"/>
                    <a:pt x="25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9" name="Google Shape;2998;p69"/>
            <p:cNvSpPr/>
            <p:nvPr/>
          </p:nvSpPr>
          <p:spPr>
            <a:xfrm>
              <a:off x="7844760" y="3196440"/>
              <a:ext cx="77040" cy="24840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248400"/>
                <a:gd name="textAreaBottom" fmla="*/ 248760 h 248400"/>
              </a:gdLst>
              <a:ahLst/>
              <a:rect l="textAreaLeft" t="textAreaTop" r="textAreaRight" b="textAreaBottom"/>
              <a:pathLst>
                <a:path w="3096" h="9954">
                  <a:moveTo>
                    <a:pt x="1548" y="0"/>
                  </a:moveTo>
                  <a:cubicBezTo>
                    <a:pt x="1308" y="0"/>
                    <a:pt x="1068" y="151"/>
                    <a:pt x="1032" y="454"/>
                  </a:cubicBezTo>
                  <a:lnTo>
                    <a:pt x="1032" y="2019"/>
                  </a:lnTo>
                  <a:lnTo>
                    <a:pt x="499" y="2019"/>
                  </a:lnTo>
                  <a:cubicBezTo>
                    <a:pt x="214" y="2019"/>
                    <a:pt x="0" y="2233"/>
                    <a:pt x="0" y="2517"/>
                  </a:cubicBezTo>
                  <a:lnTo>
                    <a:pt x="0" y="9420"/>
                  </a:lnTo>
                  <a:cubicBezTo>
                    <a:pt x="0" y="9705"/>
                    <a:pt x="214" y="9954"/>
                    <a:pt x="499" y="9954"/>
                  </a:cubicBezTo>
                  <a:lnTo>
                    <a:pt x="2598" y="9954"/>
                  </a:lnTo>
                  <a:cubicBezTo>
                    <a:pt x="2882" y="9954"/>
                    <a:pt x="3096" y="9705"/>
                    <a:pt x="3096" y="9420"/>
                  </a:cubicBezTo>
                  <a:lnTo>
                    <a:pt x="3096" y="2517"/>
                  </a:lnTo>
                  <a:cubicBezTo>
                    <a:pt x="3096" y="2233"/>
                    <a:pt x="2882" y="2019"/>
                    <a:pt x="2598" y="2019"/>
                  </a:cubicBezTo>
                  <a:lnTo>
                    <a:pt x="2064" y="2019"/>
                  </a:lnTo>
                  <a:lnTo>
                    <a:pt x="2064" y="454"/>
                  </a:lnTo>
                  <a:cubicBezTo>
                    <a:pt x="2029" y="151"/>
                    <a:pt x="1788" y="0"/>
                    <a:pt x="154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0" name="Google Shape;2999;p69"/>
            <p:cNvSpPr/>
            <p:nvPr/>
          </p:nvSpPr>
          <p:spPr>
            <a:xfrm>
              <a:off x="7965720" y="3117600"/>
              <a:ext cx="78120" cy="178560"/>
            </a:xfrm>
            <a:custGeom>
              <a:avLst/>
              <a:gdLst>
                <a:gd name="textAreaLeft" fmla="*/ 0 w 78120"/>
                <a:gd name="textAreaRight" fmla="*/ 78480 w 78120"/>
                <a:gd name="textAreaTop" fmla="*/ 0 h 178560"/>
                <a:gd name="textAreaBottom" fmla="*/ 178920 h 178560"/>
              </a:gdLst>
              <a:ahLst/>
              <a:rect l="textAreaLeft" t="textAreaTop" r="textAreaRight" b="textAreaBottom"/>
              <a:pathLst>
                <a:path w="3132" h="7161">
                  <a:moveTo>
                    <a:pt x="1562" y="0"/>
                  </a:moveTo>
                  <a:cubicBezTo>
                    <a:pt x="1317" y="0"/>
                    <a:pt x="1068" y="160"/>
                    <a:pt x="1032" y="481"/>
                  </a:cubicBezTo>
                  <a:lnTo>
                    <a:pt x="1032" y="2046"/>
                  </a:lnTo>
                  <a:lnTo>
                    <a:pt x="534" y="2046"/>
                  </a:lnTo>
                  <a:cubicBezTo>
                    <a:pt x="249" y="2046"/>
                    <a:pt x="0" y="2260"/>
                    <a:pt x="36" y="2544"/>
                  </a:cubicBezTo>
                  <a:lnTo>
                    <a:pt x="36" y="4608"/>
                  </a:lnTo>
                  <a:cubicBezTo>
                    <a:pt x="36" y="4893"/>
                    <a:pt x="249" y="5142"/>
                    <a:pt x="534" y="5142"/>
                  </a:cubicBezTo>
                  <a:lnTo>
                    <a:pt x="1068" y="5142"/>
                  </a:lnTo>
                  <a:lnTo>
                    <a:pt x="1068" y="6707"/>
                  </a:lnTo>
                  <a:cubicBezTo>
                    <a:pt x="1086" y="7010"/>
                    <a:pt x="1326" y="7161"/>
                    <a:pt x="1570" y="7161"/>
                  </a:cubicBezTo>
                  <a:cubicBezTo>
                    <a:pt x="1815" y="7161"/>
                    <a:pt x="2064" y="7010"/>
                    <a:pt x="2100" y="6707"/>
                  </a:cubicBezTo>
                  <a:lnTo>
                    <a:pt x="2100" y="5142"/>
                  </a:lnTo>
                  <a:lnTo>
                    <a:pt x="2598" y="5142"/>
                  </a:lnTo>
                  <a:cubicBezTo>
                    <a:pt x="2882" y="5142"/>
                    <a:pt x="3132" y="4893"/>
                    <a:pt x="3132" y="4608"/>
                  </a:cubicBezTo>
                  <a:lnTo>
                    <a:pt x="3132" y="2544"/>
                  </a:lnTo>
                  <a:cubicBezTo>
                    <a:pt x="3132" y="2260"/>
                    <a:pt x="2882" y="2046"/>
                    <a:pt x="2598" y="2046"/>
                  </a:cubicBezTo>
                  <a:lnTo>
                    <a:pt x="2064" y="2046"/>
                  </a:lnTo>
                  <a:lnTo>
                    <a:pt x="2064" y="481"/>
                  </a:lnTo>
                  <a:cubicBezTo>
                    <a:pt x="2046" y="160"/>
                    <a:pt x="1806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9280" bIns="89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1" name="Google Shape;3000;p69"/>
            <p:cNvSpPr/>
            <p:nvPr/>
          </p:nvSpPr>
          <p:spPr>
            <a:xfrm>
              <a:off x="7723800" y="3133800"/>
              <a:ext cx="77040" cy="30132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301320"/>
                <a:gd name="textAreaBottom" fmla="*/ 301680 h 301320"/>
              </a:gdLst>
              <a:ahLst/>
              <a:rect l="textAreaLeft" t="textAreaTop" r="textAreaRight" b="textAreaBottom"/>
              <a:pathLst>
                <a:path w="3096" h="12063">
                  <a:moveTo>
                    <a:pt x="499" y="1"/>
                  </a:moveTo>
                  <a:cubicBezTo>
                    <a:pt x="214" y="1"/>
                    <a:pt x="0" y="214"/>
                    <a:pt x="0" y="534"/>
                  </a:cubicBezTo>
                  <a:lnTo>
                    <a:pt x="0" y="7401"/>
                  </a:lnTo>
                  <a:cubicBezTo>
                    <a:pt x="0" y="7686"/>
                    <a:pt x="214" y="7935"/>
                    <a:pt x="499" y="7935"/>
                  </a:cubicBezTo>
                  <a:lnTo>
                    <a:pt x="1032" y="7935"/>
                  </a:lnTo>
                  <a:lnTo>
                    <a:pt x="1032" y="11529"/>
                  </a:lnTo>
                  <a:cubicBezTo>
                    <a:pt x="1032" y="11885"/>
                    <a:pt x="1290" y="12062"/>
                    <a:pt x="1548" y="12062"/>
                  </a:cubicBezTo>
                  <a:cubicBezTo>
                    <a:pt x="1806" y="12062"/>
                    <a:pt x="2064" y="11885"/>
                    <a:pt x="2064" y="11529"/>
                  </a:cubicBezTo>
                  <a:lnTo>
                    <a:pt x="2064" y="7935"/>
                  </a:lnTo>
                  <a:lnTo>
                    <a:pt x="2562" y="7935"/>
                  </a:lnTo>
                  <a:cubicBezTo>
                    <a:pt x="2847" y="7935"/>
                    <a:pt x="3096" y="7686"/>
                    <a:pt x="3096" y="7401"/>
                  </a:cubicBezTo>
                  <a:lnTo>
                    <a:pt x="3096" y="534"/>
                  </a:lnTo>
                  <a:cubicBezTo>
                    <a:pt x="3096" y="214"/>
                    <a:pt x="2847" y="1"/>
                    <a:pt x="256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242" name="Google Shape;340;p52"/>
          <p:cNvGrpSpPr/>
          <p:nvPr/>
        </p:nvGrpSpPr>
        <p:grpSpPr>
          <a:xfrm>
            <a:off x="5550840" y="1193040"/>
            <a:ext cx="2963160" cy="3358800"/>
            <a:chOff x="5550840" y="1193040"/>
            <a:chExt cx="2963160" cy="3358800"/>
          </a:xfrm>
        </p:grpSpPr>
        <p:sp>
          <p:nvSpPr>
            <p:cNvPr id="1243" name="Google Shape;341;p52"/>
            <p:cNvSpPr/>
            <p:nvPr/>
          </p:nvSpPr>
          <p:spPr>
            <a:xfrm flipH="1">
              <a:off x="8198640" y="4439880"/>
              <a:ext cx="314640" cy="5256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12743" h="2136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4" name="Google Shape;342;p52"/>
            <p:cNvSpPr/>
            <p:nvPr/>
          </p:nvSpPr>
          <p:spPr>
            <a:xfrm flipH="1">
              <a:off x="6435720" y="1193040"/>
              <a:ext cx="976680" cy="499320"/>
            </a:xfrm>
            <a:custGeom>
              <a:avLst/>
              <a:gdLst>
                <a:gd name="textAreaLeft" fmla="*/ -360 w 976680"/>
                <a:gd name="textAreaRight" fmla="*/ 976680 w 976680"/>
                <a:gd name="textAreaTop" fmla="*/ 0 h 499320"/>
                <a:gd name="textAreaBottom" fmla="*/ 499680 h 499320"/>
              </a:gdLst>
              <a:ahLst/>
              <a:rect l="textAreaLeft" t="textAreaTop" r="textAreaRight" b="textAreaBottom"/>
              <a:pathLst>
                <a:path w="30756" h="15746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1245" name="Google Shape;343;p52"/>
            <p:cNvGrpSpPr/>
            <p:nvPr/>
          </p:nvGrpSpPr>
          <p:grpSpPr>
            <a:xfrm>
              <a:off x="5848200" y="2707920"/>
              <a:ext cx="2461680" cy="1788480"/>
              <a:chOff x="5848200" y="2707920"/>
              <a:chExt cx="2461680" cy="1788480"/>
            </a:xfrm>
          </p:grpSpPr>
          <p:sp>
            <p:nvSpPr>
              <p:cNvPr id="1246" name="Google Shape;344;p52"/>
              <p:cNvSpPr/>
              <p:nvPr/>
            </p:nvSpPr>
            <p:spPr>
              <a:xfrm flipH="1">
                <a:off x="6736680" y="2707920"/>
                <a:ext cx="680040" cy="1788120"/>
              </a:xfrm>
              <a:custGeom>
                <a:avLst/>
                <a:gdLst>
                  <a:gd name="textAreaLeft" fmla="*/ -360 w 680040"/>
                  <a:gd name="textAreaRight" fmla="*/ 680040 w 680040"/>
                  <a:gd name="textAreaTop" fmla="*/ 0 h 1788120"/>
                  <a:gd name="textAreaBottom" fmla="*/ 1788480 h 1788120"/>
                </a:gdLst>
                <a:ahLst/>
                <a:rect l="textAreaLeft" t="textAreaTop" r="textAreaRight" b="textAreaBottom"/>
                <a:pathLst>
                  <a:path w="27521" h="7242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247" name="Google Shape;345;p52"/>
              <p:cNvSpPr/>
              <p:nvPr/>
            </p:nvSpPr>
            <p:spPr>
              <a:xfrm flipH="1">
                <a:off x="6734880" y="2707920"/>
                <a:ext cx="507600" cy="1788120"/>
              </a:xfrm>
              <a:custGeom>
                <a:avLst/>
                <a:gdLst>
                  <a:gd name="textAreaLeft" fmla="*/ 360 w 507600"/>
                  <a:gd name="textAreaRight" fmla="*/ 508320 w 507600"/>
                  <a:gd name="textAreaTop" fmla="*/ 0 h 1788120"/>
                  <a:gd name="textAreaBottom" fmla="*/ 1788480 h 1788120"/>
                </a:gdLst>
                <a:ahLst/>
                <a:rect l="textAreaLeft" t="textAreaTop" r="textAreaRight" b="textAreaBottom"/>
                <a:pathLst>
                  <a:path w="20549" h="7242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248" name="Google Shape;346;p52"/>
              <p:cNvSpPr/>
              <p:nvPr/>
            </p:nvSpPr>
            <p:spPr>
              <a:xfrm flipH="1">
                <a:off x="5847840" y="3317760"/>
                <a:ext cx="680040" cy="1178640"/>
              </a:xfrm>
              <a:custGeom>
                <a:avLst/>
                <a:gdLst>
                  <a:gd name="textAreaLeft" fmla="*/ -360 w 680040"/>
                  <a:gd name="textAreaRight" fmla="*/ 680040 w 680040"/>
                  <a:gd name="textAreaTop" fmla="*/ 0 h 1178640"/>
                  <a:gd name="textAreaBottom" fmla="*/ 1179000 h 1178640"/>
                </a:gdLst>
                <a:ahLst/>
                <a:rect l="textAreaLeft" t="textAreaTop" r="textAreaRight" b="textAreaBottom"/>
                <a:pathLst>
                  <a:path w="27521" h="47735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249" name="Google Shape;347;p52"/>
              <p:cNvSpPr/>
              <p:nvPr/>
            </p:nvSpPr>
            <p:spPr>
              <a:xfrm flipH="1">
                <a:off x="5848560" y="3315240"/>
                <a:ext cx="506880" cy="1181160"/>
              </a:xfrm>
              <a:custGeom>
                <a:avLst/>
                <a:gdLst>
                  <a:gd name="textAreaLeft" fmla="*/ 360 w 506880"/>
                  <a:gd name="textAreaRight" fmla="*/ 507600 w 506880"/>
                  <a:gd name="textAreaTop" fmla="*/ 0 h 1181160"/>
                  <a:gd name="textAreaBottom" fmla="*/ 1181520 h 1181160"/>
                </a:gdLst>
                <a:ahLst/>
                <a:rect l="textAreaLeft" t="textAreaTop" r="textAreaRight" b="textAreaBottom"/>
                <a:pathLst>
                  <a:path w="20516" h="47835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250" name="Google Shape;348;p52"/>
              <p:cNvSpPr/>
              <p:nvPr/>
            </p:nvSpPr>
            <p:spPr>
              <a:xfrm flipH="1">
                <a:off x="7629480" y="3026880"/>
                <a:ext cx="680040" cy="1469520"/>
              </a:xfrm>
              <a:custGeom>
                <a:avLst/>
                <a:gdLst>
                  <a:gd name="textAreaLeft" fmla="*/ -360 w 680040"/>
                  <a:gd name="textAreaRight" fmla="*/ 680040 w 680040"/>
                  <a:gd name="textAreaTop" fmla="*/ 0 h 1469520"/>
                  <a:gd name="textAreaBottom" fmla="*/ 1469880 h 1469520"/>
                </a:gdLst>
                <a:ahLst/>
                <a:rect l="textAreaLeft" t="textAreaTop" r="textAreaRight" b="textAreaBottom"/>
                <a:pathLst>
                  <a:path w="27521" h="5951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251" name="Google Shape;349;p52"/>
              <p:cNvSpPr/>
              <p:nvPr/>
            </p:nvSpPr>
            <p:spPr>
              <a:xfrm flipH="1">
                <a:off x="7630200" y="3023640"/>
                <a:ext cx="506880" cy="1472760"/>
              </a:xfrm>
              <a:custGeom>
                <a:avLst/>
                <a:gdLst>
                  <a:gd name="textAreaLeft" fmla="*/ 360 w 506880"/>
                  <a:gd name="textAreaRight" fmla="*/ 507600 w 506880"/>
                  <a:gd name="textAreaTop" fmla="*/ 0 h 1472760"/>
                  <a:gd name="textAreaBottom" fmla="*/ 1473120 h 1472760"/>
                </a:gdLst>
                <a:ahLst/>
                <a:rect l="textAreaLeft" t="textAreaTop" r="textAreaRight" b="textAreaBottom"/>
                <a:pathLst>
                  <a:path w="20516" h="59644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252" name="Google Shape;350;p52"/>
            <p:cNvGrpSpPr/>
            <p:nvPr/>
          </p:nvGrpSpPr>
          <p:grpSpPr>
            <a:xfrm>
              <a:off x="5726880" y="1599120"/>
              <a:ext cx="484920" cy="492840"/>
              <a:chOff x="5726880" y="1599120"/>
              <a:chExt cx="484920" cy="492840"/>
            </a:xfrm>
          </p:grpSpPr>
          <p:sp>
            <p:nvSpPr>
              <p:cNvPr id="1253" name="Google Shape;351;p52"/>
              <p:cNvSpPr/>
              <p:nvPr/>
            </p:nvSpPr>
            <p:spPr>
              <a:xfrm flipH="1">
                <a:off x="5978520" y="1599120"/>
                <a:ext cx="232920" cy="199440"/>
              </a:xfrm>
              <a:custGeom>
                <a:avLst/>
                <a:gdLst>
                  <a:gd name="textAreaLeft" fmla="*/ -360 w 232920"/>
                  <a:gd name="textAreaRight" fmla="*/ 232920 w 232920"/>
                  <a:gd name="textAreaTop" fmla="*/ 0 h 199440"/>
                  <a:gd name="textAreaBottom" fmla="*/ 199800 h 199440"/>
                </a:gdLst>
                <a:ahLst/>
                <a:rect l="textAreaLeft" t="textAreaTop" r="textAreaRight" b="textAreaBottom"/>
                <a:pathLst>
                  <a:path w="9441" h="8091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254" name="Google Shape;352;p52"/>
              <p:cNvSpPr/>
              <p:nvPr/>
            </p:nvSpPr>
            <p:spPr>
              <a:xfrm flipH="1">
                <a:off x="5726880" y="1892520"/>
                <a:ext cx="234000" cy="199440"/>
              </a:xfrm>
              <a:custGeom>
                <a:avLst/>
                <a:gdLst>
                  <a:gd name="textAreaLeft" fmla="*/ 360 w 234000"/>
                  <a:gd name="textAreaRight" fmla="*/ 234720 w 234000"/>
                  <a:gd name="textAreaTop" fmla="*/ 0 h 199440"/>
                  <a:gd name="textAreaBottom" fmla="*/ 199800 h 199440"/>
                </a:gdLst>
                <a:ahLst/>
                <a:rect l="textAreaLeft" t="textAreaTop" r="textAreaRight" b="textAreaBottom"/>
                <a:pathLst>
                  <a:path w="9474" h="8091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255" name="Google Shape;353;p52"/>
              <p:cNvSpPr/>
              <p:nvPr/>
            </p:nvSpPr>
            <p:spPr>
              <a:xfrm flipH="1">
                <a:off x="5810040" y="1599120"/>
                <a:ext cx="297360" cy="492480"/>
              </a:xfrm>
              <a:custGeom>
                <a:avLst/>
                <a:gdLst>
                  <a:gd name="textAreaLeft" fmla="*/ 360 w 297360"/>
                  <a:gd name="textAreaRight" fmla="*/ 298080 w 297360"/>
                  <a:gd name="textAreaTop" fmla="*/ 0 h 492480"/>
                  <a:gd name="textAreaBottom" fmla="*/ 492840 h 492480"/>
                </a:gdLst>
                <a:ahLst/>
                <a:rect l="textAreaLeft" t="textAreaTop" r="textAreaRight" b="textAreaBottom"/>
                <a:pathLst>
                  <a:path w="12043" h="19949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256" name="Google Shape;354;p52"/>
            <p:cNvGrpSpPr/>
            <p:nvPr/>
          </p:nvGrpSpPr>
          <p:grpSpPr>
            <a:xfrm>
              <a:off x="7724160" y="1672920"/>
              <a:ext cx="570600" cy="494640"/>
              <a:chOff x="7724160" y="1672920"/>
              <a:chExt cx="570600" cy="494640"/>
            </a:xfrm>
          </p:grpSpPr>
          <p:sp>
            <p:nvSpPr>
              <p:cNvPr id="1257" name="Google Shape;355;p52"/>
              <p:cNvSpPr/>
              <p:nvPr/>
            </p:nvSpPr>
            <p:spPr>
              <a:xfrm flipH="1">
                <a:off x="7882920" y="1672920"/>
                <a:ext cx="149040" cy="105120"/>
              </a:xfrm>
              <a:custGeom>
                <a:avLst/>
                <a:gdLst>
                  <a:gd name="textAreaLeft" fmla="*/ 360 w 149040"/>
                  <a:gd name="textAreaRight" fmla="*/ 149760 w 149040"/>
                  <a:gd name="textAreaTop" fmla="*/ 0 h 105120"/>
                  <a:gd name="textAreaBottom" fmla="*/ 105480 h 105120"/>
                </a:gdLst>
                <a:ahLst/>
                <a:rect l="textAreaLeft" t="textAreaTop" r="textAreaRight" b="textAreaBottom"/>
                <a:pathLst>
                  <a:path w="6039" h="427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2560" bIns="52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258" name="Google Shape;356;p52"/>
              <p:cNvSpPr/>
              <p:nvPr/>
            </p:nvSpPr>
            <p:spPr>
              <a:xfrm flipH="1">
                <a:off x="8062200" y="1935720"/>
                <a:ext cx="232200" cy="231840"/>
              </a:xfrm>
              <a:custGeom>
                <a:avLst/>
                <a:gdLst>
                  <a:gd name="textAreaLeft" fmla="*/ -360 w 232200"/>
                  <a:gd name="textAreaRight" fmla="*/ 232200 w 232200"/>
                  <a:gd name="textAreaTop" fmla="*/ 0 h 231840"/>
                  <a:gd name="textAreaBottom" fmla="*/ 232200 h 231840"/>
                </a:gdLst>
                <a:ahLst/>
                <a:rect l="textAreaLeft" t="textAreaTop" r="textAreaRight" b="textAreaBottom"/>
                <a:pathLst>
                  <a:path w="9408" h="9407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259" name="Google Shape;357;p52"/>
              <p:cNvSpPr/>
              <p:nvPr/>
            </p:nvSpPr>
            <p:spPr>
              <a:xfrm flipH="1">
                <a:off x="8062200" y="1672920"/>
                <a:ext cx="232200" cy="232920"/>
              </a:xfrm>
              <a:custGeom>
                <a:avLst/>
                <a:gdLst>
                  <a:gd name="textAreaLeft" fmla="*/ -360 w 232200"/>
                  <a:gd name="textAreaRight" fmla="*/ 232200 w 232200"/>
                  <a:gd name="textAreaTop" fmla="*/ 0 h 232920"/>
                  <a:gd name="textAreaBottom" fmla="*/ 233280 h 232920"/>
                </a:gdLst>
                <a:ahLst/>
                <a:rect l="textAreaLeft" t="textAreaTop" r="textAreaRight" b="textAreaBottom"/>
                <a:pathLst>
                  <a:path w="9408" h="9441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260" name="Google Shape;358;p52"/>
              <p:cNvSpPr/>
              <p:nvPr/>
            </p:nvSpPr>
            <p:spPr>
              <a:xfrm flipH="1">
                <a:off x="8062200" y="1672920"/>
                <a:ext cx="232200" cy="232920"/>
              </a:xfrm>
              <a:custGeom>
                <a:avLst/>
                <a:gdLst>
                  <a:gd name="textAreaLeft" fmla="*/ -360 w 232200"/>
                  <a:gd name="textAreaRight" fmla="*/ 232200 w 232200"/>
                  <a:gd name="textAreaTop" fmla="*/ 0 h 232920"/>
                  <a:gd name="textAreaBottom" fmla="*/ 233280 h 232920"/>
                </a:gdLst>
                <a:ahLst/>
                <a:rect l="textAreaLeft" t="textAreaTop" r="textAreaRight" b="textAreaBottom"/>
                <a:pathLst>
                  <a:path w="9408" h="9441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261" name="Google Shape;359;p52"/>
              <p:cNvSpPr/>
              <p:nvPr/>
            </p:nvSpPr>
            <p:spPr>
              <a:xfrm flipH="1">
                <a:off x="7723800" y="1756080"/>
                <a:ext cx="307080" cy="411480"/>
              </a:xfrm>
              <a:custGeom>
                <a:avLst/>
                <a:gdLst>
                  <a:gd name="textAreaLeft" fmla="*/ -360 w 307080"/>
                  <a:gd name="textAreaRight" fmla="*/ 307080 w 307080"/>
                  <a:gd name="textAreaTop" fmla="*/ 0 h 411480"/>
                  <a:gd name="textAreaBottom" fmla="*/ 411840 h 411480"/>
                </a:gdLst>
                <a:ahLst/>
                <a:rect l="textAreaLeft" t="textAreaTop" r="textAreaRight" b="textAreaBottom"/>
                <a:pathLst>
                  <a:path w="12443" h="16679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1262" name="Google Shape;360;p52"/>
            <p:cNvSpPr/>
            <p:nvPr/>
          </p:nvSpPr>
          <p:spPr>
            <a:xfrm flipH="1">
              <a:off x="6719040" y="1866960"/>
              <a:ext cx="411120" cy="372240"/>
            </a:xfrm>
            <a:custGeom>
              <a:avLst/>
              <a:gdLst>
                <a:gd name="textAreaLeft" fmla="*/ 360 w 411120"/>
                <a:gd name="textAreaRight" fmla="*/ 411840 w 411120"/>
                <a:gd name="textAreaTop" fmla="*/ 0 h 372240"/>
                <a:gd name="textAreaBottom" fmla="*/ 372600 h 372240"/>
              </a:gdLst>
              <a:ahLst/>
              <a:rect l="textAreaLeft" t="textAreaTop" r="textAreaRight" b="textAreaBottom"/>
              <a:pathLst>
                <a:path w="16647" h="15089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3" name="Google Shape;361;p52"/>
            <p:cNvSpPr/>
            <p:nvPr/>
          </p:nvSpPr>
          <p:spPr>
            <a:xfrm flipH="1">
              <a:off x="6930360" y="1796040"/>
              <a:ext cx="257760" cy="303840"/>
            </a:xfrm>
            <a:custGeom>
              <a:avLst/>
              <a:gdLst>
                <a:gd name="textAreaLeft" fmla="*/ 360 w 257760"/>
                <a:gd name="textAreaRight" fmla="*/ 258480 w 257760"/>
                <a:gd name="textAreaTop" fmla="*/ 0 h 303840"/>
                <a:gd name="textAreaBottom" fmla="*/ 304200 h 303840"/>
              </a:gdLst>
              <a:ahLst/>
              <a:rect l="textAreaLeft" t="textAreaTop" r="textAreaRight" b="textAreaBottom"/>
              <a:pathLst>
                <a:path w="10442" h="12315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4" name="Google Shape;362;p52"/>
            <p:cNvSpPr/>
            <p:nvPr/>
          </p:nvSpPr>
          <p:spPr>
            <a:xfrm flipH="1">
              <a:off x="6996960" y="1927440"/>
              <a:ext cx="128160" cy="172080"/>
            </a:xfrm>
            <a:custGeom>
              <a:avLst/>
              <a:gdLst>
                <a:gd name="textAreaLeft" fmla="*/ 360 w 128160"/>
                <a:gd name="textAreaRight" fmla="*/ 128880 w 128160"/>
                <a:gd name="textAreaTop" fmla="*/ 0 h 172080"/>
                <a:gd name="textAreaBottom" fmla="*/ 172440 h 172080"/>
              </a:gdLst>
              <a:ahLst/>
              <a:rect l="textAreaLeft" t="textAreaTop" r="textAreaRight" b="textAreaBottom"/>
              <a:pathLst>
                <a:path w="5204" h="6987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6040" bIns="86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5" name="Google Shape;363;p52"/>
            <p:cNvSpPr/>
            <p:nvPr/>
          </p:nvSpPr>
          <p:spPr>
            <a:xfrm flipH="1">
              <a:off x="6688800" y="2090160"/>
              <a:ext cx="78120" cy="99000"/>
            </a:xfrm>
            <a:custGeom>
              <a:avLst/>
              <a:gdLst>
                <a:gd name="textAreaLeft" fmla="*/ -360 w 78120"/>
                <a:gd name="textAreaRight" fmla="*/ 78120 w 78120"/>
                <a:gd name="textAreaTop" fmla="*/ 0 h 99000"/>
                <a:gd name="textAreaBottom" fmla="*/ 99360 h 99000"/>
              </a:gdLst>
              <a:ahLst/>
              <a:rect l="textAreaLeft" t="textAreaTop" r="textAreaRight" b="textAreaBottom"/>
              <a:pathLst>
                <a:path w="3170" h="4024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9680" bIns="49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6" name="Google Shape;364;p52"/>
            <p:cNvSpPr/>
            <p:nvPr/>
          </p:nvSpPr>
          <p:spPr>
            <a:xfrm flipH="1">
              <a:off x="6623640" y="2086200"/>
              <a:ext cx="78120" cy="84600"/>
            </a:xfrm>
            <a:custGeom>
              <a:avLst/>
              <a:gdLst>
                <a:gd name="textAreaLeft" fmla="*/ -360 w 78120"/>
                <a:gd name="textAreaRight" fmla="*/ 78120 w 78120"/>
                <a:gd name="textAreaTop" fmla="*/ 0 h 84600"/>
                <a:gd name="textAreaBottom" fmla="*/ 84960 h 84600"/>
              </a:gdLst>
              <a:ahLst/>
              <a:rect l="textAreaLeft" t="textAreaTop" r="textAreaRight" b="textAreaBottom"/>
              <a:pathLst>
                <a:path w="3170" h="3436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7" name="Google Shape;365;p52"/>
            <p:cNvSpPr/>
            <p:nvPr/>
          </p:nvSpPr>
          <p:spPr>
            <a:xfrm flipH="1">
              <a:off x="7012800" y="1764000"/>
              <a:ext cx="409320" cy="638280"/>
            </a:xfrm>
            <a:custGeom>
              <a:avLst/>
              <a:gdLst>
                <a:gd name="textAreaLeft" fmla="*/ -360 w 409320"/>
                <a:gd name="textAreaRight" fmla="*/ 409320 w 409320"/>
                <a:gd name="textAreaTop" fmla="*/ 0 h 638280"/>
                <a:gd name="textAreaBottom" fmla="*/ 638640 h 638280"/>
              </a:gdLst>
              <a:ahLst/>
              <a:rect l="textAreaLeft" t="textAreaTop" r="textAreaRight" b="textAreaBottom"/>
              <a:pathLst>
                <a:path w="16579" h="25853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8" name="Google Shape;366;p52"/>
            <p:cNvSpPr/>
            <p:nvPr/>
          </p:nvSpPr>
          <p:spPr>
            <a:xfrm flipH="1">
              <a:off x="6890760" y="3130560"/>
              <a:ext cx="143280" cy="197280"/>
            </a:xfrm>
            <a:custGeom>
              <a:avLst/>
              <a:gdLst>
                <a:gd name="textAreaLeft" fmla="*/ 360 w 143280"/>
                <a:gd name="textAreaRight" fmla="*/ 144000 w 143280"/>
                <a:gd name="textAreaTop" fmla="*/ 0 h 197280"/>
                <a:gd name="textAreaBottom" fmla="*/ 197640 h 197280"/>
              </a:gdLst>
              <a:ahLst/>
              <a:rect l="textAreaLeft" t="textAreaTop" r="textAreaRight" b="textAreaBottom"/>
              <a:pathLst>
                <a:path w="5805" h="8006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9" name="Google Shape;367;p52"/>
            <p:cNvSpPr/>
            <p:nvPr/>
          </p:nvSpPr>
          <p:spPr>
            <a:xfrm flipH="1">
              <a:off x="6793200" y="3275640"/>
              <a:ext cx="267840" cy="133560"/>
            </a:xfrm>
            <a:custGeom>
              <a:avLst/>
              <a:gdLst>
                <a:gd name="textAreaLeft" fmla="*/ 360 w 267840"/>
                <a:gd name="textAreaRight" fmla="*/ 268560 w 267840"/>
                <a:gd name="textAreaTop" fmla="*/ 0 h 133560"/>
                <a:gd name="textAreaBottom" fmla="*/ 133920 h 133560"/>
              </a:gdLst>
              <a:ahLst/>
              <a:rect l="textAreaLeft" t="textAreaTop" r="textAreaRight" b="textAreaBottom"/>
              <a:pathLst>
                <a:path w="10843" h="5417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6960" bIns="66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0" name="Google Shape;368;p52"/>
            <p:cNvSpPr/>
            <p:nvPr/>
          </p:nvSpPr>
          <p:spPr>
            <a:xfrm flipH="1">
              <a:off x="6890760" y="3130560"/>
              <a:ext cx="110160" cy="114840"/>
            </a:xfrm>
            <a:custGeom>
              <a:avLst/>
              <a:gdLst>
                <a:gd name="textAreaLeft" fmla="*/ 360 w 110160"/>
                <a:gd name="textAreaRight" fmla="*/ 110880 w 110160"/>
                <a:gd name="textAreaTop" fmla="*/ 0 h 114840"/>
                <a:gd name="textAreaBottom" fmla="*/ 115200 h 114840"/>
              </a:gdLst>
              <a:ahLst/>
              <a:rect l="textAreaLeft" t="textAreaTop" r="textAreaRight" b="textAreaBottom"/>
              <a:pathLst>
                <a:path w="4470" h="4671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600" bIns="57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1" name="Google Shape;369;p52"/>
            <p:cNvSpPr/>
            <p:nvPr/>
          </p:nvSpPr>
          <p:spPr>
            <a:xfrm flipH="1">
              <a:off x="6698520" y="2532600"/>
              <a:ext cx="558000" cy="693360"/>
            </a:xfrm>
            <a:custGeom>
              <a:avLst/>
              <a:gdLst>
                <a:gd name="textAreaLeft" fmla="*/ 360 w 558000"/>
                <a:gd name="textAreaRight" fmla="*/ 558720 w 55800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22584" h="28088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2" name="Google Shape;370;p52"/>
            <p:cNvSpPr/>
            <p:nvPr/>
          </p:nvSpPr>
          <p:spPr>
            <a:xfrm flipH="1">
              <a:off x="6785280" y="2408040"/>
              <a:ext cx="623880" cy="299520"/>
            </a:xfrm>
            <a:custGeom>
              <a:avLst/>
              <a:gdLst>
                <a:gd name="textAreaLeft" fmla="*/ -360 w 623880"/>
                <a:gd name="textAreaRight" fmla="*/ 623880 w 623880"/>
                <a:gd name="textAreaTop" fmla="*/ 0 h 299520"/>
                <a:gd name="textAreaBottom" fmla="*/ 299880 h 299520"/>
              </a:gdLst>
              <a:ahLst/>
              <a:rect l="textAreaLeft" t="textAreaTop" r="textAreaRight" b="textAreaBottom"/>
              <a:pathLst>
                <a:path w="25253" h="12143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3" name="Google Shape;371;p52"/>
            <p:cNvSpPr/>
            <p:nvPr/>
          </p:nvSpPr>
          <p:spPr>
            <a:xfrm flipH="1">
              <a:off x="6423120" y="2944440"/>
              <a:ext cx="145800" cy="210600"/>
            </a:xfrm>
            <a:custGeom>
              <a:avLst/>
              <a:gdLst>
                <a:gd name="textAreaLeft" fmla="*/ -360 w 145800"/>
                <a:gd name="textAreaRight" fmla="*/ 145800 w 145800"/>
                <a:gd name="textAreaTop" fmla="*/ 0 h 210600"/>
                <a:gd name="textAreaBottom" fmla="*/ 210960 h 210600"/>
              </a:gdLst>
              <a:ahLst/>
              <a:rect l="textAreaLeft" t="textAreaTop" r="textAreaRight" b="textAreaBottom"/>
              <a:pathLst>
                <a:path w="5906" h="854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4" name="Google Shape;372;p52"/>
            <p:cNvSpPr/>
            <p:nvPr/>
          </p:nvSpPr>
          <p:spPr>
            <a:xfrm flipH="1">
              <a:off x="6283080" y="3112920"/>
              <a:ext cx="285120" cy="151560"/>
            </a:xfrm>
            <a:custGeom>
              <a:avLst/>
              <a:gdLst>
                <a:gd name="textAreaLeft" fmla="*/ 360 w 285120"/>
                <a:gd name="textAreaRight" fmla="*/ 285840 w 285120"/>
                <a:gd name="textAreaTop" fmla="*/ 0 h 151560"/>
                <a:gd name="textAreaBottom" fmla="*/ 151920 h 151560"/>
              </a:gdLst>
              <a:ahLst/>
              <a:rect l="textAreaLeft" t="textAreaTop" r="textAreaRight" b="textAreaBottom"/>
              <a:pathLst>
                <a:path w="11543" h="6152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5960" bIns="75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5" name="Google Shape;373;p52"/>
            <p:cNvSpPr/>
            <p:nvPr/>
          </p:nvSpPr>
          <p:spPr>
            <a:xfrm flipH="1">
              <a:off x="6474960" y="2944440"/>
              <a:ext cx="94320" cy="131400"/>
            </a:xfrm>
            <a:custGeom>
              <a:avLst/>
              <a:gdLst>
                <a:gd name="textAreaLeft" fmla="*/ 360 w 94320"/>
                <a:gd name="textAreaRight" fmla="*/ 95040 w 94320"/>
                <a:gd name="textAreaTop" fmla="*/ 0 h 131400"/>
                <a:gd name="textAreaBottom" fmla="*/ 131760 h 131400"/>
              </a:gdLst>
              <a:ahLst/>
              <a:rect l="textAreaLeft" t="textAreaTop" r="textAreaRight" b="textAreaBottom"/>
              <a:pathLst>
                <a:path w="3837" h="5338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5880" bIns="65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6" name="Google Shape;374;p52"/>
            <p:cNvSpPr/>
            <p:nvPr/>
          </p:nvSpPr>
          <p:spPr>
            <a:xfrm flipH="1">
              <a:off x="6472800" y="2358720"/>
              <a:ext cx="976680" cy="699480"/>
            </a:xfrm>
            <a:custGeom>
              <a:avLst/>
              <a:gdLst>
                <a:gd name="textAreaLeft" fmla="*/ -360 w 976680"/>
                <a:gd name="textAreaRight" fmla="*/ 976680 w 976680"/>
                <a:gd name="textAreaTop" fmla="*/ 0 h 699480"/>
                <a:gd name="textAreaBottom" fmla="*/ 699840 h 699480"/>
              </a:gdLst>
              <a:ahLst/>
              <a:rect l="textAreaLeft" t="textAreaTop" r="textAreaRight" b="textAreaBottom"/>
              <a:pathLst>
                <a:path w="39529" h="28328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7" name="Google Shape;375;p52"/>
            <p:cNvSpPr/>
            <p:nvPr/>
          </p:nvSpPr>
          <p:spPr>
            <a:xfrm flipH="1">
              <a:off x="7040160" y="2358720"/>
              <a:ext cx="369000" cy="56520"/>
            </a:xfrm>
            <a:custGeom>
              <a:avLst/>
              <a:gdLst>
                <a:gd name="textAreaLeft" fmla="*/ -360 w 369000"/>
                <a:gd name="textAreaRight" fmla="*/ 369000 w 369000"/>
                <a:gd name="textAreaTop" fmla="*/ 0 h 56520"/>
                <a:gd name="textAreaBottom" fmla="*/ 56880 h 56520"/>
              </a:gdLst>
              <a:ahLst/>
              <a:rect l="textAreaLeft" t="textAreaTop" r="textAreaRight" b="textAreaBottom"/>
              <a:pathLst>
                <a:path w="14945" h="2302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440" bIns="28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8" name="Google Shape;376;p52"/>
            <p:cNvSpPr/>
            <p:nvPr/>
          </p:nvSpPr>
          <p:spPr>
            <a:xfrm flipH="1">
              <a:off x="7293600" y="1803600"/>
              <a:ext cx="157680" cy="286920"/>
            </a:xfrm>
            <a:custGeom>
              <a:avLst/>
              <a:gdLst>
                <a:gd name="textAreaLeft" fmla="*/ 360 w 157680"/>
                <a:gd name="textAreaRight" fmla="*/ 158400 w 157680"/>
                <a:gd name="textAreaTop" fmla="*/ 0 h 286920"/>
                <a:gd name="textAreaBottom" fmla="*/ 287280 h 286920"/>
              </a:gdLst>
              <a:ahLst/>
              <a:rect l="textAreaLeft" t="textAreaTop" r="textAreaRight" b="textAreaBottom"/>
              <a:pathLst>
                <a:path w="6391" h="11638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9" name="Google Shape;377;p52"/>
            <p:cNvSpPr/>
            <p:nvPr/>
          </p:nvSpPr>
          <p:spPr>
            <a:xfrm flipH="1">
              <a:off x="7093440" y="2002680"/>
              <a:ext cx="409680" cy="301320"/>
            </a:xfrm>
            <a:custGeom>
              <a:avLst/>
              <a:gdLst>
                <a:gd name="textAreaLeft" fmla="*/ 360 w 409680"/>
                <a:gd name="textAreaRight" fmla="*/ 410400 w 409680"/>
                <a:gd name="textAreaTop" fmla="*/ 0 h 301320"/>
                <a:gd name="textAreaBottom" fmla="*/ 301680 h 301320"/>
              </a:gdLst>
              <a:ahLst/>
              <a:rect l="textAreaLeft" t="textAreaTop" r="textAreaRight" b="textAreaBottom"/>
              <a:pathLst>
                <a:path w="16580" h="12217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0" name="Google Shape;378;p52"/>
            <p:cNvSpPr/>
            <p:nvPr/>
          </p:nvSpPr>
          <p:spPr>
            <a:xfrm flipH="1">
              <a:off x="7293600" y="1771200"/>
              <a:ext cx="218520" cy="298080"/>
            </a:xfrm>
            <a:custGeom>
              <a:avLst/>
              <a:gdLst>
                <a:gd name="textAreaLeft" fmla="*/ -360 w 218520"/>
                <a:gd name="textAreaRight" fmla="*/ 218520 w 218520"/>
                <a:gd name="textAreaTop" fmla="*/ 0 h 298080"/>
                <a:gd name="textAreaBottom" fmla="*/ 298440 h 298080"/>
              </a:gdLst>
              <a:ahLst/>
              <a:rect l="textAreaLeft" t="textAreaTop" r="textAreaRight" b="textAreaBottom"/>
              <a:pathLst>
                <a:path w="8851" h="12077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1" name="Google Shape;379;p52"/>
            <p:cNvSpPr/>
            <p:nvPr/>
          </p:nvSpPr>
          <p:spPr>
            <a:xfrm flipH="1">
              <a:off x="7070400" y="1737000"/>
              <a:ext cx="215640" cy="145800"/>
            </a:xfrm>
            <a:custGeom>
              <a:avLst/>
              <a:gdLst>
                <a:gd name="textAreaLeft" fmla="*/ -360 w 215640"/>
                <a:gd name="textAreaRight" fmla="*/ 215640 w 215640"/>
                <a:gd name="textAreaTop" fmla="*/ 0 h 145800"/>
                <a:gd name="textAreaBottom" fmla="*/ 146160 h 145800"/>
              </a:gdLst>
              <a:ahLst/>
              <a:rect l="textAreaLeft" t="textAreaTop" r="textAreaRight" b="textAreaBottom"/>
              <a:pathLst>
                <a:path w="8740" h="5922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3080" bIns="73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2" name="Google Shape;380;p52"/>
            <p:cNvSpPr/>
            <p:nvPr/>
          </p:nvSpPr>
          <p:spPr>
            <a:xfrm flipH="1">
              <a:off x="7070400" y="1737000"/>
              <a:ext cx="215640" cy="145800"/>
            </a:xfrm>
            <a:custGeom>
              <a:avLst/>
              <a:gdLst>
                <a:gd name="textAreaLeft" fmla="*/ -360 w 215640"/>
                <a:gd name="textAreaRight" fmla="*/ 215640 w 215640"/>
                <a:gd name="textAreaTop" fmla="*/ 0 h 145800"/>
                <a:gd name="textAreaBottom" fmla="*/ 146160 h 145800"/>
              </a:gdLst>
              <a:ahLst/>
              <a:rect l="textAreaLeft" t="textAreaTop" r="textAreaRight" b="textAreaBottom"/>
              <a:pathLst>
                <a:path w="8740" h="5922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3080" bIns="73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3" name="Google Shape;381;p52"/>
            <p:cNvSpPr/>
            <p:nvPr/>
          </p:nvSpPr>
          <p:spPr>
            <a:xfrm flipH="1">
              <a:off x="7104600" y="1625400"/>
              <a:ext cx="142920" cy="214200"/>
            </a:xfrm>
            <a:custGeom>
              <a:avLst/>
              <a:gdLst>
                <a:gd name="textAreaLeft" fmla="*/ -360 w 142920"/>
                <a:gd name="textAreaRight" fmla="*/ 142920 w 142920"/>
                <a:gd name="textAreaTop" fmla="*/ 0 h 214200"/>
                <a:gd name="textAreaBottom" fmla="*/ 214560 h 214200"/>
              </a:gdLst>
              <a:ahLst/>
              <a:rect l="textAreaLeft" t="textAreaTop" r="textAreaRight" b="textAreaBottom"/>
              <a:pathLst>
                <a:path w="5790" h="8685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4" name="Google Shape;382;p52"/>
            <p:cNvSpPr/>
            <p:nvPr/>
          </p:nvSpPr>
          <p:spPr>
            <a:xfrm flipH="1">
              <a:off x="7120080" y="1672560"/>
              <a:ext cx="53280" cy="83880"/>
            </a:xfrm>
            <a:custGeom>
              <a:avLst/>
              <a:gdLst>
                <a:gd name="textAreaLeft" fmla="*/ 360 w 53280"/>
                <a:gd name="textAreaRight" fmla="*/ 54000 w 53280"/>
                <a:gd name="textAreaTop" fmla="*/ 0 h 83880"/>
                <a:gd name="textAreaBottom" fmla="*/ 84240 h 83880"/>
              </a:gdLst>
              <a:ahLst/>
              <a:rect l="textAreaLeft" t="textAreaTop" r="textAreaRight" b="textAreaBottom"/>
              <a:pathLst>
                <a:path w="2169" h="3404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120" bIns="42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5" name="Google Shape;383;p52"/>
            <p:cNvSpPr/>
            <p:nvPr/>
          </p:nvSpPr>
          <p:spPr>
            <a:xfrm flipH="1">
              <a:off x="6993720" y="1450800"/>
              <a:ext cx="225720" cy="282960"/>
            </a:xfrm>
            <a:custGeom>
              <a:avLst/>
              <a:gdLst>
                <a:gd name="textAreaLeft" fmla="*/ -360 w 225720"/>
                <a:gd name="textAreaRight" fmla="*/ 225720 w 225720"/>
                <a:gd name="textAreaTop" fmla="*/ 0 h 282960"/>
                <a:gd name="textAreaBottom" fmla="*/ 283320 h 282960"/>
              </a:gdLst>
              <a:ahLst/>
              <a:rect l="textAreaLeft" t="textAreaTop" r="textAreaRight" b="textAreaBottom"/>
              <a:pathLst>
                <a:path w="9140" h="11475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6" name="Google Shape;384;p52"/>
            <p:cNvSpPr/>
            <p:nvPr/>
          </p:nvSpPr>
          <p:spPr>
            <a:xfrm flipH="1">
              <a:off x="7100280" y="1464120"/>
              <a:ext cx="166320" cy="156240"/>
            </a:xfrm>
            <a:custGeom>
              <a:avLst/>
              <a:gdLst>
                <a:gd name="textAreaLeft" fmla="*/ 360 w 166320"/>
                <a:gd name="textAreaRight" fmla="*/ 167040 w 166320"/>
                <a:gd name="textAreaTop" fmla="*/ 0 h 156240"/>
                <a:gd name="textAreaBottom" fmla="*/ 156600 h 156240"/>
              </a:gdLst>
              <a:ahLst/>
              <a:rect l="textAreaLeft" t="textAreaTop" r="textAreaRight" b="textAreaBottom"/>
              <a:pathLst>
                <a:path w="6739" h="634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8120" bIns="78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7" name="Google Shape;385;p52"/>
            <p:cNvSpPr/>
            <p:nvPr/>
          </p:nvSpPr>
          <p:spPr>
            <a:xfrm flipH="1">
              <a:off x="7186680" y="1563120"/>
              <a:ext cx="59760" cy="78480"/>
            </a:xfrm>
            <a:custGeom>
              <a:avLst/>
              <a:gdLst>
                <a:gd name="textAreaLeft" fmla="*/ 360 w 59760"/>
                <a:gd name="textAreaRight" fmla="*/ 60480 w 5976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2426" h="3185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240" bIns="39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8" name="Google Shape;386;p52"/>
            <p:cNvSpPr/>
            <p:nvPr/>
          </p:nvSpPr>
          <p:spPr>
            <a:xfrm flipH="1">
              <a:off x="7084440" y="1578240"/>
              <a:ext cx="16200" cy="20880"/>
            </a:xfrm>
            <a:custGeom>
              <a:avLst/>
              <a:gdLst>
                <a:gd name="textAreaLeft" fmla="*/ -360 w 16200"/>
                <a:gd name="textAreaRight" fmla="*/ 16200 w 16200"/>
                <a:gd name="textAreaTop" fmla="*/ 0 h 20880"/>
                <a:gd name="textAreaBottom" fmla="*/ 21240 h 20880"/>
              </a:gdLst>
              <a:ahLst/>
              <a:rect l="textAreaLeft" t="textAreaTop" r="textAreaRight" b="textAreaBottom"/>
              <a:pathLst>
                <a:path w="668" h="854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440" bIns="10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9" name="Google Shape;387;p52"/>
            <p:cNvSpPr/>
            <p:nvPr/>
          </p:nvSpPr>
          <p:spPr>
            <a:xfrm flipH="1">
              <a:off x="7018560" y="1592280"/>
              <a:ext cx="16200" cy="21240"/>
            </a:xfrm>
            <a:custGeom>
              <a:avLst/>
              <a:gdLst>
                <a:gd name="textAreaLeft" fmla="*/ -360 w 16200"/>
                <a:gd name="textAreaRight" fmla="*/ 16200 w 16200"/>
                <a:gd name="textAreaTop" fmla="*/ 0 h 21240"/>
                <a:gd name="textAreaBottom" fmla="*/ 21600 h 21240"/>
              </a:gdLst>
              <a:ahLst/>
              <a:rect l="textAreaLeft" t="textAreaTop" r="textAreaRight" b="textAreaBottom"/>
              <a:pathLst>
                <a:path w="668" h="877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0" name="Google Shape;388;p52"/>
            <p:cNvSpPr/>
            <p:nvPr/>
          </p:nvSpPr>
          <p:spPr>
            <a:xfrm flipH="1">
              <a:off x="7044120" y="1601640"/>
              <a:ext cx="24480" cy="50400"/>
            </a:xfrm>
            <a:custGeom>
              <a:avLst/>
              <a:gdLst>
                <a:gd name="textAreaLeft" fmla="*/ 360 w 24480"/>
                <a:gd name="textAreaRight" fmla="*/ 25200 w 24480"/>
                <a:gd name="textAreaTop" fmla="*/ 0 h 50400"/>
                <a:gd name="textAreaBottom" fmla="*/ 50760 h 50400"/>
              </a:gdLst>
              <a:ahLst/>
              <a:rect l="textAreaLeft" t="textAreaTop" r="textAreaRight" b="textAreaBottom"/>
              <a:pathLst>
                <a:path w="1002" h="2049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0" bIns="25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1" name="Google Shape;389;p52"/>
            <p:cNvSpPr/>
            <p:nvPr/>
          </p:nvSpPr>
          <p:spPr>
            <a:xfrm flipH="1">
              <a:off x="7075440" y="1651680"/>
              <a:ext cx="39240" cy="31320"/>
            </a:xfrm>
            <a:custGeom>
              <a:avLst/>
              <a:gdLst>
                <a:gd name="textAreaLeft" fmla="*/ -360 w 39240"/>
                <a:gd name="textAreaRight" fmla="*/ 39240 w 39240"/>
                <a:gd name="textAreaTop" fmla="*/ 0 h 31320"/>
                <a:gd name="textAreaBottom" fmla="*/ 31680 h 31320"/>
              </a:gdLst>
              <a:ahLst/>
              <a:rect l="textAreaLeft" t="textAreaTop" r="textAreaRight" b="textAreaBottom"/>
              <a:pathLst>
                <a:path w="1602" h="1282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2" name="Google Shape;390;p52"/>
            <p:cNvSpPr/>
            <p:nvPr/>
          </p:nvSpPr>
          <p:spPr>
            <a:xfrm flipH="1">
              <a:off x="7076880" y="1549080"/>
              <a:ext cx="35280" cy="14400"/>
            </a:xfrm>
            <a:custGeom>
              <a:avLst/>
              <a:gdLst>
                <a:gd name="textAreaLeft" fmla="*/ 360 w 35280"/>
                <a:gd name="textAreaRight" fmla="*/ 36000 w 35280"/>
                <a:gd name="textAreaTop" fmla="*/ 0 h 14400"/>
                <a:gd name="textAreaBottom" fmla="*/ 14760 h 14400"/>
              </a:gdLst>
              <a:ahLst/>
              <a:rect l="textAreaLeft" t="textAreaTop" r="textAreaRight" b="textAreaBottom"/>
              <a:pathLst>
                <a:path w="1436" h="592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3" name="Google Shape;391;p52"/>
            <p:cNvSpPr/>
            <p:nvPr/>
          </p:nvSpPr>
          <p:spPr>
            <a:xfrm flipH="1">
              <a:off x="6998040" y="1559160"/>
              <a:ext cx="28440" cy="24840"/>
            </a:xfrm>
            <a:custGeom>
              <a:avLst/>
              <a:gdLst>
                <a:gd name="textAreaLeft" fmla="*/ -360 w 28440"/>
                <a:gd name="textAreaRight" fmla="*/ 28440 w 2844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1169" h="1023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4" name="Google Shape;392;p52"/>
            <p:cNvSpPr/>
            <p:nvPr/>
          </p:nvSpPr>
          <p:spPr>
            <a:xfrm flipH="1">
              <a:off x="6498360" y="2088360"/>
              <a:ext cx="533880" cy="287280"/>
            </a:xfrm>
            <a:custGeom>
              <a:avLst/>
              <a:gdLst>
                <a:gd name="textAreaLeft" fmla="*/ -360 w 533880"/>
                <a:gd name="textAreaRight" fmla="*/ 533880 w 533880"/>
                <a:gd name="textAreaTop" fmla="*/ 0 h 287280"/>
                <a:gd name="textAreaBottom" fmla="*/ 287640 h 287280"/>
              </a:gdLst>
              <a:ahLst/>
              <a:rect l="textAreaLeft" t="textAreaTop" r="textAreaRight" b="textAreaBottom"/>
              <a:pathLst>
                <a:path w="21616" h="11642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5" name="Google Shape;393;p52"/>
            <p:cNvSpPr/>
            <p:nvPr/>
          </p:nvSpPr>
          <p:spPr>
            <a:xfrm flipH="1">
              <a:off x="6498360" y="2088360"/>
              <a:ext cx="533880" cy="287280"/>
            </a:xfrm>
            <a:custGeom>
              <a:avLst/>
              <a:gdLst>
                <a:gd name="textAreaLeft" fmla="*/ -360 w 533880"/>
                <a:gd name="textAreaRight" fmla="*/ 533880 w 533880"/>
                <a:gd name="textAreaTop" fmla="*/ 0 h 287280"/>
                <a:gd name="textAreaBottom" fmla="*/ 287640 h 287280"/>
              </a:gdLst>
              <a:ahLst/>
              <a:rect l="textAreaLeft" t="textAreaTop" r="textAreaRight" b="textAreaBottom"/>
              <a:pathLst>
                <a:path w="21616" h="11642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6" name="Google Shape;394;p52"/>
            <p:cNvSpPr/>
            <p:nvPr/>
          </p:nvSpPr>
          <p:spPr>
            <a:xfrm flipH="1">
              <a:off x="6485040" y="2087640"/>
              <a:ext cx="533880" cy="287280"/>
            </a:xfrm>
            <a:custGeom>
              <a:avLst/>
              <a:gdLst>
                <a:gd name="textAreaLeft" fmla="*/ -360 w 533880"/>
                <a:gd name="textAreaRight" fmla="*/ 533880 w 533880"/>
                <a:gd name="textAreaTop" fmla="*/ 0 h 287280"/>
                <a:gd name="textAreaBottom" fmla="*/ 287640 h 287280"/>
              </a:gdLst>
              <a:ahLst/>
              <a:rect l="textAreaLeft" t="textAreaTop" r="textAreaRight" b="textAreaBottom"/>
              <a:pathLst>
                <a:path w="21617" h="11643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7" name="Google Shape;395;p52"/>
            <p:cNvSpPr/>
            <p:nvPr/>
          </p:nvSpPr>
          <p:spPr>
            <a:xfrm flipH="1">
              <a:off x="6719040" y="2199600"/>
              <a:ext cx="75600" cy="63720"/>
            </a:xfrm>
            <a:custGeom>
              <a:avLst/>
              <a:gdLst>
                <a:gd name="textAreaLeft" fmla="*/ 360 w 75600"/>
                <a:gd name="textAreaRight" fmla="*/ 76320 w 75600"/>
                <a:gd name="textAreaTop" fmla="*/ 0 h 63720"/>
                <a:gd name="textAreaBottom" fmla="*/ 64080 h 63720"/>
              </a:gdLst>
              <a:ahLst/>
              <a:rect l="textAreaLeft" t="textAreaTop" r="textAreaRight" b="textAreaBottom"/>
              <a:pathLst>
                <a:path w="3069" h="2594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040" bIns="32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8" name="Google Shape;396;p52"/>
            <p:cNvSpPr/>
            <p:nvPr/>
          </p:nvSpPr>
          <p:spPr>
            <a:xfrm flipH="1">
              <a:off x="6532200" y="2373480"/>
              <a:ext cx="494280" cy="25920"/>
            </a:xfrm>
            <a:custGeom>
              <a:avLst/>
              <a:gdLst>
                <a:gd name="textAreaLeft" fmla="*/ -360 w 494280"/>
                <a:gd name="textAreaRight" fmla="*/ 494280 w 49428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20015" h="1069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9" name="Google Shape;397;p52"/>
            <p:cNvSpPr/>
            <p:nvPr/>
          </p:nvSpPr>
          <p:spPr>
            <a:xfrm flipH="1">
              <a:off x="6532200" y="2373480"/>
              <a:ext cx="494280" cy="25920"/>
            </a:xfrm>
            <a:custGeom>
              <a:avLst/>
              <a:gdLst>
                <a:gd name="textAreaLeft" fmla="*/ -360 w 494280"/>
                <a:gd name="textAreaRight" fmla="*/ 494280 w 494280"/>
                <a:gd name="textAreaTop" fmla="*/ 0 h 25920"/>
                <a:gd name="textAreaBottom" fmla="*/ 26280 h 25920"/>
              </a:gdLst>
              <a:ahLst/>
              <a:rect l="textAreaLeft" t="textAreaTop" r="textAreaRight" b="textAreaBottom"/>
              <a:pathLst>
                <a:path w="20015" h="1069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0" name="Google Shape;398;p52"/>
            <p:cNvSpPr/>
            <p:nvPr/>
          </p:nvSpPr>
          <p:spPr>
            <a:xfrm flipH="1">
              <a:off x="7008480" y="2373480"/>
              <a:ext cx="258480" cy="24480"/>
            </a:xfrm>
            <a:custGeom>
              <a:avLst/>
              <a:gdLst>
                <a:gd name="textAreaLeft" fmla="*/ 360 w 258480"/>
                <a:gd name="textAreaRight" fmla="*/ 259200 w 258480"/>
                <a:gd name="textAreaTop" fmla="*/ 0 h 24480"/>
                <a:gd name="textAreaBottom" fmla="*/ 24840 h 24480"/>
              </a:gdLst>
              <a:ahLst/>
              <a:rect l="textAreaLeft" t="textAreaTop" r="textAreaRight" b="textAreaBottom"/>
              <a:pathLst>
                <a:path w="10475" h="101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240" bIns="1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1" name="Google Shape;399;p52"/>
            <p:cNvSpPr/>
            <p:nvPr/>
          </p:nvSpPr>
          <p:spPr>
            <a:xfrm flipH="1">
              <a:off x="7104960" y="2213640"/>
              <a:ext cx="88560" cy="96840"/>
            </a:xfrm>
            <a:custGeom>
              <a:avLst/>
              <a:gdLst>
                <a:gd name="textAreaLeft" fmla="*/ 360 w 88560"/>
                <a:gd name="textAreaRight" fmla="*/ 89280 w 88560"/>
                <a:gd name="textAreaTop" fmla="*/ 0 h 96840"/>
                <a:gd name="textAreaBottom" fmla="*/ 97200 h 96840"/>
              </a:gdLst>
              <a:ahLst/>
              <a:rect l="textAreaLeft" t="textAreaTop" r="textAreaRight" b="textAreaBottom"/>
              <a:pathLst>
                <a:path w="3604" h="3933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8600" bIns="48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2" name="Google Shape;400;p52"/>
            <p:cNvSpPr/>
            <p:nvPr/>
          </p:nvSpPr>
          <p:spPr>
            <a:xfrm flipH="1">
              <a:off x="7049160" y="2213640"/>
              <a:ext cx="59040" cy="91800"/>
            </a:xfrm>
            <a:custGeom>
              <a:avLst/>
              <a:gdLst>
                <a:gd name="textAreaLeft" fmla="*/ 360 w 59040"/>
                <a:gd name="textAreaRight" fmla="*/ 59760 w 59040"/>
                <a:gd name="textAreaTop" fmla="*/ 0 h 91800"/>
                <a:gd name="textAreaBottom" fmla="*/ 92160 h 91800"/>
              </a:gdLst>
              <a:ahLst/>
              <a:rect l="textAreaLeft" t="textAreaTop" r="textAreaRight" b="textAreaBottom"/>
              <a:pathLst>
                <a:path w="2403" h="3737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080" bIns="46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3" name="Google Shape;401;p52"/>
            <p:cNvSpPr/>
            <p:nvPr/>
          </p:nvSpPr>
          <p:spPr>
            <a:xfrm flipH="1">
              <a:off x="6969960" y="1384200"/>
              <a:ext cx="299160" cy="168480"/>
            </a:xfrm>
            <a:custGeom>
              <a:avLst/>
              <a:gdLst>
                <a:gd name="textAreaLeft" fmla="*/ -360 w 299160"/>
                <a:gd name="textAreaRight" fmla="*/ 299160 w 299160"/>
                <a:gd name="textAreaTop" fmla="*/ 0 h 168480"/>
                <a:gd name="textAreaBottom" fmla="*/ 168840 h 168480"/>
              </a:gdLst>
              <a:ahLst/>
              <a:rect l="textAreaLeft" t="textAreaTop" r="textAreaRight" b="textAreaBottom"/>
              <a:pathLst>
                <a:path w="12110" h="6837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4240" bIns="84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4" name="Google Shape;402;p52"/>
            <p:cNvSpPr/>
            <p:nvPr/>
          </p:nvSpPr>
          <p:spPr>
            <a:xfrm flipH="1">
              <a:off x="7732440" y="4465440"/>
              <a:ext cx="313920" cy="79920"/>
            </a:xfrm>
            <a:custGeom>
              <a:avLst/>
              <a:gdLst>
                <a:gd name="textAreaLeft" fmla="*/ 360 w 313920"/>
                <a:gd name="textAreaRight" fmla="*/ 314640 w 31392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10" h="3249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5" name="Google Shape;403;p52"/>
            <p:cNvSpPr/>
            <p:nvPr/>
          </p:nvSpPr>
          <p:spPr>
            <a:xfrm flipH="1">
              <a:off x="7731000" y="4458960"/>
              <a:ext cx="314640" cy="5328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53280"/>
                <a:gd name="textAreaBottom" fmla="*/ 53640 h 53280"/>
              </a:gdLst>
              <a:ahLst/>
              <a:rect l="textAreaLeft" t="textAreaTop" r="textAreaRight" b="textAreaBottom"/>
              <a:pathLst>
                <a:path w="12743" h="217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6" name="Google Shape;404;p52"/>
            <p:cNvSpPr/>
            <p:nvPr/>
          </p:nvSpPr>
          <p:spPr>
            <a:xfrm flipH="1">
              <a:off x="7730280" y="442620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4" h="3249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7" name="Google Shape;405;p52"/>
            <p:cNvSpPr/>
            <p:nvPr/>
          </p:nvSpPr>
          <p:spPr>
            <a:xfrm flipH="1">
              <a:off x="7750800" y="4436640"/>
              <a:ext cx="273600" cy="36720"/>
            </a:xfrm>
            <a:custGeom>
              <a:avLst/>
              <a:gdLst>
                <a:gd name="textAreaLeft" fmla="*/ 360 w 273600"/>
                <a:gd name="textAreaRight" fmla="*/ 274320 w 27360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11076" h="1495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8" name="Google Shape;406;p52"/>
            <p:cNvSpPr/>
            <p:nvPr/>
          </p:nvSpPr>
          <p:spPr>
            <a:xfrm flipH="1">
              <a:off x="7765560" y="4405320"/>
              <a:ext cx="314640" cy="8028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80280"/>
                <a:gd name="textAreaBottom" fmla="*/ 80640 h 80280"/>
              </a:gdLst>
              <a:ahLst/>
              <a:rect l="textAreaLeft" t="textAreaTop" r="textAreaRight" b="textAreaBottom"/>
              <a:pathLst>
                <a:path w="12743" h="3259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320" bIns="40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9" name="Google Shape;407;p52"/>
            <p:cNvSpPr/>
            <p:nvPr/>
          </p:nvSpPr>
          <p:spPr>
            <a:xfrm flipH="1">
              <a:off x="7764120" y="4399560"/>
              <a:ext cx="314640" cy="5220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52200"/>
                <a:gd name="textAreaBottom" fmla="*/ 52560 h 52200"/>
              </a:gdLst>
              <a:ahLst/>
              <a:rect l="textAreaLeft" t="textAreaTop" r="textAreaRight" b="textAreaBottom"/>
              <a:pathLst>
                <a:path w="12743" h="2135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0" name="Google Shape;408;p52"/>
            <p:cNvSpPr/>
            <p:nvPr/>
          </p:nvSpPr>
          <p:spPr>
            <a:xfrm flipH="1">
              <a:off x="7763040" y="436572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4" h="3249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1" name="Google Shape;409;p52"/>
            <p:cNvSpPr/>
            <p:nvPr/>
          </p:nvSpPr>
          <p:spPr>
            <a:xfrm flipH="1">
              <a:off x="7783560" y="4376520"/>
              <a:ext cx="273600" cy="37440"/>
            </a:xfrm>
            <a:custGeom>
              <a:avLst/>
              <a:gdLst>
                <a:gd name="textAreaLeft" fmla="*/ 360 w 273600"/>
                <a:gd name="textAreaRight" fmla="*/ 274320 w 27360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11076" h="1528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2" name="Google Shape;410;p52"/>
            <p:cNvSpPr/>
            <p:nvPr/>
          </p:nvSpPr>
          <p:spPr>
            <a:xfrm flipH="1">
              <a:off x="7760520" y="433332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4" h="3249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3" name="Google Shape;411;p52"/>
            <p:cNvSpPr/>
            <p:nvPr/>
          </p:nvSpPr>
          <p:spPr>
            <a:xfrm flipH="1">
              <a:off x="7759800" y="4326840"/>
              <a:ext cx="314640" cy="5256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12743" h="2136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4" name="Google Shape;412;p52"/>
            <p:cNvSpPr/>
            <p:nvPr/>
          </p:nvSpPr>
          <p:spPr>
            <a:xfrm flipH="1">
              <a:off x="7759080" y="4293360"/>
              <a:ext cx="314640" cy="8028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80280"/>
                <a:gd name="textAreaBottom" fmla="*/ 80640 h 80280"/>
              </a:gdLst>
              <a:ahLst/>
              <a:rect l="textAreaLeft" t="textAreaTop" r="textAreaRight" b="textAreaBottom"/>
              <a:pathLst>
                <a:path w="12743" h="3259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320" bIns="40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5" name="Google Shape;413;p52"/>
            <p:cNvSpPr/>
            <p:nvPr/>
          </p:nvSpPr>
          <p:spPr>
            <a:xfrm flipH="1">
              <a:off x="7778880" y="4304160"/>
              <a:ext cx="273240" cy="37440"/>
            </a:xfrm>
            <a:custGeom>
              <a:avLst/>
              <a:gdLst>
                <a:gd name="textAreaLeft" fmla="*/ -360 w 273240"/>
                <a:gd name="textAreaRight" fmla="*/ 273240 w 27324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11075" h="1528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6" name="Google Shape;414;p52"/>
            <p:cNvSpPr/>
            <p:nvPr/>
          </p:nvSpPr>
          <p:spPr>
            <a:xfrm flipH="1">
              <a:off x="7793640" y="427284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3" h="325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7" name="Google Shape;415;p52"/>
            <p:cNvSpPr/>
            <p:nvPr/>
          </p:nvSpPr>
          <p:spPr>
            <a:xfrm flipH="1">
              <a:off x="7792920" y="4266720"/>
              <a:ext cx="314640" cy="5256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12744" h="2136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8" name="Google Shape;416;p52"/>
            <p:cNvSpPr/>
            <p:nvPr/>
          </p:nvSpPr>
          <p:spPr>
            <a:xfrm flipH="1">
              <a:off x="7791840" y="423360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3" h="325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9" name="Google Shape;417;p52"/>
            <p:cNvSpPr/>
            <p:nvPr/>
          </p:nvSpPr>
          <p:spPr>
            <a:xfrm flipH="1">
              <a:off x="7811640" y="4244040"/>
              <a:ext cx="274320" cy="37440"/>
            </a:xfrm>
            <a:custGeom>
              <a:avLst/>
              <a:gdLst>
                <a:gd name="textAreaLeft" fmla="*/ 360 w 274320"/>
                <a:gd name="textAreaRight" fmla="*/ 275040 w 27432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11108" h="1528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0" name="Google Shape;418;p52"/>
            <p:cNvSpPr/>
            <p:nvPr/>
          </p:nvSpPr>
          <p:spPr>
            <a:xfrm flipH="1">
              <a:off x="7743240" y="4222080"/>
              <a:ext cx="314640" cy="8064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80640"/>
                <a:gd name="textAreaBottom" fmla="*/ 81000 h 80640"/>
              </a:gdLst>
              <a:ahLst/>
              <a:rect l="textAreaLeft" t="textAreaTop" r="textAreaRight" b="textAreaBottom"/>
              <a:pathLst>
                <a:path w="12743" h="3274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320" bIns="40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1" name="Google Shape;419;p52"/>
            <p:cNvSpPr/>
            <p:nvPr/>
          </p:nvSpPr>
          <p:spPr>
            <a:xfrm flipH="1">
              <a:off x="7742520" y="4215960"/>
              <a:ext cx="314640" cy="5328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53280"/>
                <a:gd name="textAreaBottom" fmla="*/ 53640 h 53280"/>
              </a:gdLst>
              <a:ahLst/>
              <a:rect l="textAreaLeft" t="textAreaTop" r="textAreaRight" b="textAreaBottom"/>
              <a:pathLst>
                <a:path w="12743" h="2169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2" name="Google Shape;420;p52"/>
            <p:cNvSpPr/>
            <p:nvPr/>
          </p:nvSpPr>
          <p:spPr>
            <a:xfrm flipH="1">
              <a:off x="7741800" y="4182480"/>
              <a:ext cx="314640" cy="8064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80640"/>
                <a:gd name="textAreaBottom" fmla="*/ 81000 h 80640"/>
              </a:gdLst>
              <a:ahLst/>
              <a:rect l="textAreaLeft" t="textAreaTop" r="textAreaRight" b="textAreaBottom"/>
              <a:pathLst>
                <a:path w="12744" h="3274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320" bIns="40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3" name="Google Shape;421;p52"/>
            <p:cNvSpPr/>
            <p:nvPr/>
          </p:nvSpPr>
          <p:spPr>
            <a:xfrm flipH="1">
              <a:off x="7761600" y="4193640"/>
              <a:ext cx="274320" cy="36360"/>
            </a:xfrm>
            <a:custGeom>
              <a:avLst/>
              <a:gdLst>
                <a:gd name="textAreaLeft" fmla="*/ 360 w 274320"/>
                <a:gd name="textAreaRight" fmla="*/ 275040 w 274320"/>
                <a:gd name="textAreaTop" fmla="*/ 0 h 36360"/>
                <a:gd name="textAreaBottom" fmla="*/ 36720 h 36360"/>
              </a:gdLst>
              <a:ahLst/>
              <a:rect l="textAreaLeft" t="textAreaTop" r="textAreaRight" b="textAreaBottom"/>
              <a:pathLst>
                <a:path w="11109" h="1494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4" name="Google Shape;422;p52"/>
            <p:cNvSpPr/>
            <p:nvPr/>
          </p:nvSpPr>
          <p:spPr>
            <a:xfrm flipH="1">
              <a:off x="7776360" y="416232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4" h="325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5" name="Google Shape;423;p52"/>
            <p:cNvSpPr/>
            <p:nvPr/>
          </p:nvSpPr>
          <p:spPr>
            <a:xfrm flipH="1">
              <a:off x="7775640" y="4155480"/>
              <a:ext cx="314640" cy="5328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53280"/>
                <a:gd name="textAreaBottom" fmla="*/ 53640 h 53280"/>
              </a:gdLst>
              <a:ahLst/>
              <a:rect l="textAreaLeft" t="textAreaTop" r="textAreaRight" b="textAreaBottom"/>
              <a:pathLst>
                <a:path w="12743" h="2169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6" name="Google Shape;424;p52"/>
            <p:cNvSpPr/>
            <p:nvPr/>
          </p:nvSpPr>
          <p:spPr>
            <a:xfrm flipH="1">
              <a:off x="7774560" y="4122360"/>
              <a:ext cx="314640" cy="8064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80640"/>
                <a:gd name="textAreaBottom" fmla="*/ 81000 h 80640"/>
              </a:gdLst>
              <a:ahLst/>
              <a:rect l="textAreaLeft" t="textAreaTop" r="textAreaRight" b="textAreaBottom"/>
              <a:pathLst>
                <a:path w="12744" h="3274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320" bIns="40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7" name="Google Shape;425;p52"/>
            <p:cNvSpPr/>
            <p:nvPr/>
          </p:nvSpPr>
          <p:spPr>
            <a:xfrm flipH="1">
              <a:off x="7795440" y="4133520"/>
              <a:ext cx="273600" cy="36360"/>
            </a:xfrm>
            <a:custGeom>
              <a:avLst/>
              <a:gdLst>
                <a:gd name="textAreaLeft" fmla="*/ 360 w 273600"/>
                <a:gd name="textAreaRight" fmla="*/ 274320 w 273600"/>
                <a:gd name="textAreaTop" fmla="*/ 0 h 36360"/>
                <a:gd name="textAreaBottom" fmla="*/ 36720 h 36360"/>
              </a:gdLst>
              <a:ahLst/>
              <a:rect l="textAreaLeft" t="textAreaTop" r="textAreaRight" b="textAreaBottom"/>
              <a:pathLst>
                <a:path w="11076" h="1494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8" name="Google Shape;426;p52"/>
            <p:cNvSpPr/>
            <p:nvPr/>
          </p:nvSpPr>
          <p:spPr>
            <a:xfrm flipH="1">
              <a:off x="8199360" y="4446000"/>
              <a:ext cx="314640" cy="8064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80640"/>
                <a:gd name="textAreaBottom" fmla="*/ 81000 h 80640"/>
              </a:gdLst>
              <a:ahLst/>
              <a:rect l="textAreaLeft" t="textAreaTop" r="textAreaRight" b="textAreaBottom"/>
              <a:pathLst>
                <a:path w="12744" h="3274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320" bIns="40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9" name="Google Shape;427;p52"/>
            <p:cNvSpPr/>
            <p:nvPr/>
          </p:nvSpPr>
          <p:spPr>
            <a:xfrm flipH="1">
              <a:off x="8197560" y="4406400"/>
              <a:ext cx="314640" cy="8064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80640"/>
                <a:gd name="textAreaBottom" fmla="*/ 81000 h 80640"/>
              </a:gdLst>
              <a:ahLst/>
              <a:rect l="textAreaLeft" t="textAreaTop" r="textAreaRight" b="textAreaBottom"/>
              <a:pathLst>
                <a:path w="12743" h="3274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320" bIns="40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0" name="Google Shape;428;p52"/>
            <p:cNvSpPr/>
            <p:nvPr/>
          </p:nvSpPr>
          <p:spPr>
            <a:xfrm flipH="1">
              <a:off x="8217360" y="4417920"/>
              <a:ext cx="274320" cy="36720"/>
            </a:xfrm>
            <a:custGeom>
              <a:avLst/>
              <a:gdLst>
                <a:gd name="textAreaLeft" fmla="*/ 360 w 274320"/>
                <a:gd name="textAreaRight" fmla="*/ 275040 w 27432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11109" h="1496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1" name="Google Shape;429;p52"/>
            <p:cNvSpPr/>
            <p:nvPr/>
          </p:nvSpPr>
          <p:spPr>
            <a:xfrm flipH="1">
              <a:off x="8066520" y="4424400"/>
              <a:ext cx="315360" cy="105480"/>
            </a:xfrm>
            <a:custGeom>
              <a:avLst/>
              <a:gdLst>
                <a:gd name="textAreaLeft" fmla="*/ 360 w 315360"/>
                <a:gd name="textAreaRight" fmla="*/ 316080 w 315360"/>
                <a:gd name="textAreaTop" fmla="*/ 0 h 105480"/>
                <a:gd name="textAreaBottom" fmla="*/ 105840 h 105480"/>
              </a:gdLst>
              <a:ahLst/>
              <a:rect l="textAreaLeft" t="textAreaTop" r="textAreaRight" b="textAreaBottom"/>
              <a:pathLst>
                <a:path w="12777" h="4282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920" bIns="52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2" name="Google Shape;430;p52"/>
            <p:cNvSpPr/>
            <p:nvPr/>
          </p:nvSpPr>
          <p:spPr>
            <a:xfrm flipH="1">
              <a:off x="8062560" y="4402800"/>
              <a:ext cx="313920" cy="110880"/>
            </a:xfrm>
            <a:custGeom>
              <a:avLst/>
              <a:gdLst>
                <a:gd name="textAreaLeft" fmla="*/ 360 w 313920"/>
                <a:gd name="textAreaRight" fmla="*/ 314640 w 313920"/>
                <a:gd name="textAreaTop" fmla="*/ 0 h 110880"/>
                <a:gd name="textAreaBottom" fmla="*/ 111240 h 110880"/>
              </a:gdLst>
              <a:ahLst/>
              <a:rect l="textAreaLeft" t="textAreaTop" r="textAreaRight" b="textAreaBottom"/>
              <a:pathLst>
                <a:path w="12710" h="4504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5440" bIns="55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3" name="Google Shape;431;p52"/>
            <p:cNvSpPr/>
            <p:nvPr/>
          </p:nvSpPr>
          <p:spPr>
            <a:xfrm flipH="1">
              <a:off x="8057520" y="4385880"/>
              <a:ext cx="315360" cy="105480"/>
            </a:xfrm>
            <a:custGeom>
              <a:avLst/>
              <a:gdLst>
                <a:gd name="textAreaLeft" fmla="*/ 360 w 315360"/>
                <a:gd name="textAreaRight" fmla="*/ 316080 w 315360"/>
                <a:gd name="textAreaTop" fmla="*/ 0 h 105480"/>
                <a:gd name="textAreaBottom" fmla="*/ 105840 h 105480"/>
              </a:gdLst>
              <a:ahLst/>
              <a:rect l="textAreaLeft" t="textAreaTop" r="textAreaRight" b="textAreaBottom"/>
              <a:pathLst>
                <a:path w="12777" h="429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920" bIns="52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4" name="Google Shape;432;p52"/>
            <p:cNvSpPr/>
            <p:nvPr/>
          </p:nvSpPr>
          <p:spPr>
            <a:xfrm flipH="1">
              <a:off x="8078040" y="4396320"/>
              <a:ext cx="270000" cy="75600"/>
            </a:xfrm>
            <a:custGeom>
              <a:avLst/>
              <a:gdLst>
                <a:gd name="textAreaLeft" fmla="*/ 360 w 270000"/>
                <a:gd name="textAreaRight" fmla="*/ 270720 w 27000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0942" h="307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5" name="Google Shape;433;p52"/>
            <p:cNvSpPr/>
            <p:nvPr/>
          </p:nvSpPr>
          <p:spPr>
            <a:xfrm flipH="1">
              <a:off x="7837560" y="3900240"/>
              <a:ext cx="282600" cy="282240"/>
            </a:xfrm>
            <a:custGeom>
              <a:avLst/>
              <a:gdLst>
                <a:gd name="textAreaLeft" fmla="*/ -360 w 282600"/>
                <a:gd name="textAreaRight" fmla="*/ 282600 w 282600"/>
                <a:gd name="textAreaTop" fmla="*/ 0 h 282240"/>
                <a:gd name="textAreaBottom" fmla="*/ 282600 h 282240"/>
              </a:gdLst>
              <a:ahLst/>
              <a:rect l="textAreaLeft" t="textAreaTop" r="textAreaRight" b="textAreaBottom"/>
              <a:pathLst>
                <a:path w="11442" h="11443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6" name="Google Shape;434;p52"/>
            <p:cNvSpPr/>
            <p:nvPr/>
          </p:nvSpPr>
          <p:spPr>
            <a:xfrm flipH="1">
              <a:off x="7821720" y="3900240"/>
              <a:ext cx="281520" cy="282240"/>
            </a:xfrm>
            <a:custGeom>
              <a:avLst/>
              <a:gdLst>
                <a:gd name="textAreaLeft" fmla="*/ 360 w 281520"/>
                <a:gd name="textAreaRight" fmla="*/ 282240 w 281520"/>
                <a:gd name="textAreaTop" fmla="*/ 0 h 282240"/>
                <a:gd name="textAreaBottom" fmla="*/ 282600 h 282240"/>
              </a:gdLst>
              <a:ahLst/>
              <a:rect l="textAreaLeft" t="textAreaTop" r="textAreaRight" b="textAreaBottom"/>
              <a:pathLst>
                <a:path w="11409" h="11443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7" name="Google Shape;435;p52"/>
            <p:cNvSpPr/>
            <p:nvPr/>
          </p:nvSpPr>
          <p:spPr>
            <a:xfrm flipH="1">
              <a:off x="7906680" y="3980880"/>
              <a:ext cx="128160" cy="124200"/>
            </a:xfrm>
            <a:custGeom>
              <a:avLst/>
              <a:gdLst>
                <a:gd name="textAreaLeft" fmla="*/ 360 w 128160"/>
                <a:gd name="textAreaRight" fmla="*/ 128880 w 128160"/>
                <a:gd name="textAreaTop" fmla="*/ 0 h 124200"/>
                <a:gd name="textAreaBottom" fmla="*/ 124560 h 124200"/>
              </a:gdLst>
              <a:ahLst/>
              <a:rect l="textAreaLeft" t="textAreaTop" r="textAreaRight" b="textAreaBottom"/>
              <a:pathLst>
                <a:path w="5204" h="5045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2280" bIns="62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8" name="Google Shape;436;p52"/>
            <p:cNvSpPr/>
            <p:nvPr/>
          </p:nvSpPr>
          <p:spPr>
            <a:xfrm flipH="1">
              <a:off x="5983560" y="4472280"/>
              <a:ext cx="313920" cy="79560"/>
            </a:xfrm>
            <a:custGeom>
              <a:avLst/>
              <a:gdLst>
                <a:gd name="textAreaLeft" fmla="*/ 360 w 313920"/>
                <a:gd name="textAreaRight" fmla="*/ 314640 w 313920"/>
                <a:gd name="textAreaTop" fmla="*/ 0 h 79560"/>
                <a:gd name="textAreaBottom" fmla="*/ 79920 h 79560"/>
              </a:gdLst>
              <a:ahLst/>
              <a:rect l="textAreaLeft" t="textAreaTop" r="textAreaRight" b="textAreaBottom"/>
              <a:pathLst>
                <a:path w="12710" h="3239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9" name="Google Shape;437;p52"/>
            <p:cNvSpPr/>
            <p:nvPr/>
          </p:nvSpPr>
          <p:spPr>
            <a:xfrm flipH="1">
              <a:off x="5982840" y="4467240"/>
              <a:ext cx="314640" cy="5076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50760"/>
                <a:gd name="textAreaBottom" fmla="*/ 51120 h 50760"/>
              </a:gdLst>
              <a:ahLst/>
              <a:rect l="textAreaLeft" t="textAreaTop" r="textAreaRight" b="textAreaBottom"/>
              <a:pathLst>
                <a:path w="12744" h="2069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560" bIns="25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0" name="Google Shape;438;p52"/>
            <p:cNvSpPr/>
            <p:nvPr/>
          </p:nvSpPr>
          <p:spPr>
            <a:xfrm flipH="1">
              <a:off x="5982120" y="4433040"/>
              <a:ext cx="314640" cy="7956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560"/>
                <a:gd name="textAreaBottom" fmla="*/ 79920 h 79560"/>
              </a:gdLst>
              <a:ahLst/>
              <a:rect l="textAreaLeft" t="textAreaTop" r="textAreaRight" b="textAreaBottom"/>
              <a:pathLst>
                <a:path w="12743" h="3239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1" name="Google Shape;439;p52"/>
            <p:cNvSpPr/>
            <p:nvPr/>
          </p:nvSpPr>
          <p:spPr>
            <a:xfrm flipH="1">
              <a:off x="6001200" y="4443480"/>
              <a:ext cx="273240" cy="36360"/>
            </a:xfrm>
            <a:custGeom>
              <a:avLst/>
              <a:gdLst>
                <a:gd name="textAreaLeft" fmla="*/ -360 w 273240"/>
                <a:gd name="textAreaRight" fmla="*/ 273240 w 273240"/>
                <a:gd name="textAreaTop" fmla="*/ 0 h 36360"/>
                <a:gd name="textAreaBottom" fmla="*/ 36720 h 36360"/>
              </a:gdLst>
              <a:ahLst/>
              <a:rect l="textAreaLeft" t="textAreaTop" r="textAreaRight" b="textAreaBottom"/>
              <a:pathLst>
                <a:path w="11075" h="1484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2" name="Google Shape;440;p52"/>
            <p:cNvSpPr/>
            <p:nvPr/>
          </p:nvSpPr>
          <p:spPr>
            <a:xfrm flipH="1">
              <a:off x="5945760" y="4415400"/>
              <a:ext cx="314640" cy="7956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560"/>
                <a:gd name="textAreaBottom" fmla="*/ 79920 h 79560"/>
              </a:gdLst>
              <a:ahLst/>
              <a:rect l="textAreaLeft" t="textAreaTop" r="textAreaRight" b="textAreaBottom"/>
              <a:pathLst>
                <a:path w="12744" h="324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3" name="Google Shape;441;p52"/>
            <p:cNvSpPr/>
            <p:nvPr/>
          </p:nvSpPr>
          <p:spPr>
            <a:xfrm flipH="1">
              <a:off x="5944680" y="4410360"/>
              <a:ext cx="314640" cy="5076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50760"/>
                <a:gd name="textAreaBottom" fmla="*/ 51120 h 50760"/>
              </a:gdLst>
              <a:ahLst/>
              <a:rect l="textAreaLeft" t="textAreaTop" r="textAreaRight" b="textAreaBottom"/>
              <a:pathLst>
                <a:path w="12743" h="2069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560" bIns="25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4" name="Google Shape;442;p52"/>
            <p:cNvSpPr/>
            <p:nvPr/>
          </p:nvSpPr>
          <p:spPr>
            <a:xfrm flipH="1">
              <a:off x="5943960" y="4376160"/>
              <a:ext cx="314640" cy="7956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560"/>
                <a:gd name="textAreaBottom" fmla="*/ 79920 h 79560"/>
              </a:gdLst>
              <a:ahLst/>
              <a:rect l="textAreaLeft" t="textAreaTop" r="textAreaRight" b="textAreaBottom"/>
              <a:pathLst>
                <a:path w="12743" h="324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5" name="Google Shape;443;p52"/>
            <p:cNvSpPr/>
            <p:nvPr/>
          </p:nvSpPr>
          <p:spPr>
            <a:xfrm flipH="1">
              <a:off x="5963760" y="4386960"/>
              <a:ext cx="273240" cy="35640"/>
            </a:xfrm>
            <a:custGeom>
              <a:avLst/>
              <a:gdLst>
                <a:gd name="textAreaLeft" fmla="*/ -360 w 273240"/>
                <a:gd name="textAreaRight" fmla="*/ 273240 w 273240"/>
                <a:gd name="textAreaTop" fmla="*/ 0 h 35640"/>
                <a:gd name="textAreaBottom" fmla="*/ 36000 h 35640"/>
              </a:gdLst>
              <a:ahLst/>
              <a:rect l="textAreaLeft" t="textAreaTop" r="textAreaRight" b="textAreaBottom"/>
              <a:pathLst>
                <a:path w="11075" h="1451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6" name="Google Shape;444;p52"/>
            <p:cNvSpPr/>
            <p:nvPr/>
          </p:nvSpPr>
          <p:spPr>
            <a:xfrm flipH="1">
              <a:off x="5943960" y="4343040"/>
              <a:ext cx="314640" cy="7956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560"/>
                <a:gd name="textAreaBottom" fmla="*/ 79920 h 79560"/>
              </a:gdLst>
              <a:ahLst/>
              <a:rect l="textAreaLeft" t="textAreaTop" r="textAreaRight" b="textAreaBottom"/>
              <a:pathLst>
                <a:path w="12743" h="3239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7" name="Google Shape;445;p52"/>
            <p:cNvSpPr/>
            <p:nvPr/>
          </p:nvSpPr>
          <p:spPr>
            <a:xfrm flipH="1">
              <a:off x="5943960" y="4337640"/>
              <a:ext cx="313920" cy="50760"/>
            </a:xfrm>
            <a:custGeom>
              <a:avLst/>
              <a:gdLst>
                <a:gd name="textAreaLeft" fmla="*/ 360 w 313920"/>
                <a:gd name="textAreaRight" fmla="*/ 314640 w 313920"/>
                <a:gd name="textAreaTop" fmla="*/ 0 h 50760"/>
                <a:gd name="textAreaBottom" fmla="*/ 51120 h 50760"/>
              </a:gdLst>
              <a:ahLst/>
              <a:rect l="textAreaLeft" t="textAreaTop" r="textAreaRight" b="textAreaBottom"/>
              <a:pathLst>
                <a:path w="12710" h="2069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560" bIns="25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8" name="Google Shape;446;p52"/>
            <p:cNvSpPr/>
            <p:nvPr/>
          </p:nvSpPr>
          <p:spPr>
            <a:xfrm flipH="1">
              <a:off x="5943240" y="4302720"/>
              <a:ext cx="314640" cy="7956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560"/>
                <a:gd name="textAreaBottom" fmla="*/ 79920 h 79560"/>
              </a:gdLst>
              <a:ahLst/>
              <a:rect l="textAreaLeft" t="textAreaTop" r="textAreaRight" b="textAreaBottom"/>
              <a:pathLst>
                <a:path w="12744" h="324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9" name="Google Shape;447;p52"/>
            <p:cNvSpPr/>
            <p:nvPr/>
          </p:nvSpPr>
          <p:spPr>
            <a:xfrm flipH="1">
              <a:off x="5962320" y="4314240"/>
              <a:ext cx="273240" cy="35280"/>
            </a:xfrm>
            <a:custGeom>
              <a:avLst/>
              <a:gdLst>
                <a:gd name="textAreaLeft" fmla="*/ -360 w 273240"/>
                <a:gd name="textAreaRight" fmla="*/ 273240 w 273240"/>
                <a:gd name="textAreaTop" fmla="*/ 0 h 35280"/>
                <a:gd name="textAreaBottom" fmla="*/ 35640 h 35280"/>
              </a:gdLst>
              <a:ahLst/>
              <a:rect l="textAreaLeft" t="textAreaTop" r="textAreaRight" b="textAreaBottom"/>
              <a:pathLst>
                <a:path w="11075" h="145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0" name="Google Shape;448;p52"/>
            <p:cNvSpPr/>
            <p:nvPr/>
          </p:nvSpPr>
          <p:spPr>
            <a:xfrm flipH="1">
              <a:off x="5906880" y="4285440"/>
              <a:ext cx="314640" cy="8028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80280"/>
                <a:gd name="textAreaBottom" fmla="*/ 80640 h 80280"/>
              </a:gdLst>
              <a:ahLst/>
              <a:rect l="textAreaLeft" t="textAreaTop" r="textAreaRight" b="textAreaBottom"/>
              <a:pathLst>
                <a:path w="12743" h="3259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320" bIns="40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1" name="Google Shape;449;p52"/>
            <p:cNvSpPr/>
            <p:nvPr/>
          </p:nvSpPr>
          <p:spPr>
            <a:xfrm flipH="1">
              <a:off x="5906160" y="4280040"/>
              <a:ext cx="314640" cy="5076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50760"/>
                <a:gd name="textAreaBottom" fmla="*/ 51120 h 50760"/>
              </a:gdLst>
              <a:ahLst/>
              <a:rect l="textAreaLeft" t="textAreaTop" r="textAreaRight" b="textAreaBottom"/>
              <a:pathLst>
                <a:path w="12744" h="2069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560" bIns="25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2" name="Google Shape;450;p52"/>
            <p:cNvSpPr/>
            <p:nvPr/>
          </p:nvSpPr>
          <p:spPr>
            <a:xfrm flipH="1">
              <a:off x="5905440" y="4245840"/>
              <a:ext cx="314640" cy="7956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560"/>
                <a:gd name="textAreaBottom" fmla="*/ 79920 h 79560"/>
              </a:gdLst>
              <a:ahLst/>
              <a:rect l="textAreaLeft" t="textAreaTop" r="textAreaRight" b="textAreaBottom"/>
              <a:pathLst>
                <a:path w="12743" h="324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3" name="Google Shape;451;p52"/>
            <p:cNvSpPr/>
            <p:nvPr/>
          </p:nvSpPr>
          <p:spPr>
            <a:xfrm flipH="1">
              <a:off x="5924880" y="4257000"/>
              <a:ext cx="273600" cy="35640"/>
            </a:xfrm>
            <a:custGeom>
              <a:avLst/>
              <a:gdLst>
                <a:gd name="textAreaLeft" fmla="*/ 360 w 273600"/>
                <a:gd name="textAreaRight" fmla="*/ 274320 w 273600"/>
                <a:gd name="textAreaTop" fmla="*/ 0 h 35640"/>
                <a:gd name="textAreaBottom" fmla="*/ 36000 h 35640"/>
              </a:gdLst>
              <a:ahLst/>
              <a:rect l="textAreaLeft" t="textAreaTop" r="textAreaRight" b="textAreaBottom"/>
              <a:pathLst>
                <a:path w="11076" h="1462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4" name="Google Shape;452;p52"/>
            <p:cNvSpPr/>
            <p:nvPr/>
          </p:nvSpPr>
          <p:spPr>
            <a:xfrm flipH="1">
              <a:off x="6837840" y="444096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3" h="325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5" name="Google Shape;453;p52"/>
            <p:cNvSpPr/>
            <p:nvPr/>
          </p:nvSpPr>
          <p:spPr>
            <a:xfrm flipH="1">
              <a:off x="6837120" y="4434120"/>
              <a:ext cx="314640" cy="5328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53280"/>
                <a:gd name="textAreaBottom" fmla="*/ 53640 h 53280"/>
              </a:gdLst>
              <a:ahLst/>
              <a:rect l="textAreaLeft" t="textAreaTop" r="textAreaRight" b="textAreaBottom"/>
              <a:pathLst>
                <a:path w="12744" h="2169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6" name="Google Shape;454;p52"/>
            <p:cNvSpPr/>
            <p:nvPr/>
          </p:nvSpPr>
          <p:spPr>
            <a:xfrm flipH="1">
              <a:off x="6836400" y="440136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3" h="325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7" name="Google Shape;455;p52"/>
            <p:cNvSpPr/>
            <p:nvPr/>
          </p:nvSpPr>
          <p:spPr>
            <a:xfrm flipH="1">
              <a:off x="6856920" y="4412160"/>
              <a:ext cx="273600" cy="36360"/>
            </a:xfrm>
            <a:custGeom>
              <a:avLst/>
              <a:gdLst>
                <a:gd name="textAreaLeft" fmla="*/ 360 w 273600"/>
                <a:gd name="textAreaRight" fmla="*/ 274320 w 273600"/>
                <a:gd name="textAreaTop" fmla="*/ 0 h 36360"/>
                <a:gd name="textAreaBottom" fmla="*/ 36720 h 36360"/>
              </a:gdLst>
              <a:ahLst/>
              <a:rect l="textAreaLeft" t="textAreaTop" r="textAreaRight" b="textAreaBottom"/>
              <a:pathLst>
                <a:path w="11076" h="1494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8" name="Google Shape;456;p52"/>
            <p:cNvSpPr/>
            <p:nvPr/>
          </p:nvSpPr>
          <p:spPr>
            <a:xfrm flipH="1">
              <a:off x="6856920" y="4412160"/>
              <a:ext cx="273600" cy="36360"/>
            </a:xfrm>
            <a:custGeom>
              <a:avLst/>
              <a:gdLst>
                <a:gd name="textAreaLeft" fmla="*/ 360 w 273600"/>
                <a:gd name="textAreaRight" fmla="*/ 274320 w 273600"/>
                <a:gd name="textAreaTop" fmla="*/ 0 h 36360"/>
                <a:gd name="textAreaBottom" fmla="*/ 36720 h 36360"/>
              </a:gdLst>
              <a:ahLst/>
              <a:rect l="textAreaLeft" t="textAreaTop" r="textAreaRight" b="textAreaBottom"/>
              <a:pathLst>
                <a:path w="11076" h="1494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59" name="Google Shape;457;p52"/>
            <p:cNvSpPr/>
            <p:nvPr/>
          </p:nvSpPr>
          <p:spPr>
            <a:xfrm flipH="1">
              <a:off x="6870960" y="4380840"/>
              <a:ext cx="314640" cy="8028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80280"/>
                <a:gd name="textAreaBottom" fmla="*/ 80640 h 80280"/>
              </a:gdLst>
              <a:ahLst/>
              <a:rect l="textAreaLeft" t="textAreaTop" r="textAreaRight" b="textAreaBottom"/>
              <a:pathLst>
                <a:path w="12743" h="3259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320" bIns="40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0" name="Google Shape;458;p52"/>
            <p:cNvSpPr/>
            <p:nvPr/>
          </p:nvSpPr>
          <p:spPr>
            <a:xfrm flipH="1">
              <a:off x="6870240" y="4374720"/>
              <a:ext cx="314640" cy="5256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12743" h="2136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1" name="Google Shape;459;p52"/>
            <p:cNvSpPr/>
            <p:nvPr/>
          </p:nvSpPr>
          <p:spPr>
            <a:xfrm flipH="1">
              <a:off x="6869160" y="434124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4" h="3249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2" name="Google Shape;460;p52"/>
            <p:cNvSpPr/>
            <p:nvPr/>
          </p:nvSpPr>
          <p:spPr>
            <a:xfrm flipH="1">
              <a:off x="6888960" y="4352040"/>
              <a:ext cx="274320" cy="37440"/>
            </a:xfrm>
            <a:custGeom>
              <a:avLst/>
              <a:gdLst>
                <a:gd name="textAreaLeft" fmla="*/ 360 w 274320"/>
                <a:gd name="textAreaRight" fmla="*/ 275040 w 27432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11109" h="1527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3" name="Google Shape;461;p52"/>
            <p:cNvSpPr/>
            <p:nvPr/>
          </p:nvSpPr>
          <p:spPr>
            <a:xfrm flipH="1">
              <a:off x="6888960" y="4352040"/>
              <a:ext cx="274320" cy="37440"/>
            </a:xfrm>
            <a:custGeom>
              <a:avLst/>
              <a:gdLst>
                <a:gd name="textAreaLeft" fmla="*/ 360 w 274320"/>
                <a:gd name="textAreaRight" fmla="*/ 275040 w 27432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11109" h="1527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4" name="Google Shape;462;p52"/>
            <p:cNvSpPr/>
            <p:nvPr/>
          </p:nvSpPr>
          <p:spPr>
            <a:xfrm flipH="1">
              <a:off x="6866640" y="430848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4" h="3249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5" name="Google Shape;463;p52"/>
            <p:cNvSpPr/>
            <p:nvPr/>
          </p:nvSpPr>
          <p:spPr>
            <a:xfrm flipH="1">
              <a:off x="6865920" y="4302360"/>
              <a:ext cx="314640" cy="5256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12743" h="2136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6" name="Google Shape;464;p52"/>
            <p:cNvSpPr/>
            <p:nvPr/>
          </p:nvSpPr>
          <p:spPr>
            <a:xfrm flipH="1">
              <a:off x="6865200" y="426888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3" h="325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7" name="Google Shape;465;p52"/>
            <p:cNvSpPr/>
            <p:nvPr/>
          </p:nvSpPr>
          <p:spPr>
            <a:xfrm flipH="1">
              <a:off x="6885000" y="4279320"/>
              <a:ext cx="273600" cy="37440"/>
            </a:xfrm>
            <a:custGeom>
              <a:avLst/>
              <a:gdLst>
                <a:gd name="textAreaLeft" fmla="*/ 360 w 273600"/>
                <a:gd name="textAreaRight" fmla="*/ 274320 w 27360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11076" h="1528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8" name="Google Shape;466;p52"/>
            <p:cNvSpPr/>
            <p:nvPr/>
          </p:nvSpPr>
          <p:spPr>
            <a:xfrm flipH="1">
              <a:off x="6885000" y="4279320"/>
              <a:ext cx="273600" cy="37440"/>
            </a:xfrm>
            <a:custGeom>
              <a:avLst/>
              <a:gdLst>
                <a:gd name="textAreaLeft" fmla="*/ 360 w 273600"/>
                <a:gd name="textAreaRight" fmla="*/ 274320 w 27360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11076" h="1528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69" name="Google Shape;467;p52"/>
            <p:cNvSpPr/>
            <p:nvPr/>
          </p:nvSpPr>
          <p:spPr>
            <a:xfrm flipH="1">
              <a:off x="6899760" y="424836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3" h="3249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0" name="Google Shape;468;p52"/>
            <p:cNvSpPr/>
            <p:nvPr/>
          </p:nvSpPr>
          <p:spPr>
            <a:xfrm flipH="1">
              <a:off x="6899040" y="4242240"/>
              <a:ext cx="314640" cy="5256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12744" h="2136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1" name="Google Shape;469;p52"/>
            <p:cNvSpPr/>
            <p:nvPr/>
          </p:nvSpPr>
          <p:spPr>
            <a:xfrm flipH="1">
              <a:off x="6897960" y="420876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3" h="3249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2" name="Google Shape;470;p52"/>
            <p:cNvSpPr/>
            <p:nvPr/>
          </p:nvSpPr>
          <p:spPr>
            <a:xfrm flipH="1">
              <a:off x="6917760" y="4219560"/>
              <a:ext cx="273600" cy="37080"/>
            </a:xfrm>
            <a:custGeom>
              <a:avLst/>
              <a:gdLst>
                <a:gd name="textAreaLeft" fmla="*/ 360 w 273600"/>
                <a:gd name="textAreaRight" fmla="*/ 274320 w 273600"/>
                <a:gd name="textAreaTop" fmla="*/ 0 h 37080"/>
                <a:gd name="textAreaBottom" fmla="*/ 37440 h 37080"/>
              </a:gdLst>
              <a:ahLst/>
              <a:rect l="textAreaLeft" t="textAreaTop" r="textAreaRight" b="textAreaBottom"/>
              <a:pathLst>
                <a:path w="11076" h="1519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3" name="Google Shape;471;p52"/>
            <p:cNvSpPr/>
            <p:nvPr/>
          </p:nvSpPr>
          <p:spPr>
            <a:xfrm flipH="1">
              <a:off x="6917760" y="4219560"/>
              <a:ext cx="273600" cy="37080"/>
            </a:xfrm>
            <a:custGeom>
              <a:avLst/>
              <a:gdLst>
                <a:gd name="textAreaLeft" fmla="*/ 360 w 273600"/>
                <a:gd name="textAreaRight" fmla="*/ 274320 w 273600"/>
                <a:gd name="textAreaTop" fmla="*/ 0 h 37080"/>
                <a:gd name="textAreaBottom" fmla="*/ 37440 h 37080"/>
              </a:gdLst>
              <a:ahLst/>
              <a:rect l="textAreaLeft" t="textAreaTop" r="textAreaRight" b="textAreaBottom"/>
              <a:pathLst>
                <a:path w="11076" h="1519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4" name="Google Shape;472;p52"/>
            <p:cNvSpPr/>
            <p:nvPr/>
          </p:nvSpPr>
          <p:spPr>
            <a:xfrm flipH="1">
              <a:off x="6849360" y="4197240"/>
              <a:ext cx="314640" cy="8064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80640"/>
                <a:gd name="textAreaBottom" fmla="*/ 81000 h 80640"/>
              </a:gdLst>
              <a:ahLst/>
              <a:rect l="textAreaLeft" t="textAreaTop" r="textAreaRight" b="textAreaBottom"/>
              <a:pathLst>
                <a:path w="12743" h="3273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320" bIns="40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5" name="Google Shape;473;p52"/>
            <p:cNvSpPr/>
            <p:nvPr/>
          </p:nvSpPr>
          <p:spPr>
            <a:xfrm flipH="1">
              <a:off x="6848640" y="4191120"/>
              <a:ext cx="314640" cy="5328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53280"/>
                <a:gd name="textAreaBottom" fmla="*/ 53640 h 53280"/>
              </a:gdLst>
              <a:ahLst/>
              <a:rect l="textAreaLeft" t="textAreaTop" r="textAreaRight" b="textAreaBottom"/>
              <a:pathLst>
                <a:path w="12744" h="2169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6" name="Google Shape;474;p52"/>
            <p:cNvSpPr/>
            <p:nvPr/>
          </p:nvSpPr>
          <p:spPr>
            <a:xfrm flipH="1">
              <a:off x="6847920" y="4157640"/>
              <a:ext cx="314640" cy="8064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80640"/>
                <a:gd name="textAreaBottom" fmla="*/ 81000 h 80640"/>
              </a:gdLst>
              <a:ahLst/>
              <a:rect l="textAreaLeft" t="textAreaTop" r="textAreaRight" b="textAreaBottom"/>
              <a:pathLst>
                <a:path w="12743" h="3274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320" bIns="40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7" name="Google Shape;475;p52"/>
            <p:cNvSpPr/>
            <p:nvPr/>
          </p:nvSpPr>
          <p:spPr>
            <a:xfrm flipH="1">
              <a:off x="6867000" y="4169160"/>
              <a:ext cx="273240" cy="36720"/>
            </a:xfrm>
            <a:custGeom>
              <a:avLst/>
              <a:gdLst>
                <a:gd name="textAreaLeft" fmla="*/ -360 w 273240"/>
                <a:gd name="textAreaRight" fmla="*/ 273240 w 27324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11075" h="1495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8" name="Google Shape;476;p52"/>
            <p:cNvSpPr/>
            <p:nvPr/>
          </p:nvSpPr>
          <p:spPr>
            <a:xfrm flipH="1">
              <a:off x="6867000" y="4169160"/>
              <a:ext cx="273240" cy="36720"/>
            </a:xfrm>
            <a:custGeom>
              <a:avLst/>
              <a:gdLst>
                <a:gd name="textAreaLeft" fmla="*/ -360 w 273240"/>
                <a:gd name="textAreaRight" fmla="*/ 273240 w 27324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11075" h="1495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9" name="Google Shape;477;p52"/>
            <p:cNvSpPr/>
            <p:nvPr/>
          </p:nvSpPr>
          <p:spPr>
            <a:xfrm flipH="1">
              <a:off x="6882480" y="413784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3" h="3249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0" name="Google Shape;478;p52"/>
            <p:cNvSpPr/>
            <p:nvPr/>
          </p:nvSpPr>
          <p:spPr>
            <a:xfrm flipH="1">
              <a:off x="6881760" y="4131000"/>
              <a:ext cx="314640" cy="5328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53280"/>
                <a:gd name="textAreaBottom" fmla="*/ 53640 h 53280"/>
              </a:gdLst>
              <a:ahLst/>
              <a:rect l="textAreaLeft" t="textAreaTop" r="textAreaRight" b="textAreaBottom"/>
              <a:pathLst>
                <a:path w="12743" h="2169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1" name="Google Shape;479;p52"/>
            <p:cNvSpPr/>
            <p:nvPr/>
          </p:nvSpPr>
          <p:spPr>
            <a:xfrm flipH="1">
              <a:off x="6880680" y="4097520"/>
              <a:ext cx="314640" cy="8064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80640"/>
                <a:gd name="textAreaBottom" fmla="*/ 81000 h 80640"/>
              </a:gdLst>
              <a:ahLst/>
              <a:rect l="textAreaLeft" t="textAreaTop" r="textAreaRight" b="textAreaBottom"/>
              <a:pathLst>
                <a:path w="12744" h="3274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320" bIns="40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2" name="Google Shape;480;p52"/>
            <p:cNvSpPr/>
            <p:nvPr/>
          </p:nvSpPr>
          <p:spPr>
            <a:xfrm flipH="1">
              <a:off x="6899760" y="4109040"/>
              <a:ext cx="273240" cy="36720"/>
            </a:xfrm>
            <a:custGeom>
              <a:avLst/>
              <a:gdLst>
                <a:gd name="textAreaLeft" fmla="*/ -360 w 273240"/>
                <a:gd name="textAreaRight" fmla="*/ 273240 w 27324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11075" h="1495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3" name="Google Shape;481;p52"/>
            <p:cNvSpPr/>
            <p:nvPr/>
          </p:nvSpPr>
          <p:spPr>
            <a:xfrm flipH="1">
              <a:off x="6899760" y="4109040"/>
              <a:ext cx="273240" cy="36720"/>
            </a:xfrm>
            <a:custGeom>
              <a:avLst/>
              <a:gdLst>
                <a:gd name="textAreaLeft" fmla="*/ -360 w 273240"/>
                <a:gd name="textAreaRight" fmla="*/ 273240 w 27324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11075" h="1495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4" name="Google Shape;482;p52"/>
            <p:cNvSpPr/>
            <p:nvPr/>
          </p:nvSpPr>
          <p:spPr>
            <a:xfrm flipH="1">
              <a:off x="6849360" y="409464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3" h="325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5" name="Google Shape;483;p52"/>
            <p:cNvSpPr/>
            <p:nvPr/>
          </p:nvSpPr>
          <p:spPr>
            <a:xfrm flipH="1">
              <a:off x="6851160" y="405540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4" h="325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6" name="Google Shape;484;p52"/>
            <p:cNvSpPr/>
            <p:nvPr/>
          </p:nvSpPr>
          <p:spPr>
            <a:xfrm flipH="1">
              <a:off x="6871680" y="4066200"/>
              <a:ext cx="273600" cy="37440"/>
            </a:xfrm>
            <a:custGeom>
              <a:avLst/>
              <a:gdLst>
                <a:gd name="textAreaLeft" fmla="*/ 360 w 273600"/>
                <a:gd name="textAreaRight" fmla="*/ 274320 w 27360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11076" h="1527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7" name="Google Shape;485;p52"/>
            <p:cNvSpPr/>
            <p:nvPr/>
          </p:nvSpPr>
          <p:spPr>
            <a:xfrm flipH="1">
              <a:off x="6871680" y="4066200"/>
              <a:ext cx="273600" cy="37440"/>
            </a:xfrm>
            <a:custGeom>
              <a:avLst/>
              <a:gdLst>
                <a:gd name="textAreaLeft" fmla="*/ 360 w 273600"/>
                <a:gd name="textAreaRight" fmla="*/ 274320 w 27360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11076" h="1527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8" name="Google Shape;486;p52"/>
            <p:cNvSpPr/>
            <p:nvPr/>
          </p:nvSpPr>
          <p:spPr>
            <a:xfrm flipH="1">
              <a:off x="6816600" y="403488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4" h="3251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9" name="Google Shape;487;p52"/>
            <p:cNvSpPr/>
            <p:nvPr/>
          </p:nvSpPr>
          <p:spPr>
            <a:xfrm flipH="1">
              <a:off x="6817320" y="4028760"/>
              <a:ext cx="314640" cy="5256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12743" h="2136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0" name="Google Shape;488;p52"/>
            <p:cNvSpPr/>
            <p:nvPr/>
          </p:nvSpPr>
          <p:spPr>
            <a:xfrm flipH="1">
              <a:off x="6818040" y="399600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4" h="3251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1" name="Google Shape;489;p52"/>
            <p:cNvSpPr/>
            <p:nvPr/>
          </p:nvSpPr>
          <p:spPr>
            <a:xfrm flipH="1">
              <a:off x="6838560" y="4005720"/>
              <a:ext cx="273600" cy="37440"/>
            </a:xfrm>
            <a:custGeom>
              <a:avLst/>
              <a:gdLst>
                <a:gd name="textAreaLeft" fmla="*/ 360 w 273600"/>
                <a:gd name="textAreaRight" fmla="*/ 274320 w 27360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11076" h="1527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2" name="Google Shape;490;p52"/>
            <p:cNvSpPr/>
            <p:nvPr/>
          </p:nvSpPr>
          <p:spPr>
            <a:xfrm flipH="1">
              <a:off x="6838560" y="4005720"/>
              <a:ext cx="273600" cy="37440"/>
            </a:xfrm>
            <a:custGeom>
              <a:avLst/>
              <a:gdLst>
                <a:gd name="textAreaLeft" fmla="*/ 360 w 273600"/>
                <a:gd name="textAreaRight" fmla="*/ 274320 w 27360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11076" h="1527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3" name="Google Shape;491;p52"/>
            <p:cNvSpPr/>
            <p:nvPr/>
          </p:nvSpPr>
          <p:spPr>
            <a:xfrm flipH="1">
              <a:off x="6820560" y="396252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4" h="3249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4" name="Google Shape;492;p52"/>
            <p:cNvSpPr/>
            <p:nvPr/>
          </p:nvSpPr>
          <p:spPr>
            <a:xfrm flipH="1">
              <a:off x="6821280" y="3956400"/>
              <a:ext cx="314640" cy="5256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12743" h="2136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5" name="Google Shape;493;p52"/>
            <p:cNvSpPr/>
            <p:nvPr/>
          </p:nvSpPr>
          <p:spPr>
            <a:xfrm flipH="1">
              <a:off x="6822360" y="392292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3" h="3249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6" name="Google Shape;494;p52"/>
            <p:cNvSpPr/>
            <p:nvPr/>
          </p:nvSpPr>
          <p:spPr>
            <a:xfrm flipH="1">
              <a:off x="6842160" y="3934080"/>
              <a:ext cx="273240" cy="36720"/>
            </a:xfrm>
            <a:custGeom>
              <a:avLst/>
              <a:gdLst>
                <a:gd name="textAreaLeft" fmla="*/ -360 w 273240"/>
                <a:gd name="textAreaRight" fmla="*/ 273240 w 27324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11075" h="1496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7" name="Google Shape;495;p52"/>
            <p:cNvSpPr/>
            <p:nvPr/>
          </p:nvSpPr>
          <p:spPr>
            <a:xfrm flipH="1">
              <a:off x="6842160" y="3934080"/>
              <a:ext cx="273240" cy="36720"/>
            </a:xfrm>
            <a:custGeom>
              <a:avLst/>
              <a:gdLst>
                <a:gd name="textAreaLeft" fmla="*/ -360 w 273240"/>
                <a:gd name="textAreaRight" fmla="*/ 273240 w 27324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11075" h="1496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8" name="Google Shape;496;p52"/>
            <p:cNvSpPr/>
            <p:nvPr/>
          </p:nvSpPr>
          <p:spPr>
            <a:xfrm flipH="1">
              <a:off x="6787440" y="390312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3" h="3251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99" name="Google Shape;497;p52"/>
            <p:cNvSpPr/>
            <p:nvPr/>
          </p:nvSpPr>
          <p:spPr>
            <a:xfrm flipH="1">
              <a:off x="6789240" y="3896280"/>
              <a:ext cx="314640" cy="5328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53280"/>
                <a:gd name="textAreaBottom" fmla="*/ 53640 h 53280"/>
              </a:gdLst>
              <a:ahLst/>
              <a:rect l="textAreaLeft" t="textAreaTop" r="textAreaRight" b="textAreaBottom"/>
              <a:pathLst>
                <a:path w="12743" h="217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0" name="Google Shape;498;p52"/>
            <p:cNvSpPr/>
            <p:nvPr/>
          </p:nvSpPr>
          <p:spPr>
            <a:xfrm flipH="1">
              <a:off x="6789240" y="3862800"/>
              <a:ext cx="314640" cy="8064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80640"/>
                <a:gd name="textAreaBottom" fmla="*/ 81000 h 80640"/>
              </a:gdLst>
              <a:ahLst/>
              <a:rect l="textAreaLeft" t="textAreaTop" r="textAreaRight" b="textAreaBottom"/>
              <a:pathLst>
                <a:path w="12743" h="3273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320" bIns="40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1" name="Google Shape;499;p52"/>
            <p:cNvSpPr/>
            <p:nvPr/>
          </p:nvSpPr>
          <p:spPr>
            <a:xfrm flipH="1">
              <a:off x="6809760" y="3873240"/>
              <a:ext cx="274320" cy="37440"/>
            </a:xfrm>
            <a:custGeom>
              <a:avLst/>
              <a:gdLst>
                <a:gd name="textAreaLeft" fmla="*/ 360 w 274320"/>
                <a:gd name="textAreaRight" fmla="*/ 275040 w 27432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11109" h="1527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2" name="Google Shape;500;p52"/>
            <p:cNvSpPr/>
            <p:nvPr/>
          </p:nvSpPr>
          <p:spPr>
            <a:xfrm flipH="1">
              <a:off x="6809760" y="3873240"/>
              <a:ext cx="274320" cy="37440"/>
            </a:xfrm>
            <a:custGeom>
              <a:avLst/>
              <a:gdLst>
                <a:gd name="textAreaLeft" fmla="*/ 360 w 274320"/>
                <a:gd name="textAreaRight" fmla="*/ 275040 w 27432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11109" h="1527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3" name="Google Shape;501;p52"/>
            <p:cNvSpPr/>
            <p:nvPr/>
          </p:nvSpPr>
          <p:spPr>
            <a:xfrm flipH="1">
              <a:off x="6837120" y="3851640"/>
              <a:ext cx="312840" cy="79920"/>
            </a:xfrm>
            <a:custGeom>
              <a:avLst/>
              <a:gdLst>
                <a:gd name="textAreaLeft" fmla="*/ -360 w 312840"/>
                <a:gd name="textAreaRight" fmla="*/ 312840 w 3128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676" h="3249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4" name="Google Shape;502;p52"/>
            <p:cNvSpPr/>
            <p:nvPr/>
          </p:nvSpPr>
          <p:spPr>
            <a:xfrm flipH="1">
              <a:off x="6838560" y="3845160"/>
              <a:ext cx="314640" cy="5328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53280"/>
                <a:gd name="textAreaBottom" fmla="*/ 53640 h 53280"/>
              </a:gdLst>
              <a:ahLst/>
              <a:rect l="textAreaLeft" t="textAreaTop" r="textAreaRight" b="textAreaBottom"/>
              <a:pathLst>
                <a:path w="12744" h="2169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5" name="Google Shape;503;p52"/>
            <p:cNvSpPr/>
            <p:nvPr/>
          </p:nvSpPr>
          <p:spPr>
            <a:xfrm flipH="1">
              <a:off x="6839640" y="381204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4" h="325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6" name="Google Shape;504;p52"/>
            <p:cNvSpPr/>
            <p:nvPr/>
          </p:nvSpPr>
          <p:spPr>
            <a:xfrm flipH="1">
              <a:off x="6860160" y="3822840"/>
              <a:ext cx="273600" cy="36720"/>
            </a:xfrm>
            <a:custGeom>
              <a:avLst/>
              <a:gdLst>
                <a:gd name="textAreaLeft" fmla="*/ 360 w 273600"/>
                <a:gd name="textAreaRight" fmla="*/ 274320 w 27360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11076" h="1495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7" name="Google Shape;505;p52"/>
            <p:cNvSpPr/>
            <p:nvPr/>
          </p:nvSpPr>
          <p:spPr>
            <a:xfrm flipH="1">
              <a:off x="6860160" y="3822840"/>
              <a:ext cx="273600" cy="36720"/>
            </a:xfrm>
            <a:custGeom>
              <a:avLst/>
              <a:gdLst>
                <a:gd name="textAreaLeft" fmla="*/ 360 w 273600"/>
                <a:gd name="textAreaRight" fmla="*/ 274320 w 27360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11076" h="1495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8" name="Google Shape;506;p52"/>
            <p:cNvSpPr/>
            <p:nvPr/>
          </p:nvSpPr>
          <p:spPr>
            <a:xfrm flipH="1">
              <a:off x="6861960" y="3830400"/>
              <a:ext cx="270000" cy="47520"/>
            </a:xfrm>
            <a:custGeom>
              <a:avLst/>
              <a:gdLst>
                <a:gd name="textAreaLeft" fmla="*/ 360 w 270000"/>
                <a:gd name="textAreaRight" fmla="*/ 270720 w 270000"/>
                <a:gd name="textAreaTop" fmla="*/ 0 h 47520"/>
                <a:gd name="textAreaBottom" fmla="*/ 47880 h 47520"/>
              </a:gdLst>
              <a:ahLst/>
              <a:rect l="textAreaLeft" t="textAreaTop" r="textAreaRight" b="textAreaBottom"/>
              <a:pathLst>
                <a:path w="10942" h="1941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9" name="Google Shape;507;p52"/>
            <p:cNvSpPr/>
            <p:nvPr/>
          </p:nvSpPr>
          <p:spPr>
            <a:xfrm flipH="1">
              <a:off x="6805080" y="3791520"/>
              <a:ext cx="314640" cy="8028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80280"/>
                <a:gd name="textAreaBottom" fmla="*/ 80640 h 80280"/>
              </a:gdLst>
              <a:ahLst/>
              <a:rect l="textAreaLeft" t="textAreaTop" r="textAreaRight" b="textAreaBottom"/>
              <a:pathLst>
                <a:path w="12744" h="3258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320" bIns="40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0" name="Google Shape;508;p52"/>
            <p:cNvSpPr/>
            <p:nvPr/>
          </p:nvSpPr>
          <p:spPr>
            <a:xfrm flipH="1">
              <a:off x="6805800" y="3785760"/>
              <a:ext cx="314640" cy="5220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52200"/>
                <a:gd name="textAreaBottom" fmla="*/ 52560 h 52200"/>
              </a:gdLst>
              <a:ahLst/>
              <a:rect l="textAreaLeft" t="textAreaTop" r="textAreaRight" b="textAreaBottom"/>
              <a:pathLst>
                <a:path w="12743" h="2135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1" name="Google Shape;509;p52"/>
            <p:cNvSpPr/>
            <p:nvPr/>
          </p:nvSpPr>
          <p:spPr>
            <a:xfrm flipH="1">
              <a:off x="6806520" y="3751920"/>
              <a:ext cx="314640" cy="79920"/>
            </a:xfrm>
            <a:custGeom>
              <a:avLst/>
              <a:gdLst>
                <a:gd name="textAreaLeft" fmla="*/ 360 w 314640"/>
                <a:gd name="textAreaRight" fmla="*/ 315360 w 3146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12744" h="325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2" name="Google Shape;510;p52"/>
            <p:cNvSpPr/>
            <p:nvPr/>
          </p:nvSpPr>
          <p:spPr>
            <a:xfrm flipH="1">
              <a:off x="6828120" y="3762720"/>
              <a:ext cx="273600" cy="37440"/>
            </a:xfrm>
            <a:custGeom>
              <a:avLst/>
              <a:gdLst>
                <a:gd name="textAreaLeft" fmla="*/ 360 w 273600"/>
                <a:gd name="textAreaRight" fmla="*/ 274320 w 27360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11076" h="1528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3" name="Google Shape;511;p52"/>
            <p:cNvSpPr/>
            <p:nvPr/>
          </p:nvSpPr>
          <p:spPr>
            <a:xfrm flipH="1">
              <a:off x="6825600" y="3507120"/>
              <a:ext cx="318600" cy="281520"/>
            </a:xfrm>
            <a:custGeom>
              <a:avLst/>
              <a:gdLst>
                <a:gd name="textAreaLeft" fmla="*/ -360 w 318600"/>
                <a:gd name="textAreaRight" fmla="*/ 318600 w 318600"/>
                <a:gd name="textAreaTop" fmla="*/ 0 h 281520"/>
                <a:gd name="textAreaBottom" fmla="*/ 281880 h 281520"/>
              </a:gdLst>
              <a:ahLst/>
              <a:rect l="textAreaLeft" t="textAreaTop" r="textAreaRight" b="textAreaBottom"/>
              <a:pathLst>
                <a:path w="12910" h="11419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4" name="Google Shape;512;p52"/>
            <p:cNvSpPr/>
            <p:nvPr/>
          </p:nvSpPr>
          <p:spPr>
            <a:xfrm flipH="1">
              <a:off x="6811560" y="3513960"/>
              <a:ext cx="316440" cy="281880"/>
            </a:xfrm>
            <a:custGeom>
              <a:avLst/>
              <a:gdLst>
                <a:gd name="textAreaLeft" fmla="*/ -360 w 316440"/>
                <a:gd name="textAreaRight" fmla="*/ 316440 w 316440"/>
                <a:gd name="textAreaTop" fmla="*/ 0 h 281880"/>
                <a:gd name="textAreaBottom" fmla="*/ 282240 h 281880"/>
              </a:gdLst>
              <a:ahLst/>
              <a:rect l="textAreaLeft" t="textAreaTop" r="textAreaRight" b="textAreaBottom"/>
              <a:pathLst>
                <a:path w="12810" h="11421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5" name="Google Shape;513;p52"/>
            <p:cNvSpPr/>
            <p:nvPr/>
          </p:nvSpPr>
          <p:spPr>
            <a:xfrm flipH="1">
              <a:off x="6901560" y="3580560"/>
              <a:ext cx="135000" cy="145440"/>
            </a:xfrm>
            <a:custGeom>
              <a:avLst/>
              <a:gdLst>
                <a:gd name="textAreaLeft" fmla="*/ -360 w 135000"/>
                <a:gd name="textAreaRight" fmla="*/ 135000 w 135000"/>
                <a:gd name="textAreaTop" fmla="*/ 0 h 145440"/>
                <a:gd name="textAreaBottom" fmla="*/ 145800 h 145440"/>
              </a:gdLst>
              <a:ahLst/>
              <a:rect l="textAreaLeft" t="textAreaTop" r="textAreaRight" b="textAreaBottom"/>
              <a:pathLst>
                <a:path w="5471" h="5905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720" bIns="72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6" name="Google Shape;514;p52"/>
            <p:cNvSpPr/>
            <p:nvPr/>
          </p:nvSpPr>
          <p:spPr>
            <a:xfrm flipH="1">
              <a:off x="5636520" y="4397760"/>
              <a:ext cx="189360" cy="65160"/>
            </a:xfrm>
            <a:custGeom>
              <a:avLst/>
              <a:gdLst>
                <a:gd name="textAreaLeft" fmla="*/ 360 w 189360"/>
                <a:gd name="textAreaRight" fmla="*/ 190080 w 18936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7674" h="2657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760" bIns="32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7" name="Google Shape;515;p52"/>
            <p:cNvSpPr/>
            <p:nvPr/>
          </p:nvSpPr>
          <p:spPr>
            <a:xfrm flipH="1">
              <a:off x="5634000" y="4384800"/>
              <a:ext cx="188640" cy="68760"/>
            </a:xfrm>
            <a:custGeom>
              <a:avLst/>
              <a:gdLst>
                <a:gd name="textAreaLeft" fmla="*/ 360 w 188640"/>
                <a:gd name="textAreaRight" fmla="*/ 189360 w 188640"/>
                <a:gd name="textAreaTop" fmla="*/ 0 h 68760"/>
                <a:gd name="textAreaBottom" fmla="*/ 69120 h 68760"/>
              </a:gdLst>
              <a:ahLst/>
              <a:rect l="textAreaLeft" t="textAreaTop" r="textAreaRight" b="textAreaBottom"/>
              <a:pathLst>
                <a:path w="7640" h="2803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8" name="Google Shape;516;p52"/>
            <p:cNvSpPr/>
            <p:nvPr/>
          </p:nvSpPr>
          <p:spPr>
            <a:xfrm flipH="1">
              <a:off x="5630760" y="4374720"/>
              <a:ext cx="189360" cy="65520"/>
            </a:xfrm>
            <a:custGeom>
              <a:avLst/>
              <a:gdLst>
                <a:gd name="textAreaLeft" fmla="*/ 360 w 189360"/>
                <a:gd name="textAreaRight" fmla="*/ 190080 w 189360"/>
                <a:gd name="textAreaTop" fmla="*/ 0 h 65520"/>
                <a:gd name="textAreaBottom" fmla="*/ 65880 h 65520"/>
              </a:gdLst>
              <a:ahLst/>
              <a:rect l="textAreaLeft" t="textAreaTop" r="textAreaRight" b="textAreaBottom"/>
              <a:pathLst>
                <a:path w="7673" h="2669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760" bIns="32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9" name="Google Shape;517;p52"/>
            <p:cNvSpPr/>
            <p:nvPr/>
          </p:nvSpPr>
          <p:spPr>
            <a:xfrm flipH="1">
              <a:off x="5630760" y="4374720"/>
              <a:ext cx="189360" cy="65520"/>
            </a:xfrm>
            <a:custGeom>
              <a:avLst/>
              <a:gdLst>
                <a:gd name="textAreaLeft" fmla="*/ 360 w 189360"/>
                <a:gd name="textAreaRight" fmla="*/ 190080 w 189360"/>
                <a:gd name="textAreaTop" fmla="*/ 0 h 65520"/>
                <a:gd name="textAreaBottom" fmla="*/ 65880 h 65520"/>
              </a:gdLst>
              <a:ahLst/>
              <a:rect l="textAreaLeft" t="textAreaTop" r="textAreaRight" b="textAreaBottom"/>
              <a:pathLst>
                <a:path w="7673" h="2669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760" bIns="32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0" name="Google Shape;518;p52"/>
            <p:cNvSpPr/>
            <p:nvPr/>
          </p:nvSpPr>
          <p:spPr>
            <a:xfrm flipH="1">
              <a:off x="5643000" y="4381200"/>
              <a:ext cx="161280" cy="46800"/>
            </a:xfrm>
            <a:custGeom>
              <a:avLst/>
              <a:gdLst>
                <a:gd name="textAreaLeft" fmla="*/ 360 w 161280"/>
                <a:gd name="textAreaRight" fmla="*/ 162000 w 161280"/>
                <a:gd name="textAreaTop" fmla="*/ 0 h 46800"/>
                <a:gd name="textAreaBottom" fmla="*/ 47160 h 46800"/>
              </a:gdLst>
              <a:ahLst/>
              <a:rect l="textAreaLeft" t="textAreaTop" r="textAreaRight" b="textAreaBottom"/>
              <a:pathLst>
                <a:path w="6539" h="1913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400" bIns="23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1" name="Google Shape;519;p52"/>
            <p:cNvSpPr/>
            <p:nvPr/>
          </p:nvSpPr>
          <p:spPr>
            <a:xfrm flipH="1">
              <a:off x="5643000" y="4381200"/>
              <a:ext cx="161280" cy="46800"/>
            </a:xfrm>
            <a:custGeom>
              <a:avLst/>
              <a:gdLst>
                <a:gd name="textAreaLeft" fmla="*/ 360 w 161280"/>
                <a:gd name="textAreaRight" fmla="*/ 162000 w 161280"/>
                <a:gd name="textAreaTop" fmla="*/ 0 h 46800"/>
                <a:gd name="textAreaBottom" fmla="*/ 47160 h 46800"/>
              </a:gdLst>
              <a:ahLst/>
              <a:rect l="textAreaLeft" t="textAreaTop" r="textAreaRight" b="textAreaBottom"/>
              <a:pathLst>
                <a:path w="6539" h="1913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400" bIns="23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2" name="Google Shape;520;p52"/>
            <p:cNvSpPr/>
            <p:nvPr/>
          </p:nvSpPr>
          <p:spPr>
            <a:xfrm flipH="1">
              <a:off x="5645520" y="4385880"/>
              <a:ext cx="158040" cy="4608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405" h="1875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3" name="Google Shape;521;p52"/>
            <p:cNvSpPr/>
            <p:nvPr/>
          </p:nvSpPr>
          <p:spPr>
            <a:xfrm flipH="1">
              <a:off x="5550840" y="4475880"/>
              <a:ext cx="190080" cy="48240"/>
            </a:xfrm>
            <a:custGeom>
              <a:avLst/>
              <a:gdLst>
                <a:gd name="textAreaLeft" fmla="*/ 360 w 190080"/>
                <a:gd name="textAreaRight" fmla="*/ 190800 w 19008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7707" h="1961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4" name="Google Shape;522;p52"/>
            <p:cNvSpPr/>
            <p:nvPr/>
          </p:nvSpPr>
          <p:spPr>
            <a:xfrm flipH="1">
              <a:off x="5551560" y="4471920"/>
              <a:ext cx="190080" cy="31680"/>
            </a:xfrm>
            <a:custGeom>
              <a:avLst/>
              <a:gdLst>
                <a:gd name="textAreaLeft" fmla="*/ 360 w 190080"/>
                <a:gd name="textAreaRight" fmla="*/ 190800 w 19008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w="7706" h="1302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5" name="Google Shape;523;p52"/>
            <p:cNvSpPr/>
            <p:nvPr/>
          </p:nvSpPr>
          <p:spPr>
            <a:xfrm flipH="1">
              <a:off x="5551560" y="4451760"/>
              <a:ext cx="190080" cy="48240"/>
            </a:xfrm>
            <a:custGeom>
              <a:avLst/>
              <a:gdLst>
                <a:gd name="textAreaLeft" fmla="*/ 360 w 190080"/>
                <a:gd name="textAreaRight" fmla="*/ 190800 w 19008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7706" h="1969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6" name="Google Shape;524;p52"/>
            <p:cNvSpPr/>
            <p:nvPr/>
          </p:nvSpPr>
          <p:spPr>
            <a:xfrm flipH="1">
              <a:off x="5563080" y="4458960"/>
              <a:ext cx="165240" cy="22320"/>
            </a:xfrm>
            <a:custGeom>
              <a:avLst/>
              <a:gdLst>
                <a:gd name="textAreaLeft" fmla="*/ -360 w 165240"/>
                <a:gd name="textAreaRight" fmla="*/ 165240 w 165240"/>
                <a:gd name="textAreaTop" fmla="*/ 0 h 22320"/>
                <a:gd name="textAreaBottom" fmla="*/ 22680 h 22320"/>
              </a:gdLst>
              <a:ahLst/>
              <a:rect l="textAreaLeft" t="textAreaTop" r="textAreaRight" b="textAreaBottom"/>
              <a:pathLst>
                <a:path w="6706" h="925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7" name="Google Shape;525;p52"/>
            <p:cNvSpPr/>
            <p:nvPr/>
          </p:nvSpPr>
          <p:spPr>
            <a:xfrm flipH="1">
              <a:off x="5608440" y="4230360"/>
              <a:ext cx="321120" cy="281880"/>
            </a:xfrm>
            <a:custGeom>
              <a:avLst/>
              <a:gdLst>
                <a:gd name="textAreaLeft" fmla="*/ 360 w 321120"/>
                <a:gd name="textAreaRight" fmla="*/ 321840 w 321120"/>
                <a:gd name="textAreaTop" fmla="*/ 0 h 281880"/>
                <a:gd name="textAreaBottom" fmla="*/ 282240 h 281880"/>
              </a:gdLst>
              <a:ahLst/>
              <a:rect l="textAreaLeft" t="textAreaTop" r="textAreaRight" b="textAreaBottom"/>
              <a:pathLst>
                <a:path w="13011" h="11422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8" name="Google Shape;526;p52"/>
            <p:cNvSpPr/>
            <p:nvPr/>
          </p:nvSpPr>
          <p:spPr>
            <a:xfrm flipH="1">
              <a:off x="5597640" y="4241880"/>
              <a:ext cx="303480" cy="282240"/>
            </a:xfrm>
            <a:custGeom>
              <a:avLst/>
              <a:gdLst>
                <a:gd name="textAreaLeft" fmla="*/ -360 w 303480"/>
                <a:gd name="textAreaRight" fmla="*/ 303480 w 303480"/>
                <a:gd name="textAreaTop" fmla="*/ 0 h 282240"/>
                <a:gd name="textAreaBottom" fmla="*/ 282600 h 282240"/>
              </a:gdLst>
              <a:ahLst/>
              <a:rect l="textAreaLeft" t="textAreaTop" r="textAreaRight" b="textAreaBottom"/>
              <a:pathLst>
                <a:path w="12287" h="11444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9" name="Google Shape;527;p52"/>
            <p:cNvSpPr/>
            <p:nvPr/>
          </p:nvSpPr>
          <p:spPr>
            <a:xfrm flipH="1">
              <a:off x="5688360" y="4316400"/>
              <a:ext cx="140760" cy="13212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32120"/>
                <a:gd name="textAreaBottom" fmla="*/ 132480 h 132120"/>
              </a:gdLst>
              <a:ahLst/>
              <a:rect l="textAreaLeft" t="textAreaTop" r="textAreaRight" b="textAreaBottom"/>
              <a:pathLst>
                <a:path w="5705" h="5371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6240" bIns="66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0" name="Google Shape;528;p52"/>
            <p:cNvSpPr/>
            <p:nvPr/>
          </p:nvSpPr>
          <p:spPr>
            <a:xfrm flipH="1">
              <a:off x="7314480" y="4488840"/>
              <a:ext cx="190080" cy="48240"/>
            </a:xfrm>
            <a:custGeom>
              <a:avLst/>
              <a:gdLst>
                <a:gd name="textAreaLeft" fmla="*/ 360 w 190080"/>
                <a:gd name="textAreaRight" fmla="*/ 190800 w 19008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7707" h="1961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1" name="Google Shape;529;p52"/>
            <p:cNvSpPr/>
            <p:nvPr/>
          </p:nvSpPr>
          <p:spPr>
            <a:xfrm flipH="1">
              <a:off x="7314480" y="4485240"/>
              <a:ext cx="189360" cy="31680"/>
            </a:xfrm>
            <a:custGeom>
              <a:avLst/>
              <a:gdLst>
                <a:gd name="textAreaLeft" fmla="*/ 360 w 189360"/>
                <a:gd name="textAreaRight" fmla="*/ 190080 w 18936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w="7673" h="1302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2" name="Google Shape;530;p52"/>
            <p:cNvSpPr/>
            <p:nvPr/>
          </p:nvSpPr>
          <p:spPr>
            <a:xfrm flipH="1">
              <a:off x="7313760" y="4465080"/>
              <a:ext cx="190080" cy="48240"/>
            </a:xfrm>
            <a:custGeom>
              <a:avLst/>
              <a:gdLst>
                <a:gd name="textAreaLeft" fmla="*/ 360 w 190080"/>
                <a:gd name="textAreaRight" fmla="*/ 190800 w 19008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7706" h="1968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3" name="Google Shape;531;p52"/>
            <p:cNvSpPr/>
            <p:nvPr/>
          </p:nvSpPr>
          <p:spPr>
            <a:xfrm flipH="1">
              <a:off x="7325280" y="4471560"/>
              <a:ext cx="164520" cy="22320"/>
            </a:xfrm>
            <a:custGeom>
              <a:avLst/>
              <a:gdLst>
                <a:gd name="textAreaLeft" fmla="*/ -360 w 164520"/>
                <a:gd name="textAreaRight" fmla="*/ 164520 w 164520"/>
                <a:gd name="textAreaTop" fmla="*/ 0 h 22320"/>
                <a:gd name="textAreaBottom" fmla="*/ 22680 h 22320"/>
              </a:gdLst>
              <a:ahLst/>
              <a:rect l="textAreaLeft" t="textAreaTop" r="textAreaRight" b="textAreaBottom"/>
              <a:pathLst>
                <a:path w="6673" h="915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4" name="Google Shape;532;p52"/>
            <p:cNvSpPr/>
            <p:nvPr/>
          </p:nvSpPr>
          <p:spPr>
            <a:xfrm flipH="1">
              <a:off x="7334280" y="4452480"/>
              <a:ext cx="189360" cy="48240"/>
            </a:xfrm>
            <a:custGeom>
              <a:avLst/>
              <a:gdLst>
                <a:gd name="textAreaLeft" fmla="*/ 360 w 189360"/>
                <a:gd name="textAreaRight" fmla="*/ 190080 w 18936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7673" h="1961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5" name="Google Shape;533;p52"/>
            <p:cNvSpPr/>
            <p:nvPr/>
          </p:nvSpPr>
          <p:spPr>
            <a:xfrm flipH="1">
              <a:off x="7334280" y="4448160"/>
              <a:ext cx="190080" cy="31680"/>
            </a:xfrm>
            <a:custGeom>
              <a:avLst/>
              <a:gdLst>
                <a:gd name="textAreaLeft" fmla="*/ 360 w 190080"/>
                <a:gd name="textAreaRight" fmla="*/ 190800 w 19008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w="7706" h="1302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6" name="Google Shape;534;p52"/>
            <p:cNvSpPr/>
            <p:nvPr/>
          </p:nvSpPr>
          <p:spPr>
            <a:xfrm flipH="1">
              <a:off x="7332840" y="4428720"/>
              <a:ext cx="189360" cy="48240"/>
            </a:xfrm>
            <a:custGeom>
              <a:avLst/>
              <a:gdLst>
                <a:gd name="textAreaLeft" fmla="*/ 360 w 189360"/>
                <a:gd name="textAreaRight" fmla="*/ 190080 w 18936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7673" h="1969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7" name="Google Shape;535;p52"/>
            <p:cNvSpPr/>
            <p:nvPr/>
          </p:nvSpPr>
          <p:spPr>
            <a:xfrm flipH="1">
              <a:off x="7345080" y="4435560"/>
              <a:ext cx="164520" cy="22320"/>
            </a:xfrm>
            <a:custGeom>
              <a:avLst/>
              <a:gdLst>
                <a:gd name="textAreaLeft" fmla="*/ -360 w 164520"/>
                <a:gd name="textAreaRight" fmla="*/ 164520 w 164520"/>
                <a:gd name="textAreaTop" fmla="*/ 0 h 22320"/>
                <a:gd name="textAreaBottom" fmla="*/ 22680 h 22320"/>
              </a:gdLst>
              <a:ahLst/>
              <a:rect l="textAreaLeft" t="textAreaTop" r="textAreaRight" b="textAreaBottom"/>
              <a:pathLst>
                <a:path w="6672" h="914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8" name="Google Shape;536;p52"/>
            <p:cNvSpPr/>
            <p:nvPr/>
          </p:nvSpPr>
          <p:spPr>
            <a:xfrm flipH="1">
              <a:off x="7331760" y="4408560"/>
              <a:ext cx="189360" cy="48240"/>
            </a:xfrm>
            <a:custGeom>
              <a:avLst/>
              <a:gdLst>
                <a:gd name="textAreaLeft" fmla="*/ 360 w 189360"/>
                <a:gd name="textAreaRight" fmla="*/ 190080 w 18936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7673" h="1961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9" name="Google Shape;537;p52"/>
            <p:cNvSpPr/>
            <p:nvPr/>
          </p:nvSpPr>
          <p:spPr>
            <a:xfrm flipH="1">
              <a:off x="7331760" y="4404600"/>
              <a:ext cx="189360" cy="31680"/>
            </a:xfrm>
            <a:custGeom>
              <a:avLst/>
              <a:gdLst>
                <a:gd name="textAreaLeft" fmla="*/ 360 w 189360"/>
                <a:gd name="textAreaRight" fmla="*/ 190080 w 18936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w="7673" h="1302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0" name="Google Shape;538;p52"/>
            <p:cNvSpPr/>
            <p:nvPr/>
          </p:nvSpPr>
          <p:spPr>
            <a:xfrm flipH="1">
              <a:off x="7331040" y="4385160"/>
              <a:ext cx="189360" cy="48240"/>
            </a:xfrm>
            <a:custGeom>
              <a:avLst/>
              <a:gdLst>
                <a:gd name="textAreaLeft" fmla="*/ 360 w 189360"/>
                <a:gd name="textAreaRight" fmla="*/ 190080 w 18936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7673" h="1969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1" name="Google Shape;539;p52"/>
            <p:cNvSpPr/>
            <p:nvPr/>
          </p:nvSpPr>
          <p:spPr>
            <a:xfrm flipH="1">
              <a:off x="7342560" y="4391640"/>
              <a:ext cx="164520" cy="22320"/>
            </a:xfrm>
            <a:custGeom>
              <a:avLst/>
              <a:gdLst>
                <a:gd name="textAreaLeft" fmla="*/ -360 w 164520"/>
                <a:gd name="textAreaRight" fmla="*/ 164520 w 164520"/>
                <a:gd name="textAreaTop" fmla="*/ 0 h 22320"/>
                <a:gd name="textAreaBottom" fmla="*/ 22680 h 22320"/>
              </a:gdLst>
              <a:ahLst/>
              <a:rect l="textAreaLeft" t="textAreaTop" r="textAreaRight" b="textAreaBottom"/>
              <a:pathLst>
                <a:path w="6672" h="913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2" name="Google Shape;540;p52"/>
            <p:cNvSpPr/>
            <p:nvPr/>
          </p:nvSpPr>
          <p:spPr>
            <a:xfrm flipH="1">
              <a:off x="7351560" y="4372920"/>
              <a:ext cx="189360" cy="47880"/>
            </a:xfrm>
            <a:custGeom>
              <a:avLst/>
              <a:gdLst>
                <a:gd name="textAreaLeft" fmla="*/ 360 w 189360"/>
                <a:gd name="textAreaRight" fmla="*/ 190080 w 189360"/>
                <a:gd name="textAreaTop" fmla="*/ 0 h 47880"/>
                <a:gd name="textAreaBottom" fmla="*/ 48240 h 47880"/>
              </a:gdLst>
              <a:ahLst/>
              <a:rect l="textAreaLeft" t="textAreaTop" r="textAreaRight" b="textAreaBottom"/>
              <a:pathLst>
                <a:path w="7673" h="196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3" name="Google Shape;541;p52"/>
            <p:cNvSpPr/>
            <p:nvPr/>
          </p:nvSpPr>
          <p:spPr>
            <a:xfrm flipH="1">
              <a:off x="7351560" y="4368960"/>
              <a:ext cx="189360" cy="30960"/>
            </a:xfrm>
            <a:custGeom>
              <a:avLst/>
              <a:gdLst>
                <a:gd name="textAreaLeft" fmla="*/ 360 w 189360"/>
                <a:gd name="textAreaRight" fmla="*/ 190080 w 189360"/>
                <a:gd name="textAreaTop" fmla="*/ 0 h 30960"/>
                <a:gd name="textAreaBottom" fmla="*/ 31320 h 30960"/>
              </a:gdLst>
              <a:ahLst/>
              <a:rect l="textAreaLeft" t="textAreaTop" r="textAreaRight" b="textAreaBottom"/>
              <a:pathLst>
                <a:path w="7673" h="1269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480" bIns="15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4" name="Google Shape;542;p52"/>
            <p:cNvSpPr/>
            <p:nvPr/>
          </p:nvSpPr>
          <p:spPr>
            <a:xfrm flipH="1">
              <a:off x="7350840" y="4348800"/>
              <a:ext cx="190080" cy="48240"/>
            </a:xfrm>
            <a:custGeom>
              <a:avLst/>
              <a:gdLst>
                <a:gd name="textAreaLeft" fmla="*/ 360 w 190080"/>
                <a:gd name="textAreaRight" fmla="*/ 190800 w 19008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7706" h="1969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5" name="Google Shape;543;p52"/>
            <p:cNvSpPr/>
            <p:nvPr/>
          </p:nvSpPr>
          <p:spPr>
            <a:xfrm flipH="1">
              <a:off x="7362360" y="4355640"/>
              <a:ext cx="164520" cy="22320"/>
            </a:xfrm>
            <a:custGeom>
              <a:avLst/>
              <a:gdLst>
                <a:gd name="textAreaLeft" fmla="*/ -360 w 164520"/>
                <a:gd name="textAreaRight" fmla="*/ 164520 w 164520"/>
                <a:gd name="textAreaTop" fmla="*/ 0 h 22320"/>
                <a:gd name="textAreaBottom" fmla="*/ 22680 h 22320"/>
              </a:gdLst>
              <a:ahLst/>
              <a:rect l="textAreaLeft" t="textAreaTop" r="textAreaRight" b="textAreaBottom"/>
              <a:pathLst>
                <a:path w="6673" h="913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6" name="Google Shape;544;p52"/>
            <p:cNvSpPr/>
            <p:nvPr/>
          </p:nvSpPr>
          <p:spPr>
            <a:xfrm flipH="1">
              <a:off x="7320960" y="4341600"/>
              <a:ext cx="190080" cy="48600"/>
            </a:xfrm>
            <a:custGeom>
              <a:avLst/>
              <a:gdLst>
                <a:gd name="textAreaLeft" fmla="*/ 360 w 190080"/>
                <a:gd name="textAreaRight" fmla="*/ 190800 w 190080"/>
                <a:gd name="textAreaTop" fmla="*/ 0 h 48600"/>
                <a:gd name="textAreaBottom" fmla="*/ 48960 h 48600"/>
              </a:gdLst>
              <a:ahLst/>
              <a:rect l="textAreaLeft" t="textAreaTop" r="textAreaRight" b="textAreaBottom"/>
              <a:pathLst>
                <a:path w="7707" h="1986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480" bIns="24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7" name="Google Shape;545;p52"/>
            <p:cNvSpPr/>
            <p:nvPr/>
          </p:nvSpPr>
          <p:spPr>
            <a:xfrm flipH="1">
              <a:off x="7320960" y="4337640"/>
              <a:ext cx="190080" cy="31680"/>
            </a:xfrm>
            <a:custGeom>
              <a:avLst/>
              <a:gdLst>
                <a:gd name="textAreaLeft" fmla="*/ 360 w 190080"/>
                <a:gd name="textAreaRight" fmla="*/ 190800 w 19008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w="7707" h="1302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8" name="Google Shape;546;p52"/>
            <p:cNvSpPr/>
            <p:nvPr/>
          </p:nvSpPr>
          <p:spPr>
            <a:xfrm flipH="1">
              <a:off x="7320240" y="4317840"/>
              <a:ext cx="190080" cy="48600"/>
            </a:xfrm>
            <a:custGeom>
              <a:avLst/>
              <a:gdLst>
                <a:gd name="textAreaLeft" fmla="*/ 360 w 190080"/>
                <a:gd name="textAreaRight" fmla="*/ 190800 w 190080"/>
                <a:gd name="textAreaTop" fmla="*/ 0 h 48600"/>
                <a:gd name="textAreaBottom" fmla="*/ 48960 h 48600"/>
              </a:gdLst>
              <a:ahLst/>
              <a:rect l="textAreaLeft" t="textAreaTop" r="textAreaRight" b="textAreaBottom"/>
              <a:pathLst>
                <a:path w="7706" h="1985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480" bIns="24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9" name="Google Shape;547;p52"/>
            <p:cNvSpPr/>
            <p:nvPr/>
          </p:nvSpPr>
          <p:spPr>
            <a:xfrm flipH="1">
              <a:off x="7332120" y="4325040"/>
              <a:ext cx="165240" cy="22320"/>
            </a:xfrm>
            <a:custGeom>
              <a:avLst/>
              <a:gdLst>
                <a:gd name="textAreaLeft" fmla="*/ -360 w 165240"/>
                <a:gd name="textAreaRight" fmla="*/ 165240 w 165240"/>
                <a:gd name="textAreaTop" fmla="*/ 0 h 22320"/>
                <a:gd name="textAreaBottom" fmla="*/ 22680 h 22320"/>
              </a:gdLst>
              <a:ahLst/>
              <a:rect l="textAreaLeft" t="textAreaTop" r="textAreaRight" b="textAreaBottom"/>
              <a:pathLst>
                <a:path w="6706" h="914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0" name="Google Shape;548;p52"/>
            <p:cNvSpPr/>
            <p:nvPr/>
          </p:nvSpPr>
          <p:spPr>
            <a:xfrm flipH="1">
              <a:off x="7458120" y="4451040"/>
              <a:ext cx="189360" cy="65160"/>
            </a:xfrm>
            <a:custGeom>
              <a:avLst/>
              <a:gdLst>
                <a:gd name="textAreaLeft" fmla="*/ 360 w 189360"/>
                <a:gd name="textAreaRight" fmla="*/ 190080 w 18936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7673" h="2657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760" bIns="32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1" name="Google Shape;549;p52"/>
            <p:cNvSpPr/>
            <p:nvPr/>
          </p:nvSpPr>
          <p:spPr>
            <a:xfrm flipH="1">
              <a:off x="7460640" y="4437360"/>
              <a:ext cx="189360" cy="68760"/>
            </a:xfrm>
            <a:custGeom>
              <a:avLst/>
              <a:gdLst>
                <a:gd name="textAreaLeft" fmla="*/ 360 w 189360"/>
                <a:gd name="textAreaRight" fmla="*/ 190080 w 189360"/>
                <a:gd name="textAreaTop" fmla="*/ 0 h 68760"/>
                <a:gd name="textAreaBottom" fmla="*/ 69120 h 68760"/>
              </a:gdLst>
              <a:ahLst/>
              <a:rect l="textAreaLeft" t="textAreaTop" r="textAreaRight" b="textAreaBottom"/>
              <a:pathLst>
                <a:path w="7674" h="2803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2" name="Google Shape;550;p52"/>
            <p:cNvSpPr/>
            <p:nvPr/>
          </p:nvSpPr>
          <p:spPr>
            <a:xfrm flipH="1">
              <a:off x="7463880" y="4428000"/>
              <a:ext cx="189360" cy="65160"/>
            </a:xfrm>
            <a:custGeom>
              <a:avLst/>
              <a:gdLst>
                <a:gd name="textAreaLeft" fmla="*/ 360 w 189360"/>
                <a:gd name="textAreaRight" fmla="*/ 190080 w 18936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7673" h="2657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760" bIns="32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3" name="Google Shape;551;p52"/>
            <p:cNvSpPr/>
            <p:nvPr/>
          </p:nvSpPr>
          <p:spPr>
            <a:xfrm flipH="1">
              <a:off x="7478640" y="4434120"/>
              <a:ext cx="162000" cy="47520"/>
            </a:xfrm>
            <a:custGeom>
              <a:avLst/>
              <a:gdLst>
                <a:gd name="textAreaLeft" fmla="*/ 360 w 162000"/>
                <a:gd name="textAreaRight" fmla="*/ 162720 w 162000"/>
                <a:gd name="textAreaTop" fmla="*/ 0 h 47520"/>
                <a:gd name="textAreaBottom" fmla="*/ 47880 h 47520"/>
              </a:gdLst>
              <a:ahLst/>
              <a:rect l="textAreaLeft" t="textAreaTop" r="textAreaRight" b="textAreaBottom"/>
              <a:pathLst>
                <a:path w="6573" h="1937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4" name="Google Shape;552;p52"/>
            <p:cNvSpPr/>
            <p:nvPr/>
          </p:nvSpPr>
          <p:spPr>
            <a:xfrm flipH="1">
              <a:off x="7543080" y="4488840"/>
              <a:ext cx="189360" cy="48240"/>
            </a:xfrm>
            <a:custGeom>
              <a:avLst/>
              <a:gdLst>
                <a:gd name="textAreaLeft" fmla="*/ 360 w 189360"/>
                <a:gd name="textAreaRight" fmla="*/ 190080 w 18936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7673" h="1961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5" name="Google Shape;553;p52"/>
            <p:cNvSpPr/>
            <p:nvPr/>
          </p:nvSpPr>
          <p:spPr>
            <a:xfrm flipH="1">
              <a:off x="7542000" y="4485240"/>
              <a:ext cx="190080" cy="30960"/>
            </a:xfrm>
            <a:custGeom>
              <a:avLst/>
              <a:gdLst>
                <a:gd name="textAreaLeft" fmla="*/ 360 w 190080"/>
                <a:gd name="textAreaRight" fmla="*/ 190800 w 190080"/>
                <a:gd name="textAreaTop" fmla="*/ 0 h 30960"/>
                <a:gd name="textAreaBottom" fmla="*/ 31320 h 30960"/>
              </a:gdLst>
              <a:ahLst/>
              <a:rect l="textAreaLeft" t="textAreaTop" r="textAreaRight" b="textAreaBottom"/>
              <a:pathLst>
                <a:path w="7706" h="1268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480" bIns="15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6" name="Google Shape;554;p52"/>
            <p:cNvSpPr/>
            <p:nvPr/>
          </p:nvSpPr>
          <p:spPr>
            <a:xfrm flipH="1">
              <a:off x="7541280" y="4465080"/>
              <a:ext cx="190080" cy="48240"/>
            </a:xfrm>
            <a:custGeom>
              <a:avLst/>
              <a:gdLst>
                <a:gd name="textAreaLeft" fmla="*/ 360 w 190080"/>
                <a:gd name="textAreaRight" fmla="*/ 190800 w 19008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7707" h="1968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7" name="Google Shape;555;p52"/>
            <p:cNvSpPr/>
            <p:nvPr/>
          </p:nvSpPr>
          <p:spPr>
            <a:xfrm flipH="1">
              <a:off x="7552800" y="4471560"/>
              <a:ext cx="165240" cy="22320"/>
            </a:xfrm>
            <a:custGeom>
              <a:avLst/>
              <a:gdLst>
                <a:gd name="textAreaLeft" fmla="*/ -360 w 165240"/>
                <a:gd name="textAreaRight" fmla="*/ 165240 w 165240"/>
                <a:gd name="textAreaTop" fmla="*/ 0 h 22320"/>
                <a:gd name="textAreaBottom" fmla="*/ 22680 h 22320"/>
              </a:gdLst>
              <a:ahLst/>
              <a:rect l="textAreaLeft" t="textAreaTop" r="textAreaRight" b="textAreaBottom"/>
              <a:pathLst>
                <a:path w="6706" h="915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8" name="Google Shape;556;p52"/>
            <p:cNvSpPr/>
            <p:nvPr/>
          </p:nvSpPr>
          <p:spPr>
            <a:xfrm flipH="1">
              <a:off x="6559920" y="4487400"/>
              <a:ext cx="195840" cy="48960"/>
            </a:xfrm>
            <a:custGeom>
              <a:avLst/>
              <a:gdLst>
                <a:gd name="textAreaLeft" fmla="*/ 360 w 195840"/>
                <a:gd name="textAreaRight" fmla="*/ 196560 w 195840"/>
                <a:gd name="textAreaTop" fmla="*/ 0 h 48960"/>
                <a:gd name="textAreaBottom" fmla="*/ 49320 h 48960"/>
              </a:gdLst>
              <a:ahLst/>
              <a:rect l="textAreaLeft" t="textAreaTop" r="textAreaRight" b="textAreaBottom"/>
              <a:pathLst>
                <a:path w="7940" h="2002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480" bIns="24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9" name="Google Shape;557;p52"/>
            <p:cNvSpPr/>
            <p:nvPr/>
          </p:nvSpPr>
          <p:spPr>
            <a:xfrm flipH="1">
              <a:off x="6559920" y="4482720"/>
              <a:ext cx="195120" cy="32760"/>
            </a:xfrm>
            <a:custGeom>
              <a:avLst/>
              <a:gdLst>
                <a:gd name="textAreaLeft" fmla="*/ 360 w 195120"/>
                <a:gd name="textAreaRight" fmla="*/ 195840 w 19512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7907" h="1335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0" name="Google Shape;558;p52"/>
            <p:cNvSpPr/>
            <p:nvPr/>
          </p:nvSpPr>
          <p:spPr>
            <a:xfrm flipH="1">
              <a:off x="6559200" y="4462560"/>
              <a:ext cx="195120" cy="49680"/>
            </a:xfrm>
            <a:custGeom>
              <a:avLst/>
              <a:gdLst>
                <a:gd name="textAreaLeft" fmla="*/ 360 w 195120"/>
                <a:gd name="textAreaRight" fmla="*/ 195840 w 195120"/>
                <a:gd name="textAreaTop" fmla="*/ 0 h 49680"/>
                <a:gd name="textAreaBottom" fmla="*/ 50040 h 49680"/>
              </a:gdLst>
              <a:ahLst/>
              <a:rect l="textAreaLeft" t="textAreaTop" r="textAreaRight" b="textAreaBottom"/>
              <a:pathLst>
                <a:path w="7907" h="2026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840" bIns="24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1" name="Google Shape;559;p52"/>
            <p:cNvSpPr/>
            <p:nvPr/>
          </p:nvSpPr>
          <p:spPr>
            <a:xfrm flipH="1">
              <a:off x="6571800" y="4469040"/>
              <a:ext cx="168840" cy="23400"/>
            </a:xfrm>
            <a:custGeom>
              <a:avLst/>
              <a:gdLst>
                <a:gd name="textAreaLeft" fmla="*/ -360 w 168840"/>
                <a:gd name="textAreaRight" fmla="*/ 168840 w 16884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6839" h="956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2" name="Google Shape;560;p52"/>
            <p:cNvSpPr/>
            <p:nvPr/>
          </p:nvSpPr>
          <p:spPr>
            <a:xfrm flipH="1">
              <a:off x="6571800" y="4469040"/>
              <a:ext cx="168840" cy="23400"/>
            </a:xfrm>
            <a:custGeom>
              <a:avLst/>
              <a:gdLst>
                <a:gd name="textAreaLeft" fmla="*/ -360 w 168840"/>
                <a:gd name="textAreaRight" fmla="*/ 168840 w 16884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6839" h="956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3" name="Google Shape;561;p52"/>
            <p:cNvSpPr/>
            <p:nvPr/>
          </p:nvSpPr>
          <p:spPr>
            <a:xfrm flipH="1">
              <a:off x="6573240" y="4474080"/>
              <a:ext cx="167760" cy="29160"/>
            </a:xfrm>
            <a:custGeom>
              <a:avLst/>
              <a:gdLst>
                <a:gd name="textAreaLeft" fmla="*/ 360 w 167760"/>
                <a:gd name="textAreaRight" fmla="*/ 168480 w 16776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6806" h="1197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4" name="Google Shape;562;p52"/>
            <p:cNvSpPr/>
            <p:nvPr/>
          </p:nvSpPr>
          <p:spPr>
            <a:xfrm flipH="1">
              <a:off x="6580800" y="4449240"/>
              <a:ext cx="195120" cy="50040"/>
            </a:xfrm>
            <a:custGeom>
              <a:avLst/>
              <a:gdLst>
                <a:gd name="textAreaLeft" fmla="*/ 360 w 195120"/>
                <a:gd name="textAreaRight" fmla="*/ 195840 w 195120"/>
                <a:gd name="textAreaTop" fmla="*/ 0 h 50040"/>
                <a:gd name="textAreaBottom" fmla="*/ 50400 h 50040"/>
              </a:gdLst>
              <a:ahLst/>
              <a:rect l="textAreaLeft" t="textAreaTop" r="textAreaRight" b="textAreaBottom"/>
              <a:pathLst>
                <a:path w="7907" h="2034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0" bIns="25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5" name="Google Shape;563;p52"/>
            <p:cNvSpPr/>
            <p:nvPr/>
          </p:nvSpPr>
          <p:spPr>
            <a:xfrm flipH="1">
              <a:off x="6579720" y="4445640"/>
              <a:ext cx="195840" cy="32760"/>
            </a:xfrm>
            <a:custGeom>
              <a:avLst/>
              <a:gdLst>
                <a:gd name="textAreaLeft" fmla="*/ 360 w 195840"/>
                <a:gd name="textAreaRight" fmla="*/ 196560 w 19584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7940" h="1335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6" name="Google Shape;564;p52"/>
            <p:cNvSpPr/>
            <p:nvPr/>
          </p:nvSpPr>
          <p:spPr>
            <a:xfrm flipH="1">
              <a:off x="6579720" y="4424760"/>
              <a:ext cx="195120" cy="49680"/>
            </a:xfrm>
            <a:custGeom>
              <a:avLst/>
              <a:gdLst>
                <a:gd name="textAreaLeft" fmla="*/ 360 w 195120"/>
                <a:gd name="textAreaRight" fmla="*/ 195840 w 195120"/>
                <a:gd name="textAreaTop" fmla="*/ 0 h 49680"/>
                <a:gd name="textAreaBottom" fmla="*/ 50040 h 49680"/>
              </a:gdLst>
              <a:ahLst/>
              <a:rect l="textAreaLeft" t="textAreaTop" r="textAreaRight" b="textAreaBottom"/>
              <a:pathLst>
                <a:path w="7907" h="2027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840" bIns="24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7" name="Google Shape;565;p52"/>
            <p:cNvSpPr/>
            <p:nvPr/>
          </p:nvSpPr>
          <p:spPr>
            <a:xfrm flipH="1">
              <a:off x="6591600" y="4431960"/>
              <a:ext cx="169560" cy="23400"/>
            </a:xfrm>
            <a:custGeom>
              <a:avLst/>
              <a:gdLst>
                <a:gd name="textAreaLeft" fmla="*/ -360 w 169560"/>
                <a:gd name="textAreaRight" fmla="*/ 169560 w 16956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6873" h="956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8" name="Google Shape;566;p52"/>
            <p:cNvSpPr/>
            <p:nvPr/>
          </p:nvSpPr>
          <p:spPr>
            <a:xfrm flipH="1">
              <a:off x="6536160" y="4418640"/>
              <a:ext cx="195840" cy="32760"/>
            </a:xfrm>
            <a:custGeom>
              <a:avLst/>
              <a:gdLst>
                <a:gd name="textAreaLeft" fmla="*/ 360 w 195840"/>
                <a:gd name="textAreaRight" fmla="*/ 196560 w 19584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7940" h="1335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9" name="Google Shape;567;p52"/>
            <p:cNvSpPr/>
            <p:nvPr/>
          </p:nvSpPr>
          <p:spPr>
            <a:xfrm flipH="1">
              <a:off x="6535440" y="4397400"/>
              <a:ext cx="195840" cy="50040"/>
            </a:xfrm>
            <a:custGeom>
              <a:avLst/>
              <a:gdLst>
                <a:gd name="textAreaLeft" fmla="*/ 360 w 195840"/>
                <a:gd name="textAreaRight" fmla="*/ 196560 w 195840"/>
                <a:gd name="textAreaTop" fmla="*/ 0 h 50040"/>
                <a:gd name="textAreaBottom" fmla="*/ 50400 h 50040"/>
              </a:gdLst>
              <a:ahLst/>
              <a:rect l="textAreaLeft" t="textAreaTop" r="textAreaRight" b="textAreaBottom"/>
              <a:pathLst>
                <a:path w="7940" h="2034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0" bIns="25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0" name="Google Shape;568;p52"/>
            <p:cNvSpPr/>
            <p:nvPr/>
          </p:nvSpPr>
          <p:spPr>
            <a:xfrm flipH="1">
              <a:off x="6535440" y="4397400"/>
              <a:ext cx="195840" cy="50040"/>
            </a:xfrm>
            <a:custGeom>
              <a:avLst/>
              <a:gdLst>
                <a:gd name="textAreaLeft" fmla="*/ 360 w 195840"/>
                <a:gd name="textAreaRight" fmla="*/ 196560 w 195840"/>
                <a:gd name="textAreaTop" fmla="*/ 0 h 50040"/>
                <a:gd name="textAreaBottom" fmla="*/ 50400 h 50040"/>
              </a:gdLst>
              <a:ahLst/>
              <a:rect l="textAreaLeft" t="textAreaTop" r="textAreaRight" b="textAreaBottom"/>
              <a:pathLst>
                <a:path w="7940" h="2034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0" bIns="25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1" name="Google Shape;569;p52"/>
            <p:cNvSpPr/>
            <p:nvPr/>
          </p:nvSpPr>
          <p:spPr>
            <a:xfrm flipH="1">
              <a:off x="6548400" y="4404240"/>
              <a:ext cx="168840" cy="23040"/>
            </a:xfrm>
            <a:custGeom>
              <a:avLst/>
              <a:gdLst>
                <a:gd name="textAreaLeft" fmla="*/ -360 w 168840"/>
                <a:gd name="textAreaRight" fmla="*/ 168840 w 168840"/>
                <a:gd name="textAreaTop" fmla="*/ 0 h 23040"/>
                <a:gd name="textAreaBottom" fmla="*/ 23400 h 23040"/>
              </a:gdLst>
              <a:ahLst/>
              <a:rect l="textAreaLeft" t="textAreaTop" r="textAreaRight" b="textAreaBottom"/>
              <a:pathLst>
                <a:path w="6839" h="947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2" name="Google Shape;570;p52"/>
            <p:cNvSpPr/>
            <p:nvPr/>
          </p:nvSpPr>
          <p:spPr>
            <a:xfrm flipH="1">
              <a:off x="6548400" y="4404240"/>
              <a:ext cx="168840" cy="23040"/>
            </a:xfrm>
            <a:custGeom>
              <a:avLst/>
              <a:gdLst>
                <a:gd name="textAreaLeft" fmla="*/ -360 w 168840"/>
                <a:gd name="textAreaRight" fmla="*/ 168840 w 168840"/>
                <a:gd name="textAreaTop" fmla="*/ 0 h 23040"/>
                <a:gd name="textAreaBottom" fmla="*/ 23400 h 23040"/>
              </a:gdLst>
              <a:ahLst/>
              <a:rect l="textAreaLeft" t="textAreaTop" r="textAreaRight" b="textAreaBottom"/>
              <a:pathLst>
                <a:path w="6839" h="947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3" name="Google Shape;571;p52"/>
            <p:cNvSpPr/>
            <p:nvPr/>
          </p:nvSpPr>
          <p:spPr>
            <a:xfrm flipH="1">
              <a:off x="6550200" y="4408920"/>
              <a:ext cx="167040" cy="29520"/>
            </a:xfrm>
            <a:custGeom>
              <a:avLst/>
              <a:gdLst>
                <a:gd name="textAreaLeft" fmla="*/ 360 w 167040"/>
                <a:gd name="textAreaRight" fmla="*/ 167760 w 167040"/>
                <a:gd name="textAreaTop" fmla="*/ 0 h 29520"/>
                <a:gd name="textAreaBottom" fmla="*/ 29880 h 29520"/>
              </a:gdLst>
              <a:ahLst/>
              <a:rect l="textAreaLeft" t="textAreaTop" r="textAreaRight" b="textAreaBottom"/>
              <a:pathLst>
                <a:path w="6773" h="1207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4" name="Google Shape;572;p52"/>
            <p:cNvSpPr/>
            <p:nvPr/>
          </p:nvSpPr>
          <p:spPr>
            <a:xfrm flipH="1">
              <a:off x="6536160" y="4385160"/>
              <a:ext cx="195840" cy="49680"/>
            </a:xfrm>
            <a:custGeom>
              <a:avLst/>
              <a:gdLst>
                <a:gd name="textAreaLeft" fmla="*/ 360 w 195840"/>
                <a:gd name="textAreaRight" fmla="*/ 196560 w 195840"/>
                <a:gd name="textAreaTop" fmla="*/ 0 h 49680"/>
                <a:gd name="textAreaBottom" fmla="*/ 50040 h 49680"/>
              </a:gdLst>
              <a:ahLst/>
              <a:rect l="textAreaLeft" t="textAreaTop" r="textAreaRight" b="textAreaBottom"/>
              <a:pathLst>
                <a:path w="7940" h="2027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840" bIns="24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5" name="Google Shape;573;p52"/>
            <p:cNvSpPr/>
            <p:nvPr/>
          </p:nvSpPr>
          <p:spPr>
            <a:xfrm flipH="1">
              <a:off x="6535440" y="4360320"/>
              <a:ext cx="195120" cy="49680"/>
            </a:xfrm>
            <a:custGeom>
              <a:avLst/>
              <a:gdLst>
                <a:gd name="textAreaLeft" fmla="*/ 360 w 195120"/>
                <a:gd name="textAreaRight" fmla="*/ 195840 w 195120"/>
                <a:gd name="textAreaTop" fmla="*/ 0 h 49680"/>
                <a:gd name="textAreaBottom" fmla="*/ 50040 h 49680"/>
              </a:gdLst>
              <a:ahLst/>
              <a:rect l="textAreaLeft" t="textAreaTop" r="textAreaRight" b="textAreaBottom"/>
              <a:pathLst>
                <a:path w="7906" h="2027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840" bIns="24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6" name="Google Shape;574;p52"/>
            <p:cNvSpPr/>
            <p:nvPr/>
          </p:nvSpPr>
          <p:spPr>
            <a:xfrm flipH="1">
              <a:off x="6547680" y="4366800"/>
              <a:ext cx="168840" cy="23400"/>
            </a:xfrm>
            <a:custGeom>
              <a:avLst/>
              <a:gdLst>
                <a:gd name="textAreaLeft" fmla="*/ -360 w 168840"/>
                <a:gd name="textAreaRight" fmla="*/ 168840 w 16884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6840" h="956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7" name="Google Shape;575;p52"/>
            <p:cNvSpPr/>
            <p:nvPr/>
          </p:nvSpPr>
          <p:spPr>
            <a:xfrm flipH="1">
              <a:off x="6547680" y="4366800"/>
              <a:ext cx="168840" cy="23400"/>
            </a:xfrm>
            <a:custGeom>
              <a:avLst/>
              <a:gdLst>
                <a:gd name="textAreaLeft" fmla="*/ -360 w 168840"/>
                <a:gd name="textAreaRight" fmla="*/ 168840 w 16884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6840" h="956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8" name="Google Shape;576;p52"/>
            <p:cNvSpPr/>
            <p:nvPr/>
          </p:nvSpPr>
          <p:spPr>
            <a:xfrm flipH="1">
              <a:off x="6549120" y="4371840"/>
              <a:ext cx="167040" cy="29160"/>
            </a:xfrm>
            <a:custGeom>
              <a:avLst/>
              <a:gdLst>
                <a:gd name="textAreaLeft" fmla="*/ 360 w 167040"/>
                <a:gd name="textAreaRight" fmla="*/ 167760 w 167040"/>
                <a:gd name="textAreaTop" fmla="*/ 0 h 29160"/>
                <a:gd name="textAreaBottom" fmla="*/ 29520 h 29160"/>
              </a:gdLst>
              <a:ahLst/>
              <a:rect l="textAreaLeft" t="textAreaTop" r="textAreaRight" b="textAreaBottom"/>
              <a:pathLst>
                <a:path w="6772" h="1198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9" name="Google Shape;577;p52"/>
            <p:cNvSpPr/>
            <p:nvPr/>
          </p:nvSpPr>
          <p:spPr>
            <a:xfrm flipH="1">
              <a:off x="6343200" y="4443840"/>
              <a:ext cx="182880" cy="91080"/>
            </a:xfrm>
            <a:custGeom>
              <a:avLst/>
              <a:gdLst>
                <a:gd name="textAreaLeft" fmla="*/ 360 w 182880"/>
                <a:gd name="textAreaRight" fmla="*/ 183600 w 182880"/>
                <a:gd name="textAreaTop" fmla="*/ 0 h 91080"/>
                <a:gd name="textAreaBottom" fmla="*/ 91440 h 91080"/>
              </a:gdLst>
              <a:ahLst/>
              <a:rect l="textAreaLeft" t="textAreaTop" r="textAreaRight" b="textAreaBottom"/>
              <a:pathLst>
                <a:path w="7407" h="3696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0" name="Google Shape;578;p52"/>
            <p:cNvSpPr/>
            <p:nvPr/>
          </p:nvSpPr>
          <p:spPr>
            <a:xfrm flipH="1">
              <a:off x="6338160" y="4428360"/>
              <a:ext cx="181080" cy="101880"/>
            </a:xfrm>
            <a:custGeom>
              <a:avLst/>
              <a:gdLst>
                <a:gd name="textAreaLeft" fmla="*/ -360 w 181080"/>
                <a:gd name="textAreaRight" fmla="*/ 181080 w 181080"/>
                <a:gd name="textAreaTop" fmla="*/ 0 h 101880"/>
                <a:gd name="textAreaBottom" fmla="*/ 102240 h 101880"/>
              </a:gdLst>
              <a:ahLst/>
              <a:rect l="textAreaLeft" t="textAreaTop" r="textAreaRight" b="textAreaBottom"/>
              <a:pathLst>
                <a:path w="7339" h="4137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120" bIns="51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1" name="Google Shape;579;p52"/>
            <p:cNvSpPr/>
            <p:nvPr/>
          </p:nvSpPr>
          <p:spPr>
            <a:xfrm flipH="1">
              <a:off x="6332400" y="4422240"/>
              <a:ext cx="181800" cy="91080"/>
            </a:xfrm>
            <a:custGeom>
              <a:avLst/>
              <a:gdLst>
                <a:gd name="textAreaLeft" fmla="*/ -360 w 181800"/>
                <a:gd name="textAreaRight" fmla="*/ 181800 w 181800"/>
                <a:gd name="textAreaTop" fmla="*/ 0 h 91080"/>
                <a:gd name="textAreaBottom" fmla="*/ 91440 h 91080"/>
              </a:gdLst>
              <a:ahLst/>
              <a:rect l="textAreaLeft" t="textAreaTop" r="textAreaRight" b="textAreaBottom"/>
              <a:pathLst>
                <a:path w="7373" h="3706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2" name="Google Shape;580;p52"/>
            <p:cNvSpPr/>
            <p:nvPr/>
          </p:nvSpPr>
          <p:spPr>
            <a:xfrm flipH="1">
              <a:off x="6332400" y="4422240"/>
              <a:ext cx="181800" cy="91080"/>
            </a:xfrm>
            <a:custGeom>
              <a:avLst/>
              <a:gdLst>
                <a:gd name="textAreaLeft" fmla="*/ -360 w 181800"/>
                <a:gd name="textAreaRight" fmla="*/ 181800 w 181800"/>
                <a:gd name="textAreaTop" fmla="*/ 0 h 91080"/>
                <a:gd name="textAreaBottom" fmla="*/ 91440 h 91080"/>
              </a:gdLst>
              <a:ahLst/>
              <a:rect l="textAreaLeft" t="textAreaTop" r="textAreaRight" b="textAreaBottom"/>
              <a:pathLst>
                <a:path w="7373" h="3706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3" name="Google Shape;581;p52"/>
            <p:cNvSpPr/>
            <p:nvPr/>
          </p:nvSpPr>
          <p:spPr>
            <a:xfrm flipH="1">
              <a:off x="6345000" y="4429440"/>
              <a:ext cx="153000" cy="74520"/>
            </a:xfrm>
            <a:custGeom>
              <a:avLst/>
              <a:gdLst>
                <a:gd name="textAreaLeft" fmla="*/ -360 w 153000"/>
                <a:gd name="textAreaRight" fmla="*/ 153000 w 153000"/>
                <a:gd name="textAreaTop" fmla="*/ 0 h 74520"/>
                <a:gd name="textAreaBottom" fmla="*/ 74880 h 74520"/>
              </a:gdLst>
              <a:ahLst/>
              <a:rect l="textAreaLeft" t="textAreaTop" r="textAreaRight" b="textAreaBottom"/>
              <a:pathLst>
                <a:path w="6205" h="3027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440" bIns="37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4" name="Google Shape;582;p52"/>
            <p:cNvSpPr/>
            <p:nvPr/>
          </p:nvSpPr>
          <p:spPr>
            <a:xfrm flipH="1">
              <a:off x="6429600" y="4471560"/>
              <a:ext cx="190080" cy="48240"/>
            </a:xfrm>
            <a:custGeom>
              <a:avLst/>
              <a:gdLst>
                <a:gd name="textAreaLeft" fmla="*/ 360 w 190080"/>
                <a:gd name="textAreaRight" fmla="*/ 190800 w 19008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7706" h="1968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5" name="Google Shape;583;p52"/>
            <p:cNvSpPr/>
            <p:nvPr/>
          </p:nvSpPr>
          <p:spPr>
            <a:xfrm flipH="1">
              <a:off x="6429600" y="4467960"/>
              <a:ext cx="190080" cy="31680"/>
            </a:xfrm>
            <a:custGeom>
              <a:avLst/>
              <a:gdLst>
                <a:gd name="textAreaLeft" fmla="*/ 360 w 190080"/>
                <a:gd name="textAreaRight" fmla="*/ 190800 w 19008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w="7706" h="1302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6" name="Google Shape;584;p52"/>
            <p:cNvSpPr/>
            <p:nvPr/>
          </p:nvSpPr>
          <p:spPr>
            <a:xfrm flipH="1">
              <a:off x="6428880" y="4447800"/>
              <a:ext cx="189360" cy="48240"/>
            </a:xfrm>
            <a:custGeom>
              <a:avLst/>
              <a:gdLst>
                <a:gd name="textAreaLeft" fmla="*/ 360 w 189360"/>
                <a:gd name="textAreaRight" fmla="*/ 190080 w 18936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7673" h="1969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7" name="Google Shape;585;p52"/>
            <p:cNvSpPr/>
            <p:nvPr/>
          </p:nvSpPr>
          <p:spPr>
            <a:xfrm flipH="1">
              <a:off x="6440400" y="4454280"/>
              <a:ext cx="164520" cy="22320"/>
            </a:xfrm>
            <a:custGeom>
              <a:avLst/>
              <a:gdLst>
                <a:gd name="textAreaLeft" fmla="*/ -360 w 164520"/>
                <a:gd name="textAreaRight" fmla="*/ 164520 w 164520"/>
                <a:gd name="textAreaTop" fmla="*/ 0 h 22320"/>
                <a:gd name="textAreaBottom" fmla="*/ 22680 h 22320"/>
              </a:gdLst>
              <a:ahLst/>
              <a:rect l="textAreaLeft" t="textAreaTop" r="textAreaRight" b="textAreaBottom"/>
              <a:pathLst>
                <a:path w="6672" h="913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8" name="Google Shape;586;p52"/>
            <p:cNvSpPr/>
            <p:nvPr/>
          </p:nvSpPr>
          <p:spPr>
            <a:xfrm flipH="1">
              <a:off x="6440400" y="4454280"/>
              <a:ext cx="164520" cy="22320"/>
            </a:xfrm>
            <a:custGeom>
              <a:avLst/>
              <a:gdLst>
                <a:gd name="textAreaLeft" fmla="*/ -360 w 164520"/>
                <a:gd name="textAreaRight" fmla="*/ 164520 w 164520"/>
                <a:gd name="textAreaTop" fmla="*/ 0 h 22320"/>
                <a:gd name="textAreaBottom" fmla="*/ 22680 h 22320"/>
              </a:gdLst>
              <a:ahLst/>
              <a:rect l="textAreaLeft" t="textAreaTop" r="textAreaRight" b="textAreaBottom"/>
              <a:pathLst>
                <a:path w="6672" h="913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500"/>
                                        <p:tgtEl>
                                          <p:spTgt spid="1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" dur="10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PlaceHolder 1"/>
          <p:cNvSpPr>
            <a:spLocks noGrp="1"/>
          </p:cNvSpPr>
          <p:nvPr>
            <p:ph type="title"/>
          </p:nvPr>
        </p:nvSpPr>
        <p:spPr>
          <a:xfrm>
            <a:off x="720000" y="532800"/>
            <a:ext cx="7703640" cy="484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" sz="3600" spc="-1" strike="noStrike">
                <a:solidFill>
                  <a:schemeClr val="dk2"/>
                </a:solidFill>
                <a:latin typeface="Montserrat ExtraBold"/>
                <a:ea typeface="Montserrat ExtraBold"/>
              </a:rPr>
              <a:t>Objetivos específicos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0" name="Google Shape;8705;p120"/>
          <p:cNvSpPr/>
          <p:nvPr/>
        </p:nvSpPr>
        <p:spPr>
          <a:xfrm>
            <a:off x="723600" y="1181160"/>
            <a:ext cx="7320960" cy="34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Implementar modelo de cadeias de Markov com intervalos de preço de ações da Bovespa de 2010 a 2019.</a:t>
            </a:r>
            <a:endParaRPr b="0" lang="en-US" sz="1600" spc="-1" strike="noStrike">
              <a:solidFill>
                <a:srgbClr val="ffffff"/>
              </a:solidFill>
              <a:latin typeface="Montserrat Medium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Comparar previsões do modelo com um ano real do mercado financeiro.</a:t>
            </a:r>
            <a:endParaRPr b="0" lang="en-US" sz="1600" spc="-1" strike="noStrike">
              <a:solidFill>
                <a:srgbClr val="ffffff"/>
              </a:solidFill>
              <a:latin typeface="Montserrat Medium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Testar estratégias de investimento baseadas nas informações do método.</a:t>
            </a:r>
            <a:endParaRPr b="0" lang="en-US" sz="1600" spc="-1" strike="noStrike">
              <a:solidFill>
                <a:srgbClr val="ffffff"/>
              </a:solidFill>
              <a:latin typeface="Montserrat Medium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Avaliar a precisão da previsão comparada a outras técnicas utilizadas no mercado brasileiro.</a:t>
            </a:r>
            <a:endParaRPr b="0" lang="en-US" sz="1600" spc="-1" strike="noStrike">
              <a:solidFill>
                <a:srgbClr val="ffffff"/>
              </a:solidFill>
              <a:latin typeface="Montserrat Medium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600" spc="-1" strike="noStrike">
                <a:solidFill>
                  <a:srgbClr val="191919"/>
                </a:solidFill>
                <a:latin typeface="Montserrat Medium"/>
                <a:ea typeface="Arial"/>
              </a:rPr>
              <a:t>Propor integração de cadeias de Markov discretas, cadeias de Markov ocultas e redes neurais em pesquisas futuras.</a:t>
            </a:r>
            <a:endParaRPr b="0" lang="en-US" sz="1600" spc="-1" strike="noStrike">
              <a:solidFill>
                <a:srgbClr val="ffffff"/>
              </a:solidFill>
              <a:latin typeface="Montserrat Medium"/>
            </a:endParaRPr>
          </a:p>
        </p:txBody>
      </p:sp>
      <p:sp>
        <p:nvSpPr>
          <p:cNvPr id="1491" name="Google Shape;8706;p120"/>
          <p:cNvSpPr/>
          <p:nvPr/>
        </p:nvSpPr>
        <p:spPr>
          <a:xfrm flipH="1" rot="10800000">
            <a:off x="3601440" y="455040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492" name="Google Shape;8707;p120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493" name="Google Shape;8708;p120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494" name="Google Shape;8709;p120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1495" name="Google Shape;8710;p120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6" name="Google Shape;8711;p120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497" name="Google Shape;8712;p120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1498" name="Google Shape;8713;p120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9" name="Google Shape;8714;p120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5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PlaceHolder 1"/>
          <p:cNvSpPr>
            <a:spLocks noGrp="1"/>
          </p:cNvSpPr>
          <p:nvPr>
            <p:ph type="title"/>
          </p:nvPr>
        </p:nvSpPr>
        <p:spPr>
          <a:xfrm>
            <a:off x="4203360" y="2487240"/>
            <a:ext cx="4207320" cy="104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Justificativa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1" name="Google Shape;2685;p65"/>
          <p:cNvSpPr/>
          <p:nvPr/>
        </p:nvSpPr>
        <p:spPr>
          <a:xfrm>
            <a:off x="7044480" y="1326600"/>
            <a:ext cx="1366920" cy="9644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02" name="PlaceHolder 2"/>
          <p:cNvSpPr>
            <a:spLocks noGrp="1"/>
          </p:cNvSpPr>
          <p:nvPr>
            <p:ph type="title"/>
          </p:nvPr>
        </p:nvSpPr>
        <p:spPr>
          <a:xfrm>
            <a:off x="7043760" y="1388160"/>
            <a:ext cx="13669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5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04</a:t>
            </a:r>
            <a:endParaRPr b="0" lang="en-US" sz="6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03" name="Google Shape;2687;p65"/>
          <p:cNvGrpSpPr/>
          <p:nvPr/>
        </p:nvGrpSpPr>
        <p:grpSpPr>
          <a:xfrm>
            <a:off x="714960" y="534960"/>
            <a:ext cx="2701800" cy="2730240"/>
            <a:chOff x="714960" y="534960"/>
            <a:chExt cx="2701800" cy="2730240"/>
          </a:xfrm>
        </p:grpSpPr>
        <p:sp>
          <p:nvSpPr>
            <p:cNvPr id="1504" name="Google Shape;2688;p65"/>
            <p:cNvSpPr/>
            <p:nvPr/>
          </p:nvSpPr>
          <p:spPr>
            <a:xfrm>
              <a:off x="1487520" y="1045440"/>
              <a:ext cx="417960" cy="240120"/>
            </a:xfrm>
            <a:custGeom>
              <a:avLst/>
              <a:gdLst>
                <a:gd name="textAreaLeft" fmla="*/ 0 w 417960"/>
                <a:gd name="textAreaRight" fmla="*/ 418320 w 417960"/>
                <a:gd name="textAreaTop" fmla="*/ 0 h 240120"/>
                <a:gd name="textAreaBottom" fmla="*/ 240480 h 240120"/>
              </a:gdLst>
              <a:ahLst/>
              <a:rect l="textAreaLeft" t="textAreaTop" r="textAreaRight" b="textAreaBottom"/>
              <a:pathLst>
                <a:path w="22784" h="13095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5" name="Google Shape;2689;p65"/>
            <p:cNvSpPr/>
            <p:nvPr/>
          </p:nvSpPr>
          <p:spPr>
            <a:xfrm>
              <a:off x="1502280" y="1035000"/>
              <a:ext cx="411480" cy="215280"/>
            </a:xfrm>
            <a:custGeom>
              <a:avLst/>
              <a:gdLst>
                <a:gd name="textAreaLeft" fmla="*/ 0 w 411480"/>
                <a:gd name="textAreaRight" fmla="*/ 411840 w 411480"/>
                <a:gd name="textAreaTop" fmla="*/ 0 h 215280"/>
                <a:gd name="textAreaBottom" fmla="*/ 215640 h 215280"/>
              </a:gdLst>
              <a:ahLst/>
              <a:rect l="textAreaLeft" t="textAreaTop" r="textAreaRight" b="textAreaBottom"/>
              <a:pathLst>
                <a:path w="22417" h="11750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6" name="Google Shape;2690;p65"/>
            <p:cNvSpPr/>
            <p:nvPr/>
          </p:nvSpPr>
          <p:spPr>
            <a:xfrm>
              <a:off x="2054880" y="841320"/>
              <a:ext cx="383760" cy="309240"/>
            </a:xfrm>
            <a:custGeom>
              <a:avLst/>
              <a:gdLst>
                <a:gd name="textAreaLeft" fmla="*/ 0 w 383760"/>
                <a:gd name="textAreaRight" fmla="*/ 384120 w 383760"/>
                <a:gd name="textAreaTop" fmla="*/ 0 h 309240"/>
                <a:gd name="textAreaBottom" fmla="*/ 309600 h 309240"/>
              </a:gdLst>
              <a:ahLst/>
              <a:rect l="textAreaLeft" t="textAreaTop" r="textAreaRight" b="textAreaBottom"/>
              <a:pathLst>
                <a:path w="20916" h="16867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7" name="Google Shape;2691;p65"/>
            <p:cNvSpPr/>
            <p:nvPr/>
          </p:nvSpPr>
          <p:spPr>
            <a:xfrm>
              <a:off x="2036520" y="840240"/>
              <a:ext cx="377640" cy="280440"/>
            </a:xfrm>
            <a:custGeom>
              <a:avLst/>
              <a:gdLst>
                <a:gd name="textAreaLeft" fmla="*/ 0 w 377640"/>
                <a:gd name="textAreaRight" fmla="*/ 378000 w 377640"/>
                <a:gd name="textAreaTop" fmla="*/ 0 h 280440"/>
                <a:gd name="textAreaBottom" fmla="*/ 280800 h 280440"/>
              </a:gdLst>
              <a:ahLst/>
              <a:rect l="textAreaLeft" t="textAreaTop" r="textAreaRight" b="textAreaBottom"/>
              <a:pathLst>
                <a:path w="20582" h="15291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8" name="Google Shape;2692;p65"/>
            <p:cNvSpPr/>
            <p:nvPr/>
          </p:nvSpPr>
          <p:spPr>
            <a:xfrm>
              <a:off x="1567800" y="560880"/>
              <a:ext cx="489240" cy="217440"/>
            </a:xfrm>
            <a:custGeom>
              <a:avLst/>
              <a:gdLst>
                <a:gd name="textAreaLeft" fmla="*/ 0 w 489240"/>
                <a:gd name="textAreaRight" fmla="*/ 489600 w 489240"/>
                <a:gd name="textAreaTop" fmla="*/ 0 h 217440"/>
                <a:gd name="textAreaBottom" fmla="*/ 217800 h 217440"/>
              </a:gdLst>
              <a:ahLst/>
              <a:rect l="textAreaLeft" t="textAreaTop" r="textAreaRight" b="textAreaBottom"/>
              <a:pathLst>
                <a:path w="26653" h="11862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9" name="Google Shape;2693;p65"/>
            <p:cNvSpPr/>
            <p:nvPr/>
          </p:nvSpPr>
          <p:spPr>
            <a:xfrm>
              <a:off x="1575000" y="534960"/>
              <a:ext cx="481680" cy="199800"/>
            </a:xfrm>
            <a:custGeom>
              <a:avLst/>
              <a:gdLst>
                <a:gd name="textAreaLeft" fmla="*/ 0 w 481680"/>
                <a:gd name="textAreaRight" fmla="*/ 482040 w 481680"/>
                <a:gd name="textAreaTop" fmla="*/ 0 h 199800"/>
                <a:gd name="textAreaBottom" fmla="*/ 200160 h 199800"/>
              </a:gdLst>
              <a:ahLst/>
              <a:rect l="textAreaLeft" t="textAreaTop" r="textAreaRight" b="textAreaBottom"/>
              <a:pathLst>
                <a:path w="26253" h="10905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0" name="Google Shape;2694;p65"/>
            <p:cNvSpPr/>
            <p:nvPr/>
          </p:nvSpPr>
          <p:spPr>
            <a:xfrm>
              <a:off x="938160" y="2005560"/>
              <a:ext cx="1947240" cy="1253160"/>
            </a:xfrm>
            <a:custGeom>
              <a:avLst/>
              <a:gdLst>
                <a:gd name="textAreaLeft" fmla="*/ 0 w 1947240"/>
                <a:gd name="textAreaRight" fmla="*/ 1947600 w 1947240"/>
                <a:gd name="textAreaTop" fmla="*/ 0 h 1253160"/>
                <a:gd name="textAreaBottom" fmla="*/ 1253520 h 1253160"/>
              </a:gdLst>
              <a:ahLst/>
              <a:rect l="textAreaLeft" t="textAreaTop" r="textAreaRight" b="textAreaBottom"/>
              <a:pathLst>
                <a:path w="106043" h="68310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1" name="Google Shape;2695;p65"/>
            <p:cNvSpPr/>
            <p:nvPr/>
          </p:nvSpPr>
          <p:spPr>
            <a:xfrm>
              <a:off x="714960" y="1570320"/>
              <a:ext cx="1155600" cy="1185480"/>
            </a:xfrm>
            <a:custGeom>
              <a:avLst/>
              <a:gdLst>
                <a:gd name="textAreaLeft" fmla="*/ 0 w 1155600"/>
                <a:gd name="textAreaRight" fmla="*/ 1155960 w 1155600"/>
                <a:gd name="textAreaTop" fmla="*/ 0 h 1185480"/>
                <a:gd name="textAreaBottom" fmla="*/ 1185840 h 1185480"/>
              </a:gdLst>
              <a:ahLst/>
              <a:rect l="textAreaLeft" t="textAreaTop" r="textAreaRight" b="textAreaBottom"/>
              <a:pathLst>
                <a:path w="62946" h="64614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2" name="Google Shape;2696;p65"/>
            <p:cNvSpPr/>
            <p:nvPr/>
          </p:nvSpPr>
          <p:spPr>
            <a:xfrm>
              <a:off x="766440" y="1620000"/>
              <a:ext cx="1058760" cy="1088280"/>
            </a:xfrm>
            <a:custGeom>
              <a:avLst/>
              <a:gdLst>
                <a:gd name="textAreaLeft" fmla="*/ 0 w 1058760"/>
                <a:gd name="textAreaRight" fmla="*/ 1059120 w 1058760"/>
                <a:gd name="textAreaTop" fmla="*/ 0 h 1088280"/>
                <a:gd name="textAreaBottom" fmla="*/ 1088640 h 1088280"/>
              </a:gdLst>
              <a:ahLst/>
              <a:rect l="textAreaLeft" t="textAreaTop" r="textAreaRight" b="textAreaBottom"/>
              <a:pathLst>
                <a:path fill="none" w="57675" h="59310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w="10000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3" name="Google Shape;2697;p65"/>
            <p:cNvSpPr/>
            <p:nvPr/>
          </p:nvSpPr>
          <p:spPr>
            <a:xfrm>
              <a:off x="1161000" y="2040480"/>
              <a:ext cx="258840" cy="235080"/>
            </a:xfrm>
            <a:custGeom>
              <a:avLst/>
              <a:gdLst>
                <a:gd name="textAreaLeft" fmla="*/ 0 w 258840"/>
                <a:gd name="textAreaRight" fmla="*/ 259200 w 25884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14111" h="12838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4" name="Google Shape;2698;p65"/>
            <p:cNvSpPr/>
            <p:nvPr/>
          </p:nvSpPr>
          <p:spPr>
            <a:xfrm>
              <a:off x="952920" y="1255680"/>
              <a:ext cx="902160" cy="1219680"/>
            </a:xfrm>
            <a:custGeom>
              <a:avLst/>
              <a:gdLst>
                <a:gd name="textAreaLeft" fmla="*/ 0 w 902160"/>
                <a:gd name="textAreaRight" fmla="*/ 902520 w 902160"/>
                <a:gd name="textAreaTop" fmla="*/ 0 h 1219680"/>
                <a:gd name="textAreaBottom" fmla="*/ 1220040 h 1219680"/>
              </a:gdLst>
              <a:ahLst/>
              <a:rect l="textAreaLeft" t="textAreaTop" r="textAreaRight" b="textAreaBottom"/>
              <a:pathLst>
                <a:path w="49136" h="66482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5" name="Google Shape;2699;p65"/>
            <p:cNvSpPr/>
            <p:nvPr/>
          </p:nvSpPr>
          <p:spPr>
            <a:xfrm>
              <a:off x="998640" y="1301760"/>
              <a:ext cx="815040" cy="1131120"/>
            </a:xfrm>
            <a:custGeom>
              <a:avLst/>
              <a:gdLst>
                <a:gd name="textAreaLeft" fmla="*/ 0 w 815040"/>
                <a:gd name="textAreaRight" fmla="*/ 815400 w 815040"/>
                <a:gd name="textAreaTop" fmla="*/ 0 h 1131120"/>
                <a:gd name="textAreaBottom" fmla="*/ 1131480 h 1131120"/>
              </a:gdLst>
              <a:ahLst/>
              <a:rect l="textAreaLeft" t="textAreaTop" r="textAreaRight" b="textAreaBottom"/>
              <a:pathLst>
                <a:path fill="none" w="44399" h="61645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w="10850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6" name="Google Shape;2700;p65"/>
            <p:cNvSpPr/>
            <p:nvPr/>
          </p:nvSpPr>
          <p:spPr>
            <a:xfrm>
              <a:off x="1282320" y="1733400"/>
              <a:ext cx="242280" cy="252720"/>
            </a:xfrm>
            <a:custGeom>
              <a:avLst/>
              <a:gdLst>
                <a:gd name="textAreaLeft" fmla="*/ 0 w 242280"/>
                <a:gd name="textAreaRight" fmla="*/ 242640 w 242280"/>
                <a:gd name="textAreaTop" fmla="*/ 0 h 252720"/>
                <a:gd name="textAreaBottom" fmla="*/ 253080 h 252720"/>
              </a:gdLst>
              <a:ahLst/>
              <a:rect l="textAreaLeft" t="textAreaTop" r="textAreaRight" b="textAreaBottom"/>
              <a:pathLst>
                <a:path w="13211" h="13785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7" name="Google Shape;2701;p65"/>
            <p:cNvSpPr/>
            <p:nvPr/>
          </p:nvSpPr>
          <p:spPr>
            <a:xfrm>
              <a:off x="1970280" y="2152800"/>
              <a:ext cx="666000" cy="41400"/>
            </a:xfrm>
            <a:custGeom>
              <a:avLst/>
              <a:gdLst>
                <a:gd name="textAreaLeft" fmla="*/ 0 w 666000"/>
                <a:gd name="textAreaRight" fmla="*/ 666360 w 666000"/>
                <a:gd name="textAreaTop" fmla="*/ 0 h 41400"/>
                <a:gd name="textAreaBottom" fmla="*/ 41760 h 41400"/>
              </a:gdLst>
              <a:ahLst/>
              <a:rect l="textAreaLeft" t="textAreaTop" r="textAreaRight" b="textAreaBottom"/>
              <a:pathLst>
                <a:path fill="none" w="36294" h="2269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cap="rnd" w="208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8" name="Google Shape;2702;p65"/>
            <p:cNvSpPr/>
            <p:nvPr/>
          </p:nvSpPr>
          <p:spPr>
            <a:xfrm>
              <a:off x="1890000" y="2211480"/>
              <a:ext cx="121680" cy="558720"/>
            </a:xfrm>
            <a:custGeom>
              <a:avLst/>
              <a:gdLst>
                <a:gd name="textAreaLeft" fmla="*/ 0 w 121680"/>
                <a:gd name="textAreaRight" fmla="*/ 122040 w 121680"/>
                <a:gd name="textAreaTop" fmla="*/ 0 h 558720"/>
                <a:gd name="textAreaBottom" fmla="*/ 559080 h 558720"/>
              </a:gdLst>
              <a:ahLst/>
              <a:rect l="textAreaLeft" t="textAreaTop" r="textAreaRight" b="textAreaBottom"/>
              <a:pathLst>
                <a:path fill="none" w="6639" h="30456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cap="rnd" w="208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9" name="Google Shape;2703;p65"/>
            <p:cNvSpPr/>
            <p:nvPr/>
          </p:nvSpPr>
          <p:spPr>
            <a:xfrm>
              <a:off x="1077840" y="2715840"/>
              <a:ext cx="151560" cy="430200"/>
            </a:xfrm>
            <a:custGeom>
              <a:avLst/>
              <a:gdLst>
                <a:gd name="textAreaLeft" fmla="*/ 0 w 151560"/>
                <a:gd name="textAreaRight" fmla="*/ 151920 w 151560"/>
                <a:gd name="textAreaTop" fmla="*/ 0 h 430200"/>
                <a:gd name="textAreaBottom" fmla="*/ 430560 h 430200"/>
              </a:gdLst>
              <a:ahLst/>
              <a:rect l="textAreaLeft" t="textAreaTop" r="textAreaRight" b="textAreaBottom"/>
              <a:pathLst>
                <a:path w="8274" h="23451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0" name="Google Shape;2704;p65"/>
            <p:cNvSpPr/>
            <p:nvPr/>
          </p:nvSpPr>
          <p:spPr>
            <a:xfrm>
              <a:off x="1089360" y="2403000"/>
              <a:ext cx="766800" cy="40968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409680"/>
                <a:gd name="textAreaBottom" fmla="*/ 410040 h 409680"/>
              </a:gdLst>
              <a:ahLst/>
              <a:rect l="textAreaLeft" t="textAreaTop" r="textAreaRight" b="textAreaBottom"/>
              <a:pathLst>
                <a:path w="41764" h="22341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1" name="Google Shape;2705;p65"/>
            <p:cNvSpPr/>
            <p:nvPr/>
          </p:nvSpPr>
          <p:spPr>
            <a:xfrm>
              <a:off x="1852560" y="2403000"/>
              <a:ext cx="93960" cy="38304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383040"/>
                <a:gd name="textAreaBottom" fmla="*/ 383400 h 383040"/>
              </a:gdLst>
              <a:ahLst/>
              <a:rect l="textAreaLeft" t="textAreaTop" r="textAreaRight" b="textAreaBottom"/>
              <a:pathLst>
                <a:path w="5138" h="20882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2" name="Google Shape;2706;p65"/>
            <p:cNvSpPr/>
            <p:nvPr/>
          </p:nvSpPr>
          <p:spPr>
            <a:xfrm>
              <a:off x="1823760" y="2194200"/>
              <a:ext cx="16920" cy="6840"/>
            </a:xfrm>
            <a:custGeom>
              <a:avLst/>
              <a:gdLst>
                <a:gd name="textAreaLeft" fmla="*/ 0 w 16920"/>
                <a:gd name="textAreaRight" fmla="*/ 17280 w 16920"/>
                <a:gd name="textAreaTop" fmla="*/ 0 h 6840"/>
                <a:gd name="textAreaBottom" fmla="*/ 7200 h 6840"/>
              </a:gdLst>
              <a:ahLst/>
              <a:rect l="textAreaLeft" t="textAreaTop" r="textAreaRight" b="textAreaBottom"/>
              <a:pathLst>
                <a:path fill="none" w="935" h="401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cap="rnd" w="108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600" bIns="3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3" name="Google Shape;2707;p65"/>
            <p:cNvSpPr/>
            <p:nvPr/>
          </p:nvSpPr>
          <p:spPr>
            <a:xfrm>
              <a:off x="1992240" y="2278800"/>
              <a:ext cx="666720" cy="40680"/>
            </a:xfrm>
            <a:custGeom>
              <a:avLst/>
              <a:gdLst>
                <a:gd name="textAreaLeft" fmla="*/ 0 w 666720"/>
                <a:gd name="textAreaRight" fmla="*/ 667080 w 666720"/>
                <a:gd name="textAreaTop" fmla="*/ 0 h 40680"/>
                <a:gd name="textAreaBottom" fmla="*/ 41040 h 40680"/>
              </a:gdLst>
              <a:ahLst/>
              <a:rect l="textAreaLeft" t="textAreaTop" r="textAreaRight" b="textAreaBottom"/>
              <a:pathLst>
                <a:path fill="none" w="36327" h="2236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cap="rnd" w="208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4" name="Google Shape;2708;p65"/>
            <p:cNvSpPr/>
            <p:nvPr/>
          </p:nvSpPr>
          <p:spPr>
            <a:xfrm>
              <a:off x="2022480" y="2435400"/>
              <a:ext cx="666720" cy="40680"/>
            </a:xfrm>
            <a:custGeom>
              <a:avLst/>
              <a:gdLst>
                <a:gd name="textAreaLeft" fmla="*/ 0 w 666720"/>
                <a:gd name="textAreaRight" fmla="*/ 667080 w 666720"/>
                <a:gd name="textAreaTop" fmla="*/ 0 h 40680"/>
                <a:gd name="textAreaBottom" fmla="*/ 41040 h 40680"/>
              </a:gdLst>
              <a:ahLst/>
              <a:rect l="textAreaLeft" t="textAreaTop" r="textAreaRight" b="textAreaBottom"/>
              <a:pathLst>
                <a:path fill="none" w="36327" h="2236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cap="rnd" w="208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5" name="Google Shape;2709;p65"/>
            <p:cNvSpPr/>
            <p:nvPr/>
          </p:nvSpPr>
          <p:spPr>
            <a:xfrm>
              <a:off x="2256840" y="1362960"/>
              <a:ext cx="333360" cy="264240"/>
            </a:xfrm>
            <a:custGeom>
              <a:avLst/>
              <a:gdLst>
                <a:gd name="textAreaLeft" fmla="*/ 0 w 333360"/>
                <a:gd name="textAreaRight" fmla="*/ 333720 w 333360"/>
                <a:gd name="textAreaTop" fmla="*/ 0 h 264240"/>
                <a:gd name="textAreaBottom" fmla="*/ 264600 h 264240"/>
              </a:gdLst>
              <a:ahLst/>
              <a:rect l="textAreaLeft" t="textAreaTop" r="textAreaRight" b="textAreaBottom"/>
              <a:pathLst>
                <a:path w="18180" h="14419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6" name="Google Shape;2710;p65"/>
            <p:cNvSpPr/>
            <p:nvPr/>
          </p:nvSpPr>
          <p:spPr>
            <a:xfrm>
              <a:off x="2550600" y="901440"/>
              <a:ext cx="866160" cy="664200"/>
            </a:xfrm>
            <a:custGeom>
              <a:avLst/>
              <a:gdLst>
                <a:gd name="textAreaLeft" fmla="*/ 0 w 866160"/>
                <a:gd name="textAreaRight" fmla="*/ 866520 w 866160"/>
                <a:gd name="textAreaTop" fmla="*/ 0 h 664200"/>
                <a:gd name="textAreaBottom" fmla="*/ 664560 h 664200"/>
              </a:gdLst>
              <a:ahLst/>
              <a:rect l="textAreaLeft" t="textAreaTop" r="textAreaRight" b="textAreaBottom"/>
              <a:pathLst>
                <a:path w="47182" h="36203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7" name="Google Shape;2711;p65"/>
            <p:cNvSpPr/>
            <p:nvPr/>
          </p:nvSpPr>
          <p:spPr>
            <a:xfrm>
              <a:off x="2639880" y="3099240"/>
              <a:ext cx="68760" cy="10080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100800"/>
                <a:gd name="textAreaBottom" fmla="*/ 101160 h 100800"/>
              </a:gdLst>
              <a:ahLst/>
              <a:rect l="textAreaLeft" t="textAreaTop" r="textAreaRight" b="textAreaBottom"/>
              <a:pathLst>
                <a:path w="3770" h="5505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0" bIns="50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8" name="Google Shape;2712;p65"/>
            <p:cNvSpPr/>
            <p:nvPr/>
          </p:nvSpPr>
          <p:spPr>
            <a:xfrm>
              <a:off x="2610360" y="3067200"/>
              <a:ext cx="119880" cy="39960"/>
            </a:xfrm>
            <a:custGeom>
              <a:avLst/>
              <a:gdLst>
                <a:gd name="textAreaLeft" fmla="*/ 0 w 119880"/>
                <a:gd name="textAreaRight" fmla="*/ 120240 w 119880"/>
                <a:gd name="textAreaTop" fmla="*/ 0 h 39960"/>
                <a:gd name="textAreaBottom" fmla="*/ 40320 h 39960"/>
              </a:gdLst>
              <a:ahLst/>
              <a:rect l="textAreaLeft" t="textAreaTop" r="textAreaRight" b="textAreaBottom"/>
              <a:pathLst>
                <a:path w="6539" h="2203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160" bIns="20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9" name="Google Shape;2713;p65"/>
            <p:cNvSpPr/>
            <p:nvPr/>
          </p:nvSpPr>
          <p:spPr>
            <a:xfrm>
              <a:off x="3133080" y="2772720"/>
              <a:ext cx="121680" cy="113040"/>
            </a:xfrm>
            <a:custGeom>
              <a:avLst/>
              <a:gdLst>
                <a:gd name="textAreaLeft" fmla="*/ 0 w 121680"/>
                <a:gd name="textAreaRight" fmla="*/ 122040 w 121680"/>
                <a:gd name="textAreaTop" fmla="*/ 0 h 113040"/>
                <a:gd name="textAreaBottom" fmla="*/ 113400 h 113040"/>
              </a:gdLst>
              <a:ahLst/>
              <a:rect l="textAreaLeft" t="textAreaTop" r="textAreaRight" b="textAreaBottom"/>
              <a:pathLst>
                <a:path w="6639" h="6173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520" bIns="56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0" name="Google Shape;2714;p65"/>
            <p:cNvSpPr/>
            <p:nvPr/>
          </p:nvSpPr>
          <p:spPr>
            <a:xfrm>
              <a:off x="3180960" y="2815560"/>
              <a:ext cx="108000" cy="105480"/>
            </a:xfrm>
            <a:custGeom>
              <a:avLst/>
              <a:gdLst>
                <a:gd name="textAreaLeft" fmla="*/ 0 w 108000"/>
                <a:gd name="textAreaRight" fmla="*/ 108360 w 108000"/>
                <a:gd name="textAreaTop" fmla="*/ 0 h 105480"/>
                <a:gd name="textAreaBottom" fmla="*/ 105840 h 105480"/>
              </a:gdLst>
              <a:ahLst/>
              <a:rect l="textAreaLeft" t="textAreaTop" r="textAreaRight" b="textAreaBottom"/>
              <a:pathLst>
                <a:path w="5905" h="5772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920" bIns="52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1" name="Google Shape;2715;p65"/>
            <p:cNvSpPr/>
            <p:nvPr/>
          </p:nvSpPr>
          <p:spPr>
            <a:xfrm>
              <a:off x="3211920" y="2865600"/>
              <a:ext cx="138600" cy="172080"/>
            </a:xfrm>
            <a:custGeom>
              <a:avLst/>
              <a:gdLst>
                <a:gd name="textAreaLeft" fmla="*/ 0 w 138600"/>
                <a:gd name="textAreaRight" fmla="*/ 138960 w 138600"/>
                <a:gd name="textAreaTop" fmla="*/ 0 h 172080"/>
                <a:gd name="textAreaBottom" fmla="*/ 172440 h 172080"/>
              </a:gdLst>
              <a:ahLst/>
              <a:rect l="textAreaLeft" t="textAreaTop" r="textAreaRight" b="textAreaBottom"/>
              <a:pathLst>
                <a:path w="7573" h="9390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6040" bIns="86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2" name="Google Shape;2716;p65"/>
            <p:cNvSpPr/>
            <p:nvPr/>
          </p:nvSpPr>
          <p:spPr>
            <a:xfrm>
              <a:off x="2540160" y="3190320"/>
              <a:ext cx="190800" cy="74880"/>
            </a:xfrm>
            <a:custGeom>
              <a:avLst/>
              <a:gdLst>
                <a:gd name="textAreaLeft" fmla="*/ 0 w 190800"/>
                <a:gd name="textAreaRight" fmla="*/ 191160 w 190800"/>
                <a:gd name="textAreaTop" fmla="*/ 0 h 74880"/>
                <a:gd name="textAreaBottom" fmla="*/ 75240 h 74880"/>
              </a:gdLst>
              <a:ahLst/>
              <a:rect l="textAreaLeft" t="textAreaTop" r="textAreaRight" b="textAreaBottom"/>
              <a:pathLst>
                <a:path w="10408" h="4109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440" bIns="37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3" name="Google Shape;2717;p65"/>
            <p:cNvSpPr/>
            <p:nvPr/>
          </p:nvSpPr>
          <p:spPr>
            <a:xfrm>
              <a:off x="2512440" y="1251000"/>
              <a:ext cx="462960" cy="426240"/>
            </a:xfrm>
            <a:custGeom>
              <a:avLst/>
              <a:gdLst>
                <a:gd name="textAreaLeft" fmla="*/ 0 w 462960"/>
                <a:gd name="textAreaRight" fmla="*/ 463320 w 462960"/>
                <a:gd name="textAreaTop" fmla="*/ 0 h 426240"/>
                <a:gd name="textAreaBottom" fmla="*/ 426600 h 426240"/>
              </a:gdLst>
              <a:ahLst/>
              <a:rect l="textAreaLeft" t="textAreaTop" r="textAreaRight" b="textAreaBottom"/>
              <a:pathLst>
                <a:path w="25219" h="23247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4" name="Google Shape;2718;p65"/>
            <p:cNvSpPr/>
            <p:nvPr/>
          </p:nvSpPr>
          <p:spPr>
            <a:xfrm>
              <a:off x="2743920" y="1387440"/>
              <a:ext cx="308520" cy="265320"/>
            </a:xfrm>
            <a:custGeom>
              <a:avLst/>
              <a:gdLst>
                <a:gd name="textAreaLeft" fmla="*/ 0 w 308520"/>
                <a:gd name="textAreaRight" fmla="*/ 308880 w 308520"/>
                <a:gd name="textAreaTop" fmla="*/ 0 h 265320"/>
                <a:gd name="textAreaBottom" fmla="*/ 265680 h 265320"/>
              </a:gdLst>
              <a:ahLst/>
              <a:rect l="textAreaLeft" t="textAreaTop" r="textAreaRight" b="textAreaBottom"/>
              <a:pathLst>
                <a:path w="16813" h="14467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5" name="Google Shape;2719;p65"/>
            <p:cNvSpPr/>
            <p:nvPr/>
          </p:nvSpPr>
          <p:spPr>
            <a:xfrm>
              <a:off x="2624040" y="948960"/>
              <a:ext cx="209160" cy="35100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351000"/>
                <a:gd name="textAreaBottom" fmla="*/ 351360 h 351000"/>
              </a:gdLst>
              <a:ahLst/>
              <a:rect l="textAreaLeft" t="textAreaTop" r="textAreaRight" b="textAreaBottom"/>
              <a:pathLst>
                <a:path w="11406" h="19154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6" name="Google Shape;2720;p65"/>
            <p:cNvSpPr/>
            <p:nvPr/>
          </p:nvSpPr>
          <p:spPr>
            <a:xfrm>
              <a:off x="2652120" y="1046880"/>
              <a:ext cx="24840" cy="35280"/>
            </a:xfrm>
            <a:custGeom>
              <a:avLst/>
              <a:gdLst>
                <a:gd name="textAreaLeft" fmla="*/ 0 w 24840"/>
                <a:gd name="textAreaRight" fmla="*/ 25200 w 24840"/>
                <a:gd name="textAreaTop" fmla="*/ 0 h 35280"/>
                <a:gd name="textAreaBottom" fmla="*/ 35640 h 35280"/>
              </a:gdLst>
              <a:ahLst/>
              <a:rect l="textAreaLeft" t="textAreaTop" r="textAreaRight" b="textAreaBottom"/>
              <a:pathLst>
                <a:path w="1369" h="1940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7" name="Google Shape;2721;p65"/>
            <p:cNvSpPr/>
            <p:nvPr/>
          </p:nvSpPr>
          <p:spPr>
            <a:xfrm>
              <a:off x="2687040" y="1095480"/>
              <a:ext cx="38880" cy="1692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16920"/>
                <a:gd name="textAreaBottom" fmla="*/ 17280 h 16920"/>
              </a:gdLst>
              <a:ahLst/>
              <a:rect l="textAreaLeft" t="textAreaTop" r="textAreaRight" b="textAreaBottom"/>
              <a:pathLst>
                <a:path fill="none" w="2136" h="935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cap="rnd" w="7500">
              <a:solidFill>
                <a:srgbClr val="19191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8640" bIns="8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8" name="Google Shape;2722;p65"/>
            <p:cNvSpPr/>
            <p:nvPr/>
          </p:nvSpPr>
          <p:spPr>
            <a:xfrm>
              <a:off x="2713320" y="993600"/>
              <a:ext cx="33840" cy="12600"/>
            </a:xfrm>
            <a:custGeom>
              <a:avLst/>
              <a:gdLst>
                <a:gd name="textAreaLeft" fmla="*/ 0 w 33840"/>
                <a:gd name="textAreaRight" fmla="*/ 34200 w 33840"/>
                <a:gd name="textAreaTop" fmla="*/ 0 h 12600"/>
                <a:gd name="textAreaBottom" fmla="*/ 12960 h 12600"/>
              </a:gdLst>
              <a:ahLst/>
              <a:rect l="textAreaLeft" t="textAreaTop" r="textAreaRight" b="textAreaBottom"/>
              <a:pathLst>
                <a:path fill="none" w="1869" h="702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cap="rnd" w="10850">
              <a:solidFill>
                <a:srgbClr val="19191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6480" bIns="6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9" name="Google Shape;2723;p65"/>
            <p:cNvSpPr/>
            <p:nvPr/>
          </p:nvSpPr>
          <p:spPr>
            <a:xfrm>
              <a:off x="2646000" y="987840"/>
              <a:ext cx="21600" cy="828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fill="none" w="1202" h="468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cap="rnd" w="10850">
              <a:solidFill>
                <a:srgbClr val="19191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320" bIns="4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0" name="Google Shape;2724;p65"/>
            <p:cNvSpPr/>
            <p:nvPr/>
          </p:nvSpPr>
          <p:spPr>
            <a:xfrm>
              <a:off x="2710800" y="1033560"/>
              <a:ext cx="13680" cy="1944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768" h="1072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720" bIns="9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1" name="Google Shape;2725;p65"/>
            <p:cNvSpPr/>
            <p:nvPr/>
          </p:nvSpPr>
          <p:spPr>
            <a:xfrm>
              <a:off x="2649600" y="1022040"/>
              <a:ext cx="13680" cy="1872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769" h="1042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2" name="Google Shape;2726;p65"/>
            <p:cNvSpPr/>
            <p:nvPr/>
          </p:nvSpPr>
          <p:spPr>
            <a:xfrm>
              <a:off x="2707200" y="1028160"/>
              <a:ext cx="11880" cy="6840"/>
            </a:xfrm>
            <a:custGeom>
              <a:avLst/>
              <a:gdLst>
                <a:gd name="textAreaLeft" fmla="*/ 0 w 11880"/>
                <a:gd name="textAreaRight" fmla="*/ 12240 w 11880"/>
                <a:gd name="textAreaTop" fmla="*/ 0 h 6840"/>
                <a:gd name="textAreaBottom" fmla="*/ 7200 h 6840"/>
              </a:gdLst>
              <a:ahLst/>
              <a:rect l="textAreaLeft" t="textAreaTop" r="textAreaRight" b="textAreaBottom"/>
              <a:pathLst>
                <a:path w="668" h="388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0" bIns="3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3" name="Google Shape;2727;p65"/>
            <p:cNvSpPr/>
            <p:nvPr/>
          </p:nvSpPr>
          <p:spPr>
            <a:xfrm>
              <a:off x="2647080" y="1017000"/>
              <a:ext cx="11880" cy="6480"/>
            </a:xfrm>
            <a:custGeom>
              <a:avLst/>
              <a:gdLst>
                <a:gd name="textAreaLeft" fmla="*/ 0 w 11880"/>
                <a:gd name="textAreaRight" fmla="*/ 12240 w 1188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668" h="367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40" bIns="3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4" name="Google Shape;2728;p65"/>
            <p:cNvSpPr/>
            <p:nvPr/>
          </p:nvSpPr>
          <p:spPr>
            <a:xfrm>
              <a:off x="2583360" y="1662120"/>
              <a:ext cx="293760" cy="37800"/>
            </a:xfrm>
            <a:custGeom>
              <a:avLst/>
              <a:gdLst>
                <a:gd name="textAreaLeft" fmla="*/ 0 w 293760"/>
                <a:gd name="textAreaRight" fmla="*/ 294120 w 293760"/>
                <a:gd name="textAreaTop" fmla="*/ 0 h 37800"/>
                <a:gd name="textAreaBottom" fmla="*/ 38160 h 37800"/>
              </a:gdLst>
              <a:ahLst/>
              <a:rect l="textAreaLeft" t="textAreaTop" r="textAreaRight" b="textAreaBottom"/>
              <a:pathLst>
                <a:path w="16012" h="2070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080" bIns="19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5" name="Google Shape;2729;p65"/>
            <p:cNvSpPr/>
            <p:nvPr/>
          </p:nvSpPr>
          <p:spPr>
            <a:xfrm>
              <a:off x="1912680" y="1296720"/>
              <a:ext cx="688680" cy="846720"/>
            </a:xfrm>
            <a:custGeom>
              <a:avLst/>
              <a:gdLst>
                <a:gd name="textAreaLeft" fmla="*/ 0 w 688680"/>
                <a:gd name="textAreaRight" fmla="*/ 689040 w 688680"/>
                <a:gd name="textAreaTop" fmla="*/ 0 h 846720"/>
                <a:gd name="textAreaBottom" fmla="*/ 847080 h 846720"/>
              </a:gdLst>
              <a:ahLst/>
              <a:rect l="textAreaLeft" t="textAreaTop" r="textAreaRight" b="textAreaBottom"/>
              <a:pathLst>
                <a:path w="37528" h="46163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6" name="Google Shape;2730;p65"/>
            <p:cNvSpPr/>
            <p:nvPr/>
          </p:nvSpPr>
          <p:spPr>
            <a:xfrm>
              <a:off x="1973520" y="1555920"/>
              <a:ext cx="151560" cy="431280"/>
            </a:xfrm>
            <a:custGeom>
              <a:avLst/>
              <a:gdLst>
                <a:gd name="textAreaLeft" fmla="*/ 0 w 151560"/>
                <a:gd name="textAreaRight" fmla="*/ 151920 w 151560"/>
                <a:gd name="textAreaTop" fmla="*/ 0 h 431280"/>
                <a:gd name="textAreaBottom" fmla="*/ 431640 h 431280"/>
              </a:gdLst>
              <a:ahLst/>
              <a:rect l="textAreaLeft" t="textAreaTop" r="textAreaRight" b="textAreaBottom"/>
              <a:pathLst>
                <a:path w="8274" h="23518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7" name="Google Shape;2731;p65"/>
            <p:cNvSpPr/>
            <p:nvPr/>
          </p:nvSpPr>
          <p:spPr>
            <a:xfrm>
              <a:off x="2020680" y="1569240"/>
              <a:ext cx="152280" cy="431280"/>
            </a:xfrm>
            <a:custGeom>
              <a:avLst/>
              <a:gdLst>
                <a:gd name="textAreaLeft" fmla="*/ 0 w 152280"/>
                <a:gd name="textAreaRight" fmla="*/ 152640 w 152280"/>
                <a:gd name="textAreaTop" fmla="*/ 0 h 431280"/>
                <a:gd name="textAreaBottom" fmla="*/ 431640 h 431280"/>
              </a:gdLst>
              <a:ahLst/>
              <a:rect l="textAreaLeft" t="textAreaTop" r="textAreaRight" b="textAreaBottom"/>
              <a:pathLst>
                <a:path w="8307" h="23518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8" name="Google Shape;2732;p65"/>
            <p:cNvSpPr/>
            <p:nvPr/>
          </p:nvSpPr>
          <p:spPr>
            <a:xfrm>
              <a:off x="2068920" y="1583280"/>
              <a:ext cx="151560" cy="431280"/>
            </a:xfrm>
            <a:custGeom>
              <a:avLst/>
              <a:gdLst>
                <a:gd name="textAreaLeft" fmla="*/ 0 w 151560"/>
                <a:gd name="textAreaRight" fmla="*/ 151920 w 151560"/>
                <a:gd name="textAreaTop" fmla="*/ 0 h 431280"/>
                <a:gd name="textAreaBottom" fmla="*/ 431640 h 431280"/>
              </a:gdLst>
              <a:ahLst/>
              <a:rect l="textAreaLeft" t="textAreaTop" r="textAreaRight" b="textAreaBottom"/>
              <a:pathLst>
                <a:path w="8273" h="23518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9" name="Google Shape;2733;p65"/>
            <p:cNvSpPr/>
            <p:nvPr/>
          </p:nvSpPr>
          <p:spPr>
            <a:xfrm>
              <a:off x="2342160" y="1496520"/>
              <a:ext cx="69480" cy="8892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88920"/>
                <a:gd name="textAreaBottom" fmla="*/ 89280 h 88920"/>
              </a:gdLst>
              <a:ahLst/>
              <a:rect l="textAreaLeft" t="textAreaTop" r="textAreaRight" b="textAreaBottom"/>
              <a:pathLst>
                <a:path w="3804" h="4871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0" name="Google Shape;2734;p65"/>
            <p:cNvSpPr/>
            <p:nvPr/>
          </p:nvSpPr>
          <p:spPr>
            <a:xfrm>
              <a:off x="2360520" y="1420200"/>
              <a:ext cx="77400" cy="80640"/>
            </a:xfrm>
            <a:custGeom>
              <a:avLst/>
              <a:gdLst>
                <a:gd name="textAreaLeft" fmla="*/ 0 w 77400"/>
                <a:gd name="textAreaRight" fmla="*/ 77760 w 77400"/>
                <a:gd name="textAreaTop" fmla="*/ 0 h 80640"/>
                <a:gd name="textAreaBottom" fmla="*/ 81000 h 80640"/>
              </a:gdLst>
              <a:ahLst/>
              <a:rect l="textAreaLeft" t="textAreaTop" r="textAreaRight" b="textAreaBottom"/>
              <a:pathLst>
                <a:path w="4237" h="4415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320" bIns="40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1" name="Google Shape;2735;p65"/>
            <p:cNvSpPr/>
            <p:nvPr/>
          </p:nvSpPr>
          <p:spPr>
            <a:xfrm>
              <a:off x="2400480" y="1518480"/>
              <a:ext cx="76680" cy="7632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76320"/>
                <a:gd name="textAreaBottom" fmla="*/ 76680 h 76320"/>
              </a:gdLst>
              <a:ahLst/>
              <a:rect l="textAreaLeft" t="textAreaTop" r="textAreaRight" b="textAreaBottom"/>
              <a:pathLst>
                <a:path w="4204" h="4179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160" bIns="38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2" name="Google Shape;2736;p65"/>
            <p:cNvSpPr/>
            <p:nvPr/>
          </p:nvSpPr>
          <p:spPr>
            <a:xfrm>
              <a:off x="2425320" y="1429560"/>
              <a:ext cx="71280" cy="9324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93240"/>
                <a:gd name="textAreaBottom" fmla="*/ 93600 h 93240"/>
              </a:gdLst>
              <a:ahLst/>
              <a:rect l="textAreaLeft" t="textAreaTop" r="textAreaRight" b="textAreaBottom"/>
              <a:pathLst>
                <a:path w="3904" h="5104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3" name="Google Shape;2737;p65"/>
            <p:cNvSpPr/>
            <p:nvPr/>
          </p:nvSpPr>
          <p:spPr>
            <a:xfrm>
              <a:off x="2541240" y="1695960"/>
              <a:ext cx="684720" cy="1383840"/>
            </a:xfrm>
            <a:custGeom>
              <a:avLst/>
              <a:gdLst>
                <a:gd name="textAreaLeft" fmla="*/ 0 w 684720"/>
                <a:gd name="textAreaRight" fmla="*/ 685080 w 684720"/>
                <a:gd name="textAreaTop" fmla="*/ 0 h 1383840"/>
                <a:gd name="textAreaBottom" fmla="*/ 1384200 h 1383840"/>
              </a:gdLst>
              <a:ahLst/>
              <a:rect l="textAreaLeft" t="textAreaTop" r="textAreaRight" b="textAreaBottom"/>
              <a:pathLst>
                <a:path w="37295" h="75422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554" name="Google Shape;2738;p65"/>
          <p:cNvSpPr/>
          <p:nvPr/>
        </p:nvSpPr>
        <p:spPr>
          <a:xfrm flipH="1" rot="10800000">
            <a:off x="3644640" y="4722840"/>
            <a:ext cx="1855440" cy="12006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55" name="Google Shape;2739;p65">
            <a:hlinkClick r:id="" action="ppaction://hlinkshowjump?jump=previousslide"/>
          </p:cNvPr>
          <p:cNvSpPr/>
          <p:nvPr/>
        </p:nvSpPr>
        <p:spPr>
          <a:xfrm>
            <a:off x="408600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56" name="Google Shape;2740;p65">
            <a:hlinkClick r:id="" action="ppaction://hlinkshowjump?jump=nextslide"/>
          </p:cNvPr>
          <p:cNvSpPr/>
          <p:nvPr/>
        </p:nvSpPr>
        <p:spPr>
          <a:xfrm>
            <a:off x="4619520" y="4760280"/>
            <a:ext cx="438120" cy="415440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557" name="Google Shape;2741;p65"/>
          <p:cNvGrpSpPr/>
          <p:nvPr/>
        </p:nvGrpSpPr>
        <p:grpSpPr>
          <a:xfrm>
            <a:off x="4736520" y="4872960"/>
            <a:ext cx="203760" cy="189720"/>
            <a:chOff x="4736520" y="4872960"/>
            <a:chExt cx="203760" cy="189720"/>
          </a:xfrm>
        </p:grpSpPr>
        <p:sp>
          <p:nvSpPr>
            <p:cNvPr id="1558" name="Google Shape;2742;p65"/>
            <p:cNvSpPr/>
            <p:nvPr/>
          </p:nvSpPr>
          <p:spPr>
            <a:xfrm>
              <a:off x="473652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9" name="Google Shape;2743;p65"/>
            <p:cNvSpPr/>
            <p:nvPr/>
          </p:nvSpPr>
          <p:spPr>
            <a:xfrm>
              <a:off x="4824000" y="4872960"/>
              <a:ext cx="116280" cy="1897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560" name="Google Shape;2744;p65"/>
          <p:cNvGrpSpPr/>
          <p:nvPr/>
        </p:nvGrpSpPr>
        <p:grpSpPr>
          <a:xfrm>
            <a:off x="4202640" y="4872960"/>
            <a:ext cx="204120" cy="189720"/>
            <a:chOff x="4202640" y="4872960"/>
            <a:chExt cx="204120" cy="189720"/>
          </a:xfrm>
        </p:grpSpPr>
        <p:sp>
          <p:nvSpPr>
            <p:cNvPr id="1561" name="Google Shape;2745;p65"/>
            <p:cNvSpPr/>
            <p:nvPr/>
          </p:nvSpPr>
          <p:spPr>
            <a:xfrm flipH="1">
              <a:off x="429012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7" h="23207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2" name="Google Shape;2746;p65"/>
            <p:cNvSpPr/>
            <p:nvPr/>
          </p:nvSpPr>
          <p:spPr>
            <a:xfrm flipH="1">
              <a:off x="4202280" y="4872960"/>
              <a:ext cx="116280" cy="189720"/>
            </a:xfrm>
            <a:custGeom>
              <a:avLst/>
              <a:gdLst>
                <a:gd name="textAreaLeft" fmla="*/ -360 w 116280"/>
                <a:gd name="textAreaRight" fmla="*/ 116280 w 116280"/>
                <a:gd name="textAreaTop" fmla="*/ 0 h 189720"/>
                <a:gd name="textAreaBottom" fmla="*/ 190080 h 189720"/>
              </a:gdLst>
              <a:ahLst/>
              <a:rect l="textAreaLeft" t="textAreaTop" r="textAreaRight" b="textAreaBottom"/>
              <a:pathLst>
                <a:path w="14256" h="23207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563" name="Google Shape;2747;p65">
            <a:hlinkClick r:id="rId1" action="ppaction://hlinksldjump"/>
          </p:cNvPr>
          <p:cNvSpPr/>
          <p:nvPr/>
        </p:nvSpPr>
        <p:spPr>
          <a:xfrm>
            <a:off x="7759800" y="3937680"/>
            <a:ext cx="670320" cy="6703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564" name="Google Shape;2748;p65"/>
          <p:cNvGrpSpPr/>
          <p:nvPr/>
        </p:nvGrpSpPr>
        <p:grpSpPr>
          <a:xfrm>
            <a:off x="7955280" y="4149000"/>
            <a:ext cx="280080" cy="248040"/>
            <a:chOff x="7955280" y="4149000"/>
            <a:chExt cx="280080" cy="248040"/>
          </a:xfrm>
        </p:grpSpPr>
        <p:sp>
          <p:nvSpPr>
            <p:cNvPr id="1565" name="Google Shape;2749;p65"/>
            <p:cNvSpPr/>
            <p:nvPr/>
          </p:nvSpPr>
          <p:spPr>
            <a:xfrm>
              <a:off x="7993440" y="4190400"/>
              <a:ext cx="200520" cy="206640"/>
            </a:xfrm>
            <a:custGeom>
              <a:avLst/>
              <a:gdLst>
                <a:gd name="textAreaLeft" fmla="*/ 0 w 200520"/>
                <a:gd name="textAreaRight" fmla="*/ 200880 w 200520"/>
                <a:gd name="textAreaTop" fmla="*/ 0 h 206640"/>
                <a:gd name="textAreaBottom" fmla="*/ 207000 h 206640"/>
              </a:gdLst>
              <a:ahLst/>
              <a:rect l="textAreaLeft" t="textAreaTop" r="textAreaRight" b="textAreaBottom"/>
              <a:pathLst>
                <a:path w="169605" h="174724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6" name="Google Shape;2750;p65"/>
            <p:cNvSpPr/>
            <p:nvPr/>
          </p:nvSpPr>
          <p:spPr>
            <a:xfrm>
              <a:off x="7955280" y="4149000"/>
              <a:ext cx="280080" cy="132480"/>
            </a:xfrm>
            <a:custGeom>
              <a:avLst/>
              <a:gdLst>
                <a:gd name="textAreaLeft" fmla="*/ 0 w 280080"/>
                <a:gd name="textAreaRight" fmla="*/ 280440 w 280080"/>
                <a:gd name="textAreaTop" fmla="*/ 0 h 132480"/>
                <a:gd name="textAreaBottom" fmla="*/ 132840 h 132480"/>
              </a:gdLst>
              <a:ahLst/>
              <a:rect l="textAreaLeft" t="textAreaTop" r="textAreaRight" b="textAreaBottom"/>
              <a:pathLst>
                <a:path w="236560" h="111952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6240" bIns="66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567" name="PlaceHolder 3"/>
          <p:cNvSpPr>
            <a:spLocks noGrp="1"/>
          </p:cNvSpPr>
          <p:nvPr>
            <p:ph type="subTitle"/>
          </p:nvPr>
        </p:nvSpPr>
        <p:spPr>
          <a:xfrm>
            <a:off x="3705120" y="3400920"/>
            <a:ext cx="4705560" cy="41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/>
            <a:endParaRPr b="0" lang="en-US" sz="1600" spc="-1" strike="noStrike">
              <a:solidFill>
                <a:schemeClr val="lt1"/>
              </a:solidFill>
              <a:latin typeface="Poppins"/>
              <a:ea typeface="Poppi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0" dur="indefinite" restart="never" nodeType="tmRoot">
          <p:childTnLst>
            <p:seq>
              <p:cTn id="151" dur="indefinite" nodeType="mainSeq"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10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10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10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10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LibreOffice/7.5.4.2$Windows_X86_64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2023-07-04T23:37:44Z</dcterms:modified>
  <cp:revision>586</cp:revision>
  <dc:subject/>
  <dc:title>ESTUDO EMPÍRICO SOBRE A PREVISÃO DE INTERVALOS DE PREÇO NO MERCADO DE AÇÕES BRASILEIRO UTILIZANDO CADEIAS DE MARKOV DE TEMPO DISCRETO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35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35</vt:i4>
  </property>
</Properties>
</file>