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Thi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3d8de194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g33d8de194b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3d8de194b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3c8ce9051_3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e3c8ce9051_3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e3c8ce9051_3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3c8ce9051_3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e3c8ce9051_3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e3c8ce9051_3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3c8ce9051_0_5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e3c8ce9051_0_5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e3c8ce9051_0_5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3c8ce9051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e3c8ce9051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e3c8ce9051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3d8de194b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33d8de194b_1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3d8de194b_1_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d8de194b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3d8de194b_1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3d8de194b_1_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c8ce9051_0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e3c8ce9051_0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3c8ce9051_0_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c8ce9051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3c8ce9051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3c8ce9051_0_3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c8ce9051_0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3c8ce9051_0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3c8ce9051_0_3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c8ce9051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e3c8ce9051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3c8ce9051_0_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3c8ce9051_0_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3c8ce9051_0_4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3c8ce9051_0_4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3c8ce9051_0_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e3c8ce9051_0_4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e3c8ce9051_0_4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INTRODUÇÃO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"/>
          <p:cNvCxnSpPr/>
          <p:nvPr/>
        </p:nvCxnSpPr>
        <p:spPr>
          <a:xfrm>
            <a:off x="3952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FUNDAMENTAÇÃO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APLICAÇÃO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2">
  <p:cSld name="Title + Section 1_1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INTRODUÇÃO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3"/>
          <p:cNvCxnSpPr/>
          <p:nvPr/>
        </p:nvCxnSpPr>
        <p:spPr>
          <a:xfrm>
            <a:off x="19533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FUNDAMENTAÇÃO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APLICAÇÃO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3">
  <p:cSld name="Title + Section 3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INTRODUÇÃO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437691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4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FUNDAMENTAÇÃO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APLICAÇÃO</a:t>
            </a:r>
            <a:endParaRPr sz="1100"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367715" y="4669288"/>
            <a:ext cx="4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28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81021"/>
            <a:ext cx="9144000" cy="90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8218289" y="903850"/>
            <a:ext cx="486000" cy="48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rot="-2700000">
            <a:off x="7134611" y="202429"/>
            <a:ext cx="3573379" cy="4203267"/>
          </a:xfrm>
          <a:custGeom>
            <a:rect b="b" l="l" r="r" t="t"/>
            <a:pathLst>
              <a:path extrusionOk="0" h="5604356" w="476450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 rot="-2700000">
            <a:off x="4728354" y="-1539969"/>
            <a:ext cx="3079938" cy="3079938"/>
          </a:xfrm>
          <a:custGeom>
            <a:rect b="b" l="l" r="r" t="t"/>
            <a:pathLst>
              <a:path extrusionOk="0" h="4106584" w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"/>
          <p:cNvSpPr/>
          <p:nvPr/>
        </p:nvSpPr>
        <p:spPr>
          <a:xfrm rot="-2700000">
            <a:off x="402460" y="4185754"/>
            <a:ext cx="1915492" cy="1915493"/>
          </a:xfrm>
          <a:custGeom>
            <a:rect b="b" l="l" r="r" t="t"/>
            <a:pathLst>
              <a:path extrusionOk="0" h="2553991" w="2553990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/>
          <p:nvPr/>
        </p:nvSpPr>
        <p:spPr>
          <a:xfrm rot="-2700000">
            <a:off x="-851494" y="2781536"/>
            <a:ext cx="1919557" cy="2225831"/>
          </a:xfrm>
          <a:custGeom>
            <a:rect b="b" l="l" r="r" t="t"/>
            <a:pathLst>
              <a:path extrusionOk="0" h="2967775" w="2559410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 rot="-2700000">
            <a:off x="5836908" y="3742284"/>
            <a:ext cx="2833806" cy="2726689"/>
          </a:xfrm>
          <a:custGeom>
            <a:rect b="b" l="l" r="r" t="t"/>
            <a:pathLst>
              <a:path extrusionOk="0" h="3635585" w="3778408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 rot="-2700000">
            <a:off x="606184" y="-1467178"/>
            <a:ext cx="4782553" cy="7388858"/>
          </a:xfrm>
          <a:custGeom>
            <a:rect b="b" l="l" r="r" t="t"/>
            <a:pathLst>
              <a:path extrusionOk="0" h="9851811" w="6376737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92100" rotWithShape="0" algn="t">
              <a:srgbClr val="000000">
                <a:alpha val="4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395157" y="2425319"/>
            <a:ext cx="4520215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Grafos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1395157" y="3169310"/>
            <a:ext cx="4520215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Ana Cristina, Daniel Lago, Igor Rocha</a:t>
            </a:r>
            <a:endParaRPr b="0" i="0" sz="18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395200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3222136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6049073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583463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Euleriano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3410392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Semi-Euleriano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6249022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Planar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999925" y="379798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1851500" y="249133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1969800" y="42335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0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624175" y="29983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04" name="Google Shape;304;p16"/>
          <p:cNvCxnSpPr>
            <a:stCxn id="303" idx="7"/>
            <a:endCxn id="301" idx="2"/>
          </p:cNvCxnSpPr>
          <p:nvPr/>
        </p:nvCxnSpPr>
        <p:spPr>
          <a:xfrm flipH="1" rot="10800000">
            <a:off x="900214" y="2653023"/>
            <a:ext cx="951300" cy="39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6"/>
          <p:cNvCxnSpPr>
            <a:stCxn id="303" idx="5"/>
            <a:endCxn id="306" idx="2"/>
          </p:cNvCxnSpPr>
          <p:nvPr/>
        </p:nvCxnSpPr>
        <p:spPr>
          <a:xfrm>
            <a:off x="900214" y="3274402"/>
            <a:ext cx="1614900" cy="11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6"/>
          <p:cNvSpPr/>
          <p:nvPr/>
        </p:nvSpPr>
        <p:spPr>
          <a:xfrm>
            <a:off x="2515100" y="32270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07" name="Google Shape;307;p16"/>
          <p:cNvCxnSpPr>
            <a:stCxn id="306" idx="1"/>
            <a:endCxn id="301" idx="5"/>
          </p:cNvCxnSpPr>
          <p:nvPr/>
        </p:nvCxnSpPr>
        <p:spPr>
          <a:xfrm rot="10800000">
            <a:off x="2127461" y="2767373"/>
            <a:ext cx="435000" cy="50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6"/>
          <p:cNvCxnSpPr>
            <a:stCxn id="306" idx="4"/>
            <a:endCxn id="302" idx="7"/>
          </p:cNvCxnSpPr>
          <p:nvPr/>
        </p:nvCxnSpPr>
        <p:spPr>
          <a:xfrm flipH="1">
            <a:off x="2245700" y="3550413"/>
            <a:ext cx="431100" cy="73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6"/>
          <p:cNvCxnSpPr>
            <a:stCxn id="302" idx="0"/>
            <a:endCxn id="301" idx="4"/>
          </p:cNvCxnSpPr>
          <p:nvPr/>
        </p:nvCxnSpPr>
        <p:spPr>
          <a:xfrm rot="10800000">
            <a:off x="2013300" y="2814825"/>
            <a:ext cx="118200" cy="141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6"/>
          <p:cNvCxnSpPr>
            <a:stCxn id="300" idx="6"/>
            <a:endCxn id="306" idx="3"/>
          </p:cNvCxnSpPr>
          <p:nvPr/>
        </p:nvCxnSpPr>
        <p:spPr>
          <a:xfrm flipH="1" rot="10800000">
            <a:off x="1323325" y="3503088"/>
            <a:ext cx="1239000" cy="45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6"/>
          <p:cNvCxnSpPr>
            <a:stCxn id="300" idx="7"/>
            <a:endCxn id="301" idx="3"/>
          </p:cNvCxnSpPr>
          <p:nvPr/>
        </p:nvCxnSpPr>
        <p:spPr>
          <a:xfrm flipH="1" rot="10800000">
            <a:off x="1275964" y="2767448"/>
            <a:ext cx="622800" cy="107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6"/>
          <p:cNvSpPr/>
          <p:nvPr/>
        </p:nvSpPr>
        <p:spPr>
          <a:xfrm>
            <a:off x="3533988" y="327438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4876275" y="327438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4205138" y="27223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4205138" y="38264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5498313" y="327438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17" name="Google Shape;317;p16"/>
          <p:cNvCxnSpPr>
            <a:stCxn id="312" idx="0"/>
            <a:endCxn id="314" idx="2"/>
          </p:cNvCxnSpPr>
          <p:nvPr/>
        </p:nvCxnSpPr>
        <p:spPr>
          <a:xfrm flipH="1" rot="10800000">
            <a:off x="3695688" y="2884088"/>
            <a:ext cx="5094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6"/>
          <p:cNvCxnSpPr>
            <a:stCxn id="312" idx="4"/>
            <a:endCxn id="315" idx="2"/>
          </p:cNvCxnSpPr>
          <p:nvPr/>
        </p:nvCxnSpPr>
        <p:spPr>
          <a:xfrm>
            <a:off x="3695688" y="3597788"/>
            <a:ext cx="5094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6"/>
          <p:cNvCxnSpPr>
            <a:stCxn id="312" idx="6"/>
            <a:endCxn id="313" idx="2"/>
          </p:cNvCxnSpPr>
          <p:nvPr/>
        </p:nvCxnSpPr>
        <p:spPr>
          <a:xfrm>
            <a:off x="3857388" y="3436088"/>
            <a:ext cx="101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6"/>
          <p:cNvCxnSpPr>
            <a:stCxn id="313" idx="6"/>
            <a:endCxn id="316" idx="2"/>
          </p:cNvCxnSpPr>
          <p:nvPr/>
        </p:nvCxnSpPr>
        <p:spPr>
          <a:xfrm>
            <a:off x="5199675" y="3436088"/>
            <a:ext cx="298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6"/>
          <p:cNvCxnSpPr>
            <a:stCxn id="314" idx="6"/>
            <a:endCxn id="313" idx="0"/>
          </p:cNvCxnSpPr>
          <p:nvPr/>
        </p:nvCxnSpPr>
        <p:spPr>
          <a:xfrm>
            <a:off x="4528538" y="2884013"/>
            <a:ext cx="5094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6"/>
          <p:cNvCxnSpPr>
            <a:stCxn id="315" idx="6"/>
            <a:endCxn id="313" idx="4"/>
          </p:cNvCxnSpPr>
          <p:nvPr/>
        </p:nvCxnSpPr>
        <p:spPr>
          <a:xfrm flipH="1" rot="10800000">
            <a:off x="4528538" y="3597863"/>
            <a:ext cx="509400" cy="3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6"/>
          <p:cNvSpPr/>
          <p:nvPr/>
        </p:nvSpPr>
        <p:spPr>
          <a:xfrm>
            <a:off x="6834913" y="28591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7865863" y="28591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7865863" y="384533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6834913" y="384533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27" name="Google Shape;327;p16"/>
          <p:cNvCxnSpPr>
            <a:stCxn id="323" idx="4"/>
            <a:endCxn id="326" idx="0"/>
          </p:cNvCxnSpPr>
          <p:nvPr/>
        </p:nvCxnSpPr>
        <p:spPr>
          <a:xfrm>
            <a:off x="6996613" y="3182563"/>
            <a:ext cx="0" cy="66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6"/>
          <p:cNvCxnSpPr>
            <a:stCxn id="325" idx="2"/>
            <a:endCxn id="326" idx="6"/>
          </p:cNvCxnSpPr>
          <p:nvPr/>
        </p:nvCxnSpPr>
        <p:spPr>
          <a:xfrm rot="10800000">
            <a:off x="7158463" y="4007038"/>
            <a:ext cx="70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6"/>
          <p:cNvCxnSpPr>
            <a:stCxn id="324" idx="4"/>
            <a:endCxn id="325" idx="0"/>
          </p:cNvCxnSpPr>
          <p:nvPr/>
        </p:nvCxnSpPr>
        <p:spPr>
          <a:xfrm>
            <a:off x="8027563" y="3182563"/>
            <a:ext cx="0" cy="66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6"/>
          <p:cNvCxnSpPr>
            <a:stCxn id="323" idx="6"/>
            <a:endCxn id="324" idx="2"/>
          </p:cNvCxnSpPr>
          <p:nvPr/>
        </p:nvCxnSpPr>
        <p:spPr>
          <a:xfrm>
            <a:off x="7158313" y="3020863"/>
            <a:ext cx="70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6"/>
          <p:cNvCxnSpPr>
            <a:stCxn id="323" idx="5"/>
            <a:endCxn id="325" idx="1"/>
          </p:cNvCxnSpPr>
          <p:nvPr/>
        </p:nvCxnSpPr>
        <p:spPr>
          <a:xfrm>
            <a:off x="7110952" y="3135202"/>
            <a:ext cx="802200" cy="7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6"/>
          <p:cNvCxnSpPr>
            <a:stCxn id="326" idx="2"/>
            <a:endCxn id="324" idx="0"/>
          </p:cNvCxnSpPr>
          <p:nvPr/>
        </p:nvCxnSpPr>
        <p:spPr>
          <a:xfrm flipH="1" rot="10800000">
            <a:off x="6834913" y="2859238"/>
            <a:ext cx="1192800" cy="1147800"/>
          </a:xfrm>
          <a:prstGeom prst="curvedConnector4">
            <a:avLst>
              <a:gd fmla="val -34906" name="adj1"/>
              <a:gd fmla="val 13448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339" name="Google Shape;339;p17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395200" y="1801025"/>
            <a:ext cx="39066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4826570" y="1801025"/>
            <a:ext cx="39066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1160926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Não-Direcionado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5626067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Direcionado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606463" y="284087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2879163" y="284087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2242813" y="339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606463" y="38969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2879163" y="38969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49" name="Google Shape;349;p17"/>
          <p:cNvCxnSpPr>
            <a:stCxn id="344" idx="5"/>
            <a:endCxn id="346" idx="1"/>
          </p:cNvCxnSpPr>
          <p:nvPr/>
        </p:nvCxnSpPr>
        <p:spPr>
          <a:xfrm>
            <a:off x="1882502" y="3116914"/>
            <a:ext cx="407700" cy="3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7"/>
          <p:cNvCxnSpPr>
            <a:stCxn id="345" idx="3"/>
            <a:endCxn id="346" idx="7"/>
          </p:cNvCxnSpPr>
          <p:nvPr/>
        </p:nvCxnSpPr>
        <p:spPr>
          <a:xfrm flipH="1">
            <a:off x="2518823" y="3116914"/>
            <a:ext cx="407700" cy="3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7"/>
          <p:cNvCxnSpPr>
            <a:stCxn id="346" idx="3"/>
            <a:endCxn id="347" idx="7"/>
          </p:cNvCxnSpPr>
          <p:nvPr/>
        </p:nvCxnSpPr>
        <p:spPr>
          <a:xfrm flipH="1">
            <a:off x="1882473" y="3667789"/>
            <a:ext cx="407700" cy="27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7"/>
          <p:cNvCxnSpPr>
            <a:stCxn id="348" idx="1"/>
            <a:endCxn id="346" idx="5"/>
          </p:cNvCxnSpPr>
          <p:nvPr/>
        </p:nvCxnSpPr>
        <p:spPr>
          <a:xfrm rot="10800000">
            <a:off x="2518823" y="3667711"/>
            <a:ext cx="407700" cy="27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7"/>
          <p:cNvCxnSpPr>
            <a:stCxn id="348" idx="0"/>
            <a:endCxn id="345" idx="4"/>
          </p:cNvCxnSpPr>
          <p:nvPr/>
        </p:nvCxnSpPr>
        <p:spPr>
          <a:xfrm rot="10800000">
            <a:off x="3040863" y="3164350"/>
            <a:ext cx="0" cy="73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7"/>
          <p:cNvCxnSpPr>
            <a:stCxn id="345" idx="2"/>
            <a:endCxn id="344" idx="6"/>
          </p:cNvCxnSpPr>
          <p:nvPr/>
        </p:nvCxnSpPr>
        <p:spPr>
          <a:xfrm rot="10800000">
            <a:off x="1929963" y="3002575"/>
            <a:ext cx="94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7"/>
          <p:cNvCxnSpPr>
            <a:stCxn id="348" idx="2"/>
            <a:endCxn id="347" idx="6"/>
          </p:cNvCxnSpPr>
          <p:nvPr/>
        </p:nvCxnSpPr>
        <p:spPr>
          <a:xfrm rot="10800000">
            <a:off x="1929963" y="4058650"/>
            <a:ext cx="94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7"/>
          <p:cNvCxnSpPr>
            <a:stCxn id="347" idx="0"/>
            <a:endCxn id="344" idx="4"/>
          </p:cNvCxnSpPr>
          <p:nvPr/>
        </p:nvCxnSpPr>
        <p:spPr>
          <a:xfrm rot="10800000">
            <a:off x="1768163" y="3164350"/>
            <a:ext cx="0" cy="73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7"/>
          <p:cNvCxnSpPr>
            <a:stCxn id="344" idx="2"/>
            <a:endCxn id="347" idx="2"/>
          </p:cNvCxnSpPr>
          <p:nvPr/>
        </p:nvCxnSpPr>
        <p:spPr>
          <a:xfrm>
            <a:off x="1606463" y="3002575"/>
            <a:ext cx="600" cy="1056000"/>
          </a:xfrm>
          <a:prstGeom prst="curvedConnector3">
            <a:avLst>
              <a:gd fmla="val -600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17"/>
          <p:cNvCxnSpPr>
            <a:stCxn id="345" idx="6"/>
            <a:endCxn id="348" idx="6"/>
          </p:cNvCxnSpPr>
          <p:nvPr/>
        </p:nvCxnSpPr>
        <p:spPr>
          <a:xfrm>
            <a:off x="3202563" y="3002575"/>
            <a:ext cx="600" cy="1056000"/>
          </a:xfrm>
          <a:prstGeom prst="curvedConnector3">
            <a:avLst>
              <a:gd fmla="val 5558333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17"/>
          <p:cNvSpPr/>
          <p:nvPr/>
        </p:nvSpPr>
        <p:spPr>
          <a:xfrm>
            <a:off x="5754713" y="257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618150" y="257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7441450" y="257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754713" y="339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6618150" y="339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5754713" y="421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6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6618150" y="421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7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7441450" y="4211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8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67" name="Google Shape;367;p17"/>
          <p:cNvCxnSpPr>
            <a:stCxn id="359" idx="4"/>
            <a:endCxn id="362" idx="0"/>
          </p:cNvCxnSpPr>
          <p:nvPr/>
        </p:nvCxnSpPr>
        <p:spPr>
          <a:xfrm>
            <a:off x="5916413" y="2895150"/>
            <a:ext cx="0" cy="4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17"/>
          <p:cNvCxnSpPr>
            <a:stCxn id="360" idx="3"/>
            <a:endCxn id="362" idx="7"/>
          </p:cNvCxnSpPr>
          <p:nvPr/>
        </p:nvCxnSpPr>
        <p:spPr>
          <a:xfrm flipH="1">
            <a:off x="6030711" y="2847789"/>
            <a:ext cx="634800" cy="5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17"/>
          <p:cNvCxnSpPr>
            <a:stCxn id="360" idx="4"/>
            <a:endCxn id="363" idx="0"/>
          </p:cNvCxnSpPr>
          <p:nvPr/>
        </p:nvCxnSpPr>
        <p:spPr>
          <a:xfrm>
            <a:off x="6779850" y="2895150"/>
            <a:ext cx="0" cy="4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17"/>
          <p:cNvCxnSpPr>
            <a:stCxn id="361" idx="3"/>
            <a:endCxn id="363" idx="7"/>
          </p:cNvCxnSpPr>
          <p:nvPr/>
        </p:nvCxnSpPr>
        <p:spPr>
          <a:xfrm flipH="1">
            <a:off x="6894211" y="2847789"/>
            <a:ext cx="594600" cy="5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7"/>
          <p:cNvCxnSpPr>
            <a:stCxn id="361" idx="4"/>
            <a:endCxn id="366" idx="0"/>
          </p:cNvCxnSpPr>
          <p:nvPr/>
        </p:nvCxnSpPr>
        <p:spPr>
          <a:xfrm>
            <a:off x="7603150" y="2895150"/>
            <a:ext cx="0" cy="13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17"/>
          <p:cNvCxnSpPr>
            <a:stCxn id="362" idx="4"/>
            <a:endCxn id="364" idx="0"/>
          </p:cNvCxnSpPr>
          <p:nvPr/>
        </p:nvCxnSpPr>
        <p:spPr>
          <a:xfrm>
            <a:off x="5916413" y="3715150"/>
            <a:ext cx="0" cy="4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17"/>
          <p:cNvCxnSpPr>
            <a:stCxn id="362" idx="5"/>
            <a:endCxn id="365" idx="1"/>
          </p:cNvCxnSpPr>
          <p:nvPr/>
        </p:nvCxnSpPr>
        <p:spPr>
          <a:xfrm>
            <a:off x="6030752" y="3667789"/>
            <a:ext cx="634800" cy="5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17"/>
          <p:cNvCxnSpPr>
            <a:stCxn id="362" idx="6"/>
            <a:endCxn id="366" idx="2"/>
          </p:cNvCxnSpPr>
          <p:nvPr/>
        </p:nvCxnSpPr>
        <p:spPr>
          <a:xfrm>
            <a:off x="6078113" y="3553450"/>
            <a:ext cx="1363200" cy="81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17"/>
          <p:cNvCxnSpPr>
            <a:stCxn id="363" idx="4"/>
            <a:endCxn id="365" idx="0"/>
          </p:cNvCxnSpPr>
          <p:nvPr/>
        </p:nvCxnSpPr>
        <p:spPr>
          <a:xfrm>
            <a:off x="6779850" y="3715150"/>
            <a:ext cx="0" cy="4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382" name="Google Shape;382;p18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3" name="Google Shape;383;p18"/>
          <p:cNvSpPr txBox="1"/>
          <p:nvPr/>
        </p:nvSpPr>
        <p:spPr>
          <a:xfrm>
            <a:off x="736575" y="2180150"/>
            <a:ext cx="36642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●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Transporte aéreo: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Cidades;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Voo comercial entre duas cidades.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●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Atores e filmes: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Atores;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Atores atuaram em um mesmo filme.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●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Web: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Páginas da web;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Link de uma página para outra.</a:t>
            </a:r>
            <a:endParaRPr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5007350" y="2073500"/>
            <a:ext cx="3565200" cy="25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●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Grade escolar: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Professores e disciplinas;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Disciplina lecionada pelo professor.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●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Pares em um relacionamento: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Rapazes e moças;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Interesse mútuo em sair.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●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Robustez da malha elétrica: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Torres de transmissão;</a:t>
            </a:r>
            <a:endParaRPr sz="1100">
              <a:solidFill>
                <a:srgbClr val="2021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Roboto Light"/>
              <a:buChar char="○"/>
            </a:pPr>
            <a:r>
              <a:rPr lang="pt-BR" sz="1100">
                <a:solidFill>
                  <a:srgbClr val="202122"/>
                </a:solidFill>
                <a:latin typeface="Roboto Light"/>
                <a:ea typeface="Roboto Light"/>
                <a:cs typeface="Roboto Light"/>
                <a:sym typeface="Roboto Light"/>
              </a:rPr>
              <a:t>Linhas entre torres.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1089350" y="1497875"/>
            <a:ext cx="35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oboto Light"/>
                <a:ea typeface="Roboto Light"/>
                <a:cs typeface="Roboto Light"/>
                <a:sym typeface="Roboto Light"/>
              </a:rPr>
              <a:t>No nosso cotidiano: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392" name="Google Shape;392;p19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3" name="Google Shape;393;p19"/>
          <p:cNvSpPr/>
          <p:nvPr/>
        </p:nvSpPr>
        <p:spPr>
          <a:xfrm>
            <a:off x="395206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3222135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6049065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583463" y="2123027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Coloração de Grafos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3410392" y="2123027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Sete pontes de Königsberg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6237322" y="2123027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Problema do Caixeiro Viajante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737725" y="1442150"/>
            <a:ext cx="35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oboto Light"/>
                <a:ea typeface="Roboto Light"/>
                <a:cs typeface="Roboto Light"/>
                <a:sym typeface="Roboto Light"/>
              </a:rPr>
              <a:t>Problemas matemáticos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00" name="Google Shape;4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75" y="3203562"/>
            <a:ext cx="2307600" cy="10342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</p:pic>
      <p:pic>
        <p:nvPicPr>
          <p:cNvPr id="401" name="Google Shape;4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538" y="2987363"/>
            <a:ext cx="2150125" cy="141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402" name="Google Shape;4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225" y="2952987"/>
            <a:ext cx="1735800" cy="1487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95206" y="429988"/>
            <a:ext cx="8422816" cy="3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189263" y="1009888"/>
            <a:ext cx="5439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909875" y="1516425"/>
            <a:ext cx="35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Consiste em: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300" y="2772925"/>
            <a:ext cx="4445400" cy="21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" name="Google Shape;56;p8"/>
          <p:cNvSpPr txBox="1"/>
          <p:nvPr/>
        </p:nvSpPr>
        <p:spPr>
          <a:xfrm>
            <a:off x="909875" y="2048750"/>
            <a:ext cx="356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</a:pPr>
            <a:r>
              <a:rPr lang="pt-BR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Conjunto V (não vazio) de pontos;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</a:pPr>
            <a:r>
              <a:rPr lang="pt-BR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Subconjunto A de linhas.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395206" y="429988"/>
            <a:ext cx="8422816" cy="3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189263" y="1009888"/>
            <a:ext cx="5439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95206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3222135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6049065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583463" y="22866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Adjacentes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3410392" y="22866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Incidentes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6237322" y="22866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Grau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737725" y="1442150"/>
            <a:ext cx="35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Propriedades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95113" y="313872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9"/>
          <p:cNvCxnSpPr>
            <a:stCxn id="73" idx="6"/>
            <a:endCxn id="71" idx="2"/>
          </p:cNvCxnSpPr>
          <p:nvPr/>
        </p:nvCxnSpPr>
        <p:spPr>
          <a:xfrm>
            <a:off x="1209663" y="3318725"/>
            <a:ext cx="98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>
            <a:off x="849663" y="313872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5133100" y="323195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9"/>
          <p:cNvCxnSpPr>
            <a:stCxn id="76" idx="6"/>
            <a:endCxn id="74" idx="2"/>
          </p:cNvCxnSpPr>
          <p:nvPr/>
        </p:nvCxnSpPr>
        <p:spPr>
          <a:xfrm>
            <a:off x="4147650" y="3411950"/>
            <a:ext cx="98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9"/>
          <p:cNvSpPr/>
          <p:nvPr/>
        </p:nvSpPr>
        <p:spPr>
          <a:xfrm>
            <a:off x="3787650" y="323195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4495529" y="3071556"/>
            <a:ext cx="3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7902438" y="390195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519813" y="390195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7211125" y="295872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7753117" y="3318719"/>
            <a:ext cx="3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742992" y="3318719"/>
            <a:ext cx="3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b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3" name="Google Shape;83;p9"/>
          <p:cNvCxnSpPr>
            <a:stCxn id="79" idx="7"/>
            <a:endCxn id="80" idx="3"/>
          </p:cNvCxnSpPr>
          <p:nvPr/>
        </p:nvCxnSpPr>
        <p:spPr>
          <a:xfrm flipH="1" rot="10800000">
            <a:off x="6827092" y="3265871"/>
            <a:ext cx="436800" cy="68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9"/>
          <p:cNvCxnSpPr>
            <a:stCxn id="78" idx="1"/>
            <a:endCxn id="80" idx="5"/>
          </p:cNvCxnSpPr>
          <p:nvPr/>
        </p:nvCxnSpPr>
        <p:spPr>
          <a:xfrm rot="10800000">
            <a:off x="7518358" y="3265871"/>
            <a:ext cx="436800" cy="68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4832875" y="1603100"/>
            <a:ext cx="3900300" cy="3138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395200" y="1603100"/>
            <a:ext cx="3900300" cy="3138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1191538" y="181243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Caminho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5629213" y="181243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Ordem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3149113" y="262747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3302738" y="367490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2138288" y="374635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1911563" y="239175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1127438" y="309182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0"/>
          <p:cNvCxnSpPr>
            <a:stCxn id="100" idx="7"/>
            <a:endCxn id="99" idx="3"/>
          </p:cNvCxnSpPr>
          <p:nvPr/>
        </p:nvCxnSpPr>
        <p:spPr>
          <a:xfrm flipH="1" rot="10800000">
            <a:off x="1434717" y="2699046"/>
            <a:ext cx="529500" cy="44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>
            <a:stCxn id="98" idx="0"/>
            <a:endCxn id="99" idx="4"/>
          </p:cNvCxnSpPr>
          <p:nvPr/>
        </p:nvCxnSpPr>
        <p:spPr>
          <a:xfrm rot="10800000">
            <a:off x="2091488" y="2751850"/>
            <a:ext cx="226800" cy="99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0"/>
          <p:cNvCxnSpPr>
            <a:stCxn id="97" idx="1"/>
            <a:endCxn id="99" idx="5"/>
          </p:cNvCxnSpPr>
          <p:nvPr/>
        </p:nvCxnSpPr>
        <p:spPr>
          <a:xfrm rot="10800000">
            <a:off x="2218758" y="2698921"/>
            <a:ext cx="1136700" cy="10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0"/>
          <p:cNvCxnSpPr>
            <a:stCxn id="97" idx="0"/>
            <a:endCxn id="96" idx="4"/>
          </p:cNvCxnSpPr>
          <p:nvPr/>
        </p:nvCxnSpPr>
        <p:spPr>
          <a:xfrm rot="10800000">
            <a:off x="3329138" y="2987600"/>
            <a:ext cx="153600" cy="68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0"/>
          <p:cNvCxnSpPr>
            <a:stCxn id="96" idx="1"/>
            <a:endCxn id="99" idx="6"/>
          </p:cNvCxnSpPr>
          <p:nvPr/>
        </p:nvCxnSpPr>
        <p:spPr>
          <a:xfrm rot="10800000">
            <a:off x="2271533" y="2571896"/>
            <a:ext cx="930300" cy="10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0"/>
          <p:cNvCxnSpPr>
            <a:stCxn id="98" idx="7"/>
            <a:endCxn id="96" idx="3"/>
          </p:cNvCxnSpPr>
          <p:nvPr/>
        </p:nvCxnSpPr>
        <p:spPr>
          <a:xfrm flipH="1" rot="10800000">
            <a:off x="2445567" y="2934771"/>
            <a:ext cx="756300" cy="86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0"/>
          <p:cNvCxnSpPr>
            <a:stCxn id="100" idx="6"/>
            <a:endCxn id="96" idx="2"/>
          </p:cNvCxnSpPr>
          <p:nvPr/>
        </p:nvCxnSpPr>
        <p:spPr>
          <a:xfrm flipH="1" rot="10800000">
            <a:off x="1487438" y="2807425"/>
            <a:ext cx="1661700" cy="4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7537038" y="259170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26213" y="371057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299488" y="235597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5515363" y="305605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0"/>
          <p:cNvCxnSpPr>
            <a:stCxn id="111" idx="7"/>
            <a:endCxn id="110" idx="3"/>
          </p:cNvCxnSpPr>
          <p:nvPr/>
        </p:nvCxnSpPr>
        <p:spPr>
          <a:xfrm flipH="1" rot="10800000">
            <a:off x="5822642" y="2663271"/>
            <a:ext cx="529500" cy="44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0"/>
          <p:cNvCxnSpPr>
            <a:stCxn id="109" idx="0"/>
            <a:endCxn id="110" idx="4"/>
          </p:cNvCxnSpPr>
          <p:nvPr/>
        </p:nvCxnSpPr>
        <p:spPr>
          <a:xfrm rot="10800000">
            <a:off x="6479413" y="2716075"/>
            <a:ext cx="226800" cy="99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0"/>
          <p:cNvCxnSpPr>
            <a:stCxn id="109" idx="7"/>
            <a:endCxn id="108" idx="3"/>
          </p:cNvCxnSpPr>
          <p:nvPr/>
        </p:nvCxnSpPr>
        <p:spPr>
          <a:xfrm flipH="1" rot="10800000">
            <a:off x="6833492" y="2898996"/>
            <a:ext cx="756300" cy="86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0"/>
          <p:cNvSpPr txBox="1"/>
          <p:nvPr/>
        </p:nvSpPr>
        <p:spPr>
          <a:xfrm>
            <a:off x="1191550" y="4312100"/>
            <a:ext cx="23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5629225" y="4340875"/>
            <a:ext cx="23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0 - 2 - 3 - 4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12929"/>
          <a:stretch/>
        </p:blipFill>
        <p:spPr>
          <a:xfrm>
            <a:off x="909875" y="2336425"/>
            <a:ext cx="4200525" cy="182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4400" y="2363023"/>
            <a:ext cx="2826825" cy="177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26" name="Google Shape;126;p11"/>
          <p:cNvSpPr txBox="1"/>
          <p:nvPr/>
        </p:nvSpPr>
        <p:spPr>
          <a:xfrm>
            <a:off x="557100" y="1362875"/>
            <a:ext cx="397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Representação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/>
          <p:nvPr/>
        </p:nvSpPr>
        <p:spPr>
          <a:xfrm>
            <a:off x="557100" y="2244473"/>
            <a:ext cx="3237000" cy="981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G(V, A)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 = { p | p é uma pessoa }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= { (v,w) | &lt; v é amigo de w &gt; 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12"/>
          <p:cNvSpPr txBox="1"/>
          <p:nvPr/>
        </p:nvSpPr>
        <p:spPr>
          <a:xfrm>
            <a:off x="557100" y="1362875"/>
            <a:ext cx="397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Representação Matemática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6307775" y="3389350"/>
            <a:ext cx="981300" cy="981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Gabriel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7836700" y="3389350"/>
            <a:ext cx="981300" cy="981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Daniel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6307775" y="2053925"/>
            <a:ext cx="981300" cy="981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Ana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7836700" y="2053925"/>
            <a:ext cx="981300" cy="981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Igor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0" name="Google Shape;140;p12"/>
          <p:cNvCxnSpPr>
            <a:stCxn id="138" idx="6"/>
            <a:endCxn id="139" idx="2"/>
          </p:cNvCxnSpPr>
          <p:nvPr/>
        </p:nvCxnSpPr>
        <p:spPr>
          <a:xfrm>
            <a:off x="7289075" y="2544575"/>
            <a:ext cx="547500" cy="600"/>
          </a:xfrm>
          <a:prstGeom prst="bentConnector3">
            <a:avLst>
              <a:gd fmla="val 50011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2"/>
          <p:cNvCxnSpPr>
            <a:stCxn id="137" idx="0"/>
            <a:endCxn id="139" idx="4"/>
          </p:cNvCxnSpPr>
          <p:nvPr/>
        </p:nvCxnSpPr>
        <p:spPr>
          <a:xfrm rot="-5400000">
            <a:off x="8150650" y="3212050"/>
            <a:ext cx="354000" cy="600"/>
          </a:xfrm>
          <a:prstGeom prst="bentConnector3">
            <a:avLst>
              <a:gd fmla="val 50018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2"/>
          <p:cNvCxnSpPr>
            <a:stCxn id="138" idx="5"/>
            <a:endCxn id="137" idx="1"/>
          </p:cNvCxnSpPr>
          <p:nvPr/>
        </p:nvCxnSpPr>
        <p:spPr>
          <a:xfrm>
            <a:off x="7145367" y="2891517"/>
            <a:ext cx="8349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2"/>
          <p:cNvCxnSpPr>
            <a:stCxn id="136" idx="6"/>
            <a:endCxn id="137" idx="2"/>
          </p:cNvCxnSpPr>
          <p:nvPr/>
        </p:nvCxnSpPr>
        <p:spPr>
          <a:xfrm>
            <a:off x="7289075" y="3880000"/>
            <a:ext cx="547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2"/>
          <p:cNvSpPr/>
          <p:nvPr/>
        </p:nvSpPr>
        <p:spPr>
          <a:xfrm>
            <a:off x="557100" y="3430525"/>
            <a:ext cx="5019600" cy="981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Sendo assim: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 = { Ana, Daniel, Igor, Gabriel, João}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= { (Ana, Daniel), (Igor, Ana), (Igor, Daniel), (Daniel, Gabriel) }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395206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3222135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6049065" y="2029626"/>
            <a:ext cx="2684100" cy="25416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583463" y="22866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Trivial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3410392" y="22866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Simples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6237322" y="22866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Completo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737725" y="1442150"/>
            <a:ext cx="35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oboto Light"/>
                <a:ea typeface="Roboto Light"/>
                <a:cs typeface="Roboto Light"/>
                <a:sym typeface="Roboto Light"/>
              </a:rPr>
              <a:t>Tipos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1575550" y="31387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4444900" y="29197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3864813" y="373207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024975" y="373207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3"/>
          <p:cNvCxnSpPr>
            <a:stCxn id="160" idx="3"/>
            <a:endCxn id="161" idx="7"/>
          </p:cNvCxnSpPr>
          <p:nvPr/>
        </p:nvCxnSpPr>
        <p:spPr>
          <a:xfrm flipH="1">
            <a:off x="4140961" y="3195789"/>
            <a:ext cx="351300" cy="58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3"/>
          <p:cNvCxnSpPr>
            <a:stCxn id="160" idx="5"/>
            <a:endCxn id="162" idx="1"/>
          </p:cNvCxnSpPr>
          <p:nvPr/>
        </p:nvCxnSpPr>
        <p:spPr>
          <a:xfrm>
            <a:off x="4720939" y="3195789"/>
            <a:ext cx="351300" cy="58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3"/>
          <p:cNvCxnSpPr>
            <a:stCxn id="161" idx="6"/>
            <a:endCxn id="162" idx="2"/>
          </p:cNvCxnSpPr>
          <p:nvPr/>
        </p:nvCxnSpPr>
        <p:spPr>
          <a:xfrm>
            <a:off x="4188213" y="3893775"/>
            <a:ext cx="83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3"/>
          <p:cNvSpPr/>
          <p:nvPr/>
        </p:nvSpPr>
        <p:spPr>
          <a:xfrm>
            <a:off x="7229425" y="266740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6725538" y="39748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7733300" y="39748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3"/>
          <p:cNvCxnSpPr>
            <a:stCxn id="166" idx="4"/>
            <a:endCxn id="167" idx="7"/>
          </p:cNvCxnSpPr>
          <p:nvPr/>
        </p:nvCxnSpPr>
        <p:spPr>
          <a:xfrm flipH="1">
            <a:off x="7001725" y="2990800"/>
            <a:ext cx="389400" cy="103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3"/>
          <p:cNvCxnSpPr>
            <a:stCxn id="166" idx="4"/>
            <a:endCxn id="168" idx="1"/>
          </p:cNvCxnSpPr>
          <p:nvPr/>
        </p:nvCxnSpPr>
        <p:spPr>
          <a:xfrm>
            <a:off x="7391125" y="2990800"/>
            <a:ext cx="389400" cy="103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3"/>
          <p:cNvCxnSpPr>
            <a:stCxn id="167" idx="6"/>
            <a:endCxn id="168" idx="2"/>
          </p:cNvCxnSpPr>
          <p:nvPr/>
        </p:nvCxnSpPr>
        <p:spPr>
          <a:xfrm>
            <a:off x="7048938" y="4136525"/>
            <a:ext cx="684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3"/>
          <p:cNvSpPr/>
          <p:nvPr/>
        </p:nvSpPr>
        <p:spPr>
          <a:xfrm rot="10800000">
            <a:off x="7927913" y="30956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10800000">
            <a:off x="6530925" y="309565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3"/>
          <p:cNvCxnSpPr>
            <a:stCxn id="168" idx="7"/>
            <a:endCxn id="172" idx="0"/>
          </p:cNvCxnSpPr>
          <p:nvPr/>
        </p:nvCxnSpPr>
        <p:spPr>
          <a:xfrm flipH="1" rot="10800000">
            <a:off x="8009339" y="3419186"/>
            <a:ext cx="80400" cy="60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3"/>
          <p:cNvCxnSpPr>
            <a:stCxn id="167" idx="1"/>
            <a:endCxn id="173" idx="0"/>
          </p:cNvCxnSpPr>
          <p:nvPr/>
        </p:nvCxnSpPr>
        <p:spPr>
          <a:xfrm rot="10800000">
            <a:off x="6692498" y="3419186"/>
            <a:ext cx="80400" cy="60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3"/>
          <p:cNvCxnSpPr>
            <a:stCxn id="172" idx="7"/>
            <a:endCxn id="173" idx="1"/>
          </p:cNvCxnSpPr>
          <p:nvPr/>
        </p:nvCxnSpPr>
        <p:spPr>
          <a:xfrm rot="10800000">
            <a:off x="6807073" y="3371689"/>
            <a:ext cx="116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3"/>
          <p:cNvCxnSpPr>
            <a:stCxn id="172" idx="7"/>
            <a:endCxn id="167" idx="7"/>
          </p:cNvCxnSpPr>
          <p:nvPr/>
        </p:nvCxnSpPr>
        <p:spPr>
          <a:xfrm flipH="1">
            <a:off x="7001473" y="3371689"/>
            <a:ext cx="9738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3"/>
          <p:cNvCxnSpPr>
            <a:stCxn id="168" idx="1"/>
            <a:endCxn id="173" idx="1"/>
          </p:cNvCxnSpPr>
          <p:nvPr/>
        </p:nvCxnSpPr>
        <p:spPr>
          <a:xfrm rot="10800000">
            <a:off x="6806861" y="3371786"/>
            <a:ext cx="9738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3"/>
          <p:cNvCxnSpPr>
            <a:stCxn id="166" idx="3"/>
            <a:endCxn id="173" idx="3"/>
          </p:cNvCxnSpPr>
          <p:nvPr/>
        </p:nvCxnSpPr>
        <p:spPr>
          <a:xfrm flipH="1">
            <a:off x="6806986" y="2943439"/>
            <a:ext cx="469800" cy="19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3"/>
          <p:cNvCxnSpPr>
            <a:stCxn id="166" idx="5"/>
            <a:endCxn id="172" idx="5"/>
          </p:cNvCxnSpPr>
          <p:nvPr/>
        </p:nvCxnSpPr>
        <p:spPr>
          <a:xfrm>
            <a:off x="7505464" y="2943439"/>
            <a:ext cx="469800" cy="19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395200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222125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6049065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583463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Regular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3410392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Subgrafo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6237322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Bipartido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1460450" y="337970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1004100" y="266740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316650" y="381757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1004100" y="381757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14"/>
          <p:cNvCxnSpPr>
            <a:stCxn id="197" idx="0"/>
            <a:endCxn id="195" idx="4"/>
          </p:cNvCxnSpPr>
          <p:nvPr/>
        </p:nvCxnSpPr>
        <p:spPr>
          <a:xfrm rot="10800000">
            <a:off x="1165800" y="2990775"/>
            <a:ext cx="0" cy="82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4"/>
          <p:cNvCxnSpPr>
            <a:stCxn id="197" idx="6"/>
            <a:endCxn id="196" idx="2"/>
          </p:cNvCxnSpPr>
          <p:nvPr/>
        </p:nvCxnSpPr>
        <p:spPr>
          <a:xfrm>
            <a:off x="1327500" y="3979275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4"/>
          <p:cNvCxnSpPr>
            <a:stCxn id="196" idx="0"/>
            <a:endCxn id="195" idx="6"/>
          </p:cNvCxnSpPr>
          <p:nvPr/>
        </p:nvCxnSpPr>
        <p:spPr>
          <a:xfrm rot="10800000">
            <a:off x="1327550" y="2829075"/>
            <a:ext cx="1150800" cy="98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4"/>
          <p:cNvCxnSpPr>
            <a:stCxn id="195" idx="5"/>
            <a:endCxn id="194" idx="1"/>
          </p:cNvCxnSpPr>
          <p:nvPr/>
        </p:nvCxnSpPr>
        <p:spPr>
          <a:xfrm>
            <a:off x="1280139" y="2943439"/>
            <a:ext cx="227700" cy="48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4"/>
          <p:cNvCxnSpPr>
            <a:stCxn id="197" idx="7"/>
            <a:endCxn id="194" idx="3"/>
          </p:cNvCxnSpPr>
          <p:nvPr/>
        </p:nvCxnSpPr>
        <p:spPr>
          <a:xfrm flipH="1" rot="10800000">
            <a:off x="1280139" y="3655836"/>
            <a:ext cx="227700" cy="20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4"/>
          <p:cNvCxnSpPr>
            <a:stCxn id="196" idx="1"/>
            <a:endCxn id="194" idx="5"/>
          </p:cNvCxnSpPr>
          <p:nvPr/>
        </p:nvCxnSpPr>
        <p:spPr>
          <a:xfrm rot="10800000">
            <a:off x="1736411" y="3655836"/>
            <a:ext cx="627600" cy="20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4"/>
          <p:cNvSpPr/>
          <p:nvPr/>
        </p:nvSpPr>
        <p:spPr>
          <a:xfrm>
            <a:off x="3398388" y="288595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969488" y="288595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4319988" y="3360925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3605838" y="3520075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4"/>
          <p:cNvCxnSpPr>
            <a:stCxn id="204" idx="4"/>
            <a:endCxn id="207" idx="1"/>
          </p:cNvCxnSpPr>
          <p:nvPr/>
        </p:nvCxnSpPr>
        <p:spPr>
          <a:xfrm>
            <a:off x="3524388" y="3137950"/>
            <a:ext cx="1185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4"/>
          <p:cNvCxnSpPr>
            <a:stCxn id="204" idx="6"/>
            <a:endCxn id="205" idx="2"/>
          </p:cNvCxnSpPr>
          <p:nvPr/>
        </p:nvCxnSpPr>
        <p:spPr>
          <a:xfrm>
            <a:off x="3650388" y="3011950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4"/>
          <p:cNvCxnSpPr>
            <a:stCxn id="205" idx="5"/>
            <a:endCxn id="206" idx="1"/>
          </p:cNvCxnSpPr>
          <p:nvPr/>
        </p:nvCxnSpPr>
        <p:spPr>
          <a:xfrm>
            <a:off x="4184583" y="3101045"/>
            <a:ext cx="17220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4"/>
          <p:cNvCxnSpPr>
            <a:stCxn id="207" idx="6"/>
            <a:endCxn id="206" idx="3"/>
          </p:cNvCxnSpPr>
          <p:nvPr/>
        </p:nvCxnSpPr>
        <p:spPr>
          <a:xfrm flipH="1" rot="10800000">
            <a:off x="3857838" y="3575875"/>
            <a:ext cx="499200" cy="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4"/>
          <p:cNvCxnSpPr>
            <a:stCxn id="205" idx="4"/>
            <a:endCxn id="207" idx="7"/>
          </p:cNvCxnSpPr>
          <p:nvPr/>
        </p:nvCxnSpPr>
        <p:spPr>
          <a:xfrm flipH="1">
            <a:off x="3820988" y="3137950"/>
            <a:ext cx="2745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4"/>
          <p:cNvSpPr/>
          <p:nvPr/>
        </p:nvSpPr>
        <p:spPr>
          <a:xfrm>
            <a:off x="4943438" y="2880263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5514538" y="2880263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5150888" y="3514388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4"/>
          <p:cNvCxnSpPr>
            <a:stCxn id="213" idx="4"/>
            <a:endCxn id="215" idx="1"/>
          </p:cNvCxnSpPr>
          <p:nvPr/>
        </p:nvCxnSpPr>
        <p:spPr>
          <a:xfrm>
            <a:off x="5069438" y="3132263"/>
            <a:ext cx="1185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4"/>
          <p:cNvCxnSpPr>
            <a:stCxn id="213" idx="6"/>
            <a:endCxn id="214" idx="2"/>
          </p:cNvCxnSpPr>
          <p:nvPr/>
        </p:nvCxnSpPr>
        <p:spPr>
          <a:xfrm>
            <a:off x="5195438" y="3006263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4"/>
          <p:cNvCxnSpPr>
            <a:stCxn id="214" idx="4"/>
            <a:endCxn id="215" idx="7"/>
          </p:cNvCxnSpPr>
          <p:nvPr/>
        </p:nvCxnSpPr>
        <p:spPr>
          <a:xfrm flipH="1">
            <a:off x="5366038" y="3132263"/>
            <a:ext cx="2745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4"/>
          <p:cNvSpPr/>
          <p:nvPr/>
        </p:nvSpPr>
        <p:spPr>
          <a:xfrm>
            <a:off x="6331875" y="2892925"/>
            <a:ext cx="581700" cy="1436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6461900" y="2495550"/>
            <a:ext cx="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1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7800850" y="2880275"/>
            <a:ext cx="581700" cy="1436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7930875" y="2495550"/>
            <a:ext cx="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6535397" y="3123400"/>
            <a:ext cx="172200" cy="1722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6536622" y="3400825"/>
            <a:ext cx="172200" cy="1722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6536622" y="3674275"/>
            <a:ext cx="172200" cy="1722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6536622" y="3947725"/>
            <a:ext cx="172200" cy="1722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8004997" y="3238775"/>
            <a:ext cx="172200" cy="1722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8004997" y="3512225"/>
            <a:ext cx="172200" cy="1722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8004997" y="3785675"/>
            <a:ext cx="172200" cy="1722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432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4"/>
          <p:cNvCxnSpPr>
            <a:stCxn id="223" idx="6"/>
            <a:endCxn id="227" idx="2"/>
          </p:cNvCxnSpPr>
          <p:nvPr/>
        </p:nvCxnSpPr>
        <p:spPr>
          <a:xfrm>
            <a:off x="6707597" y="3209500"/>
            <a:ext cx="12975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4"/>
          <p:cNvCxnSpPr>
            <a:stCxn id="224" idx="6"/>
            <a:endCxn id="227" idx="2"/>
          </p:cNvCxnSpPr>
          <p:nvPr/>
        </p:nvCxnSpPr>
        <p:spPr>
          <a:xfrm flipH="1" rot="10800000">
            <a:off x="6708822" y="3324925"/>
            <a:ext cx="12963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4"/>
          <p:cNvCxnSpPr>
            <a:stCxn id="225" idx="6"/>
            <a:endCxn id="229" idx="2"/>
          </p:cNvCxnSpPr>
          <p:nvPr/>
        </p:nvCxnSpPr>
        <p:spPr>
          <a:xfrm>
            <a:off x="6708822" y="3760375"/>
            <a:ext cx="12963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4"/>
          <p:cNvCxnSpPr>
            <a:stCxn id="228" idx="2"/>
            <a:endCxn id="224" idx="6"/>
          </p:cNvCxnSpPr>
          <p:nvPr/>
        </p:nvCxnSpPr>
        <p:spPr>
          <a:xfrm rot="10800000">
            <a:off x="6708697" y="3487025"/>
            <a:ext cx="12963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4"/>
          <p:cNvCxnSpPr>
            <a:stCxn id="226" idx="6"/>
            <a:endCxn id="227" idx="2"/>
          </p:cNvCxnSpPr>
          <p:nvPr/>
        </p:nvCxnSpPr>
        <p:spPr>
          <a:xfrm flipH="1" rot="10800000">
            <a:off x="6708822" y="3324925"/>
            <a:ext cx="1296300" cy="7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4"/>
          <p:cNvCxnSpPr>
            <a:stCxn id="225" idx="6"/>
            <a:endCxn id="228" idx="2"/>
          </p:cNvCxnSpPr>
          <p:nvPr/>
        </p:nvCxnSpPr>
        <p:spPr>
          <a:xfrm flipH="1" rot="10800000">
            <a:off x="6708822" y="3598375"/>
            <a:ext cx="12963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Grafos</a:t>
            </a:r>
            <a:endParaRPr sz="1100"/>
          </a:p>
        </p:txBody>
      </p:sp>
      <p:sp>
        <p:nvSpPr>
          <p:cNvPr id="242" name="Google Shape;242;p15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395200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3222136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6049073" y="1801025"/>
            <a:ext cx="2684100" cy="29835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38100" rotWithShape="0" algn="ctr" dir="5400000" dist="127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583463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Conexo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3410392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Desconexo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6249022" y="1981889"/>
            <a:ext cx="2307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Isomorfo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1575575" y="32744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575550" y="2591200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1575575" y="39576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834600" y="32744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53" name="Google Shape;253;p15"/>
          <p:cNvCxnSpPr>
            <a:stCxn id="252" idx="7"/>
            <a:endCxn id="250" idx="3"/>
          </p:cNvCxnSpPr>
          <p:nvPr/>
        </p:nvCxnSpPr>
        <p:spPr>
          <a:xfrm flipH="1" rot="10800000">
            <a:off x="1110639" y="2867273"/>
            <a:ext cx="512400" cy="45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5"/>
          <p:cNvCxnSpPr>
            <a:stCxn id="252" idx="5"/>
            <a:endCxn id="251" idx="1"/>
          </p:cNvCxnSpPr>
          <p:nvPr/>
        </p:nvCxnSpPr>
        <p:spPr>
          <a:xfrm>
            <a:off x="1110639" y="3550452"/>
            <a:ext cx="512400" cy="45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5"/>
          <p:cNvCxnSpPr>
            <a:stCxn id="252" idx="6"/>
            <a:endCxn id="249" idx="2"/>
          </p:cNvCxnSpPr>
          <p:nvPr/>
        </p:nvCxnSpPr>
        <p:spPr>
          <a:xfrm>
            <a:off x="1158000" y="3436113"/>
            <a:ext cx="41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15"/>
          <p:cNvSpPr/>
          <p:nvPr/>
        </p:nvSpPr>
        <p:spPr>
          <a:xfrm>
            <a:off x="2316538" y="32744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57" name="Google Shape;257;p15"/>
          <p:cNvCxnSpPr>
            <a:stCxn id="256" idx="1"/>
            <a:endCxn id="250" idx="5"/>
          </p:cNvCxnSpPr>
          <p:nvPr/>
        </p:nvCxnSpPr>
        <p:spPr>
          <a:xfrm rot="10800000">
            <a:off x="1851498" y="2867273"/>
            <a:ext cx="512400" cy="45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5"/>
          <p:cNvCxnSpPr>
            <a:stCxn id="256" idx="3"/>
            <a:endCxn id="251" idx="7"/>
          </p:cNvCxnSpPr>
          <p:nvPr/>
        </p:nvCxnSpPr>
        <p:spPr>
          <a:xfrm flipH="1">
            <a:off x="1851498" y="3550452"/>
            <a:ext cx="512400" cy="45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15"/>
          <p:cNvSpPr/>
          <p:nvPr/>
        </p:nvSpPr>
        <p:spPr>
          <a:xfrm>
            <a:off x="4444900" y="32744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4444875" y="25912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4444900" y="395763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3703925" y="32744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63" name="Google Shape;263;p15"/>
          <p:cNvCxnSpPr>
            <a:stCxn id="262" idx="7"/>
            <a:endCxn id="260" idx="3"/>
          </p:cNvCxnSpPr>
          <p:nvPr/>
        </p:nvCxnSpPr>
        <p:spPr>
          <a:xfrm flipH="1" rot="10800000">
            <a:off x="3979964" y="2867286"/>
            <a:ext cx="512400" cy="45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5"/>
          <p:cNvCxnSpPr>
            <a:stCxn id="262" idx="6"/>
            <a:endCxn id="259" idx="2"/>
          </p:cNvCxnSpPr>
          <p:nvPr/>
        </p:nvCxnSpPr>
        <p:spPr>
          <a:xfrm>
            <a:off x="4027325" y="3436125"/>
            <a:ext cx="41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15"/>
          <p:cNvSpPr/>
          <p:nvPr/>
        </p:nvSpPr>
        <p:spPr>
          <a:xfrm>
            <a:off x="5185863" y="3274425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66" name="Google Shape;266;p15"/>
          <p:cNvCxnSpPr>
            <a:stCxn id="265" idx="3"/>
            <a:endCxn id="261" idx="7"/>
          </p:cNvCxnSpPr>
          <p:nvPr/>
        </p:nvCxnSpPr>
        <p:spPr>
          <a:xfrm flipH="1">
            <a:off x="4720823" y="3550464"/>
            <a:ext cx="512400" cy="45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5"/>
          <p:cNvSpPr/>
          <p:nvPr/>
        </p:nvSpPr>
        <p:spPr>
          <a:xfrm>
            <a:off x="6500281" y="26507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7981881" y="26507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6500281" y="39576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7981881" y="395763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6920344" y="30317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7560219" y="303176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6920344" y="3615988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7560219" y="3616013"/>
            <a:ext cx="323400" cy="323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75" name="Google Shape;275;p15"/>
          <p:cNvCxnSpPr>
            <a:stCxn id="269" idx="0"/>
            <a:endCxn id="267" idx="4"/>
          </p:cNvCxnSpPr>
          <p:nvPr/>
        </p:nvCxnSpPr>
        <p:spPr>
          <a:xfrm rot="10800000">
            <a:off x="6661981" y="2974213"/>
            <a:ext cx="0" cy="98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5"/>
          <p:cNvCxnSpPr>
            <a:stCxn id="269" idx="6"/>
            <a:endCxn id="270" idx="2"/>
          </p:cNvCxnSpPr>
          <p:nvPr/>
        </p:nvCxnSpPr>
        <p:spPr>
          <a:xfrm>
            <a:off x="6823681" y="4119313"/>
            <a:ext cx="1158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5"/>
          <p:cNvCxnSpPr>
            <a:stCxn id="268" idx="2"/>
            <a:endCxn id="267" idx="6"/>
          </p:cNvCxnSpPr>
          <p:nvPr/>
        </p:nvCxnSpPr>
        <p:spPr>
          <a:xfrm rot="10800000">
            <a:off x="6823581" y="2812463"/>
            <a:ext cx="1158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5"/>
          <p:cNvCxnSpPr>
            <a:stCxn id="270" idx="0"/>
            <a:endCxn id="268" idx="4"/>
          </p:cNvCxnSpPr>
          <p:nvPr/>
        </p:nvCxnSpPr>
        <p:spPr>
          <a:xfrm rot="10800000">
            <a:off x="8143581" y="2974238"/>
            <a:ext cx="0" cy="98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5"/>
          <p:cNvCxnSpPr>
            <a:stCxn id="273" idx="0"/>
            <a:endCxn id="271" idx="4"/>
          </p:cNvCxnSpPr>
          <p:nvPr/>
        </p:nvCxnSpPr>
        <p:spPr>
          <a:xfrm rot="10800000">
            <a:off x="7082044" y="3355288"/>
            <a:ext cx="0" cy="26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5"/>
          <p:cNvCxnSpPr>
            <a:stCxn id="272" idx="2"/>
            <a:endCxn id="271" idx="6"/>
          </p:cNvCxnSpPr>
          <p:nvPr/>
        </p:nvCxnSpPr>
        <p:spPr>
          <a:xfrm rot="10800000">
            <a:off x="7243719" y="3193463"/>
            <a:ext cx="31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5"/>
          <p:cNvCxnSpPr>
            <a:stCxn id="274" idx="0"/>
            <a:endCxn id="272" idx="4"/>
          </p:cNvCxnSpPr>
          <p:nvPr/>
        </p:nvCxnSpPr>
        <p:spPr>
          <a:xfrm rot="10800000">
            <a:off x="7721919" y="3355313"/>
            <a:ext cx="0" cy="26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5"/>
          <p:cNvCxnSpPr>
            <a:stCxn id="274" idx="2"/>
            <a:endCxn id="273" idx="6"/>
          </p:cNvCxnSpPr>
          <p:nvPr/>
        </p:nvCxnSpPr>
        <p:spPr>
          <a:xfrm rot="10800000">
            <a:off x="7243719" y="3777713"/>
            <a:ext cx="31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5"/>
          <p:cNvCxnSpPr>
            <a:stCxn id="270" idx="1"/>
            <a:endCxn id="274" idx="5"/>
          </p:cNvCxnSpPr>
          <p:nvPr/>
        </p:nvCxnSpPr>
        <p:spPr>
          <a:xfrm rot="10800000">
            <a:off x="7836342" y="3892198"/>
            <a:ext cx="192900" cy="11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5"/>
          <p:cNvCxnSpPr>
            <a:stCxn id="271" idx="1"/>
            <a:endCxn id="267" idx="5"/>
          </p:cNvCxnSpPr>
          <p:nvPr/>
        </p:nvCxnSpPr>
        <p:spPr>
          <a:xfrm rot="10800000">
            <a:off x="6776305" y="2926723"/>
            <a:ext cx="191400" cy="15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5"/>
          <p:cNvCxnSpPr>
            <a:stCxn id="268" idx="3"/>
            <a:endCxn id="272" idx="7"/>
          </p:cNvCxnSpPr>
          <p:nvPr/>
        </p:nvCxnSpPr>
        <p:spPr>
          <a:xfrm flipH="1">
            <a:off x="7836342" y="2926802"/>
            <a:ext cx="192900" cy="15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5"/>
          <p:cNvCxnSpPr>
            <a:stCxn id="273" idx="3"/>
            <a:endCxn id="269" idx="7"/>
          </p:cNvCxnSpPr>
          <p:nvPr/>
        </p:nvCxnSpPr>
        <p:spPr>
          <a:xfrm flipH="1">
            <a:off x="6776305" y="3892027"/>
            <a:ext cx="191400" cy="11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