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FFF"/>
    <a:srgbClr val="77A7FF"/>
    <a:srgbClr val="0EB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5054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A594-2EEA-7469-FCC0-4DE3AE71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E3160-4509-50D6-8B94-8B7EBBFEC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9D5B3-6C0C-243F-161C-DE72E4BD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3911E-6394-E012-1EF5-12700DD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66C3D-3B23-557E-04AB-C849B6CD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8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C6200-DA6E-5181-A560-90ABB70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BE1BC7-2120-58BF-6114-E3560965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091F3-B461-3D3B-2C7A-70ABECE3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284C7-F192-BC51-0254-601B0939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440A2-CFD6-833D-B07A-C47F2BF6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36CB13-44AA-D6B6-C061-A9C4B621F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80C7E1-6839-FB84-551D-6B806841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5C59C-BA11-24E9-3B50-DF2A3E01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04057B-71F7-55A6-8472-70BA21B3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9546-AE03-8B6A-423D-88BE3967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0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F69A-6263-CCB6-2F36-4722F775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7C15E-6546-FB52-300F-12E42E78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6BFE0-445F-FF33-7176-2EC7E756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0BAE3-536A-154C-1A18-A3481131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623CF-3C00-B397-AEE7-CC69DD43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54DAE-43C8-6D06-D559-42889BA7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CE6D8-F7CA-A700-43A9-1AFE73E7B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FA888-8B9C-133B-4A87-FB38EC2B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C8BE3-8287-4A5F-E813-42FAE8A4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5D33D-A64F-D57E-1501-F46CF765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2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E4DC-3129-A542-7BFF-FC6A7C0C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CF6A0-664D-E2FB-AF47-F4013B59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C65EDB-2818-658A-6460-DA2AE4D0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BC49D6-4658-7895-C756-F51512C4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2BE58A-FA4B-02DB-A251-4A593092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67AFE-1A21-CFB4-29B3-6E98ACBD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5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CBAC1-8334-4862-754A-B146CE3E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44998-1C0C-C566-7BD0-F7D102DF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81DF1D-6637-A9EA-3399-D2541C07F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2E34F8-E11B-C893-FF18-A1560E610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8F2423-0D09-9C52-632E-CA0A19FD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731DE8-BCF8-57AC-2B8C-87161272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0B4114-5155-B3C6-6666-FA2A7123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EBD52B-812D-83E1-41DF-2C7AE3C6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1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32F7-1B1E-4825-DF1E-7B2A817F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9A04E5-63A4-7BD7-0FC1-D8E39A8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3D286-466E-95B9-2EA7-1BAB7F6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28AB32-6043-E61F-6206-D7F81A2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5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96D776-DA02-A19F-14EC-6717144D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C23042-0C8F-DC9A-6D31-D5663D2E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3B24F3-6B09-B705-84EB-83A90104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88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DBCC-3E7A-995E-BC31-07DA629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425D08-013F-CE69-EF4E-1313B836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51D2E6-0694-6F47-6ECE-BF6D2EEAC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2225C-87AF-C027-4E92-A9C9C8C8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59CB94-E2C4-275E-ABA6-641ADC2A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17883A-E8DC-8A6B-ADE7-9B9A2295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927D0-243C-576C-E731-2A79BE2C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63531D-17BC-F187-7A73-04EE16FD5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FA90B-D553-FB8C-83CB-9EFB8FAE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7E3D0D-5C91-9186-B0DB-92412926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BE098-6421-44F0-EF1B-4B4B1DFA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BBF293-071C-3AF7-6D56-A3CA2CE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5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D19987-877F-FF29-B2CA-2274D6DF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CD32E-2129-E3A4-841D-F0E900DD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E153C-6797-665E-EFCE-859662FD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FEA9-41FB-40F1-A8FA-A19BCC6F7DB1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6BB4E-3D53-50DC-E090-B583EC18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3A3FA-1A71-DBB5-A852-5A7668D77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E933EF-F692-0163-5CA3-2A340C05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9" y="729799"/>
            <a:ext cx="7933893" cy="586754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7D796D6-0EF2-1BF4-7374-90B155742398}"/>
              </a:ext>
            </a:extLst>
          </p:cNvPr>
          <p:cNvCxnSpPr/>
          <p:nvPr/>
        </p:nvCxnSpPr>
        <p:spPr>
          <a:xfrm flipV="1">
            <a:off x="7325360" y="2037080"/>
            <a:ext cx="0" cy="43180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E680D45-ED4F-4E48-F383-DBCDB538EEEA}"/>
              </a:ext>
            </a:extLst>
          </p:cNvPr>
          <p:cNvCxnSpPr>
            <a:cxnSpLocks/>
          </p:cNvCxnSpPr>
          <p:nvPr/>
        </p:nvCxnSpPr>
        <p:spPr>
          <a:xfrm>
            <a:off x="1973580" y="2037080"/>
            <a:ext cx="535178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A3C5626-C48D-357C-72D3-1219393B4B03}"/>
              </a:ext>
            </a:extLst>
          </p:cNvPr>
          <p:cNvCxnSpPr>
            <a:cxnSpLocks/>
          </p:cNvCxnSpPr>
          <p:nvPr/>
        </p:nvCxnSpPr>
        <p:spPr>
          <a:xfrm flipV="1">
            <a:off x="3766820" y="4292600"/>
            <a:ext cx="0" cy="1422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D20FF2E-C5DB-348E-4D1E-A6DD9DA78BD9}"/>
              </a:ext>
            </a:extLst>
          </p:cNvPr>
          <p:cNvCxnSpPr>
            <a:cxnSpLocks/>
          </p:cNvCxnSpPr>
          <p:nvPr/>
        </p:nvCxnSpPr>
        <p:spPr>
          <a:xfrm>
            <a:off x="1973580" y="4434840"/>
            <a:ext cx="179324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BBBF8944-B84B-23FE-8761-C8DE550F4AAA}"/>
              </a:ext>
            </a:extLst>
          </p:cNvPr>
          <p:cNvSpPr/>
          <p:nvPr/>
        </p:nvSpPr>
        <p:spPr>
          <a:xfrm>
            <a:off x="6123940" y="1361441"/>
            <a:ext cx="1201420" cy="487680"/>
          </a:xfrm>
          <a:prstGeom prst="wedgeRectCallout">
            <a:avLst>
              <a:gd name="adj1" fmla="val 47666"/>
              <a:gd name="adj2" fmla="val 796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ysClr val="windowText" lastClr="000000"/>
                </a:solidFill>
              </a:rPr>
              <a:t>(2.34, 1.24)</a:t>
            </a:r>
          </a:p>
        </p:txBody>
      </p: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5B0234CC-DAC6-9FF7-4058-10DC6AC3C897}"/>
              </a:ext>
            </a:extLst>
          </p:cNvPr>
          <p:cNvSpPr/>
          <p:nvPr/>
        </p:nvSpPr>
        <p:spPr>
          <a:xfrm>
            <a:off x="3642855" y="4577080"/>
            <a:ext cx="1201420" cy="487680"/>
          </a:xfrm>
          <a:prstGeom prst="wedgeRectCallout">
            <a:avLst>
              <a:gd name="adj1" fmla="val -39226"/>
              <a:gd name="adj2" fmla="val -765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ysClr val="windowText" lastClr="000000"/>
                </a:solidFill>
              </a:rPr>
              <a:t>(0.79, -0.09)</a:t>
            </a:r>
          </a:p>
        </p:txBody>
      </p:sp>
    </p:spTree>
    <p:extLst>
      <p:ext uri="{BB962C8B-B14F-4D97-AF65-F5344CB8AC3E}">
        <p14:creationId xmlns:p14="http://schemas.microsoft.com/office/powerpoint/2010/main" val="242310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E30A66-FBA9-48E3-6900-56543F0B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6" y="772879"/>
            <a:ext cx="6881503" cy="531224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4549C7F-994C-EAA3-B15A-87EEB95B6AFC}"/>
              </a:ext>
            </a:extLst>
          </p:cNvPr>
          <p:cNvSpPr/>
          <p:nvPr/>
        </p:nvSpPr>
        <p:spPr>
          <a:xfrm>
            <a:off x="3334871" y="842682"/>
            <a:ext cx="2931458" cy="42672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E09FD5-2B94-FDFA-E829-5836F930DC7E}"/>
              </a:ext>
            </a:extLst>
          </p:cNvPr>
          <p:cNvSpPr/>
          <p:nvPr/>
        </p:nvSpPr>
        <p:spPr>
          <a:xfrm>
            <a:off x="7189694" y="1990724"/>
            <a:ext cx="2020981" cy="31191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1F4B3BA-AC2C-8FAD-DB66-C8C57D08C776}"/>
              </a:ext>
            </a:extLst>
          </p:cNvPr>
          <p:cNvGrpSpPr/>
          <p:nvPr/>
        </p:nvGrpSpPr>
        <p:grpSpPr>
          <a:xfrm>
            <a:off x="6266329" y="842682"/>
            <a:ext cx="923366" cy="4267199"/>
            <a:chOff x="6266329" y="842682"/>
            <a:chExt cx="923366" cy="426719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9E9FB4E-6312-78BE-9830-87BA95E1EE96}"/>
                </a:ext>
              </a:extLst>
            </p:cNvPr>
            <p:cNvSpPr/>
            <p:nvPr/>
          </p:nvSpPr>
          <p:spPr>
            <a:xfrm>
              <a:off x="6266329" y="842682"/>
              <a:ext cx="610721" cy="42671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BE53441-5E83-817F-47EB-3CCA74D37711}"/>
                </a:ext>
              </a:extLst>
            </p:cNvPr>
            <p:cNvSpPr/>
            <p:nvPr/>
          </p:nvSpPr>
          <p:spPr>
            <a:xfrm>
              <a:off x="6877051" y="1990724"/>
              <a:ext cx="312644" cy="311915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37DDB2-A77B-95A5-C822-2B58F324EDDA}"/>
              </a:ext>
            </a:extLst>
          </p:cNvPr>
          <p:cNvSpPr txBox="1"/>
          <p:nvPr/>
        </p:nvSpPr>
        <p:spPr>
          <a:xfrm rot="16200000">
            <a:off x="8049494" y="2970779"/>
            <a:ext cx="212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chemeClr val="accent4">
                    <a:lumMod val="75000"/>
                  </a:schemeClr>
                </a:solidFill>
              </a:rPr>
              <a:t>Corret. class. e fora da margem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BBC439-8447-6567-A929-995D2231B824}"/>
              </a:ext>
            </a:extLst>
          </p:cNvPr>
          <p:cNvSpPr txBox="1"/>
          <p:nvPr/>
        </p:nvSpPr>
        <p:spPr>
          <a:xfrm rot="16200000">
            <a:off x="5922554" y="2923156"/>
            <a:ext cx="2298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chemeClr val="accent1"/>
                </a:solidFill>
              </a:rPr>
              <a:t>Corret. class. e dentro da margem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AE3A68-E0A7-E8E8-5498-EBE7C845F35D}"/>
              </a:ext>
            </a:extLst>
          </p:cNvPr>
          <p:cNvSpPr txBox="1"/>
          <p:nvPr/>
        </p:nvSpPr>
        <p:spPr>
          <a:xfrm rot="16200000">
            <a:off x="2478483" y="3023651"/>
            <a:ext cx="1907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Erroneamente Classificados</a:t>
            </a:r>
          </a:p>
        </p:txBody>
      </p:sp>
    </p:spTree>
    <p:extLst>
      <p:ext uri="{BB962C8B-B14F-4D97-AF65-F5344CB8AC3E}">
        <p14:creationId xmlns:p14="http://schemas.microsoft.com/office/powerpoint/2010/main" val="61829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5ECEF0-96BE-FC0D-EDB8-2B09415A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23" y="1676400"/>
            <a:ext cx="5492585" cy="39970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C7E1A24-389A-0550-8FF5-943AB8F32E18}"/>
              </a:ext>
            </a:extLst>
          </p:cNvPr>
          <p:cNvSpPr/>
          <p:nvPr/>
        </p:nvSpPr>
        <p:spPr>
          <a:xfrm>
            <a:off x="1694329" y="1398494"/>
            <a:ext cx="959224" cy="1013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0B0683-54F6-6102-DF9C-936F543505E9}"/>
              </a:ext>
            </a:extLst>
          </p:cNvPr>
          <p:cNvSpPr/>
          <p:nvPr/>
        </p:nvSpPr>
        <p:spPr>
          <a:xfrm>
            <a:off x="6822140" y="1981200"/>
            <a:ext cx="959224" cy="1954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92D4C8-AB3B-EBC3-74E7-D9583DB5DBE4}"/>
                  </a:ext>
                </a:extLst>
              </p:cNvPr>
              <p:cNvSpPr txBox="1"/>
              <p:nvPr/>
            </p:nvSpPr>
            <p:spPr>
              <a:xfrm>
                <a:off x="1960607" y="1676400"/>
                <a:ext cx="692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92D4C8-AB3B-EBC3-74E7-D9583DB5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7" y="1676400"/>
                <a:ext cx="69294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B5A16F-A2FF-139B-A4F8-A3F73EB33420}"/>
                  </a:ext>
                </a:extLst>
              </p:cNvPr>
              <p:cNvSpPr txBox="1"/>
              <p:nvPr/>
            </p:nvSpPr>
            <p:spPr>
              <a:xfrm>
                <a:off x="6608806" y="1981200"/>
                <a:ext cx="108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B5A16F-A2FF-139B-A4F8-A3F73EB3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06" y="1981200"/>
                <a:ext cx="108337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BD41E2C-FD84-E9C2-A4DA-EBBA65341BB0}"/>
                  </a:ext>
                </a:extLst>
              </p:cNvPr>
              <p:cNvSpPr txBox="1"/>
              <p:nvPr/>
            </p:nvSpPr>
            <p:spPr>
              <a:xfrm>
                <a:off x="6520270" y="3073115"/>
                <a:ext cx="108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BD41E2C-FD84-E9C2-A4DA-EBBA6534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70" y="3073115"/>
                <a:ext cx="108337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5A918B1-30EC-4CC7-2E37-4880E1837C54}"/>
                  </a:ext>
                </a:extLst>
              </p:cNvPr>
              <p:cNvSpPr txBox="1"/>
              <p:nvPr/>
            </p:nvSpPr>
            <p:spPr>
              <a:xfrm>
                <a:off x="6715484" y="2527157"/>
                <a:ext cx="692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5A918B1-30EC-4CC7-2E37-4880E183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84" y="2527157"/>
                <a:ext cx="692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2C533019-FB7A-4B2C-CA69-A98ABFF2F549}"/>
              </a:ext>
            </a:extLst>
          </p:cNvPr>
          <p:cNvSpPr/>
          <p:nvPr/>
        </p:nvSpPr>
        <p:spPr>
          <a:xfrm>
            <a:off x="4267200" y="2165866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CBF855C-30D1-361D-6D38-54F1B4949310}"/>
              </a:ext>
            </a:extLst>
          </p:cNvPr>
          <p:cNvSpPr/>
          <p:nvPr/>
        </p:nvSpPr>
        <p:spPr>
          <a:xfrm>
            <a:off x="4110817" y="4050516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B38664-5704-CB92-9734-FC72FF07F09D}"/>
              </a:ext>
            </a:extLst>
          </p:cNvPr>
          <p:cNvSpPr/>
          <p:nvPr/>
        </p:nvSpPr>
        <p:spPr>
          <a:xfrm>
            <a:off x="5950808" y="3632058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ACFD54-797E-D092-6880-9D81A1EA8559}"/>
              </a:ext>
            </a:extLst>
          </p:cNvPr>
          <p:cNvSpPr/>
          <p:nvPr/>
        </p:nvSpPr>
        <p:spPr>
          <a:xfrm>
            <a:off x="5907717" y="3646320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57395CA-3DD3-7FFA-BA57-BDE29DD1358B}"/>
              </a:ext>
            </a:extLst>
          </p:cNvPr>
          <p:cNvSpPr/>
          <p:nvPr/>
        </p:nvSpPr>
        <p:spPr>
          <a:xfrm>
            <a:off x="3835399" y="2824489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F524CC5-3206-5536-2D2C-AE217249B182}"/>
              </a:ext>
            </a:extLst>
          </p:cNvPr>
          <p:cNvSpPr/>
          <p:nvPr/>
        </p:nvSpPr>
        <p:spPr>
          <a:xfrm>
            <a:off x="4386332" y="3221781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055B8E4-DD21-8D80-17A4-4A681A626329}"/>
              </a:ext>
            </a:extLst>
          </p:cNvPr>
          <p:cNvSpPr/>
          <p:nvPr/>
        </p:nvSpPr>
        <p:spPr>
          <a:xfrm>
            <a:off x="3563431" y="4226569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4882783-193B-51DB-CF65-A7C033E9A4CF}"/>
              </a:ext>
            </a:extLst>
          </p:cNvPr>
          <p:cNvSpPr/>
          <p:nvPr/>
        </p:nvSpPr>
        <p:spPr>
          <a:xfrm>
            <a:off x="5511195" y="3313955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F4E597-D3E2-36C7-53DC-549229B22B64}"/>
              </a:ext>
            </a:extLst>
          </p:cNvPr>
          <p:cNvSpPr/>
          <p:nvPr/>
        </p:nvSpPr>
        <p:spPr>
          <a:xfrm>
            <a:off x="5950808" y="3939631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709E74C-BEE9-C23D-BB0F-1ED19FEF75F4}"/>
              </a:ext>
            </a:extLst>
          </p:cNvPr>
          <p:cNvSpPr/>
          <p:nvPr/>
        </p:nvSpPr>
        <p:spPr>
          <a:xfrm>
            <a:off x="5252245" y="3674906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E43EB02-AA76-C1FD-1DF2-83638C72E08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871399" y="2896489"/>
            <a:ext cx="0" cy="5325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E96CD4-4BE8-4138-B945-9769A4F62FFE}"/>
                  </a:ext>
                </a:extLst>
              </p:cNvPr>
              <p:cNvSpPr txBox="1"/>
              <p:nvPr/>
            </p:nvSpPr>
            <p:spPr>
              <a:xfrm>
                <a:off x="3533843" y="2958353"/>
                <a:ext cx="388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E96CD4-4BE8-4138-B945-9769A4F6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3" y="2958353"/>
                <a:ext cx="388120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0A6F36C-F802-6B9C-1D79-00FE3823042E}"/>
                  </a:ext>
                </a:extLst>
              </p:cNvPr>
              <p:cNvSpPr txBox="1"/>
              <p:nvPr/>
            </p:nvSpPr>
            <p:spPr>
              <a:xfrm>
                <a:off x="5981904" y="3627729"/>
                <a:ext cx="4405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4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0A6F36C-F802-6B9C-1D79-00FE3823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04" y="3627729"/>
                <a:ext cx="440570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2E3A499-0B7D-35EE-EE63-EF7F64A46CC4}"/>
              </a:ext>
            </a:extLst>
          </p:cNvPr>
          <p:cNvCxnSpPr>
            <a:cxnSpLocks/>
          </p:cNvCxnSpPr>
          <p:nvPr/>
        </p:nvCxnSpPr>
        <p:spPr>
          <a:xfrm flipH="1">
            <a:off x="5982167" y="3632058"/>
            <a:ext cx="4641" cy="3034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D355EDB-9223-AA0A-AD5F-01FC0CB18D27}"/>
                  </a:ext>
                </a:extLst>
              </p:cNvPr>
              <p:cNvSpPr txBox="1"/>
              <p:nvPr/>
            </p:nvSpPr>
            <p:spPr>
              <a:xfrm>
                <a:off x="3522293" y="4226569"/>
                <a:ext cx="770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D355EDB-9223-AA0A-AD5F-01FC0CB1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93" y="4226569"/>
                <a:ext cx="770211" cy="523220"/>
              </a:xfrm>
              <a:prstGeom prst="rect">
                <a:avLst/>
              </a:prstGeom>
              <a:blipFill>
                <a:blip r:embed="rId9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4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C73A39F-7A0A-50DD-41E4-579E08335006}"/>
              </a:ext>
            </a:extLst>
          </p:cNvPr>
          <p:cNvSpPr/>
          <p:nvPr/>
        </p:nvSpPr>
        <p:spPr>
          <a:xfrm>
            <a:off x="5448440" y="2180168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9656CA3-D773-C807-AD1F-10E0A07A06A4}"/>
              </a:ext>
            </a:extLst>
          </p:cNvPr>
          <p:cNvSpPr/>
          <p:nvPr/>
        </p:nvSpPr>
        <p:spPr>
          <a:xfrm>
            <a:off x="4728440" y="2971351"/>
            <a:ext cx="720000" cy="72000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AA9239D-16D1-4039-AAA4-14E0DAD6B4E4}"/>
              </a:ext>
            </a:extLst>
          </p:cNvPr>
          <p:cNvSpPr/>
          <p:nvPr/>
        </p:nvSpPr>
        <p:spPr>
          <a:xfrm>
            <a:off x="6168440" y="2971351"/>
            <a:ext cx="720000" cy="72000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004A710-852B-94FB-C77F-C8792785997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342998" y="2794726"/>
            <a:ext cx="210884" cy="28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6A5C19-4DCF-77A5-2B6F-054FEDD8C26D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062998" y="2794726"/>
            <a:ext cx="210884" cy="28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8E43C75A-F1E4-B4F5-26C2-CB13D2CB72D4}"/>
              </a:ext>
            </a:extLst>
          </p:cNvPr>
          <p:cNvSpPr/>
          <p:nvPr/>
        </p:nvSpPr>
        <p:spPr>
          <a:xfrm>
            <a:off x="5812736" y="22555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55375F6-DE79-2E36-0C1B-79A2887AACC6}"/>
              </a:ext>
            </a:extLst>
          </p:cNvPr>
          <p:cNvSpPr/>
          <p:nvPr/>
        </p:nvSpPr>
        <p:spPr>
          <a:xfrm>
            <a:off x="5960916" y="26153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B965AC4-6409-9DE0-A695-5F35DFF9680D}"/>
              </a:ext>
            </a:extLst>
          </p:cNvPr>
          <p:cNvSpPr/>
          <p:nvPr/>
        </p:nvSpPr>
        <p:spPr>
          <a:xfrm>
            <a:off x="5795780" y="272272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39E8D6A-432F-7DAD-9C58-C719E18AD697}"/>
              </a:ext>
            </a:extLst>
          </p:cNvPr>
          <p:cNvSpPr/>
          <p:nvPr/>
        </p:nvSpPr>
        <p:spPr>
          <a:xfrm>
            <a:off x="5609144" y="250863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2786D27-B5D0-9AE3-2C6B-355E38B1C342}"/>
              </a:ext>
            </a:extLst>
          </p:cNvPr>
          <p:cNvSpPr/>
          <p:nvPr/>
        </p:nvSpPr>
        <p:spPr>
          <a:xfrm>
            <a:off x="5609144" y="232023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5FA9FD4-F462-7956-5CD7-C12F69DAFACF}"/>
              </a:ext>
            </a:extLst>
          </p:cNvPr>
          <p:cNvSpPr/>
          <p:nvPr/>
        </p:nvSpPr>
        <p:spPr>
          <a:xfrm>
            <a:off x="5967976" y="239223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FE19FDB-281F-7B72-4FB8-B40280BE610E}"/>
              </a:ext>
            </a:extLst>
          </p:cNvPr>
          <p:cNvSpPr/>
          <p:nvPr/>
        </p:nvSpPr>
        <p:spPr>
          <a:xfrm>
            <a:off x="5604110" y="2686725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F8E2080-0172-6C1F-9290-D3007FB0E2F7}"/>
              </a:ext>
            </a:extLst>
          </p:cNvPr>
          <p:cNvSpPr/>
          <p:nvPr/>
        </p:nvSpPr>
        <p:spPr>
          <a:xfrm>
            <a:off x="5788560" y="246423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8F62A29-E444-CEFD-82BE-380B2AE75037}"/>
              </a:ext>
            </a:extLst>
          </p:cNvPr>
          <p:cNvSpPr/>
          <p:nvPr/>
        </p:nvSpPr>
        <p:spPr>
          <a:xfrm>
            <a:off x="7995788" y="2186130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91663C6-A477-5010-CD10-12CE0997D8D3}"/>
              </a:ext>
            </a:extLst>
          </p:cNvPr>
          <p:cNvSpPr/>
          <p:nvPr/>
        </p:nvSpPr>
        <p:spPr>
          <a:xfrm>
            <a:off x="7280445" y="2976944"/>
            <a:ext cx="720000" cy="720000"/>
          </a:xfrm>
          <a:prstGeom prst="ellipse">
            <a:avLst/>
          </a:prstGeom>
          <a:solidFill>
            <a:srgbClr val="C0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74F50EDF-00D2-48F1-9EA5-19BEB2489BA2}"/>
              </a:ext>
            </a:extLst>
          </p:cNvPr>
          <p:cNvSpPr/>
          <p:nvPr/>
        </p:nvSpPr>
        <p:spPr>
          <a:xfrm>
            <a:off x="8715788" y="2977313"/>
            <a:ext cx="720000" cy="72000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28CB949-7A1D-7DEB-E11F-0599E4449898}"/>
              </a:ext>
            </a:extLst>
          </p:cNvPr>
          <p:cNvCxnSpPr>
            <a:cxnSpLocks/>
            <a:stCxn id="28" idx="3"/>
            <a:endCxn id="29" idx="7"/>
          </p:cNvCxnSpPr>
          <p:nvPr/>
        </p:nvCxnSpPr>
        <p:spPr>
          <a:xfrm flipH="1">
            <a:off x="7895003" y="2800688"/>
            <a:ext cx="206227" cy="281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787ED70-8978-7F8E-5C9A-A4568576FDA5}"/>
              </a:ext>
            </a:extLst>
          </p:cNvPr>
          <p:cNvCxnSpPr>
            <a:cxnSpLocks/>
            <a:stCxn id="28" idx="5"/>
            <a:endCxn id="30" idx="1"/>
          </p:cNvCxnSpPr>
          <p:nvPr/>
        </p:nvCxnSpPr>
        <p:spPr>
          <a:xfrm>
            <a:off x="8610346" y="2800688"/>
            <a:ext cx="210884" cy="282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E51CE2DD-65B5-036D-C274-225533916417}"/>
              </a:ext>
            </a:extLst>
          </p:cNvPr>
          <p:cNvSpPr/>
          <p:nvPr/>
        </p:nvSpPr>
        <p:spPr>
          <a:xfrm>
            <a:off x="8360084" y="226150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D19E509-6BEA-B21E-FFBA-26071DB94893}"/>
              </a:ext>
            </a:extLst>
          </p:cNvPr>
          <p:cNvSpPr/>
          <p:nvPr/>
        </p:nvSpPr>
        <p:spPr>
          <a:xfrm>
            <a:off x="8508264" y="262130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BD308EC-B4EA-AF9E-97FF-5A93165C06D4}"/>
              </a:ext>
            </a:extLst>
          </p:cNvPr>
          <p:cNvSpPr/>
          <p:nvPr/>
        </p:nvSpPr>
        <p:spPr>
          <a:xfrm>
            <a:off x="7698412" y="308569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4DA90CE-DB59-D5B5-0D93-0D8D8D99E7C0}"/>
              </a:ext>
            </a:extLst>
          </p:cNvPr>
          <p:cNvSpPr/>
          <p:nvPr/>
        </p:nvSpPr>
        <p:spPr>
          <a:xfrm>
            <a:off x="8156492" y="25145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0FD076A-EA52-C678-63F6-039C74825668}"/>
              </a:ext>
            </a:extLst>
          </p:cNvPr>
          <p:cNvSpPr/>
          <p:nvPr/>
        </p:nvSpPr>
        <p:spPr>
          <a:xfrm>
            <a:off x="8156492" y="2326199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991C7B34-CEC6-D093-4E6F-ED50BDF27831}"/>
              </a:ext>
            </a:extLst>
          </p:cNvPr>
          <p:cNvSpPr/>
          <p:nvPr/>
        </p:nvSpPr>
        <p:spPr>
          <a:xfrm>
            <a:off x="8515324" y="2398199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B4C3F78-2F47-79B9-A402-73EE6E9020D9}"/>
              </a:ext>
            </a:extLst>
          </p:cNvPr>
          <p:cNvSpPr/>
          <p:nvPr/>
        </p:nvSpPr>
        <p:spPr>
          <a:xfrm>
            <a:off x="8151458" y="269268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9A47CF5-8B57-3926-20F3-5BF4E0056DFC}"/>
              </a:ext>
            </a:extLst>
          </p:cNvPr>
          <p:cNvSpPr/>
          <p:nvPr/>
        </p:nvSpPr>
        <p:spPr>
          <a:xfrm>
            <a:off x="8335908" y="2470199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F9787F6-D7E2-33EB-1180-6F5982B30B2E}"/>
              </a:ext>
            </a:extLst>
          </p:cNvPr>
          <p:cNvSpPr/>
          <p:nvPr/>
        </p:nvSpPr>
        <p:spPr>
          <a:xfrm>
            <a:off x="4933762" y="321106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2230791-E010-21D6-F05D-178263B5801A}"/>
              </a:ext>
            </a:extLst>
          </p:cNvPr>
          <p:cNvSpPr/>
          <p:nvPr/>
        </p:nvSpPr>
        <p:spPr>
          <a:xfrm>
            <a:off x="5184366" y="3104014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E9E3B51-147D-07B7-1FB0-649E2B8D1269}"/>
              </a:ext>
            </a:extLst>
          </p:cNvPr>
          <p:cNvSpPr/>
          <p:nvPr/>
        </p:nvSpPr>
        <p:spPr>
          <a:xfrm>
            <a:off x="5112366" y="352536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875CBEB-D596-278A-8C40-B8C37E882418}"/>
              </a:ext>
            </a:extLst>
          </p:cNvPr>
          <p:cNvSpPr/>
          <p:nvPr/>
        </p:nvSpPr>
        <p:spPr>
          <a:xfrm>
            <a:off x="5138356" y="3308677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94C3E635-2787-825D-0AD0-3D00B3755779}"/>
              </a:ext>
            </a:extLst>
          </p:cNvPr>
          <p:cNvSpPr/>
          <p:nvPr/>
        </p:nvSpPr>
        <p:spPr>
          <a:xfrm>
            <a:off x="6311947" y="329498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30EAB11-1BAC-258B-E81F-5DC64226D7A9}"/>
              </a:ext>
            </a:extLst>
          </p:cNvPr>
          <p:cNvSpPr/>
          <p:nvPr/>
        </p:nvSpPr>
        <p:spPr>
          <a:xfrm>
            <a:off x="6511758" y="3489366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7367F80-E9A1-B948-7647-E2F9FF958D49}"/>
              </a:ext>
            </a:extLst>
          </p:cNvPr>
          <p:cNvSpPr/>
          <p:nvPr/>
        </p:nvSpPr>
        <p:spPr>
          <a:xfrm>
            <a:off x="6626907" y="3139063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06F3CEB-0F2A-3167-B349-69DD29010233}"/>
              </a:ext>
            </a:extLst>
          </p:cNvPr>
          <p:cNvSpPr/>
          <p:nvPr/>
        </p:nvSpPr>
        <p:spPr>
          <a:xfrm>
            <a:off x="6428872" y="309918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6A490D2-06E1-336E-D72C-23EC2F2AA865}"/>
              </a:ext>
            </a:extLst>
          </p:cNvPr>
          <p:cNvSpPr/>
          <p:nvPr/>
        </p:nvSpPr>
        <p:spPr>
          <a:xfrm>
            <a:off x="7565133" y="3181025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63987AF-451C-1DDD-16D8-159A16971CC1}"/>
              </a:ext>
            </a:extLst>
          </p:cNvPr>
          <p:cNvSpPr/>
          <p:nvPr/>
        </p:nvSpPr>
        <p:spPr>
          <a:xfrm>
            <a:off x="7770412" y="3429000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99C0BCE1-3F4D-68C4-FEF4-97E29217BB23}"/>
              </a:ext>
            </a:extLst>
          </p:cNvPr>
          <p:cNvSpPr/>
          <p:nvPr/>
        </p:nvSpPr>
        <p:spPr>
          <a:xfrm>
            <a:off x="8308892" y="2666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9F2B7B0-7595-A893-02BA-E80A51CF322C}"/>
              </a:ext>
            </a:extLst>
          </p:cNvPr>
          <p:cNvSpPr/>
          <p:nvPr/>
        </p:nvSpPr>
        <p:spPr>
          <a:xfrm>
            <a:off x="7823003" y="328570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83239D9E-A19C-1B19-CA3A-CC60CA80E147}"/>
              </a:ext>
            </a:extLst>
          </p:cNvPr>
          <p:cNvSpPr/>
          <p:nvPr/>
        </p:nvSpPr>
        <p:spPr>
          <a:xfrm>
            <a:off x="7390510" y="3300944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A645CC4-6F49-44A3-CDCB-BC71A2C0549F}"/>
              </a:ext>
            </a:extLst>
          </p:cNvPr>
          <p:cNvSpPr/>
          <p:nvPr/>
        </p:nvSpPr>
        <p:spPr>
          <a:xfrm>
            <a:off x="7626412" y="352331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4872A37-3B47-6B82-1F21-E2A20DCF6C68}"/>
              </a:ext>
            </a:extLst>
          </p:cNvPr>
          <p:cNvSpPr/>
          <p:nvPr/>
        </p:nvSpPr>
        <p:spPr>
          <a:xfrm>
            <a:off x="8823746" y="3228944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B8657D5C-FE38-F741-CF9A-A4DA686AA3D5}"/>
              </a:ext>
            </a:extLst>
          </p:cNvPr>
          <p:cNvSpPr/>
          <p:nvPr/>
        </p:nvSpPr>
        <p:spPr>
          <a:xfrm>
            <a:off x="9138036" y="3367910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ACFD64B-E7E3-3EC5-821E-D513542FAA1A}"/>
              </a:ext>
            </a:extLst>
          </p:cNvPr>
          <p:cNvSpPr txBox="1"/>
          <p:nvPr/>
        </p:nvSpPr>
        <p:spPr>
          <a:xfrm>
            <a:off x="5575771" y="185609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4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7B0F464-23E3-0296-573D-BA08614B79F9}"/>
              </a:ext>
            </a:extLst>
          </p:cNvPr>
          <p:cNvSpPr txBox="1"/>
          <p:nvPr/>
        </p:nvSpPr>
        <p:spPr>
          <a:xfrm>
            <a:off x="8116582" y="186205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4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D8935FB-2503-8940-C7B8-5F1B6C05196A}"/>
              </a:ext>
            </a:extLst>
          </p:cNvPr>
          <p:cNvSpPr txBox="1"/>
          <p:nvPr/>
        </p:nvSpPr>
        <p:spPr>
          <a:xfrm>
            <a:off x="7380782" y="264980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4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38CBA8C-3799-3404-A358-CCC33D400B3B}"/>
              </a:ext>
            </a:extLst>
          </p:cNvPr>
          <p:cNvSpPr txBox="1"/>
          <p:nvPr/>
        </p:nvSpPr>
        <p:spPr>
          <a:xfrm>
            <a:off x="8831971" y="264801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0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5909E44C-CC13-93E1-9AA8-85A24AA36EBC}"/>
              </a:ext>
            </a:extLst>
          </p:cNvPr>
          <p:cNvSpPr txBox="1"/>
          <p:nvPr/>
        </p:nvSpPr>
        <p:spPr>
          <a:xfrm>
            <a:off x="4844623" y="263349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3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55A9C8C-07FE-EBC1-3C1E-21BBB22961E1}"/>
              </a:ext>
            </a:extLst>
          </p:cNvPr>
          <p:cNvSpPr txBox="1"/>
          <p:nvPr/>
        </p:nvSpPr>
        <p:spPr>
          <a:xfrm>
            <a:off x="6290707" y="265134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>
                <a:solidFill>
                  <a:srgbClr val="C00000"/>
                </a:solidFill>
              </a:rPr>
              <a:t>1</a:t>
            </a:r>
            <a:r>
              <a:rPr lang="pt-BR" sz="1600"/>
              <a:t>|</a:t>
            </a:r>
            <a:r>
              <a:rPr lang="pt-BR" sz="160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80775DF-987C-AB22-2BCE-549A03A09620}"/>
                  </a:ext>
                </a:extLst>
              </p:cNvPr>
              <p:cNvSpPr txBox="1"/>
              <p:nvPr/>
            </p:nvSpPr>
            <p:spPr>
              <a:xfrm>
                <a:off x="5070436" y="3749153"/>
                <a:ext cx="1622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/>
                  <a:t>Gini: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0,38</m:t>
                    </m:r>
                  </m:oMath>
                </a14:m>
                <a:br>
                  <a:rPr lang="pt-BR" sz="1200"/>
                </a:br>
                <a:r>
                  <a:rPr lang="pt-BR" sz="1200" b="1"/>
                  <a:t>Entropia cruzada: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0,57</m:t>
                    </m:r>
                  </m:oMath>
                </a14:m>
                <a:br>
                  <a:rPr lang="pt-BR" sz="1200"/>
                </a:br>
                <a:r>
                  <a:rPr lang="pt-BR" sz="1200" b="1"/>
                  <a:t>Taxa de erro: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0,25</m:t>
                    </m:r>
                  </m:oMath>
                </a14:m>
                <a:endParaRPr lang="pt-BR" sz="1200"/>
              </a:p>
            </p:txBody>
          </p:sp>
        </mc:Choice>
        <mc:Fallback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480775DF-987C-AB22-2BCE-549A03A09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36" y="3749153"/>
                <a:ext cx="1622175" cy="646331"/>
              </a:xfrm>
              <a:prstGeom prst="rect">
                <a:avLst/>
              </a:prstGeom>
              <a:blipFill>
                <a:blip r:embed="rId2"/>
                <a:stretch>
                  <a:fillRect l="-376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539DB655-22E7-EED6-3E9F-8950223FDE28}"/>
                  </a:ext>
                </a:extLst>
              </p:cNvPr>
              <p:cNvSpPr txBox="1"/>
              <p:nvPr/>
            </p:nvSpPr>
            <p:spPr>
              <a:xfrm>
                <a:off x="7604353" y="3755115"/>
                <a:ext cx="1622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b="1"/>
                  <a:t>Gini: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0,33</m:t>
                    </m:r>
                  </m:oMath>
                </a14:m>
                <a:br>
                  <a:rPr lang="pt-BR" sz="1200"/>
                </a:br>
                <a:r>
                  <a:rPr lang="pt-BR" sz="1200" b="1"/>
                  <a:t>Entropia cruzada: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0,48</m:t>
                    </m:r>
                  </m:oMath>
                </a14:m>
                <a:br>
                  <a:rPr lang="pt-BR" sz="1200"/>
                </a:br>
                <a:r>
                  <a:rPr lang="pt-BR" sz="1200" b="1"/>
                  <a:t>Taxa de erro: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0,25</m:t>
                    </m:r>
                  </m:oMath>
                </a14:m>
                <a:endParaRPr lang="pt-BR" sz="1200"/>
              </a:p>
            </p:txBody>
          </p:sp>
        </mc:Choice>
        <mc:Fallback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539DB655-22E7-EED6-3E9F-8950223F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53" y="3755115"/>
                <a:ext cx="1622175" cy="646331"/>
              </a:xfrm>
              <a:prstGeom prst="rect">
                <a:avLst/>
              </a:prstGeom>
              <a:blipFill>
                <a:blip r:embed="rId3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7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EC74A-AC90-2F7B-82D3-9EC4441A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23" y="1145054"/>
            <a:ext cx="3944039" cy="44319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756D17-F95A-A949-34B6-E19F46040A4A}"/>
              </a:ext>
            </a:extLst>
          </p:cNvPr>
          <p:cNvSpPr txBox="1"/>
          <p:nvPr/>
        </p:nvSpPr>
        <p:spPr>
          <a:xfrm>
            <a:off x="3220074" y="4992132"/>
            <a:ext cx="1079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Input layer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F1E817-545B-88DA-B1F5-D4ADE8DFE23E}"/>
              </a:ext>
            </a:extLst>
          </p:cNvPr>
          <p:cNvSpPr txBox="1"/>
          <p:nvPr/>
        </p:nvSpPr>
        <p:spPr>
          <a:xfrm>
            <a:off x="2330383" y="3579344"/>
            <a:ext cx="138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Hidden layer 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7B933A-7E49-1BDE-143C-EAC2B8FE221A}"/>
              </a:ext>
            </a:extLst>
          </p:cNvPr>
          <p:cNvSpPr txBox="1"/>
          <p:nvPr/>
        </p:nvSpPr>
        <p:spPr>
          <a:xfrm>
            <a:off x="2890562" y="2252366"/>
            <a:ext cx="138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Hidden layer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DB2129-C166-4A71-6FC5-19B8B41AF70E}"/>
              </a:ext>
            </a:extLst>
          </p:cNvPr>
          <p:cNvSpPr txBox="1"/>
          <p:nvPr/>
        </p:nvSpPr>
        <p:spPr>
          <a:xfrm>
            <a:off x="3897085" y="1255591"/>
            <a:ext cx="1233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8653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44BD572-7038-B301-E7CD-83B3A69B6E87}"/>
              </a:ext>
            </a:extLst>
          </p:cNvPr>
          <p:cNvSpPr/>
          <p:nvPr/>
        </p:nvSpPr>
        <p:spPr>
          <a:xfrm>
            <a:off x="4777946" y="3361038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AE3CEE5-88DD-BD7F-45FF-54CC25514EAD}"/>
              </a:ext>
            </a:extLst>
          </p:cNvPr>
          <p:cNvSpPr/>
          <p:nvPr/>
        </p:nvSpPr>
        <p:spPr>
          <a:xfrm>
            <a:off x="4769325" y="4880469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1E3534C-B670-60DF-CDA5-CE6DEFB6D696}"/>
              </a:ext>
            </a:extLst>
          </p:cNvPr>
          <p:cNvSpPr/>
          <p:nvPr/>
        </p:nvSpPr>
        <p:spPr>
          <a:xfrm>
            <a:off x="4791411" y="1860729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9BF1DA9-F300-1FEA-9EEB-51FD278E33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24761" y="3030956"/>
            <a:ext cx="1553185" cy="690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BB2A921-26B5-5E60-B7DA-359CC1CD2AD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932670" y="3721038"/>
            <a:ext cx="1845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2DA9032-045E-1CED-3098-9A2E5DC34B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46854" y="3721038"/>
            <a:ext cx="1631092" cy="727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69409F-57C6-BACB-7E37-A2DF072A0CD8}"/>
              </a:ext>
            </a:extLst>
          </p:cNvPr>
          <p:cNvCxnSpPr>
            <a:cxnSpLocks/>
          </p:cNvCxnSpPr>
          <p:nvPr/>
        </p:nvCxnSpPr>
        <p:spPr>
          <a:xfrm>
            <a:off x="5533946" y="3706216"/>
            <a:ext cx="562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/>
              <p:nvPr/>
            </p:nvSpPr>
            <p:spPr>
              <a:xfrm>
                <a:off x="4074625" y="3138684"/>
                <a:ext cx="509050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25" y="3138684"/>
                <a:ext cx="509050" cy="402354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/>
              <p:nvPr/>
            </p:nvSpPr>
            <p:spPr>
              <a:xfrm>
                <a:off x="3579887" y="3339860"/>
                <a:ext cx="509049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87" y="3339860"/>
                <a:ext cx="509049" cy="402354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/>
              <p:nvPr/>
            </p:nvSpPr>
            <p:spPr>
              <a:xfrm>
                <a:off x="3921319" y="3970469"/>
                <a:ext cx="793872" cy="43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319" y="3970469"/>
                <a:ext cx="793872" cy="434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/>
              <p:nvPr/>
            </p:nvSpPr>
            <p:spPr>
              <a:xfrm rot="5400000">
                <a:off x="3129533" y="379693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29533" y="3796938"/>
                <a:ext cx="4844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/>
              <p:nvPr/>
            </p:nvSpPr>
            <p:spPr>
              <a:xfrm>
                <a:off x="4769325" y="3473399"/>
                <a:ext cx="804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25" y="3473399"/>
                <a:ext cx="804387" cy="523220"/>
              </a:xfrm>
              <a:prstGeom prst="rect">
                <a:avLst/>
              </a:prstGeom>
              <a:blipFill>
                <a:blip r:embed="rId6"/>
                <a:stretch>
                  <a:fillRect t="-1163"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/>
              <p:nvPr/>
            </p:nvSpPr>
            <p:spPr>
              <a:xfrm>
                <a:off x="4547807" y="983203"/>
                <a:ext cx="141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Camada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07" y="983203"/>
                <a:ext cx="1419299" cy="461665"/>
              </a:xfrm>
              <a:prstGeom prst="rect">
                <a:avLst/>
              </a:prstGeom>
              <a:blipFill>
                <a:blip r:embed="rId7"/>
                <a:stretch>
                  <a:fillRect l="-643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/>
              <p:nvPr/>
            </p:nvSpPr>
            <p:spPr>
              <a:xfrm>
                <a:off x="2809855" y="2707112"/>
                <a:ext cx="70294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55" y="2707112"/>
                <a:ext cx="702949" cy="371961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/>
              <p:nvPr/>
            </p:nvSpPr>
            <p:spPr>
              <a:xfrm>
                <a:off x="2424676" y="3429000"/>
                <a:ext cx="702949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76" y="3429000"/>
                <a:ext cx="702949" cy="372474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/>
              <p:nvPr/>
            </p:nvSpPr>
            <p:spPr>
              <a:xfrm>
                <a:off x="2482739" y="4237164"/>
                <a:ext cx="744050" cy="412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739" y="4237164"/>
                <a:ext cx="744050" cy="4125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/>
              <p:nvPr/>
            </p:nvSpPr>
            <p:spPr>
              <a:xfrm>
                <a:off x="6028731" y="3457136"/>
                <a:ext cx="483337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31" y="3457136"/>
                <a:ext cx="483337" cy="40087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ipse 53">
            <a:extLst>
              <a:ext uri="{FF2B5EF4-FFF2-40B4-BE49-F238E27FC236}">
                <a16:creationId xmlns:a16="http://schemas.microsoft.com/office/drawing/2014/main" id="{C13FFB55-D656-270A-9A4D-5E659699B2CE}"/>
              </a:ext>
            </a:extLst>
          </p:cNvPr>
          <p:cNvSpPr/>
          <p:nvPr/>
        </p:nvSpPr>
        <p:spPr>
          <a:xfrm rot="20862545">
            <a:off x="3661006" y="3026422"/>
            <a:ext cx="1035254" cy="1545308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C6586642-A47F-6D79-8C75-8E986598C94F}"/>
              </a:ext>
            </a:extLst>
          </p:cNvPr>
          <p:cNvSpPr/>
          <p:nvPr/>
        </p:nvSpPr>
        <p:spPr>
          <a:xfrm>
            <a:off x="2331827" y="2422187"/>
            <a:ext cx="1272965" cy="2443858"/>
          </a:xfrm>
          <a:custGeom>
            <a:avLst/>
            <a:gdLst>
              <a:gd name="connsiteX0" fmla="*/ 674020 w 1272965"/>
              <a:gd name="connsiteY0" fmla="*/ 48639 h 2443858"/>
              <a:gd name="connsiteX1" fmla="*/ 479467 w 1272965"/>
              <a:gd name="connsiteY1" fmla="*/ 272375 h 2443858"/>
              <a:gd name="connsiteX2" fmla="*/ 226547 w 1272965"/>
              <a:gd name="connsiteY2" fmla="*/ 729575 h 2443858"/>
              <a:gd name="connsiteX3" fmla="*/ 61177 w 1272965"/>
              <a:gd name="connsiteY3" fmla="*/ 1089498 h 2443858"/>
              <a:gd name="connsiteX4" fmla="*/ 2811 w 1272965"/>
              <a:gd name="connsiteY4" fmla="*/ 1702341 h 2443858"/>
              <a:gd name="connsiteX5" fmla="*/ 138999 w 1272965"/>
              <a:gd name="connsiteY5" fmla="*/ 2227634 h 2443858"/>
              <a:gd name="connsiteX6" fmla="*/ 528105 w 1272965"/>
              <a:gd name="connsiteY6" fmla="*/ 2441643 h 2443858"/>
              <a:gd name="connsiteX7" fmla="*/ 868573 w 1272965"/>
              <a:gd name="connsiteY7" fmla="*/ 2324911 h 2443858"/>
              <a:gd name="connsiteX8" fmla="*/ 926939 w 1272965"/>
              <a:gd name="connsiteY8" fmla="*/ 2101175 h 2443858"/>
              <a:gd name="connsiteX9" fmla="*/ 781024 w 1272965"/>
              <a:gd name="connsiteY9" fmla="*/ 1780162 h 2443858"/>
              <a:gd name="connsiteX10" fmla="*/ 664292 w 1272965"/>
              <a:gd name="connsiteY10" fmla="*/ 1449422 h 2443858"/>
              <a:gd name="connsiteX11" fmla="*/ 732386 w 1272965"/>
              <a:gd name="connsiteY11" fmla="*/ 1196502 h 2443858"/>
              <a:gd name="connsiteX12" fmla="*/ 936667 w 1272965"/>
              <a:gd name="connsiteY12" fmla="*/ 856034 h 2443858"/>
              <a:gd name="connsiteX13" fmla="*/ 1072854 w 1272965"/>
              <a:gd name="connsiteY13" fmla="*/ 642026 h 2443858"/>
              <a:gd name="connsiteX14" fmla="*/ 1238224 w 1272965"/>
              <a:gd name="connsiteY14" fmla="*/ 496111 h 2443858"/>
              <a:gd name="connsiteX15" fmla="*/ 1267407 w 1272965"/>
              <a:gd name="connsiteY15" fmla="*/ 233464 h 2443858"/>
              <a:gd name="connsiteX16" fmla="*/ 1160403 w 1272965"/>
              <a:gd name="connsiteY16" fmla="*/ 48639 h 2443858"/>
              <a:gd name="connsiteX17" fmla="*/ 926939 w 1272965"/>
              <a:gd name="connsiteY17" fmla="*/ 0 h 2443858"/>
              <a:gd name="connsiteX18" fmla="*/ 674020 w 1272965"/>
              <a:gd name="connsiteY18" fmla="*/ 48639 h 24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72965" h="2443858">
                <a:moveTo>
                  <a:pt x="674020" y="48639"/>
                </a:moveTo>
                <a:cubicBezTo>
                  <a:pt x="599441" y="94035"/>
                  <a:pt x="554046" y="158886"/>
                  <a:pt x="479467" y="272375"/>
                </a:cubicBezTo>
                <a:cubicBezTo>
                  <a:pt x="404888" y="385864"/>
                  <a:pt x="296262" y="593388"/>
                  <a:pt x="226547" y="729575"/>
                </a:cubicBezTo>
                <a:cubicBezTo>
                  <a:pt x="156832" y="865762"/>
                  <a:pt x="98466" y="927370"/>
                  <a:pt x="61177" y="1089498"/>
                </a:cubicBezTo>
                <a:cubicBezTo>
                  <a:pt x="23888" y="1251626"/>
                  <a:pt x="-10159" y="1512652"/>
                  <a:pt x="2811" y="1702341"/>
                </a:cubicBezTo>
                <a:cubicBezTo>
                  <a:pt x="15781" y="1892030"/>
                  <a:pt x="51450" y="2104417"/>
                  <a:pt x="138999" y="2227634"/>
                </a:cubicBezTo>
                <a:cubicBezTo>
                  <a:pt x="226548" y="2350851"/>
                  <a:pt x="406509" y="2425430"/>
                  <a:pt x="528105" y="2441643"/>
                </a:cubicBezTo>
                <a:cubicBezTo>
                  <a:pt x="649701" y="2457856"/>
                  <a:pt x="802101" y="2381656"/>
                  <a:pt x="868573" y="2324911"/>
                </a:cubicBezTo>
                <a:cubicBezTo>
                  <a:pt x="935045" y="2268166"/>
                  <a:pt x="941530" y="2191966"/>
                  <a:pt x="926939" y="2101175"/>
                </a:cubicBezTo>
                <a:cubicBezTo>
                  <a:pt x="912348" y="2010384"/>
                  <a:pt x="824798" y="1888787"/>
                  <a:pt x="781024" y="1780162"/>
                </a:cubicBezTo>
                <a:cubicBezTo>
                  <a:pt x="737250" y="1671537"/>
                  <a:pt x="672398" y="1546699"/>
                  <a:pt x="664292" y="1449422"/>
                </a:cubicBezTo>
                <a:cubicBezTo>
                  <a:pt x="656186" y="1352145"/>
                  <a:pt x="686990" y="1295400"/>
                  <a:pt x="732386" y="1196502"/>
                </a:cubicBezTo>
                <a:cubicBezTo>
                  <a:pt x="777782" y="1097604"/>
                  <a:pt x="879922" y="948447"/>
                  <a:pt x="936667" y="856034"/>
                </a:cubicBezTo>
                <a:cubicBezTo>
                  <a:pt x="993412" y="763621"/>
                  <a:pt x="1022595" y="702013"/>
                  <a:pt x="1072854" y="642026"/>
                </a:cubicBezTo>
                <a:cubicBezTo>
                  <a:pt x="1123114" y="582039"/>
                  <a:pt x="1205799" y="564205"/>
                  <a:pt x="1238224" y="496111"/>
                </a:cubicBezTo>
                <a:cubicBezTo>
                  <a:pt x="1270649" y="428017"/>
                  <a:pt x="1280377" y="308043"/>
                  <a:pt x="1267407" y="233464"/>
                </a:cubicBezTo>
                <a:cubicBezTo>
                  <a:pt x="1254437" y="158885"/>
                  <a:pt x="1217148" y="87550"/>
                  <a:pt x="1160403" y="48639"/>
                </a:cubicBezTo>
                <a:cubicBezTo>
                  <a:pt x="1103658" y="9728"/>
                  <a:pt x="1004760" y="0"/>
                  <a:pt x="926939" y="0"/>
                </a:cubicBezTo>
                <a:cubicBezTo>
                  <a:pt x="849118" y="0"/>
                  <a:pt x="748599" y="3243"/>
                  <a:pt x="674020" y="48639"/>
                </a:cubicBezTo>
                <a:close/>
              </a:path>
            </a:pathLst>
          </a:custGeom>
          <a:solidFill>
            <a:schemeClr val="accent2">
              <a:alpha val="4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/>
              <p:nvPr/>
            </p:nvSpPr>
            <p:spPr>
              <a:xfrm>
                <a:off x="1997648" y="2827156"/>
                <a:ext cx="69756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48" y="2827156"/>
                <a:ext cx="697563" cy="37555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/>
              <p:nvPr/>
            </p:nvSpPr>
            <p:spPr>
              <a:xfrm>
                <a:off x="4286935" y="2750453"/>
                <a:ext cx="486479" cy="403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35" y="2750453"/>
                <a:ext cx="486479" cy="403957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C35719A7-5C9E-86D0-8892-B6209AD54C4D}"/>
                  </a:ext>
                </a:extLst>
              </p:cNvPr>
              <p:cNvSpPr txBox="1"/>
              <p:nvPr/>
            </p:nvSpPr>
            <p:spPr>
              <a:xfrm rot="5400000">
                <a:off x="5003200" y="2673742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C35719A7-5C9E-86D0-8892-B6209AD5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03200" y="2673742"/>
                <a:ext cx="4844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9BC6E64-18F0-39AA-C073-BBA5A1B43521}"/>
                  </a:ext>
                </a:extLst>
              </p:cNvPr>
              <p:cNvSpPr txBox="1"/>
              <p:nvPr/>
            </p:nvSpPr>
            <p:spPr>
              <a:xfrm rot="5400000">
                <a:off x="5003201" y="4290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9BC6E64-18F0-39AA-C073-BBA5A1B43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03201" y="4290528"/>
                <a:ext cx="48442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95B0E5A-C8F8-A8A9-958F-BD332091A997}"/>
                  </a:ext>
                </a:extLst>
              </p:cNvPr>
              <p:cNvSpPr txBox="1"/>
              <p:nvPr/>
            </p:nvSpPr>
            <p:spPr>
              <a:xfrm>
                <a:off x="4766464" y="4994916"/>
                <a:ext cx="804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95B0E5A-C8F8-A8A9-958F-BD332091A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64" y="4994916"/>
                <a:ext cx="804387" cy="523220"/>
              </a:xfrm>
              <a:prstGeom prst="rect">
                <a:avLst/>
              </a:prstGeom>
              <a:blipFill>
                <a:blip r:embed="rId16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1FD2987B-2944-3D9E-0063-28F14EB1A54D}"/>
                  </a:ext>
                </a:extLst>
              </p:cNvPr>
              <p:cNvSpPr txBox="1"/>
              <p:nvPr/>
            </p:nvSpPr>
            <p:spPr>
              <a:xfrm>
                <a:off x="4777946" y="1981197"/>
                <a:ext cx="804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1FD2987B-2944-3D9E-0063-28F14EB1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6" y="1981197"/>
                <a:ext cx="804387" cy="523220"/>
              </a:xfrm>
              <a:prstGeom prst="rect">
                <a:avLst/>
              </a:prstGeom>
              <a:blipFill>
                <a:blip r:embed="rId17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/>
              <p:nvPr/>
            </p:nvSpPr>
            <p:spPr>
              <a:xfrm>
                <a:off x="6877023" y="2932957"/>
                <a:ext cx="2963694" cy="447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pt-B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3" y="2932957"/>
                <a:ext cx="2963694" cy="447880"/>
              </a:xfrm>
              <a:prstGeom prst="rect">
                <a:avLst/>
              </a:prstGeom>
              <a:blipFill>
                <a:blip r:embed="rId18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/>
              <p:nvPr/>
            </p:nvSpPr>
            <p:spPr>
              <a:xfrm>
                <a:off x="6947631" y="3748887"/>
                <a:ext cx="2963694" cy="602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pt-BR" b="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31" y="3748887"/>
                <a:ext cx="2963694" cy="6028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0A164624-A5CF-0B77-BDAC-75F1A1CA3A5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251375" y="1921877"/>
            <a:ext cx="526571" cy="320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8D3FF34B-9053-C00E-407A-6AF98B7CA85D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088936" y="2117078"/>
            <a:ext cx="689010" cy="12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859DA09-9E64-E770-F9E9-2D14F121F672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211283" y="2242807"/>
            <a:ext cx="566663" cy="236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13449A44-33BF-A6AB-0565-6F21CA9614C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329150" y="4900504"/>
            <a:ext cx="437314" cy="356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DB93B743-C2D3-AF03-A518-B618E2454BB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211283" y="5146852"/>
            <a:ext cx="555181" cy="109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FF04BED6-60C0-A789-FB6D-B9F65881AC8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329150" y="5256526"/>
            <a:ext cx="437314" cy="26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AD81D9A2-6CDC-C41E-EFAB-8D0C6D256788}"/>
              </a:ext>
            </a:extLst>
          </p:cNvPr>
          <p:cNvCxnSpPr>
            <a:cxnSpLocks/>
          </p:cNvCxnSpPr>
          <p:nvPr/>
        </p:nvCxnSpPr>
        <p:spPr>
          <a:xfrm>
            <a:off x="5541264" y="2239182"/>
            <a:ext cx="607732" cy="3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B74FA0F1-8CE7-ADC3-B205-7D00639930C3}"/>
                  </a:ext>
                </a:extLst>
              </p:cNvPr>
              <p:cNvSpPr txBox="1"/>
              <p:nvPr/>
            </p:nvSpPr>
            <p:spPr>
              <a:xfrm>
                <a:off x="6090517" y="2011893"/>
                <a:ext cx="483337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B74FA0F1-8CE7-ADC3-B205-7D006399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17" y="2011893"/>
                <a:ext cx="483337" cy="375424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2077A365-62FB-CC61-EA5B-8B1EC3C86EC9}"/>
                  </a:ext>
                </a:extLst>
              </p:cNvPr>
              <p:cNvSpPr txBox="1"/>
              <p:nvPr/>
            </p:nvSpPr>
            <p:spPr>
              <a:xfrm>
                <a:off x="6028731" y="5023072"/>
                <a:ext cx="558102" cy="40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2077A365-62FB-CC61-EA5B-8B1EC3C8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31" y="5023072"/>
                <a:ext cx="558102" cy="4003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2E0E76FC-90A6-0B92-6C38-74F5B86A14C9}"/>
              </a:ext>
            </a:extLst>
          </p:cNvPr>
          <p:cNvCxnSpPr>
            <a:cxnSpLocks/>
          </p:cNvCxnSpPr>
          <p:nvPr/>
        </p:nvCxnSpPr>
        <p:spPr>
          <a:xfrm>
            <a:off x="5528463" y="5258155"/>
            <a:ext cx="562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2F645E5A-EB25-1D62-8189-21456D3869F5}"/>
                  </a:ext>
                </a:extLst>
              </p:cNvPr>
              <p:cNvSpPr txBox="1"/>
              <p:nvPr/>
            </p:nvSpPr>
            <p:spPr>
              <a:xfrm rot="5400000">
                <a:off x="4112903" y="2144282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2F645E5A-EB25-1D62-8189-21456D38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12903" y="2144282"/>
                <a:ext cx="385041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E86989F-0971-D616-3792-7D4BBFFA5E31}"/>
                  </a:ext>
                </a:extLst>
              </p:cNvPr>
              <p:cNvSpPr txBox="1"/>
              <p:nvPr/>
            </p:nvSpPr>
            <p:spPr>
              <a:xfrm rot="5400000">
                <a:off x="4219278" y="5154536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E86989F-0971-D616-3792-7D4BBFFA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19278" y="5154536"/>
                <a:ext cx="385041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478500B6-8F10-A5A3-1A24-61ED943E59FF}"/>
                  </a:ext>
                </a:extLst>
              </p:cNvPr>
              <p:cNvSpPr txBox="1"/>
              <p:nvPr/>
            </p:nvSpPr>
            <p:spPr>
              <a:xfrm>
                <a:off x="4269762" y="1584297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478500B6-8F10-A5A3-1A24-61ED943E5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2" y="1584297"/>
                <a:ext cx="492378" cy="369332"/>
              </a:xfrm>
              <a:prstGeom prst="rect">
                <a:avLst/>
              </a:prstGeom>
              <a:blipFill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5CE989D1-E5E9-56E5-E5B4-1C1D3CF54F92}"/>
                  </a:ext>
                </a:extLst>
              </p:cNvPr>
              <p:cNvSpPr txBox="1"/>
              <p:nvPr/>
            </p:nvSpPr>
            <p:spPr>
              <a:xfrm>
                <a:off x="4312160" y="4625299"/>
                <a:ext cx="579518" cy="40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5CE989D1-E5E9-56E5-E5B4-1C1D3CF5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60" y="4625299"/>
                <a:ext cx="579518" cy="40036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1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44BD572-7038-B301-E7CD-83B3A69B6E87}"/>
              </a:ext>
            </a:extLst>
          </p:cNvPr>
          <p:cNvSpPr/>
          <p:nvPr/>
        </p:nvSpPr>
        <p:spPr>
          <a:xfrm>
            <a:off x="4700121" y="3001113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9BF1DA9-F300-1FEA-9EEB-51FD278E33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146936" y="2671031"/>
            <a:ext cx="1553185" cy="690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BB2A921-26B5-5E60-B7DA-359CC1CD2AD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854845" y="3361113"/>
            <a:ext cx="1845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2DA9032-045E-1CED-3098-9A2E5DC34B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069029" y="3361113"/>
            <a:ext cx="1631092" cy="727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69409F-57C6-BACB-7E37-A2DF072A0CD8}"/>
              </a:ext>
            </a:extLst>
          </p:cNvPr>
          <p:cNvCxnSpPr>
            <a:cxnSpLocks/>
          </p:cNvCxnSpPr>
          <p:nvPr/>
        </p:nvCxnSpPr>
        <p:spPr>
          <a:xfrm>
            <a:off x="5456121" y="3346291"/>
            <a:ext cx="562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/>
              <p:nvPr/>
            </p:nvSpPr>
            <p:spPr>
              <a:xfrm>
                <a:off x="3996800" y="2778759"/>
                <a:ext cx="509050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00" y="2778759"/>
                <a:ext cx="509050" cy="402354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/>
              <p:nvPr/>
            </p:nvSpPr>
            <p:spPr>
              <a:xfrm>
                <a:off x="3502062" y="2979935"/>
                <a:ext cx="509049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62" y="2979935"/>
                <a:ext cx="509049" cy="402354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/>
              <p:nvPr/>
            </p:nvSpPr>
            <p:spPr>
              <a:xfrm>
                <a:off x="3843494" y="3610544"/>
                <a:ext cx="793872" cy="43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94" y="3610544"/>
                <a:ext cx="793872" cy="434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/>
              <p:nvPr/>
            </p:nvSpPr>
            <p:spPr>
              <a:xfrm rot="5400000">
                <a:off x="3051708" y="3437013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51708" y="3437013"/>
                <a:ext cx="4844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/>
              <p:nvPr/>
            </p:nvSpPr>
            <p:spPr>
              <a:xfrm>
                <a:off x="4691500" y="3113474"/>
                <a:ext cx="804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500" y="3113474"/>
                <a:ext cx="804387" cy="523220"/>
              </a:xfrm>
              <a:prstGeom prst="rect">
                <a:avLst/>
              </a:prstGeom>
              <a:blipFill>
                <a:blip r:embed="rId6"/>
                <a:stretch>
                  <a:fillRect l="-758" t="-1163"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/>
              <p:nvPr/>
            </p:nvSpPr>
            <p:spPr>
              <a:xfrm>
                <a:off x="4452141" y="1648947"/>
                <a:ext cx="141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Camada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41" y="1648947"/>
                <a:ext cx="1419299" cy="461665"/>
              </a:xfrm>
              <a:prstGeom prst="rect">
                <a:avLst/>
              </a:prstGeom>
              <a:blipFill>
                <a:blip r:embed="rId7"/>
                <a:stretch>
                  <a:fillRect l="-643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/>
              <p:nvPr/>
            </p:nvSpPr>
            <p:spPr>
              <a:xfrm>
                <a:off x="2732030" y="2347187"/>
                <a:ext cx="70294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030" y="2347187"/>
                <a:ext cx="702949" cy="371961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/>
              <p:nvPr/>
            </p:nvSpPr>
            <p:spPr>
              <a:xfrm>
                <a:off x="2346851" y="3069075"/>
                <a:ext cx="702949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51" y="3069075"/>
                <a:ext cx="702949" cy="372474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/>
              <p:nvPr/>
            </p:nvSpPr>
            <p:spPr>
              <a:xfrm>
                <a:off x="2404914" y="3877239"/>
                <a:ext cx="744050" cy="412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14" y="3877239"/>
                <a:ext cx="744050" cy="4125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/>
              <p:nvPr/>
            </p:nvSpPr>
            <p:spPr>
              <a:xfrm>
                <a:off x="5950906" y="3097211"/>
                <a:ext cx="483337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906" y="3097211"/>
                <a:ext cx="483337" cy="40087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ipse 53">
            <a:extLst>
              <a:ext uri="{FF2B5EF4-FFF2-40B4-BE49-F238E27FC236}">
                <a16:creationId xmlns:a16="http://schemas.microsoft.com/office/drawing/2014/main" id="{C13FFB55-D656-270A-9A4D-5E659699B2CE}"/>
              </a:ext>
            </a:extLst>
          </p:cNvPr>
          <p:cNvSpPr/>
          <p:nvPr/>
        </p:nvSpPr>
        <p:spPr>
          <a:xfrm rot="20862545">
            <a:off x="3583181" y="2666497"/>
            <a:ext cx="1035254" cy="1545308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C6586642-A47F-6D79-8C75-8E986598C94F}"/>
              </a:ext>
            </a:extLst>
          </p:cNvPr>
          <p:cNvSpPr/>
          <p:nvPr/>
        </p:nvSpPr>
        <p:spPr>
          <a:xfrm>
            <a:off x="2254002" y="2062262"/>
            <a:ext cx="1272965" cy="2443858"/>
          </a:xfrm>
          <a:custGeom>
            <a:avLst/>
            <a:gdLst>
              <a:gd name="connsiteX0" fmla="*/ 674020 w 1272965"/>
              <a:gd name="connsiteY0" fmla="*/ 48639 h 2443858"/>
              <a:gd name="connsiteX1" fmla="*/ 479467 w 1272965"/>
              <a:gd name="connsiteY1" fmla="*/ 272375 h 2443858"/>
              <a:gd name="connsiteX2" fmla="*/ 226547 w 1272965"/>
              <a:gd name="connsiteY2" fmla="*/ 729575 h 2443858"/>
              <a:gd name="connsiteX3" fmla="*/ 61177 w 1272965"/>
              <a:gd name="connsiteY3" fmla="*/ 1089498 h 2443858"/>
              <a:gd name="connsiteX4" fmla="*/ 2811 w 1272965"/>
              <a:gd name="connsiteY4" fmla="*/ 1702341 h 2443858"/>
              <a:gd name="connsiteX5" fmla="*/ 138999 w 1272965"/>
              <a:gd name="connsiteY5" fmla="*/ 2227634 h 2443858"/>
              <a:gd name="connsiteX6" fmla="*/ 528105 w 1272965"/>
              <a:gd name="connsiteY6" fmla="*/ 2441643 h 2443858"/>
              <a:gd name="connsiteX7" fmla="*/ 868573 w 1272965"/>
              <a:gd name="connsiteY7" fmla="*/ 2324911 h 2443858"/>
              <a:gd name="connsiteX8" fmla="*/ 926939 w 1272965"/>
              <a:gd name="connsiteY8" fmla="*/ 2101175 h 2443858"/>
              <a:gd name="connsiteX9" fmla="*/ 781024 w 1272965"/>
              <a:gd name="connsiteY9" fmla="*/ 1780162 h 2443858"/>
              <a:gd name="connsiteX10" fmla="*/ 664292 w 1272965"/>
              <a:gd name="connsiteY10" fmla="*/ 1449422 h 2443858"/>
              <a:gd name="connsiteX11" fmla="*/ 732386 w 1272965"/>
              <a:gd name="connsiteY11" fmla="*/ 1196502 h 2443858"/>
              <a:gd name="connsiteX12" fmla="*/ 936667 w 1272965"/>
              <a:gd name="connsiteY12" fmla="*/ 856034 h 2443858"/>
              <a:gd name="connsiteX13" fmla="*/ 1072854 w 1272965"/>
              <a:gd name="connsiteY13" fmla="*/ 642026 h 2443858"/>
              <a:gd name="connsiteX14" fmla="*/ 1238224 w 1272965"/>
              <a:gd name="connsiteY14" fmla="*/ 496111 h 2443858"/>
              <a:gd name="connsiteX15" fmla="*/ 1267407 w 1272965"/>
              <a:gd name="connsiteY15" fmla="*/ 233464 h 2443858"/>
              <a:gd name="connsiteX16" fmla="*/ 1160403 w 1272965"/>
              <a:gd name="connsiteY16" fmla="*/ 48639 h 2443858"/>
              <a:gd name="connsiteX17" fmla="*/ 926939 w 1272965"/>
              <a:gd name="connsiteY17" fmla="*/ 0 h 2443858"/>
              <a:gd name="connsiteX18" fmla="*/ 674020 w 1272965"/>
              <a:gd name="connsiteY18" fmla="*/ 48639 h 24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72965" h="2443858">
                <a:moveTo>
                  <a:pt x="674020" y="48639"/>
                </a:moveTo>
                <a:cubicBezTo>
                  <a:pt x="599441" y="94035"/>
                  <a:pt x="554046" y="158886"/>
                  <a:pt x="479467" y="272375"/>
                </a:cubicBezTo>
                <a:cubicBezTo>
                  <a:pt x="404888" y="385864"/>
                  <a:pt x="296262" y="593388"/>
                  <a:pt x="226547" y="729575"/>
                </a:cubicBezTo>
                <a:cubicBezTo>
                  <a:pt x="156832" y="865762"/>
                  <a:pt x="98466" y="927370"/>
                  <a:pt x="61177" y="1089498"/>
                </a:cubicBezTo>
                <a:cubicBezTo>
                  <a:pt x="23888" y="1251626"/>
                  <a:pt x="-10159" y="1512652"/>
                  <a:pt x="2811" y="1702341"/>
                </a:cubicBezTo>
                <a:cubicBezTo>
                  <a:pt x="15781" y="1892030"/>
                  <a:pt x="51450" y="2104417"/>
                  <a:pt x="138999" y="2227634"/>
                </a:cubicBezTo>
                <a:cubicBezTo>
                  <a:pt x="226548" y="2350851"/>
                  <a:pt x="406509" y="2425430"/>
                  <a:pt x="528105" y="2441643"/>
                </a:cubicBezTo>
                <a:cubicBezTo>
                  <a:pt x="649701" y="2457856"/>
                  <a:pt x="802101" y="2381656"/>
                  <a:pt x="868573" y="2324911"/>
                </a:cubicBezTo>
                <a:cubicBezTo>
                  <a:pt x="935045" y="2268166"/>
                  <a:pt x="941530" y="2191966"/>
                  <a:pt x="926939" y="2101175"/>
                </a:cubicBezTo>
                <a:cubicBezTo>
                  <a:pt x="912348" y="2010384"/>
                  <a:pt x="824798" y="1888787"/>
                  <a:pt x="781024" y="1780162"/>
                </a:cubicBezTo>
                <a:cubicBezTo>
                  <a:pt x="737250" y="1671537"/>
                  <a:pt x="672398" y="1546699"/>
                  <a:pt x="664292" y="1449422"/>
                </a:cubicBezTo>
                <a:cubicBezTo>
                  <a:pt x="656186" y="1352145"/>
                  <a:pt x="686990" y="1295400"/>
                  <a:pt x="732386" y="1196502"/>
                </a:cubicBezTo>
                <a:cubicBezTo>
                  <a:pt x="777782" y="1097604"/>
                  <a:pt x="879922" y="948447"/>
                  <a:pt x="936667" y="856034"/>
                </a:cubicBezTo>
                <a:cubicBezTo>
                  <a:pt x="993412" y="763621"/>
                  <a:pt x="1022595" y="702013"/>
                  <a:pt x="1072854" y="642026"/>
                </a:cubicBezTo>
                <a:cubicBezTo>
                  <a:pt x="1123114" y="582039"/>
                  <a:pt x="1205799" y="564205"/>
                  <a:pt x="1238224" y="496111"/>
                </a:cubicBezTo>
                <a:cubicBezTo>
                  <a:pt x="1270649" y="428017"/>
                  <a:pt x="1280377" y="308043"/>
                  <a:pt x="1267407" y="233464"/>
                </a:cubicBezTo>
                <a:cubicBezTo>
                  <a:pt x="1254437" y="158885"/>
                  <a:pt x="1217148" y="87550"/>
                  <a:pt x="1160403" y="48639"/>
                </a:cubicBezTo>
                <a:cubicBezTo>
                  <a:pt x="1103658" y="9728"/>
                  <a:pt x="1004760" y="0"/>
                  <a:pt x="926939" y="0"/>
                </a:cubicBezTo>
                <a:cubicBezTo>
                  <a:pt x="849118" y="0"/>
                  <a:pt x="748599" y="3243"/>
                  <a:pt x="674020" y="48639"/>
                </a:cubicBezTo>
                <a:close/>
              </a:path>
            </a:pathLst>
          </a:custGeom>
          <a:solidFill>
            <a:schemeClr val="accent2">
              <a:alpha val="4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/>
              <p:nvPr/>
            </p:nvSpPr>
            <p:spPr>
              <a:xfrm>
                <a:off x="1919823" y="2467231"/>
                <a:ext cx="69756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23" y="2467231"/>
                <a:ext cx="697563" cy="37555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/>
              <p:nvPr/>
            </p:nvSpPr>
            <p:spPr>
              <a:xfrm>
                <a:off x="4209110" y="2390528"/>
                <a:ext cx="486479" cy="403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10" y="2390528"/>
                <a:ext cx="486479" cy="403957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/>
              <p:nvPr/>
            </p:nvSpPr>
            <p:spPr>
              <a:xfrm>
                <a:off x="6808919" y="2589807"/>
                <a:ext cx="2963694" cy="447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pt-BR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r>
                        <a:rPr lang="pt-BR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919" y="2589807"/>
                <a:ext cx="2963694" cy="447880"/>
              </a:xfrm>
              <a:prstGeom prst="rect">
                <a:avLst/>
              </a:prstGeom>
              <a:blipFill>
                <a:blip r:embed="rId1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/>
              <p:nvPr/>
            </p:nvSpPr>
            <p:spPr>
              <a:xfrm>
                <a:off x="6879527" y="3405737"/>
                <a:ext cx="2963694" cy="602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pt-B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  <m:r>
                        <a:rPr lang="pt-B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pt-BR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527" y="3405737"/>
                <a:ext cx="2963694" cy="6028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79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515AB36-2828-16F8-CA83-3FB8BD25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93" y="1529072"/>
            <a:ext cx="7552074" cy="4244708"/>
          </a:xfrm>
          <a:prstGeom prst="rect">
            <a:avLst/>
          </a:prstGeom>
        </p:spPr>
      </p:pic>
      <p:sp>
        <p:nvSpPr>
          <p:cNvPr id="8" name="Chave Esquerda 7">
            <a:extLst>
              <a:ext uri="{FF2B5EF4-FFF2-40B4-BE49-F238E27FC236}">
                <a16:creationId xmlns:a16="http://schemas.microsoft.com/office/drawing/2014/main" id="{8A0F0FD9-24B5-3459-04A7-30A89832C4B2}"/>
              </a:ext>
            </a:extLst>
          </p:cNvPr>
          <p:cNvSpPr/>
          <p:nvPr/>
        </p:nvSpPr>
        <p:spPr>
          <a:xfrm rot="16200000">
            <a:off x="6870512" y="3104793"/>
            <a:ext cx="273234" cy="5960481"/>
          </a:xfrm>
          <a:prstGeom prst="leftBrace">
            <a:avLst>
              <a:gd name="adj1" fmla="val 1138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34E872-F258-2C37-633E-F4C19F15C126}"/>
                  </a:ext>
                </a:extLst>
              </p:cNvPr>
              <p:cNvSpPr txBox="1"/>
              <p:nvPr/>
            </p:nvSpPr>
            <p:spPr>
              <a:xfrm>
                <a:off x="6553287" y="6221651"/>
                <a:ext cx="90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layers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34E872-F258-2C37-633E-F4C19F15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87" y="6221651"/>
                <a:ext cx="907684" cy="369332"/>
              </a:xfrm>
              <a:prstGeom prst="rect">
                <a:avLst/>
              </a:prstGeom>
              <a:blipFill>
                <a:blip r:embed="rId3"/>
                <a:stretch>
                  <a:fillRect t="-10000" r="-604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E2FD9166-8FB3-639D-5491-085E71381A00}"/>
              </a:ext>
            </a:extLst>
          </p:cNvPr>
          <p:cNvSpPr txBox="1"/>
          <p:nvPr/>
        </p:nvSpPr>
        <p:spPr>
          <a:xfrm>
            <a:off x="4118243" y="1159740"/>
            <a:ext cx="781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Layer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46721B-6948-8A4A-E662-2067FFCC6353}"/>
                  </a:ext>
                </a:extLst>
              </p:cNvPr>
              <p:cNvSpPr txBox="1"/>
              <p:nvPr/>
            </p:nvSpPr>
            <p:spPr>
              <a:xfrm>
                <a:off x="5778691" y="1159740"/>
                <a:ext cx="7791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Layer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46721B-6948-8A4A-E662-2067FFCC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91" y="1159740"/>
                <a:ext cx="779188" cy="338554"/>
              </a:xfrm>
              <a:prstGeom prst="rect">
                <a:avLst/>
              </a:prstGeom>
              <a:blipFill>
                <a:blip r:embed="rId4"/>
                <a:stretch>
                  <a:fillRect l="-4688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BF234A7-0EC1-DD7B-D1AC-94722FC4F6A4}"/>
                  </a:ext>
                </a:extLst>
              </p:cNvPr>
              <p:cNvSpPr txBox="1"/>
              <p:nvPr/>
            </p:nvSpPr>
            <p:spPr>
              <a:xfrm>
                <a:off x="7263799" y="1159740"/>
                <a:ext cx="1149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Layer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BF234A7-0EC1-DD7B-D1AC-94722FC4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99" y="1159740"/>
                <a:ext cx="1149033" cy="338554"/>
              </a:xfrm>
              <a:prstGeom prst="rect">
                <a:avLst/>
              </a:prstGeom>
              <a:blipFill>
                <a:blip r:embed="rId5"/>
                <a:stretch>
                  <a:fillRect l="-3191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F8C102-D06A-FCEB-EE5D-7CB93CC872D2}"/>
                  </a:ext>
                </a:extLst>
              </p:cNvPr>
              <p:cNvSpPr txBox="1"/>
              <p:nvPr/>
            </p:nvSpPr>
            <p:spPr>
              <a:xfrm>
                <a:off x="9122690" y="1159740"/>
                <a:ext cx="7901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Layer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F8C102-D06A-FCEB-EE5D-7CB93CC87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690" y="1159740"/>
                <a:ext cx="790153" cy="338554"/>
              </a:xfrm>
              <a:prstGeom prst="rect">
                <a:avLst/>
              </a:prstGeom>
              <a:blipFill>
                <a:blip r:embed="rId6"/>
                <a:stretch>
                  <a:fillRect l="-4651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3BF3547F-946E-4621-4B10-0A6733B35C5A}"/>
              </a:ext>
            </a:extLst>
          </p:cNvPr>
          <p:cNvSpPr/>
          <p:nvPr/>
        </p:nvSpPr>
        <p:spPr>
          <a:xfrm>
            <a:off x="4890800" y="1354436"/>
            <a:ext cx="924784" cy="4325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4B5DAAB-2631-CF2B-77F1-826B47D08DC6}"/>
              </a:ext>
            </a:extLst>
          </p:cNvPr>
          <p:cNvSpPr/>
          <p:nvPr/>
        </p:nvSpPr>
        <p:spPr>
          <a:xfrm>
            <a:off x="6568527" y="1529072"/>
            <a:ext cx="924784" cy="41408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A59C64B-B3BC-7D00-1B11-254DB8A894BA}"/>
                  </a:ext>
                </a:extLst>
              </p:cNvPr>
              <p:cNvSpPr txBox="1"/>
              <p:nvPr/>
            </p:nvSpPr>
            <p:spPr>
              <a:xfrm>
                <a:off x="5083157" y="3255587"/>
                <a:ext cx="428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A59C64B-B3BC-7D00-1B11-254DB8A89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57" y="3255587"/>
                <a:ext cx="428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7FFC83B-3C47-9E48-51FC-034368F53715}"/>
                  </a:ext>
                </a:extLst>
              </p:cNvPr>
              <p:cNvSpPr txBox="1"/>
              <p:nvPr/>
            </p:nvSpPr>
            <p:spPr>
              <a:xfrm>
                <a:off x="6792945" y="3272951"/>
                <a:ext cx="428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7FFC83B-3C47-9E48-51FC-034368F53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45" y="3272951"/>
                <a:ext cx="42836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FA428FA9-4635-A849-C78E-05698D99D846}"/>
              </a:ext>
            </a:extLst>
          </p:cNvPr>
          <p:cNvSpPr/>
          <p:nvPr/>
        </p:nvSpPr>
        <p:spPr>
          <a:xfrm rot="5400000">
            <a:off x="6047020" y="-1085411"/>
            <a:ext cx="307777" cy="4154659"/>
          </a:xfrm>
          <a:prstGeom prst="leftBrace">
            <a:avLst>
              <a:gd name="adj1" fmla="val 113856"/>
              <a:gd name="adj2" fmla="val 50000"/>
            </a:avLst>
          </a:prstGeom>
          <a:ln w="28575">
            <a:solidFill>
              <a:srgbClr val="0EBC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AD0D06-C919-AF80-B1AE-9A41C6D57567}"/>
              </a:ext>
            </a:extLst>
          </p:cNvPr>
          <p:cNvSpPr txBox="1"/>
          <p:nvPr/>
        </p:nvSpPr>
        <p:spPr>
          <a:xfrm>
            <a:off x="5460321" y="444735"/>
            <a:ext cx="145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EBCB9"/>
                </a:solidFill>
              </a:rPr>
              <a:t>Hidden layers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E71EBAC-3D6C-3E35-2BAA-C694D88CD1BF}"/>
              </a:ext>
            </a:extLst>
          </p:cNvPr>
          <p:cNvSpPr txBox="1"/>
          <p:nvPr/>
        </p:nvSpPr>
        <p:spPr>
          <a:xfrm>
            <a:off x="8818160" y="438755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7A7FF"/>
                </a:solidFill>
              </a:rPr>
              <a:t>Output layer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86C2BA0-1353-2F02-33FC-570D06ED33AD}"/>
              </a:ext>
            </a:extLst>
          </p:cNvPr>
          <p:cNvSpPr txBox="1"/>
          <p:nvPr/>
        </p:nvSpPr>
        <p:spPr>
          <a:xfrm>
            <a:off x="2194687" y="438755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185FFF"/>
                </a:solidFill>
              </a:rPr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415891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D73B6F-851B-60C2-88C6-9DC19F3E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81" y="1346787"/>
            <a:ext cx="8362037" cy="37441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8A9416E-375B-ACA9-D06C-E2A5AEEFEF36}"/>
              </a:ext>
            </a:extLst>
          </p:cNvPr>
          <p:cNvSpPr/>
          <p:nvPr/>
        </p:nvSpPr>
        <p:spPr>
          <a:xfrm>
            <a:off x="2290119" y="3534032"/>
            <a:ext cx="914400" cy="84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6DCE4F-1B4E-0757-BBBC-D05AEB5391A8}"/>
              </a:ext>
            </a:extLst>
          </p:cNvPr>
          <p:cNvSpPr txBox="1"/>
          <p:nvPr/>
        </p:nvSpPr>
        <p:spPr>
          <a:xfrm>
            <a:off x="2290119" y="3218885"/>
            <a:ext cx="757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/>
              <a:t>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453699-C55C-278F-5621-E90497FDA05B}"/>
              </a:ext>
            </a:extLst>
          </p:cNvPr>
          <p:cNvSpPr/>
          <p:nvPr/>
        </p:nvSpPr>
        <p:spPr>
          <a:xfrm>
            <a:off x="9687696" y="3534032"/>
            <a:ext cx="609600" cy="486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687DEB-D5E8-F655-99BE-6C96E65A4941}"/>
              </a:ext>
            </a:extLst>
          </p:cNvPr>
          <p:cNvSpPr txBox="1"/>
          <p:nvPr/>
        </p:nvSpPr>
        <p:spPr>
          <a:xfrm>
            <a:off x="9648587" y="3367462"/>
            <a:ext cx="757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7883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D7D75E-DCCA-A7B8-E5D7-69BD03CB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00" y="813607"/>
            <a:ext cx="6038682" cy="523078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56296A8-DEC5-3990-CC33-5FA344DBF266}"/>
              </a:ext>
            </a:extLst>
          </p:cNvPr>
          <p:cNvSpPr/>
          <p:nvPr/>
        </p:nvSpPr>
        <p:spPr>
          <a:xfrm rot="7065000">
            <a:off x="5494564" y="887205"/>
            <a:ext cx="1817821" cy="2836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1459F7-0D02-F068-9ABB-0F3BA4AFCBC5}"/>
              </a:ext>
            </a:extLst>
          </p:cNvPr>
          <p:cNvSpPr/>
          <p:nvPr/>
        </p:nvSpPr>
        <p:spPr>
          <a:xfrm>
            <a:off x="6394704" y="3096768"/>
            <a:ext cx="1627632" cy="33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67D5BBB-E843-B5AE-8451-851A54332F57}"/>
                  </a:ext>
                </a:extLst>
              </p:cNvPr>
              <p:cNvSpPr txBox="1"/>
              <p:nvPr/>
            </p:nvSpPr>
            <p:spPr>
              <a:xfrm>
                <a:off x="5071968" y="3570919"/>
                <a:ext cx="166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67D5BBB-E843-B5AE-8451-851A5433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68" y="3570919"/>
                <a:ext cx="1664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42011D8E-F42A-5EFE-FD35-77B8BE236D31}"/>
              </a:ext>
            </a:extLst>
          </p:cNvPr>
          <p:cNvSpPr/>
          <p:nvPr/>
        </p:nvSpPr>
        <p:spPr>
          <a:xfrm>
            <a:off x="4590288" y="3535680"/>
            <a:ext cx="371856" cy="3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D171F8-D57A-DC71-7037-E64527290D82}"/>
                  </a:ext>
                </a:extLst>
              </p:cNvPr>
              <p:cNvSpPr txBox="1"/>
              <p:nvPr/>
            </p:nvSpPr>
            <p:spPr>
              <a:xfrm>
                <a:off x="5590756" y="1993316"/>
                <a:ext cx="884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D171F8-D57A-DC71-7037-E64527290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56" y="1993316"/>
                <a:ext cx="8840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3B4324A-D7A8-D9FD-D795-B4DCD6E04A19}"/>
              </a:ext>
            </a:extLst>
          </p:cNvPr>
          <p:cNvCxnSpPr>
            <a:cxnSpLocks/>
          </p:cNvCxnSpPr>
          <p:nvPr/>
        </p:nvCxnSpPr>
        <p:spPr>
          <a:xfrm flipV="1">
            <a:off x="4986528" y="2170418"/>
            <a:ext cx="1969008" cy="487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C328F678-0248-94A1-3E32-170811744250}"/>
              </a:ext>
            </a:extLst>
          </p:cNvPr>
          <p:cNvSpPr/>
          <p:nvPr/>
        </p:nvSpPr>
        <p:spPr>
          <a:xfrm rot="1640127">
            <a:off x="5473467" y="1468812"/>
            <a:ext cx="1627632" cy="33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2198071-1AA0-CEAE-AA7C-1424EA6AB260}"/>
              </a:ext>
            </a:extLst>
          </p:cNvPr>
          <p:cNvSpPr/>
          <p:nvPr/>
        </p:nvSpPr>
        <p:spPr>
          <a:xfrm rot="7065000">
            <a:off x="4780015" y="1246196"/>
            <a:ext cx="1817821" cy="33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F026FC7-6ABC-71BB-80CE-BB96EA070581}"/>
              </a:ext>
            </a:extLst>
          </p:cNvPr>
          <p:cNvSpPr/>
          <p:nvPr/>
        </p:nvSpPr>
        <p:spPr>
          <a:xfrm>
            <a:off x="6926455" y="21540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5289A4-6007-A8AD-9749-ED81BFB3AD23}"/>
              </a:ext>
            </a:extLst>
          </p:cNvPr>
          <p:cNvSpPr/>
          <p:nvPr/>
        </p:nvSpPr>
        <p:spPr>
          <a:xfrm>
            <a:off x="4986528" y="26263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84A70CC-A34E-49D1-DF5A-6EA244A682B2}"/>
                  </a:ext>
                </a:extLst>
              </p:cNvPr>
              <p:cNvSpPr txBox="1"/>
              <p:nvPr/>
            </p:nvSpPr>
            <p:spPr>
              <a:xfrm>
                <a:off x="6822577" y="18304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84A70CC-A34E-49D1-DF5A-6EA244A6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577" y="1830432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670AB6B7-0311-39B6-013B-B0B8B4DB5876}"/>
              </a:ext>
            </a:extLst>
          </p:cNvPr>
          <p:cNvSpPr/>
          <p:nvPr/>
        </p:nvSpPr>
        <p:spPr>
          <a:xfrm rot="7071418">
            <a:off x="3893681" y="3291504"/>
            <a:ext cx="1596938" cy="26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715BC0-DB1E-8362-866C-8C0F7CAE17CB}"/>
              </a:ext>
            </a:extLst>
          </p:cNvPr>
          <p:cNvSpPr/>
          <p:nvPr/>
        </p:nvSpPr>
        <p:spPr>
          <a:xfrm>
            <a:off x="4196447" y="3986111"/>
            <a:ext cx="673853" cy="26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3D6EC87-D969-90DE-BA4B-CBDAB6F33613}"/>
              </a:ext>
            </a:extLst>
          </p:cNvPr>
          <p:cNvSpPr/>
          <p:nvPr/>
        </p:nvSpPr>
        <p:spPr>
          <a:xfrm rot="1886211">
            <a:off x="4873324" y="2457607"/>
            <a:ext cx="154143" cy="1569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8997796-7E4A-33D2-7A9A-5773CCC9EE5C}"/>
                  </a:ext>
                </a:extLst>
              </p:cNvPr>
              <p:cNvSpPr txBox="1"/>
              <p:nvPr/>
            </p:nvSpPr>
            <p:spPr>
              <a:xfrm>
                <a:off x="6687903" y="2786245"/>
                <a:ext cx="284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8997796-7E4A-33D2-7A9A-5773CCC9E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903" y="2786245"/>
                <a:ext cx="2842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9780D70-D321-29F7-E555-EA1F32D11F68}"/>
              </a:ext>
            </a:extLst>
          </p:cNvPr>
          <p:cNvCxnSpPr>
            <a:cxnSpLocks/>
          </p:cNvCxnSpPr>
          <p:nvPr/>
        </p:nvCxnSpPr>
        <p:spPr>
          <a:xfrm flipV="1">
            <a:off x="4973623" y="1944894"/>
            <a:ext cx="429214" cy="6959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7E2AD0-E8F3-4F1B-9B61-9C7472A8EF7C}"/>
                  </a:ext>
                </a:extLst>
              </p:cNvPr>
              <p:cNvSpPr txBox="1"/>
              <p:nvPr/>
            </p:nvSpPr>
            <p:spPr>
              <a:xfrm>
                <a:off x="4730712" y="1563102"/>
                <a:ext cx="658385" cy="60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7E2AD0-E8F3-4F1B-9B61-9C7472A8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12" y="1563102"/>
                <a:ext cx="658385" cy="601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C762D8-FE35-9B2B-8482-ED8A640AF54E}"/>
                  </a:ext>
                </a:extLst>
              </p:cNvPr>
              <p:cNvSpPr txBox="1"/>
              <p:nvPr/>
            </p:nvSpPr>
            <p:spPr>
              <a:xfrm>
                <a:off x="4688545" y="2571540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C762D8-FE35-9B2B-8482-ED8A640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545" y="2571540"/>
                <a:ext cx="4811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have Direita 32">
            <a:extLst>
              <a:ext uri="{FF2B5EF4-FFF2-40B4-BE49-F238E27FC236}">
                <a16:creationId xmlns:a16="http://schemas.microsoft.com/office/drawing/2014/main" id="{85869B0D-95EA-0CBA-0D19-FD523A127EE7}"/>
              </a:ext>
            </a:extLst>
          </p:cNvPr>
          <p:cNvSpPr/>
          <p:nvPr/>
        </p:nvSpPr>
        <p:spPr>
          <a:xfrm rot="1829573">
            <a:off x="6710109" y="2185936"/>
            <a:ext cx="60128" cy="1374800"/>
          </a:xfrm>
          <a:prstGeom prst="rightBrace">
            <a:avLst>
              <a:gd name="adj1" fmla="val 8333"/>
              <a:gd name="adj2" fmla="val 524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4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ângulo 80">
            <a:extLst>
              <a:ext uri="{FF2B5EF4-FFF2-40B4-BE49-F238E27FC236}">
                <a16:creationId xmlns:a16="http://schemas.microsoft.com/office/drawing/2014/main" id="{3EFE63D9-1043-D735-4491-D0F4DC666441}"/>
              </a:ext>
            </a:extLst>
          </p:cNvPr>
          <p:cNvSpPr/>
          <p:nvPr/>
        </p:nvSpPr>
        <p:spPr>
          <a:xfrm rot="2470073">
            <a:off x="7249562" y="2001857"/>
            <a:ext cx="333081" cy="930631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94B81F70-5873-180B-337E-70DC83603E78}"/>
              </a:ext>
            </a:extLst>
          </p:cNvPr>
          <p:cNvCxnSpPr>
            <a:cxnSpLocks/>
          </p:cNvCxnSpPr>
          <p:nvPr/>
        </p:nvCxnSpPr>
        <p:spPr>
          <a:xfrm flipH="1" flipV="1">
            <a:off x="7465060" y="2669540"/>
            <a:ext cx="53975" cy="4061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CCCFE7B7-7912-A7B4-04C9-BF3338DE8C82}"/>
              </a:ext>
            </a:extLst>
          </p:cNvPr>
          <p:cNvCxnSpPr>
            <a:cxnSpLocks/>
          </p:cNvCxnSpPr>
          <p:nvPr/>
        </p:nvCxnSpPr>
        <p:spPr>
          <a:xfrm flipH="1" flipV="1">
            <a:off x="7172323" y="2883510"/>
            <a:ext cx="55247" cy="4447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E3F94FF-114A-3A54-C4B6-053D4B65545C}"/>
              </a:ext>
            </a:extLst>
          </p:cNvPr>
          <p:cNvCxnSpPr>
            <a:cxnSpLocks/>
          </p:cNvCxnSpPr>
          <p:nvPr/>
        </p:nvCxnSpPr>
        <p:spPr>
          <a:xfrm flipV="1">
            <a:off x="5394960" y="2529840"/>
            <a:ext cx="135255" cy="14287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2A3D376-70FF-431A-E054-DE69CA498A67}"/>
              </a:ext>
            </a:extLst>
          </p:cNvPr>
          <p:cNvSpPr/>
          <p:nvPr/>
        </p:nvSpPr>
        <p:spPr>
          <a:xfrm>
            <a:off x="5166360" y="25413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F2993D-969F-C5EE-2273-0FC804B19E8D}"/>
              </a:ext>
            </a:extLst>
          </p:cNvPr>
          <p:cNvSpPr/>
          <p:nvPr/>
        </p:nvSpPr>
        <p:spPr>
          <a:xfrm>
            <a:off x="5318760" y="26937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6C4661-561B-5094-B5ED-077E93C81337}"/>
              </a:ext>
            </a:extLst>
          </p:cNvPr>
          <p:cNvSpPr/>
          <p:nvPr/>
        </p:nvSpPr>
        <p:spPr>
          <a:xfrm>
            <a:off x="4968241" y="286446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154540E-A883-403B-5480-90BA2EDA9D40}"/>
              </a:ext>
            </a:extLst>
          </p:cNvPr>
          <p:cNvSpPr/>
          <p:nvPr/>
        </p:nvSpPr>
        <p:spPr>
          <a:xfrm>
            <a:off x="5647944" y="222438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4D824BE-D67B-2A1F-AD05-0910F75A3B43}"/>
              </a:ext>
            </a:extLst>
          </p:cNvPr>
          <p:cNvSpPr/>
          <p:nvPr/>
        </p:nvSpPr>
        <p:spPr>
          <a:xfrm>
            <a:off x="5516879" y="249565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A4CFEE-219F-2BED-F76F-4DC6826138DD}"/>
              </a:ext>
            </a:extLst>
          </p:cNvPr>
          <p:cNvSpPr/>
          <p:nvPr/>
        </p:nvSpPr>
        <p:spPr>
          <a:xfrm>
            <a:off x="7353300" y="25413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C2EC091-870C-AC10-C26F-8C54ED806848}"/>
              </a:ext>
            </a:extLst>
          </p:cNvPr>
          <p:cNvSpPr/>
          <p:nvPr/>
        </p:nvSpPr>
        <p:spPr>
          <a:xfrm>
            <a:off x="7505700" y="26937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DDB6749-D702-B681-3EC9-6FA1BA754917}"/>
              </a:ext>
            </a:extLst>
          </p:cNvPr>
          <p:cNvSpPr/>
          <p:nvPr/>
        </p:nvSpPr>
        <p:spPr>
          <a:xfrm>
            <a:off x="7155181" y="286446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D597F6A-AC31-7444-3D2E-69826DD75880}"/>
              </a:ext>
            </a:extLst>
          </p:cNvPr>
          <p:cNvSpPr/>
          <p:nvPr/>
        </p:nvSpPr>
        <p:spPr>
          <a:xfrm>
            <a:off x="7834884" y="222438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9978B1-9E42-22CB-18B4-E057A637E8EC}"/>
              </a:ext>
            </a:extLst>
          </p:cNvPr>
          <p:cNvSpPr/>
          <p:nvPr/>
        </p:nvSpPr>
        <p:spPr>
          <a:xfrm>
            <a:off x="7703819" y="249565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294AE2B-A1CF-C026-53D3-1A395FD73682}"/>
              </a:ext>
            </a:extLst>
          </p:cNvPr>
          <p:cNvCxnSpPr>
            <a:cxnSpLocks/>
          </p:cNvCxnSpPr>
          <p:nvPr/>
        </p:nvCxnSpPr>
        <p:spPr>
          <a:xfrm flipV="1">
            <a:off x="6979923" y="1949552"/>
            <a:ext cx="1112517" cy="1255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210E9B1-2129-AAA5-4240-AE4CF02A4BC6}"/>
              </a:ext>
            </a:extLst>
          </p:cNvPr>
          <p:cNvCxnSpPr>
            <a:cxnSpLocks/>
          </p:cNvCxnSpPr>
          <p:nvPr/>
        </p:nvCxnSpPr>
        <p:spPr>
          <a:xfrm>
            <a:off x="4754627" y="2103120"/>
            <a:ext cx="1105154" cy="983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2515A00-CA17-E2C1-C571-ED627D0370ED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5007265" y="2585136"/>
            <a:ext cx="279110" cy="28602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F9B4E980-A280-2C4B-B3F5-DFEF9F3188FC}"/>
              </a:ext>
            </a:extLst>
          </p:cNvPr>
          <p:cNvCxnSpPr>
            <a:cxnSpLocks/>
          </p:cNvCxnSpPr>
          <p:nvPr/>
        </p:nvCxnSpPr>
        <p:spPr>
          <a:xfrm flipV="1">
            <a:off x="5334000" y="2267001"/>
            <a:ext cx="320040" cy="337134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DF352EF-CF5D-64EE-49EE-3CD4A85A386B}"/>
              </a:ext>
            </a:extLst>
          </p:cNvPr>
          <p:cNvCxnSpPr>
            <a:cxnSpLocks/>
          </p:cNvCxnSpPr>
          <p:nvPr/>
        </p:nvCxnSpPr>
        <p:spPr>
          <a:xfrm flipV="1">
            <a:off x="5198743" y="2529840"/>
            <a:ext cx="26672" cy="28831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2A32242-2251-6364-ADA5-2D230D77A5C7}"/>
              </a:ext>
            </a:extLst>
          </p:cNvPr>
          <p:cNvCxnSpPr>
            <a:cxnSpLocks/>
          </p:cNvCxnSpPr>
          <p:nvPr/>
        </p:nvCxnSpPr>
        <p:spPr>
          <a:xfrm flipV="1">
            <a:off x="5351143" y="2682240"/>
            <a:ext cx="26672" cy="28831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D7117F96-A6DD-3810-738A-34F6F45D1D76}"/>
              </a:ext>
            </a:extLst>
          </p:cNvPr>
          <p:cNvSpPr/>
          <p:nvPr/>
        </p:nvSpPr>
        <p:spPr>
          <a:xfrm>
            <a:off x="5205984" y="249679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DF113DB-4BA1-ED74-4613-4144D2FEDB1C}"/>
              </a:ext>
            </a:extLst>
          </p:cNvPr>
          <p:cNvSpPr/>
          <p:nvPr/>
        </p:nvSpPr>
        <p:spPr>
          <a:xfrm>
            <a:off x="5268279" y="255764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F78565B-363D-3016-A3AF-E59AC83B256D}"/>
              </a:ext>
            </a:extLst>
          </p:cNvPr>
          <p:cNvSpPr/>
          <p:nvPr/>
        </p:nvSpPr>
        <p:spPr>
          <a:xfrm>
            <a:off x="5301140" y="258704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B2E9F61C-CE7E-0BC0-AE3B-6BCA2FC7BC27}"/>
              </a:ext>
            </a:extLst>
          </p:cNvPr>
          <p:cNvSpPr/>
          <p:nvPr/>
        </p:nvSpPr>
        <p:spPr>
          <a:xfrm>
            <a:off x="5371719" y="263586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5E9A2F5-F4D7-356B-480E-361ADE3CA804}"/>
              </a:ext>
            </a:extLst>
          </p:cNvPr>
          <p:cNvSpPr/>
          <p:nvPr/>
        </p:nvSpPr>
        <p:spPr>
          <a:xfrm>
            <a:off x="5373624" y="263967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93371147-4E49-AE26-81C9-DC56B7B460B7}"/>
              </a:ext>
            </a:extLst>
          </p:cNvPr>
          <p:cNvCxnSpPr>
            <a:cxnSpLocks/>
          </p:cNvCxnSpPr>
          <p:nvPr/>
        </p:nvCxnSpPr>
        <p:spPr>
          <a:xfrm flipH="1" flipV="1">
            <a:off x="7376159" y="2565425"/>
            <a:ext cx="91441" cy="7424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1C45CAB-916F-FAC3-9252-C33AA27FA177}"/>
              </a:ext>
            </a:extLst>
          </p:cNvPr>
          <p:cNvCxnSpPr>
            <a:cxnSpLocks/>
          </p:cNvCxnSpPr>
          <p:nvPr/>
        </p:nvCxnSpPr>
        <p:spPr>
          <a:xfrm flipH="1" flipV="1">
            <a:off x="7653020" y="2458720"/>
            <a:ext cx="58420" cy="4633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DBBA2920-F43A-2283-2040-0E0744281505}"/>
              </a:ext>
            </a:extLst>
          </p:cNvPr>
          <p:cNvSpPr/>
          <p:nvPr/>
        </p:nvSpPr>
        <p:spPr>
          <a:xfrm>
            <a:off x="7209158" y="290637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1A40B864-1DBC-BDA6-CA0E-70B3104A6555}"/>
              </a:ext>
            </a:extLst>
          </p:cNvPr>
          <p:cNvSpPr/>
          <p:nvPr/>
        </p:nvSpPr>
        <p:spPr>
          <a:xfrm>
            <a:off x="7432678" y="264729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C7F6ECD2-E4BD-D5C3-2155-416D750D5A0A}"/>
              </a:ext>
            </a:extLst>
          </p:cNvPr>
          <p:cNvSpPr/>
          <p:nvPr/>
        </p:nvSpPr>
        <p:spPr>
          <a:xfrm>
            <a:off x="7455538" y="26244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B15F0121-CA61-5906-6074-BF03B0AFE775}"/>
              </a:ext>
            </a:extLst>
          </p:cNvPr>
          <p:cNvSpPr/>
          <p:nvPr/>
        </p:nvSpPr>
        <p:spPr>
          <a:xfrm>
            <a:off x="7623178" y="243139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4607FBD-1B14-DA87-73B0-04511E63F6C9}"/>
              </a:ext>
            </a:extLst>
          </p:cNvPr>
          <p:cNvSpPr/>
          <p:nvPr/>
        </p:nvSpPr>
        <p:spPr>
          <a:xfrm>
            <a:off x="7823838" y="221041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07557959-5538-0C34-97CF-9AD8AE7C68EF}"/>
              </a:ext>
            </a:extLst>
          </p:cNvPr>
          <p:cNvCxnSpPr>
            <a:cxnSpLocks/>
          </p:cNvCxnSpPr>
          <p:nvPr/>
        </p:nvCxnSpPr>
        <p:spPr>
          <a:xfrm>
            <a:off x="5630897" y="2049191"/>
            <a:ext cx="190834" cy="178464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3FD8C43B-F38B-34B6-D5DD-464D995638D7}"/>
              </a:ext>
            </a:extLst>
          </p:cNvPr>
          <p:cNvCxnSpPr>
            <a:cxnSpLocks/>
          </p:cNvCxnSpPr>
          <p:nvPr/>
        </p:nvCxnSpPr>
        <p:spPr>
          <a:xfrm flipH="1">
            <a:off x="6980358" y="2001234"/>
            <a:ext cx="618183" cy="708921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1853F8C2-8BBD-9D2C-CADA-A61D8652B059}"/>
              </a:ext>
            </a:extLst>
          </p:cNvPr>
          <p:cNvSpPr/>
          <p:nvPr/>
        </p:nvSpPr>
        <p:spPr>
          <a:xfrm rot="2565098">
            <a:off x="5401350" y="2055094"/>
            <a:ext cx="244207" cy="618381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21480BD-05E5-ED24-1B02-ECC030D4E933}"/>
              </a:ext>
            </a:extLst>
          </p:cNvPr>
          <p:cNvSpPr/>
          <p:nvPr/>
        </p:nvSpPr>
        <p:spPr>
          <a:xfrm>
            <a:off x="4984405" y="334325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744E1507-8B9A-EE1D-6ACA-5B2BB8A90AEE}"/>
              </a:ext>
            </a:extLst>
          </p:cNvPr>
          <p:cNvSpPr/>
          <p:nvPr/>
        </p:nvSpPr>
        <p:spPr>
          <a:xfrm>
            <a:off x="4983768" y="346896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4610EC2A-B518-FCAD-2EBD-50962438F758}"/>
              </a:ext>
            </a:extLst>
          </p:cNvPr>
          <p:cNvCxnSpPr>
            <a:cxnSpLocks/>
          </p:cNvCxnSpPr>
          <p:nvPr/>
        </p:nvCxnSpPr>
        <p:spPr>
          <a:xfrm flipH="1">
            <a:off x="4789125" y="3639804"/>
            <a:ext cx="246223" cy="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8511C8F-3226-0AF4-9234-595FD5FB2894}"/>
              </a:ext>
            </a:extLst>
          </p:cNvPr>
          <p:cNvSpPr txBox="1"/>
          <p:nvPr/>
        </p:nvSpPr>
        <p:spPr>
          <a:xfrm>
            <a:off x="4973480" y="3280063"/>
            <a:ext cx="3196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/>
              <a:t>Dado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38D8DDE-256B-BCF3-DEE8-1E0C2AC0D130}"/>
              </a:ext>
            </a:extLst>
          </p:cNvPr>
          <p:cNvSpPr txBox="1"/>
          <p:nvPr/>
        </p:nvSpPr>
        <p:spPr>
          <a:xfrm>
            <a:off x="4978304" y="3407180"/>
            <a:ext cx="669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/>
              <a:t>Projeção do dado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35BE44E-8EBD-2E67-3EC6-04FB28ED5239}"/>
              </a:ext>
            </a:extLst>
          </p:cNvPr>
          <p:cNvSpPr txBox="1"/>
          <p:nvPr/>
        </p:nvSpPr>
        <p:spPr>
          <a:xfrm>
            <a:off x="4978304" y="3555165"/>
            <a:ext cx="11176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/>
              <a:t>Maior distância entre as projeções</a:t>
            </a:r>
          </a:p>
        </p:txBody>
      </p:sp>
    </p:spTree>
    <p:extLst>
      <p:ext uri="{BB962C8B-B14F-4D97-AF65-F5344CB8AC3E}">
        <p14:creationId xmlns:p14="http://schemas.microsoft.com/office/powerpoint/2010/main" val="38887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95AAFD8-16DA-BB68-0716-17A0039364A5}"/>
              </a:ext>
            </a:extLst>
          </p:cNvPr>
          <p:cNvCxnSpPr>
            <a:cxnSpLocks/>
          </p:cNvCxnSpPr>
          <p:nvPr/>
        </p:nvCxnSpPr>
        <p:spPr>
          <a:xfrm flipV="1">
            <a:off x="6055722" y="3346702"/>
            <a:ext cx="1491126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C199A49-0606-A667-C129-236A35DB496B}"/>
              </a:ext>
            </a:extLst>
          </p:cNvPr>
          <p:cNvCxnSpPr>
            <a:cxnSpLocks/>
          </p:cNvCxnSpPr>
          <p:nvPr/>
        </p:nvCxnSpPr>
        <p:spPr>
          <a:xfrm flipV="1">
            <a:off x="5476855" y="3346703"/>
            <a:ext cx="578867" cy="46329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193C731-05B8-7784-1687-95870BD3B6EA}"/>
              </a:ext>
            </a:extLst>
          </p:cNvPr>
          <p:cNvCxnSpPr>
            <a:cxnSpLocks/>
          </p:cNvCxnSpPr>
          <p:nvPr/>
        </p:nvCxnSpPr>
        <p:spPr>
          <a:xfrm flipV="1">
            <a:off x="6055722" y="2481071"/>
            <a:ext cx="0" cy="86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F476AD4-970D-C95F-99B0-306A2165E420}"/>
              </a:ext>
            </a:extLst>
          </p:cNvPr>
          <p:cNvCxnSpPr/>
          <p:nvPr/>
        </p:nvCxnSpPr>
        <p:spPr>
          <a:xfrm flipV="1">
            <a:off x="6177895" y="2572511"/>
            <a:ext cx="0" cy="944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F9A7FAB-6881-3D31-D6AE-44B32675738D}"/>
              </a:ext>
            </a:extLst>
          </p:cNvPr>
          <p:cNvCxnSpPr/>
          <p:nvPr/>
        </p:nvCxnSpPr>
        <p:spPr>
          <a:xfrm>
            <a:off x="6177895" y="2572511"/>
            <a:ext cx="79592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3DD37C4-66C0-F3FB-5996-BC1A91562FBF}"/>
              </a:ext>
            </a:extLst>
          </p:cNvPr>
          <p:cNvCxnSpPr/>
          <p:nvPr/>
        </p:nvCxnSpPr>
        <p:spPr>
          <a:xfrm>
            <a:off x="6177895" y="3517391"/>
            <a:ext cx="79592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3DF11A5-609B-0346-A342-F399BDBB319D}"/>
              </a:ext>
            </a:extLst>
          </p:cNvPr>
          <p:cNvCxnSpPr/>
          <p:nvPr/>
        </p:nvCxnSpPr>
        <p:spPr>
          <a:xfrm flipV="1">
            <a:off x="6973824" y="2572511"/>
            <a:ext cx="0" cy="9448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38991ACE-73AB-0AE2-8E82-837392D94800}"/>
              </a:ext>
            </a:extLst>
          </p:cNvPr>
          <p:cNvSpPr/>
          <p:nvPr/>
        </p:nvSpPr>
        <p:spPr>
          <a:xfrm rot="19741604">
            <a:off x="6061404" y="2422633"/>
            <a:ext cx="1694687" cy="1244636"/>
          </a:xfrm>
          <a:prstGeom prst="parallelogram">
            <a:avLst>
              <a:gd name="adj" fmla="val 61352"/>
            </a:avLst>
          </a:prstGeom>
          <a:solidFill>
            <a:schemeClr val="accent2">
              <a:alpha val="1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61EBFD0-18CB-F24C-28C4-63E1E3938FB2}"/>
              </a:ext>
            </a:extLst>
          </p:cNvPr>
          <p:cNvCxnSpPr>
            <a:cxnSpLocks/>
          </p:cNvCxnSpPr>
          <p:nvPr/>
        </p:nvCxnSpPr>
        <p:spPr>
          <a:xfrm flipV="1">
            <a:off x="8534402" y="3357369"/>
            <a:ext cx="1491126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B51672B8-108E-4589-F58A-66B0E7BBA10C}"/>
              </a:ext>
            </a:extLst>
          </p:cNvPr>
          <p:cNvCxnSpPr>
            <a:cxnSpLocks/>
          </p:cNvCxnSpPr>
          <p:nvPr/>
        </p:nvCxnSpPr>
        <p:spPr>
          <a:xfrm flipV="1">
            <a:off x="7955535" y="3357370"/>
            <a:ext cx="578867" cy="46329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E35A4A4-C63B-A516-499E-0C06D3E6A922}"/>
              </a:ext>
            </a:extLst>
          </p:cNvPr>
          <p:cNvCxnSpPr>
            <a:cxnSpLocks/>
          </p:cNvCxnSpPr>
          <p:nvPr/>
        </p:nvCxnSpPr>
        <p:spPr>
          <a:xfrm flipV="1">
            <a:off x="8534402" y="2491738"/>
            <a:ext cx="0" cy="86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95D24C-DFFA-A2BC-ABD7-B29CD749F3E6}"/>
              </a:ext>
            </a:extLst>
          </p:cNvPr>
          <p:cNvCxnSpPr/>
          <p:nvPr/>
        </p:nvCxnSpPr>
        <p:spPr>
          <a:xfrm flipV="1">
            <a:off x="8656575" y="2583178"/>
            <a:ext cx="0" cy="944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elogramo 38">
            <a:extLst>
              <a:ext uri="{FF2B5EF4-FFF2-40B4-BE49-F238E27FC236}">
                <a16:creationId xmlns:a16="http://schemas.microsoft.com/office/drawing/2014/main" id="{FD9F66EC-9768-82EC-154A-B9897EB95A38}"/>
              </a:ext>
            </a:extLst>
          </p:cNvPr>
          <p:cNvSpPr/>
          <p:nvPr/>
        </p:nvSpPr>
        <p:spPr>
          <a:xfrm>
            <a:off x="7812935" y="1900379"/>
            <a:ext cx="2212593" cy="598981"/>
          </a:xfrm>
          <a:prstGeom prst="parallelogram">
            <a:avLst>
              <a:gd name="adj" fmla="val 123913"/>
            </a:avLst>
          </a:prstGeom>
          <a:solidFill>
            <a:schemeClr val="accent2">
              <a:alpha val="1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3DA5CF5-63F9-978A-35F6-1361F870D995}"/>
              </a:ext>
            </a:extLst>
          </p:cNvPr>
          <p:cNvCxnSpPr>
            <a:cxnSpLocks/>
          </p:cNvCxnSpPr>
          <p:nvPr/>
        </p:nvCxnSpPr>
        <p:spPr>
          <a:xfrm>
            <a:off x="8656575" y="2255523"/>
            <a:ext cx="0" cy="3352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1B0DD85F-8379-1E2B-62B9-AB05F22D3D84}"/>
              </a:ext>
            </a:extLst>
          </p:cNvPr>
          <p:cNvSpPr/>
          <p:nvPr/>
        </p:nvSpPr>
        <p:spPr>
          <a:xfrm>
            <a:off x="8633715" y="223266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F868A76-043E-9ED2-C481-853B91380512}"/>
              </a:ext>
            </a:extLst>
          </p:cNvPr>
          <p:cNvCxnSpPr>
            <a:cxnSpLocks/>
          </p:cNvCxnSpPr>
          <p:nvPr/>
        </p:nvCxnSpPr>
        <p:spPr>
          <a:xfrm>
            <a:off x="5476855" y="4345431"/>
            <a:ext cx="9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D109C9C-EFCA-B5C0-C5A7-B3A153505519}"/>
              </a:ext>
            </a:extLst>
          </p:cNvPr>
          <p:cNvCxnSpPr>
            <a:cxnSpLocks/>
          </p:cNvCxnSpPr>
          <p:nvPr/>
        </p:nvCxnSpPr>
        <p:spPr>
          <a:xfrm>
            <a:off x="5476855" y="4530851"/>
            <a:ext cx="918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4BE4C78-8F58-0FFB-8959-18DF37587752}"/>
              </a:ext>
            </a:extLst>
          </p:cNvPr>
          <p:cNvSpPr txBox="1"/>
          <p:nvPr/>
        </p:nvSpPr>
        <p:spPr>
          <a:xfrm>
            <a:off x="5522755" y="4200026"/>
            <a:ext cx="85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Dado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8A88AB5-521E-1EE0-AAC7-C52547919E32}"/>
              </a:ext>
            </a:extLst>
          </p:cNvPr>
          <p:cNvSpPr txBox="1"/>
          <p:nvPr/>
        </p:nvSpPr>
        <p:spPr>
          <a:xfrm>
            <a:off x="5522755" y="4389471"/>
            <a:ext cx="85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Projeção</a:t>
            </a:r>
          </a:p>
        </p:txBody>
      </p:sp>
    </p:spTree>
    <p:extLst>
      <p:ext uri="{BB962C8B-B14F-4D97-AF65-F5344CB8AC3E}">
        <p14:creationId xmlns:p14="http://schemas.microsoft.com/office/powerpoint/2010/main" val="3535615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208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Ruys</dc:creator>
  <cp:lastModifiedBy>Igor Ruys</cp:lastModifiedBy>
  <cp:revision>10</cp:revision>
  <dcterms:created xsi:type="dcterms:W3CDTF">2023-02-15T04:45:35Z</dcterms:created>
  <dcterms:modified xsi:type="dcterms:W3CDTF">2024-07-01T03:30:38Z</dcterms:modified>
</cp:coreProperties>
</file>