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8A"/>
    <a:srgbClr val="61BB46"/>
    <a:srgbClr val="F04223"/>
    <a:srgbClr val="185FFF"/>
    <a:srgbClr val="77A7FF"/>
    <a:srgbClr val="0EB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125" d="100"/>
          <a:sy n="125" d="100"/>
        </p:scale>
        <p:origin x="-1114" y="-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A594-2EEA-7469-FCC0-4DE3AE71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E3160-4509-50D6-8B94-8B7EBBFEC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9D5B3-6C0C-243F-161C-DE72E4BD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3911E-6394-E012-1EF5-12700DD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66C3D-3B23-557E-04AB-C849B6CD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8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C6200-DA6E-5181-A560-90ABB70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BE1BC7-2120-58BF-6114-E3560965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091F3-B461-3D3B-2C7A-70ABECE3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284C7-F192-BC51-0254-601B0939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440A2-CFD6-833D-B07A-C47F2BF6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36CB13-44AA-D6B6-C061-A9C4B621F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80C7E1-6839-FB84-551D-6B806841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5C59C-BA11-24E9-3B50-DF2A3E01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04057B-71F7-55A6-8472-70BA21B3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9546-AE03-8B6A-423D-88BE3967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0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F69A-6263-CCB6-2F36-4722F775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7C15E-6546-FB52-300F-12E42E78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6BFE0-445F-FF33-7176-2EC7E756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0BAE3-536A-154C-1A18-A3481131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623CF-3C00-B397-AEE7-CC69DD43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54DAE-43C8-6D06-D559-42889BA7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CE6D8-F7CA-A700-43A9-1AFE73E7B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FA888-8B9C-133B-4A87-FB38EC2B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C8BE3-8287-4A5F-E813-42FAE8A4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5D33D-A64F-D57E-1501-F46CF765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2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E4DC-3129-A542-7BFF-FC6A7C0C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CF6A0-664D-E2FB-AF47-F4013B59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C65EDB-2818-658A-6460-DA2AE4D0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BC49D6-4658-7895-C756-F51512C4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2BE58A-FA4B-02DB-A251-4A593092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67AFE-1A21-CFB4-29B3-6E98ACBD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5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CBAC1-8334-4862-754A-B146CE3E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44998-1C0C-C566-7BD0-F7D102DF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81DF1D-6637-A9EA-3399-D2541C07F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2E34F8-E11B-C893-FF18-A1560E610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8F2423-0D09-9C52-632E-CA0A19FD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731DE8-BCF8-57AC-2B8C-87161272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0B4114-5155-B3C6-6666-FA2A7123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EBD52B-812D-83E1-41DF-2C7AE3C6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1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32F7-1B1E-4825-DF1E-7B2A817F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9A04E5-63A4-7BD7-0FC1-D8E39A8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3D286-466E-95B9-2EA7-1BAB7F6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28AB32-6043-E61F-6206-D7F81A2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5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96D776-DA02-A19F-14EC-6717144D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C23042-0C8F-DC9A-6D31-D5663D2E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3B24F3-6B09-B705-84EB-83A90104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88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DBCC-3E7A-995E-BC31-07DA629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425D08-013F-CE69-EF4E-1313B836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51D2E6-0694-6F47-6ECE-BF6D2EEAC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2225C-87AF-C027-4E92-A9C9C8C8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59CB94-E2C4-275E-ABA6-641ADC2A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17883A-E8DC-8A6B-ADE7-9B9A2295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927D0-243C-576C-E731-2A79BE2C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63531D-17BC-F187-7A73-04EE16FD5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FA90B-D553-FB8C-83CB-9EFB8FAE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7E3D0D-5C91-9186-B0DB-92412926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BE098-6421-44F0-EF1B-4B4B1DFA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BBF293-071C-3AF7-6D56-A3CA2CE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5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D19987-877F-FF29-B2CA-2274D6DF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CD32E-2129-E3A4-841D-F0E900DD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E153C-6797-665E-EFCE-859662FD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FEA9-41FB-40F1-A8FA-A19BCC6F7DB1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6BB4E-3D53-50DC-E090-B583EC18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3A3FA-1A71-DBB5-A852-5A7668D77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E933EF-F692-0163-5CA3-2A340C05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9" y="729799"/>
            <a:ext cx="7933893" cy="586754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7D796D6-0EF2-1BF4-7374-90B155742398}"/>
              </a:ext>
            </a:extLst>
          </p:cNvPr>
          <p:cNvCxnSpPr/>
          <p:nvPr/>
        </p:nvCxnSpPr>
        <p:spPr>
          <a:xfrm flipV="1">
            <a:off x="7325360" y="2037080"/>
            <a:ext cx="0" cy="43180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E680D45-ED4F-4E48-F383-DBCDB538EEEA}"/>
              </a:ext>
            </a:extLst>
          </p:cNvPr>
          <p:cNvCxnSpPr>
            <a:cxnSpLocks/>
          </p:cNvCxnSpPr>
          <p:nvPr/>
        </p:nvCxnSpPr>
        <p:spPr>
          <a:xfrm>
            <a:off x="1973580" y="2037080"/>
            <a:ext cx="535178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A3C5626-C48D-357C-72D3-1219393B4B03}"/>
              </a:ext>
            </a:extLst>
          </p:cNvPr>
          <p:cNvCxnSpPr>
            <a:cxnSpLocks/>
          </p:cNvCxnSpPr>
          <p:nvPr/>
        </p:nvCxnSpPr>
        <p:spPr>
          <a:xfrm flipV="1">
            <a:off x="3766820" y="4292600"/>
            <a:ext cx="0" cy="1422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D20FF2E-C5DB-348E-4D1E-A6DD9DA78BD9}"/>
              </a:ext>
            </a:extLst>
          </p:cNvPr>
          <p:cNvCxnSpPr>
            <a:cxnSpLocks/>
          </p:cNvCxnSpPr>
          <p:nvPr/>
        </p:nvCxnSpPr>
        <p:spPr>
          <a:xfrm>
            <a:off x="1973580" y="4434840"/>
            <a:ext cx="179324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BBBF8944-B84B-23FE-8761-C8DE550F4AAA}"/>
              </a:ext>
            </a:extLst>
          </p:cNvPr>
          <p:cNvSpPr/>
          <p:nvPr/>
        </p:nvSpPr>
        <p:spPr>
          <a:xfrm>
            <a:off x="6123940" y="1361441"/>
            <a:ext cx="1201420" cy="487680"/>
          </a:xfrm>
          <a:prstGeom prst="wedgeRectCallout">
            <a:avLst>
              <a:gd name="adj1" fmla="val 47666"/>
              <a:gd name="adj2" fmla="val 796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ysClr val="windowText" lastClr="000000"/>
                </a:solidFill>
              </a:rPr>
              <a:t>(2.34, 1.24)</a:t>
            </a:r>
          </a:p>
        </p:txBody>
      </p: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5B0234CC-DAC6-9FF7-4058-10DC6AC3C897}"/>
              </a:ext>
            </a:extLst>
          </p:cNvPr>
          <p:cNvSpPr/>
          <p:nvPr/>
        </p:nvSpPr>
        <p:spPr>
          <a:xfrm>
            <a:off x="3642855" y="4577080"/>
            <a:ext cx="1201420" cy="487680"/>
          </a:xfrm>
          <a:prstGeom prst="wedgeRectCallout">
            <a:avLst>
              <a:gd name="adj1" fmla="val -39226"/>
              <a:gd name="adj2" fmla="val -765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ysClr val="windowText" lastClr="000000"/>
                </a:solidFill>
              </a:rPr>
              <a:t>(0.79, -0.09)</a:t>
            </a:r>
          </a:p>
        </p:txBody>
      </p:sp>
    </p:spTree>
    <p:extLst>
      <p:ext uri="{BB962C8B-B14F-4D97-AF65-F5344CB8AC3E}">
        <p14:creationId xmlns:p14="http://schemas.microsoft.com/office/powerpoint/2010/main" val="242310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E30A66-FBA9-48E3-6900-56543F0B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6" y="772879"/>
            <a:ext cx="6881503" cy="531224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4549C7F-994C-EAA3-B15A-87EEB95B6AFC}"/>
              </a:ext>
            </a:extLst>
          </p:cNvPr>
          <p:cNvSpPr/>
          <p:nvPr/>
        </p:nvSpPr>
        <p:spPr>
          <a:xfrm>
            <a:off x="3334871" y="842682"/>
            <a:ext cx="2931458" cy="42672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E09FD5-2B94-FDFA-E829-5836F930DC7E}"/>
              </a:ext>
            </a:extLst>
          </p:cNvPr>
          <p:cNvSpPr/>
          <p:nvPr/>
        </p:nvSpPr>
        <p:spPr>
          <a:xfrm>
            <a:off x="7189694" y="1990724"/>
            <a:ext cx="2020981" cy="31191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1F4B3BA-AC2C-8FAD-DB66-C8C57D08C776}"/>
              </a:ext>
            </a:extLst>
          </p:cNvPr>
          <p:cNvGrpSpPr/>
          <p:nvPr/>
        </p:nvGrpSpPr>
        <p:grpSpPr>
          <a:xfrm>
            <a:off x="6266329" y="842682"/>
            <a:ext cx="923366" cy="4267199"/>
            <a:chOff x="6266329" y="842682"/>
            <a:chExt cx="923366" cy="426719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9E9FB4E-6312-78BE-9830-87BA95E1EE96}"/>
                </a:ext>
              </a:extLst>
            </p:cNvPr>
            <p:cNvSpPr/>
            <p:nvPr/>
          </p:nvSpPr>
          <p:spPr>
            <a:xfrm>
              <a:off x="6266329" y="842682"/>
              <a:ext cx="610721" cy="42671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BE53441-5E83-817F-47EB-3CCA74D37711}"/>
                </a:ext>
              </a:extLst>
            </p:cNvPr>
            <p:cNvSpPr/>
            <p:nvPr/>
          </p:nvSpPr>
          <p:spPr>
            <a:xfrm>
              <a:off x="6877051" y="1990724"/>
              <a:ext cx="312644" cy="311915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37DDB2-A77B-95A5-C822-2B58F324EDDA}"/>
              </a:ext>
            </a:extLst>
          </p:cNvPr>
          <p:cNvSpPr txBox="1"/>
          <p:nvPr/>
        </p:nvSpPr>
        <p:spPr>
          <a:xfrm rot="16200000">
            <a:off x="8049494" y="2970779"/>
            <a:ext cx="212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chemeClr val="accent4">
                    <a:lumMod val="75000"/>
                  </a:schemeClr>
                </a:solidFill>
              </a:rPr>
              <a:t>Corret. class. e fora da margem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BBC439-8447-6567-A929-995D2231B824}"/>
              </a:ext>
            </a:extLst>
          </p:cNvPr>
          <p:cNvSpPr txBox="1"/>
          <p:nvPr/>
        </p:nvSpPr>
        <p:spPr>
          <a:xfrm rot="16200000">
            <a:off x="5922554" y="2923156"/>
            <a:ext cx="2298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chemeClr val="accent1"/>
                </a:solidFill>
              </a:rPr>
              <a:t>Corret. class. e dentro da margem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AE3A68-E0A7-E8E8-5498-EBE7C845F35D}"/>
              </a:ext>
            </a:extLst>
          </p:cNvPr>
          <p:cNvSpPr txBox="1"/>
          <p:nvPr/>
        </p:nvSpPr>
        <p:spPr>
          <a:xfrm rot="16200000">
            <a:off x="2478483" y="3023651"/>
            <a:ext cx="1907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Erroneamente Classificados</a:t>
            </a:r>
          </a:p>
        </p:txBody>
      </p:sp>
    </p:spTree>
    <p:extLst>
      <p:ext uri="{BB962C8B-B14F-4D97-AF65-F5344CB8AC3E}">
        <p14:creationId xmlns:p14="http://schemas.microsoft.com/office/powerpoint/2010/main" val="61829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5ECEF0-96BE-FC0D-EDB8-2B09415A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23" y="1676400"/>
            <a:ext cx="5492585" cy="39970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C7E1A24-389A-0550-8FF5-943AB8F32E18}"/>
              </a:ext>
            </a:extLst>
          </p:cNvPr>
          <p:cNvSpPr/>
          <p:nvPr/>
        </p:nvSpPr>
        <p:spPr>
          <a:xfrm>
            <a:off x="1694329" y="1398494"/>
            <a:ext cx="959224" cy="1013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0B0683-54F6-6102-DF9C-936F543505E9}"/>
              </a:ext>
            </a:extLst>
          </p:cNvPr>
          <p:cNvSpPr/>
          <p:nvPr/>
        </p:nvSpPr>
        <p:spPr>
          <a:xfrm>
            <a:off x="6822140" y="1981200"/>
            <a:ext cx="959224" cy="1954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92D4C8-AB3B-EBC3-74E7-D9583DB5DBE4}"/>
                  </a:ext>
                </a:extLst>
              </p:cNvPr>
              <p:cNvSpPr txBox="1"/>
              <p:nvPr/>
            </p:nvSpPr>
            <p:spPr>
              <a:xfrm>
                <a:off x="1960607" y="1676400"/>
                <a:ext cx="692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92D4C8-AB3B-EBC3-74E7-D9583DB5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7" y="1676400"/>
                <a:ext cx="69294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B5A16F-A2FF-139B-A4F8-A3F73EB33420}"/>
                  </a:ext>
                </a:extLst>
              </p:cNvPr>
              <p:cNvSpPr txBox="1"/>
              <p:nvPr/>
            </p:nvSpPr>
            <p:spPr>
              <a:xfrm>
                <a:off x="6608806" y="1981200"/>
                <a:ext cx="108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B5A16F-A2FF-139B-A4F8-A3F73EB3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06" y="1981200"/>
                <a:ext cx="108337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BD41E2C-FD84-E9C2-A4DA-EBBA65341BB0}"/>
                  </a:ext>
                </a:extLst>
              </p:cNvPr>
              <p:cNvSpPr txBox="1"/>
              <p:nvPr/>
            </p:nvSpPr>
            <p:spPr>
              <a:xfrm>
                <a:off x="6520270" y="3073115"/>
                <a:ext cx="108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BD41E2C-FD84-E9C2-A4DA-EBBA6534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70" y="3073115"/>
                <a:ext cx="108337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5A918B1-30EC-4CC7-2E37-4880E1837C54}"/>
                  </a:ext>
                </a:extLst>
              </p:cNvPr>
              <p:cNvSpPr txBox="1"/>
              <p:nvPr/>
            </p:nvSpPr>
            <p:spPr>
              <a:xfrm>
                <a:off x="6715484" y="2527157"/>
                <a:ext cx="692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5A918B1-30EC-4CC7-2E37-4880E183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84" y="2527157"/>
                <a:ext cx="692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2C533019-FB7A-4B2C-CA69-A98ABFF2F549}"/>
              </a:ext>
            </a:extLst>
          </p:cNvPr>
          <p:cNvSpPr/>
          <p:nvPr/>
        </p:nvSpPr>
        <p:spPr>
          <a:xfrm>
            <a:off x="4267200" y="2165866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CBF855C-30D1-361D-6D38-54F1B4949310}"/>
              </a:ext>
            </a:extLst>
          </p:cNvPr>
          <p:cNvSpPr/>
          <p:nvPr/>
        </p:nvSpPr>
        <p:spPr>
          <a:xfrm>
            <a:off x="4110817" y="4050516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B38664-5704-CB92-9734-FC72FF07F09D}"/>
              </a:ext>
            </a:extLst>
          </p:cNvPr>
          <p:cNvSpPr/>
          <p:nvPr/>
        </p:nvSpPr>
        <p:spPr>
          <a:xfrm>
            <a:off x="5950808" y="3632058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ACFD54-797E-D092-6880-9D81A1EA8559}"/>
              </a:ext>
            </a:extLst>
          </p:cNvPr>
          <p:cNvSpPr/>
          <p:nvPr/>
        </p:nvSpPr>
        <p:spPr>
          <a:xfrm>
            <a:off x="5907717" y="3646320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57395CA-3DD3-7FFA-BA57-BDE29DD1358B}"/>
              </a:ext>
            </a:extLst>
          </p:cNvPr>
          <p:cNvSpPr/>
          <p:nvPr/>
        </p:nvSpPr>
        <p:spPr>
          <a:xfrm>
            <a:off x="3835399" y="2824489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F524CC5-3206-5536-2D2C-AE217249B182}"/>
              </a:ext>
            </a:extLst>
          </p:cNvPr>
          <p:cNvSpPr/>
          <p:nvPr/>
        </p:nvSpPr>
        <p:spPr>
          <a:xfrm>
            <a:off x="4386332" y="3221781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055B8E4-DD21-8D80-17A4-4A681A626329}"/>
              </a:ext>
            </a:extLst>
          </p:cNvPr>
          <p:cNvSpPr/>
          <p:nvPr/>
        </p:nvSpPr>
        <p:spPr>
          <a:xfrm>
            <a:off x="3563431" y="4226569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4882783-193B-51DB-CF65-A7C033E9A4CF}"/>
              </a:ext>
            </a:extLst>
          </p:cNvPr>
          <p:cNvSpPr/>
          <p:nvPr/>
        </p:nvSpPr>
        <p:spPr>
          <a:xfrm>
            <a:off x="5511195" y="3313955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F4E597-D3E2-36C7-53DC-549229B22B64}"/>
              </a:ext>
            </a:extLst>
          </p:cNvPr>
          <p:cNvSpPr/>
          <p:nvPr/>
        </p:nvSpPr>
        <p:spPr>
          <a:xfrm>
            <a:off x="5950808" y="3939631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709E74C-BEE9-C23D-BB0F-1ED19FEF75F4}"/>
              </a:ext>
            </a:extLst>
          </p:cNvPr>
          <p:cNvSpPr/>
          <p:nvPr/>
        </p:nvSpPr>
        <p:spPr>
          <a:xfrm>
            <a:off x="5252245" y="3674906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E43EB02-AA76-C1FD-1DF2-83638C72E08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871399" y="2896489"/>
            <a:ext cx="0" cy="5325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E96CD4-4BE8-4138-B945-9769A4F62FFE}"/>
                  </a:ext>
                </a:extLst>
              </p:cNvPr>
              <p:cNvSpPr txBox="1"/>
              <p:nvPr/>
            </p:nvSpPr>
            <p:spPr>
              <a:xfrm>
                <a:off x="3533843" y="2958353"/>
                <a:ext cx="388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E96CD4-4BE8-4138-B945-9769A4F6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3" y="2958353"/>
                <a:ext cx="388120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0A6F36C-F802-6B9C-1D79-00FE3823042E}"/>
                  </a:ext>
                </a:extLst>
              </p:cNvPr>
              <p:cNvSpPr txBox="1"/>
              <p:nvPr/>
            </p:nvSpPr>
            <p:spPr>
              <a:xfrm>
                <a:off x="5981904" y="3627729"/>
                <a:ext cx="4405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4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0A6F36C-F802-6B9C-1D79-00FE3823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04" y="3627729"/>
                <a:ext cx="440570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2E3A499-0B7D-35EE-EE63-EF7F64A46CC4}"/>
              </a:ext>
            </a:extLst>
          </p:cNvPr>
          <p:cNvCxnSpPr>
            <a:cxnSpLocks/>
          </p:cNvCxnSpPr>
          <p:nvPr/>
        </p:nvCxnSpPr>
        <p:spPr>
          <a:xfrm flipH="1">
            <a:off x="5982167" y="3632058"/>
            <a:ext cx="4641" cy="3034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D355EDB-9223-AA0A-AD5F-01FC0CB18D27}"/>
                  </a:ext>
                </a:extLst>
              </p:cNvPr>
              <p:cNvSpPr txBox="1"/>
              <p:nvPr/>
            </p:nvSpPr>
            <p:spPr>
              <a:xfrm>
                <a:off x="3522293" y="4226569"/>
                <a:ext cx="770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D355EDB-9223-AA0A-AD5F-01FC0CB1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93" y="4226569"/>
                <a:ext cx="770211" cy="523220"/>
              </a:xfrm>
              <a:prstGeom prst="rect">
                <a:avLst/>
              </a:prstGeom>
              <a:blipFill>
                <a:blip r:embed="rId9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4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C73A39F-7A0A-50DD-41E4-579E08335006}"/>
              </a:ext>
            </a:extLst>
          </p:cNvPr>
          <p:cNvSpPr/>
          <p:nvPr/>
        </p:nvSpPr>
        <p:spPr>
          <a:xfrm>
            <a:off x="5448440" y="218016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9656CA3-D773-C807-AD1F-10E0A07A06A4}"/>
              </a:ext>
            </a:extLst>
          </p:cNvPr>
          <p:cNvSpPr/>
          <p:nvPr/>
        </p:nvSpPr>
        <p:spPr>
          <a:xfrm>
            <a:off x="4728440" y="2971351"/>
            <a:ext cx="720000" cy="72000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AA9239D-16D1-4039-AAA4-14E0DAD6B4E4}"/>
              </a:ext>
            </a:extLst>
          </p:cNvPr>
          <p:cNvSpPr/>
          <p:nvPr/>
        </p:nvSpPr>
        <p:spPr>
          <a:xfrm>
            <a:off x="6168440" y="2971351"/>
            <a:ext cx="720000" cy="72000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004A710-852B-94FB-C77F-C8792785997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342998" y="2794726"/>
            <a:ext cx="210884" cy="28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6A5C19-4DCF-77A5-2B6F-054FEDD8C26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062998" y="2794726"/>
            <a:ext cx="210884" cy="28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8E43C75A-F1E4-B4F5-26C2-CB13D2CB72D4}"/>
              </a:ext>
            </a:extLst>
          </p:cNvPr>
          <p:cNvSpPr/>
          <p:nvPr/>
        </p:nvSpPr>
        <p:spPr>
          <a:xfrm>
            <a:off x="5812736" y="22555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55375F6-DE79-2E36-0C1B-79A2887AACC6}"/>
              </a:ext>
            </a:extLst>
          </p:cNvPr>
          <p:cNvSpPr/>
          <p:nvPr/>
        </p:nvSpPr>
        <p:spPr>
          <a:xfrm>
            <a:off x="5960916" y="26153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B965AC4-6409-9DE0-A695-5F35DFF9680D}"/>
              </a:ext>
            </a:extLst>
          </p:cNvPr>
          <p:cNvSpPr/>
          <p:nvPr/>
        </p:nvSpPr>
        <p:spPr>
          <a:xfrm>
            <a:off x="5795780" y="272272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39E8D6A-432F-7DAD-9C58-C719E18AD697}"/>
              </a:ext>
            </a:extLst>
          </p:cNvPr>
          <p:cNvSpPr/>
          <p:nvPr/>
        </p:nvSpPr>
        <p:spPr>
          <a:xfrm>
            <a:off x="5609144" y="250863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2786D27-B5D0-9AE3-2C6B-355E38B1C342}"/>
              </a:ext>
            </a:extLst>
          </p:cNvPr>
          <p:cNvSpPr/>
          <p:nvPr/>
        </p:nvSpPr>
        <p:spPr>
          <a:xfrm>
            <a:off x="5609144" y="232023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5FA9FD4-F462-7956-5CD7-C12F69DAFACF}"/>
              </a:ext>
            </a:extLst>
          </p:cNvPr>
          <p:cNvSpPr/>
          <p:nvPr/>
        </p:nvSpPr>
        <p:spPr>
          <a:xfrm>
            <a:off x="5967976" y="239223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FE19FDB-281F-7B72-4FB8-B40280BE610E}"/>
              </a:ext>
            </a:extLst>
          </p:cNvPr>
          <p:cNvSpPr/>
          <p:nvPr/>
        </p:nvSpPr>
        <p:spPr>
          <a:xfrm>
            <a:off x="5604110" y="2686725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F8E2080-0172-6C1F-9290-D3007FB0E2F7}"/>
              </a:ext>
            </a:extLst>
          </p:cNvPr>
          <p:cNvSpPr/>
          <p:nvPr/>
        </p:nvSpPr>
        <p:spPr>
          <a:xfrm>
            <a:off x="5788560" y="246423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8F62A29-E444-CEFD-82BE-380B2AE75037}"/>
              </a:ext>
            </a:extLst>
          </p:cNvPr>
          <p:cNvSpPr/>
          <p:nvPr/>
        </p:nvSpPr>
        <p:spPr>
          <a:xfrm>
            <a:off x="7995788" y="2186130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91663C6-A477-5010-CD10-12CE0997D8D3}"/>
              </a:ext>
            </a:extLst>
          </p:cNvPr>
          <p:cNvSpPr/>
          <p:nvPr/>
        </p:nvSpPr>
        <p:spPr>
          <a:xfrm>
            <a:off x="7280445" y="2976944"/>
            <a:ext cx="720000" cy="72000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4F50EDF-00D2-48F1-9EA5-19BEB2489BA2}"/>
              </a:ext>
            </a:extLst>
          </p:cNvPr>
          <p:cNvSpPr/>
          <p:nvPr/>
        </p:nvSpPr>
        <p:spPr>
          <a:xfrm>
            <a:off x="8715788" y="2977313"/>
            <a:ext cx="720000" cy="72000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28CB949-7A1D-7DEB-E11F-0599E4449898}"/>
              </a:ext>
            </a:extLst>
          </p:cNvPr>
          <p:cNvCxnSpPr>
            <a:cxnSpLocks/>
            <a:stCxn id="28" idx="3"/>
            <a:endCxn id="29" idx="7"/>
          </p:cNvCxnSpPr>
          <p:nvPr/>
        </p:nvCxnSpPr>
        <p:spPr>
          <a:xfrm flipH="1">
            <a:off x="7895003" y="2800688"/>
            <a:ext cx="206227" cy="281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787ED70-8978-7F8E-5C9A-A4568576FDA5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8610346" y="2800688"/>
            <a:ext cx="210884" cy="28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E51CE2DD-65B5-036D-C274-225533916417}"/>
              </a:ext>
            </a:extLst>
          </p:cNvPr>
          <p:cNvSpPr/>
          <p:nvPr/>
        </p:nvSpPr>
        <p:spPr>
          <a:xfrm>
            <a:off x="8360084" y="226150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D19E509-6BEA-B21E-FFBA-26071DB94893}"/>
              </a:ext>
            </a:extLst>
          </p:cNvPr>
          <p:cNvSpPr/>
          <p:nvPr/>
        </p:nvSpPr>
        <p:spPr>
          <a:xfrm>
            <a:off x="8508264" y="262130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BD308EC-B4EA-AF9E-97FF-5A93165C06D4}"/>
              </a:ext>
            </a:extLst>
          </p:cNvPr>
          <p:cNvSpPr/>
          <p:nvPr/>
        </p:nvSpPr>
        <p:spPr>
          <a:xfrm>
            <a:off x="7698412" y="308569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4DA90CE-DB59-D5B5-0D93-0D8D8D99E7C0}"/>
              </a:ext>
            </a:extLst>
          </p:cNvPr>
          <p:cNvSpPr/>
          <p:nvPr/>
        </p:nvSpPr>
        <p:spPr>
          <a:xfrm>
            <a:off x="8156492" y="25145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0FD076A-EA52-C678-63F6-039C74825668}"/>
              </a:ext>
            </a:extLst>
          </p:cNvPr>
          <p:cNvSpPr/>
          <p:nvPr/>
        </p:nvSpPr>
        <p:spPr>
          <a:xfrm>
            <a:off x="8156492" y="2326199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91C7B34-CEC6-D093-4E6F-ED50BDF27831}"/>
              </a:ext>
            </a:extLst>
          </p:cNvPr>
          <p:cNvSpPr/>
          <p:nvPr/>
        </p:nvSpPr>
        <p:spPr>
          <a:xfrm>
            <a:off x="8515324" y="2398199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4C3F78-2F47-79B9-A402-73EE6E9020D9}"/>
              </a:ext>
            </a:extLst>
          </p:cNvPr>
          <p:cNvSpPr/>
          <p:nvPr/>
        </p:nvSpPr>
        <p:spPr>
          <a:xfrm>
            <a:off x="8151458" y="269268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9A47CF5-8B57-3926-20F3-5BF4E0056DFC}"/>
              </a:ext>
            </a:extLst>
          </p:cNvPr>
          <p:cNvSpPr/>
          <p:nvPr/>
        </p:nvSpPr>
        <p:spPr>
          <a:xfrm>
            <a:off x="8335908" y="2470199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F9787F6-D7E2-33EB-1180-6F5982B30B2E}"/>
              </a:ext>
            </a:extLst>
          </p:cNvPr>
          <p:cNvSpPr/>
          <p:nvPr/>
        </p:nvSpPr>
        <p:spPr>
          <a:xfrm>
            <a:off x="4933762" y="321106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2230791-E010-21D6-F05D-178263B5801A}"/>
              </a:ext>
            </a:extLst>
          </p:cNvPr>
          <p:cNvSpPr/>
          <p:nvPr/>
        </p:nvSpPr>
        <p:spPr>
          <a:xfrm>
            <a:off x="5184366" y="3104014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E9E3B51-147D-07B7-1FB0-649E2B8D1269}"/>
              </a:ext>
            </a:extLst>
          </p:cNvPr>
          <p:cNvSpPr/>
          <p:nvPr/>
        </p:nvSpPr>
        <p:spPr>
          <a:xfrm>
            <a:off x="5112366" y="352536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875CBEB-D596-278A-8C40-B8C37E882418}"/>
              </a:ext>
            </a:extLst>
          </p:cNvPr>
          <p:cNvSpPr/>
          <p:nvPr/>
        </p:nvSpPr>
        <p:spPr>
          <a:xfrm>
            <a:off x="5138356" y="330867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94C3E635-2787-825D-0AD0-3D00B3755779}"/>
              </a:ext>
            </a:extLst>
          </p:cNvPr>
          <p:cNvSpPr/>
          <p:nvPr/>
        </p:nvSpPr>
        <p:spPr>
          <a:xfrm>
            <a:off x="6311947" y="329498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30EAB11-1BAC-258B-E81F-5DC64226D7A9}"/>
              </a:ext>
            </a:extLst>
          </p:cNvPr>
          <p:cNvSpPr/>
          <p:nvPr/>
        </p:nvSpPr>
        <p:spPr>
          <a:xfrm>
            <a:off x="6511758" y="3489366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7367F80-E9A1-B948-7647-E2F9FF958D49}"/>
              </a:ext>
            </a:extLst>
          </p:cNvPr>
          <p:cNvSpPr/>
          <p:nvPr/>
        </p:nvSpPr>
        <p:spPr>
          <a:xfrm>
            <a:off x="6626907" y="3139063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06F3CEB-0F2A-3167-B349-69DD29010233}"/>
              </a:ext>
            </a:extLst>
          </p:cNvPr>
          <p:cNvSpPr/>
          <p:nvPr/>
        </p:nvSpPr>
        <p:spPr>
          <a:xfrm>
            <a:off x="6428872" y="309918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6A490D2-06E1-336E-D72C-23EC2F2AA865}"/>
              </a:ext>
            </a:extLst>
          </p:cNvPr>
          <p:cNvSpPr/>
          <p:nvPr/>
        </p:nvSpPr>
        <p:spPr>
          <a:xfrm>
            <a:off x="7565133" y="3181025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63987AF-451C-1DDD-16D8-159A16971CC1}"/>
              </a:ext>
            </a:extLst>
          </p:cNvPr>
          <p:cNvSpPr/>
          <p:nvPr/>
        </p:nvSpPr>
        <p:spPr>
          <a:xfrm>
            <a:off x="7770412" y="3429000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9C0BCE1-3F4D-68C4-FEF4-97E29217BB23}"/>
              </a:ext>
            </a:extLst>
          </p:cNvPr>
          <p:cNvSpPr/>
          <p:nvPr/>
        </p:nvSpPr>
        <p:spPr>
          <a:xfrm>
            <a:off x="8308892" y="2666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9F2B7B0-7595-A893-02BA-E80A51CF322C}"/>
              </a:ext>
            </a:extLst>
          </p:cNvPr>
          <p:cNvSpPr/>
          <p:nvPr/>
        </p:nvSpPr>
        <p:spPr>
          <a:xfrm>
            <a:off x="7823003" y="328570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83239D9E-A19C-1B19-CA3A-CC60CA80E147}"/>
              </a:ext>
            </a:extLst>
          </p:cNvPr>
          <p:cNvSpPr/>
          <p:nvPr/>
        </p:nvSpPr>
        <p:spPr>
          <a:xfrm>
            <a:off x="7390510" y="3300944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A645CC4-6F49-44A3-CDCB-BC71A2C0549F}"/>
              </a:ext>
            </a:extLst>
          </p:cNvPr>
          <p:cNvSpPr/>
          <p:nvPr/>
        </p:nvSpPr>
        <p:spPr>
          <a:xfrm>
            <a:off x="7626412" y="352331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4872A37-3B47-6B82-1F21-E2A20DCF6C68}"/>
              </a:ext>
            </a:extLst>
          </p:cNvPr>
          <p:cNvSpPr/>
          <p:nvPr/>
        </p:nvSpPr>
        <p:spPr>
          <a:xfrm>
            <a:off x="8823746" y="3228944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B8657D5C-FE38-F741-CF9A-A4DA686AA3D5}"/>
              </a:ext>
            </a:extLst>
          </p:cNvPr>
          <p:cNvSpPr/>
          <p:nvPr/>
        </p:nvSpPr>
        <p:spPr>
          <a:xfrm>
            <a:off x="9138036" y="3367910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ACFD64B-E7E3-3EC5-821E-D513542FAA1A}"/>
              </a:ext>
            </a:extLst>
          </p:cNvPr>
          <p:cNvSpPr txBox="1"/>
          <p:nvPr/>
        </p:nvSpPr>
        <p:spPr>
          <a:xfrm>
            <a:off x="5575771" y="185609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4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7B0F464-23E3-0296-573D-BA08614B79F9}"/>
              </a:ext>
            </a:extLst>
          </p:cNvPr>
          <p:cNvSpPr txBox="1"/>
          <p:nvPr/>
        </p:nvSpPr>
        <p:spPr>
          <a:xfrm>
            <a:off x="8116582" y="186205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4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D8935FB-2503-8940-C7B8-5F1B6C05196A}"/>
              </a:ext>
            </a:extLst>
          </p:cNvPr>
          <p:cNvSpPr txBox="1"/>
          <p:nvPr/>
        </p:nvSpPr>
        <p:spPr>
          <a:xfrm>
            <a:off x="7380782" y="264980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4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38CBA8C-3799-3404-A358-CCC33D400B3B}"/>
              </a:ext>
            </a:extLst>
          </p:cNvPr>
          <p:cNvSpPr txBox="1"/>
          <p:nvPr/>
        </p:nvSpPr>
        <p:spPr>
          <a:xfrm>
            <a:off x="8831971" y="264801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0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909E44C-CC13-93E1-9AA8-85A24AA36EBC}"/>
              </a:ext>
            </a:extLst>
          </p:cNvPr>
          <p:cNvSpPr txBox="1"/>
          <p:nvPr/>
        </p:nvSpPr>
        <p:spPr>
          <a:xfrm>
            <a:off x="4844623" y="263349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3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55A9C8C-07FE-EBC1-3C1E-21BBB22961E1}"/>
              </a:ext>
            </a:extLst>
          </p:cNvPr>
          <p:cNvSpPr txBox="1"/>
          <p:nvPr/>
        </p:nvSpPr>
        <p:spPr>
          <a:xfrm>
            <a:off x="6290707" y="265134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1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80775DF-987C-AB22-2BCE-549A03A09620}"/>
                  </a:ext>
                </a:extLst>
              </p:cNvPr>
              <p:cNvSpPr txBox="1"/>
              <p:nvPr/>
            </p:nvSpPr>
            <p:spPr>
              <a:xfrm>
                <a:off x="5070436" y="3749153"/>
                <a:ext cx="1622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/>
                  <a:t>Gini: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0,38</m:t>
                    </m:r>
                  </m:oMath>
                </a14:m>
                <a:br>
                  <a:rPr lang="pt-BR" sz="1200"/>
                </a:br>
                <a:r>
                  <a:rPr lang="pt-BR" sz="1200" b="1"/>
                  <a:t>Entropia cruzada: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0,57</m:t>
                    </m:r>
                  </m:oMath>
                </a14:m>
                <a:br>
                  <a:rPr lang="pt-BR" sz="1200"/>
                </a:br>
                <a:r>
                  <a:rPr lang="pt-BR" sz="1200" b="1"/>
                  <a:t>Taxa de erro: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0,25</m:t>
                    </m:r>
                  </m:oMath>
                </a14:m>
                <a:endParaRPr lang="pt-BR" sz="120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80775DF-987C-AB22-2BCE-549A03A09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36" y="3749153"/>
                <a:ext cx="1622175" cy="646331"/>
              </a:xfrm>
              <a:prstGeom prst="rect">
                <a:avLst/>
              </a:prstGeom>
              <a:blipFill>
                <a:blip r:embed="rId2"/>
                <a:stretch>
                  <a:fillRect l="-376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539DB655-22E7-EED6-3E9F-8950223FDE28}"/>
                  </a:ext>
                </a:extLst>
              </p:cNvPr>
              <p:cNvSpPr txBox="1"/>
              <p:nvPr/>
            </p:nvSpPr>
            <p:spPr>
              <a:xfrm>
                <a:off x="7604353" y="3755115"/>
                <a:ext cx="1622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/>
                  <a:t>Gini: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0,33</m:t>
                    </m:r>
                  </m:oMath>
                </a14:m>
                <a:br>
                  <a:rPr lang="pt-BR" sz="1200"/>
                </a:br>
                <a:r>
                  <a:rPr lang="pt-BR" sz="1200" b="1"/>
                  <a:t>Entropia cruzada: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0,48</m:t>
                    </m:r>
                  </m:oMath>
                </a14:m>
                <a:br>
                  <a:rPr lang="pt-BR" sz="1200"/>
                </a:br>
                <a:r>
                  <a:rPr lang="pt-BR" sz="1200" b="1"/>
                  <a:t>Taxa de erro: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0,25</m:t>
                    </m:r>
                  </m:oMath>
                </a14:m>
                <a:endParaRPr lang="pt-BR" sz="120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539DB655-22E7-EED6-3E9F-8950223F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3" y="3755115"/>
                <a:ext cx="1622175" cy="646331"/>
              </a:xfrm>
              <a:prstGeom prst="rect">
                <a:avLst/>
              </a:prstGeom>
              <a:blipFill>
                <a:blip r:embed="rId3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75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CE77629-481A-93F3-72BB-A6BDABA0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29" y="1036112"/>
            <a:ext cx="4625741" cy="478577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C89EB5D-6824-F2FC-B740-E379E3EE841A}"/>
              </a:ext>
            </a:extLst>
          </p:cNvPr>
          <p:cNvSpPr/>
          <p:nvPr/>
        </p:nvSpPr>
        <p:spPr>
          <a:xfrm>
            <a:off x="4934607" y="5249920"/>
            <a:ext cx="433551" cy="417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FF3CA7-65F9-8101-3476-A1FA806EA0C8}"/>
              </a:ext>
            </a:extLst>
          </p:cNvPr>
          <p:cNvSpPr/>
          <p:nvPr/>
        </p:nvSpPr>
        <p:spPr>
          <a:xfrm>
            <a:off x="7436070" y="1476707"/>
            <a:ext cx="265386" cy="249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BA89CC3-8AFF-2D80-B78B-0855CE15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00" y="5704487"/>
            <a:ext cx="155387" cy="1419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79196A4-0403-EF00-7D8A-9BDB08C39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028" y="5694571"/>
            <a:ext cx="153206" cy="1630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97D8111-080B-A256-5642-C9832496839E}"/>
              </a:ext>
            </a:extLst>
          </p:cNvPr>
          <p:cNvSpPr txBox="1"/>
          <p:nvPr/>
        </p:nvSpPr>
        <p:spPr>
          <a:xfrm>
            <a:off x="5163368" y="5606355"/>
            <a:ext cx="155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vetores de suporte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BCAEC54-2038-60AF-CA27-D58BF5BC7E33}"/>
              </a:ext>
            </a:extLst>
          </p:cNvPr>
          <p:cNvSpPr/>
          <p:nvPr/>
        </p:nvSpPr>
        <p:spPr>
          <a:xfrm>
            <a:off x="4823460" y="5652466"/>
            <a:ext cx="1897642" cy="2464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24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12D79F0-6AB4-C44A-4516-0264181A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40" y="2133666"/>
            <a:ext cx="4354830" cy="39509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D05105E-7D16-0E52-3AED-19C12DD90249}"/>
              </a:ext>
            </a:extLst>
          </p:cNvPr>
          <p:cNvSpPr/>
          <p:nvPr/>
        </p:nvSpPr>
        <p:spPr>
          <a:xfrm>
            <a:off x="5394960" y="5461000"/>
            <a:ext cx="782320" cy="452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696CD2-D1E3-283B-B17C-B12597E054F3}"/>
              </a:ext>
            </a:extLst>
          </p:cNvPr>
          <p:cNvSpPr/>
          <p:nvPr/>
        </p:nvSpPr>
        <p:spPr>
          <a:xfrm>
            <a:off x="6597650" y="4033520"/>
            <a:ext cx="63119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DA7DC9-E8D0-17B0-07E2-F9A3786028CC}"/>
              </a:ext>
            </a:extLst>
          </p:cNvPr>
          <p:cNvSpPr/>
          <p:nvPr/>
        </p:nvSpPr>
        <p:spPr>
          <a:xfrm>
            <a:off x="3656330" y="2423160"/>
            <a:ext cx="149987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C1787A-2BDB-CF14-07BB-183EA85A6DE7}"/>
              </a:ext>
            </a:extLst>
          </p:cNvPr>
          <p:cNvSpPr/>
          <p:nvPr/>
        </p:nvSpPr>
        <p:spPr>
          <a:xfrm>
            <a:off x="3931920" y="2809240"/>
            <a:ext cx="127000" cy="61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E90AAED-3D54-C5BB-9B89-A0C87FDFF501}"/>
              </a:ext>
            </a:extLst>
          </p:cNvPr>
          <p:cNvSpPr/>
          <p:nvPr/>
        </p:nvSpPr>
        <p:spPr>
          <a:xfrm>
            <a:off x="4203700" y="404114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042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309A1F2-D98D-D0BC-DC59-5328A3AC13C7}"/>
              </a:ext>
            </a:extLst>
          </p:cNvPr>
          <p:cNvSpPr/>
          <p:nvPr/>
        </p:nvSpPr>
        <p:spPr>
          <a:xfrm>
            <a:off x="4772855" y="4372365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042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3C1B55C-9428-A765-EFAA-353B9EC1EBE6}"/>
              </a:ext>
            </a:extLst>
          </p:cNvPr>
          <p:cNvSpPr/>
          <p:nvPr/>
        </p:nvSpPr>
        <p:spPr>
          <a:xfrm>
            <a:off x="4445195" y="404114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61B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D314DBE-879B-B4F2-1754-69D4F9CC72FF}"/>
              </a:ext>
            </a:extLst>
          </p:cNvPr>
          <p:cNvSpPr/>
          <p:nvPr/>
        </p:nvSpPr>
        <p:spPr>
          <a:xfrm>
            <a:off x="4658555" y="335700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61B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74D2699-0F33-3169-9246-AFC069518F4F}"/>
              </a:ext>
            </a:extLst>
          </p:cNvPr>
          <p:cNvSpPr/>
          <p:nvPr/>
        </p:nvSpPr>
        <p:spPr>
          <a:xfrm>
            <a:off x="5245295" y="361354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61B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D27441B-D196-C80D-8BAB-FCA43E818507}"/>
              </a:ext>
            </a:extLst>
          </p:cNvPr>
          <p:cNvSpPr/>
          <p:nvPr/>
        </p:nvSpPr>
        <p:spPr>
          <a:xfrm>
            <a:off x="5908235" y="411554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61B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435032E-0891-465F-D2BD-4FCA05D1D2F5}"/>
              </a:ext>
            </a:extLst>
          </p:cNvPr>
          <p:cNvSpPr/>
          <p:nvPr/>
        </p:nvSpPr>
        <p:spPr>
          <a:xfrm>
            <a:off x="5425635" y="327484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042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19FAC7B-C97B-919F-386D-E6D627AE0756}"/>
              </a:ext>
            </a:extLst>
          </p:cNvPr>
          <p:cNvSpPr/>
          <p:nvPr/>
        </p:nvSpPr>
        <p:spPr>
          <a:xfrm>
            <a:off x="4643314" y="5427345"/>
            <a:ext cx="702115" cy="29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5C895E-590D-3514-A9F6-9EDDCFA9E64B}"/>
              </a:ext>
            </a:extLst>
          </p:cNvPr>
          <p:cNvSpPr/>
          <p:nvPr/>
        </p:nvSpPr>
        <p:spPr>
          <a:xfrm>
            <a:off x="4500880" y="5159699"/>
            <a:ext cx="782320" cy="452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EC91A65-6434-3CF6-C297-90ACEB453317}"/>
              </a:ext>
            </a:extLst>
          </p:cNvPr>
          <p:cNvSpPr/>
          <p:nvPr/>
        </p:nvSpPr>
        <p:spPr>
          <a:xfrm rot="18489220">
            <a:off x="6188907" y="4086073"/>
            <a:ext cx="45719" cy="452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B89F093-5347-2275-11E1-7FC5C7AE8985}"/>
              </a:ext>
            </a:extLst>
          </p:cNvPr>
          <p:cNvSpPr/>
          <p:nvPr/>
        </p:nvSpPr>
        <p:spPr>
          <a:xfrm>
            <a:off x="6094095" y="4196675"/>
            <a:ext cx="8929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8AEC561-5B39-F702-52EE-81F074E8E88C}"/>
              </a:ext>
            </a:extLst>
          </p:cNvPr>
          <p:cNvSpPr/>
          <p:nvPr/>
        </p:nvSpPr>
        <p:spPr>
          <a:xfrm rot="2422765">
            <a:off x="5300558" y="4876426"/>
            <a:ext cx="170703" cy="295666"/>
          </a:xfrm>
          <a:prstGeom prst="rect">
            <a:avLst/>
          </a:prstGeom>
          <a:solidFill>
            <a:srgbClr val="FBED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CE3B905-19AB-A136-E594-B8187D02C63C}"/>
              </a:ext>
            </a:extLst>
          </p:cNvPr>
          <p:cNvSpPr/>
          <p:nvPr/>
        </p:nvSpPr>
        <p:spPr>
          <a:xfrm rot="2422765">
            <a:off x="5405411" y="4801864"/>
            <a:ext cx="170703" cy="295666"/>
          </a:xfrm>
          <a:prstGeom prst="rect">
            <a:avLst/>
          </a:prstGeom>
          <a:solidFill>
            <a:srgbClr val="FBED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244F5E4-DA0B-1139-B73C-1B712A6E7E07}"/>
              </a:ext>
            </a:extLst>
          </p:cNvPr>
          <p:cNvSpPr/>
          <p:nvPr/>
        </p:nvSpPr>
        <p:spPr>
          <a:xfrm rot="2422765">
            <a:off x="5822883" y="4308537"/>
            <a:ext cx="170703" cy="295666"/>
          </a:xfrm>
          <a:prstGeom prst="rect">
            <a:avLst/>
          </a:prstGeom>
          <a:solidFill>
            <a:srgbClr val="FBED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1B0607B-EA98-E959-CAA5-348EE507A0B2}"/>
              </a:ext>
            </a:extLst>
          </p:cNvPr>
          <p:cNvSpPr/>
          <p:nvPr/>
        </p:nvSpPr>
        <p:spPr>
          <a:xfrm rot="2422765">
            <a:off x="5883586" y="4199132"/>
            <a:ext cx="116310" cy="295666"/>
          </a:xfrm>
          <a:prstGeom prst="rect">
            <a:avLst/>
          </a:prstGeom>
          <a:solidFill>
            <a:srgbClr val="FBED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9789666-E9BE-912A-BFD4-436A20BBE183}"/>
              </a:ext>
            </a:extLst>
          </p:cNvPr>
          <p:cNvSpPr/>
          <p:nvPr/>
        </p:nvSpPr>
        <p:spPr>
          <a:xfrm>
            <a:off x="6445885" y="3993474"/>
            <a:ext cx="782320" cy="452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9266526-06D9-19B1-CE25-96F4DD572CF0}"/>
              </a:ext>
            </a:extLst>
          </p:cNvPr>
          <p:cNvSpPr/>
          <p:nvPr/>
        </p:nvSpPr>
        <p:spPr>
          <a:xfrm rot="176950">
            <a:off x="6261067" y="4096677"/>
            <a:ext cx="309351" cy="245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84728BA-D22B-BD6C-6EAC-2763DBE69F26}"/>
                  </a:ext>
                </a:extLst>
              </p:cNvPr>
              <p:cNvSpPr txBox="1"/>
              <p:nvPr/>
            </p:nvSpPr>
            <p:spPr>
              <a:xfrm>
                <a:off x="5281295" y="4746982"/>
                <a:ext cx="34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84728BA-D22B-BD6C-6EAC-2763DBE69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295" y="4746982"/>
                <a:ext cx="346710" cy="369332"/>
              </a:xfrm>
              <a:prstGeom prst="rect">
                <a:avLst/>
              </a:prstGeom>
              <a:blipFill>
                <a:blip r:embed="rId3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39DF8B0-93F1-CF52-9AFE-E53EEB0AB934}"/>
                  </a:ext>
                </a:extLst>
              </p:cNvPr>
              <p:cNvSpPr txBox="1"/>
              <p:nvPr/>
            </p:nvSpPr>
            <p:spPr>
              <a:xfrm>
                <a:off x="5694760" y="4281911"/>
                <a:ext cx="34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39DF8B0-93F1-CF52-9AFE-E53EEB0A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60" y="4281911"/>
                <a:ext cx="346710" cy="369332"/>
              </a:xfrm>
              <a:prstGeom prst="rect">
                <a:avLst/>
              </a:prstGeom>
              <a:blipFill>
                <a:blip r:embed="rId4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32BEA794-8267-0429-8F5B-16E18EDFDFD9}"/>
              </a:ext>
            </a:extLst>
          </p:cNvPr>
          <p:cNvSpPr/>
          <p:nvPr/>
        </p:nvSpPr>
        <p:spPr>
          <a:xfrm>
            <a:off x="5214960" y="5862503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042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223422E-936C-2269-1D5F-8BFC9CFB90BE}"/>
              </a:ext>
            </a:extLst>
          </p:cNvPr>
          <p:cNvSpPr/>
          <p:nvPr/>
        </p:nvSpPr>
        <p:spPr>
          <a:xfrm>
            <a:off x="5380635" y="5862503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61B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573D351-AF22-7B30-53E9-0F4FABECF3B8}"/>
              </a:ext>
            </a:extLst>
          </p:cNvPr>
          <p:cNvSpPr txBox="1"/>
          <p:nvPr/>
        </p:nvSpPr>
        <p:spPr>
          <a:xfrm>
            <a:off x="5484960" y="5743509"/>
            <a:ext cx="159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vetores de suporte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5EB711-8FF1-85EC-EFAA-A32B7348C613}"/>
              </a:ext>
            </a:extLst>
          </p:cNvPr>
          <p:cNvSpPr/>
          <p:nvPr/>
        </p:nvSpPr>
        <p:spPr>
          <a:xfrm>
            <a:off x="5109211" y="5801991"/>
            <a:ext cx="1925574" cy="1999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0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7FE2-CBE1-16D1-DCB9-9CBAAB01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AADBF5-3F69-807E-3B93-574687FD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0" y="2225040"/>
            <a:ext cx="3870960" cy="359771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B862ED6-BF6A-692D-F310-26C67693298F}"/>
              </a:ext>
            </a:extLst>
          </p:cNvPr>
          <p:cNvSpPr/>
          <p:nvPr/>
        </p:nvSpPr>
        <p:spPr>
          <a:xfrm>
            <a:off x="4599940" y="3966845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042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97DCCE-41A4-9857-A56A-5BA3A48C3D12}"/>
              </a:ext>
            </a:extLst>
          </p:cNvPr>
          <p:cNvSpPr/>
          <p:nvPr/>
        </p:nvSpPr>
        <p:spPr>
          <a:xfrm>
            <a:off x="4969070" y="3318265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61B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766D7DE-C4B8-78E4-85F1-1A6BEE971472}"/>
              </a:ext>
            </a:extLst>
          </p:cNvPr>
          <p:cNvSpPr/>
          <p:nvPr/>
        </p:nvSpPr>
        <p:spPr>
          <a:xfrm>
            <a:off x="4010660" y="2280920"/>
            <a:ext cx="1608750" cy="1115060"/>
          </a:xfrm>
          <a:custGeom>
            <a:avLst/>
            <a:gdLst>
              <a:gd name="connsiteX0" fmla="*/ 309880 w 1608750"/>
              <a:gd name="connsiteY0" fmla="*/ 1074420 h 1115060"/>
              <a:gd name="connsiteX1" fmla="*/ 312420 w 1608750"/>
              <a:gd name="connsiteY1" fmla="*/ 1104900 h 1115060"/>
              <a:gd name="connsiteX2" fmla="*/ 320040 w 1608750"/>
              <a:gd name="connsiteY2" fmla="*/ 1109980 h 1115060"/>
              <a:gd name="connsiteX3" fmla="*/ 337820 w 1608750"/>
              <a:gd name="connsiteY3" fmla="*/ 1115060 h 1115060"/>
              <a:gd name="connsiteX4" fmla="*/ 368300 w 1608750"/>
              <a:gd name="connsiteY4" fmla="*/ 1104900 h 1115060"/>
              <a:gd name="connsiteX5" fmla="*/ 370840 w 1608750"/>
              <a:gd name="connsiteY5" fmla="*/ 1097280 h 1115060"/>
              <a:gd name="connsiteX6" fmla="*/ 375920 w 1608750"/>
              <a:gd name="connsiteY6" fmla="*/ 1069340 h 1115060"/>
              <a:gd name="connsiteX7" fmla="*/ 381000 w 1608750"/>
              <a:gd name="connsiteY7" fmla="*/ 1061720 h 1115060"/>
              <a:gd name="connsiteX8" fmla="*/ 388620 w 1608750"/>
              <a:gd name="connsiteY8" fmla="*/ 944880 h 1115060"/>
              <a:gd name="connsiteX9" fmla="*/ 396240 w 1608750"/>
              <a:gd name="connsiteY9" fmla="*/ 896620 h 1115060"/>
              <a:gd name="connsiteX10" fmla="*/ 406400 w 1608750"/>
              <a:gd name="connsiteY10" fmla="*/ 782320 h 1115060"/>
              <a:gd name="connsiteX11" fmla="*/ 414020 w 1608750"/>
              <a:gd name="connsiteY11" fmla="*/ 734060 h 1115060"/>
              <a:gd name="connsiteX12" fmla="*/ 434340 w 1608750"/>
              <a:gd name="connsiteY12" fmla="*/ 683260 h 1115060"/>
              <a:gd name="connsiteX13" fmla="*/ 436880 w 1608750"/>
              <a:gd name="connsiteY13" fmla="*/ 668020 h 1115060"/>
              <a:gd name="connsiteX14" fmla="*/ 452120 w 1608750"/>
              <a:gd name="connsiteY14" fmla="*/ 647700 h 1115060"/>
              <a:gd name="connsiteX15" fmla="*/ 490220 w 1608750"/>
              <a:gd name="connsiteY15" fmla="*/ 612140 h 1115060"/>
              <a:gd name="connsiteX16" fmla="*/ 576580 w 1608750"/>
              <a:gd name="connsiteY16" fmla="*/ 614680 h 1115060"/>
              <a:gd name="connsiteX17" fmla="*/ 619760 w 1608750"/>
              <a:gd name="connsiteY17" fmla="*/ 632460 h 1115060"/>
              <a:gd name="connsiteX18" fmla="*/ 706120 w 1608750"/>
              <a:gd name="connsiteY18" fmla="*/ 640080 h 1115060"/>
              <a:gd name="connsiteX19" fmla="*/ 848360 w 1608750"/>
              <a:gd name="connsiteY19" fmla="*/ 612140 h 1115060"/>
              <a:gd name="connsiteX20" fmla="*/ 889000 w 1608750"/>
              <a:gd name="connsiteY20" fmla="*/ 591820 h 1115060"/>
              <a:gd name="connsiteX21" fmla="*/ 965200 w 1608750"/>
              <a:gd name="connsiteY21" fmla="*/ 558800 h 1115060"/>
              <a:gd name="connsiteX22" fmla="*/ 985520 w 1608750"/>
              <a:gd name="connsiteY22" fmla="*/ 551180 h 1115060"/>
              <a:gd name="connsiteX23" fmla="*/ 1013460 w 1608750"/>
              <a:gd name="connsiteY23" fmla="*/ 543560 h 1115060"/>
              <a:gd name="connsiteX24" fmla="*/ 1153160 w 1608750"/>
              <a:gd name="connsiteY24" fmla="*/ 535940 h 1115060"/>
              <a:gd name="connsiteX25" fmla="*/ 1173480 w 1608750"/>
              <a:gd name="connsiteY25" fmla="*/ 533400 h 1115060"/>
              <a:gd name="connsiteX26" fmla="*/ 1183640 w 1608750"/>
              <a:gd name="connsiteY26" fmla="*/ 530860 h 1115060"/>
              <a:gd name="connsiteX27" fmla="*/ 1267460 w 1608750"/>
              <a:gd name="connsiteY27" fmla="*/ 528320 h 1115060"/>
              <a:gd name="connsiteX28" fmla="*/ 1295400 w 1608750"/>
              <a:gd name="connsiteY28" fmla="*/ 518160 h 1115060"/>
              <a:gd name="connsiteX29" fmla="*/ 1313180 w 1608750"/>
              <a:gd name="connsiteY29" fmla="*/ 500380 h 1115060"/>
              <a:gd name="connsiteX30" fmla="*/ 1320800 w 1608750"/>
              <a:gd name="connsiteY30" fmla="*/ 490220 h 1115060"/>
              <a:gd name="connsiteX31" fmla="*/ 1330960 w 1608750"/>
              <a:gd name="connsiteY31" fmla="*/ 485140 h 1115060"/>
              <a:gd name="connsiteX32" fmla="*/ 1341120 w 1608750"/>
              <a:gd name="connsiteY32" fmla="*/ 464820 h 1115060"/>
              <a:gd name="connsiteX33" fmla="*/ 1348740 w 1608750"/>
              <a:gd name="connsiteY33" fmla="*/ 452120 h 1115060"/>
              <a:gd name="connsiteX34" fmla="*/ 1384300 w 1608750"/>
              <a:gd name="connsiteY34" fmla="*/ 436880 h 1115060"/>
              <a:gd name="connsiteX35" fmla="*/ 1445260 w 1608750"/>
              <a:gd name="connsiteY35" fmla="*/ 429260 h 1115060"/>
              <a:gd name="connsiteX36" fmla="*/ 1475740 w 1608750"/>
              <a:gd name="connsiteY36" fmla="*/ 424180 h 1115060"/>
              <a:gd name="connsiteX37" fmla="*/ 1584960 w 1608750"/>
              <a:gd name="connsiteY37" fmla="*/ 416560 h 1115060"/>
              <a:gd name="connsiteX38" fmla="*/ 1607820 w 1608750"/>
              <a:gd name="connsiteY38" fmla="*/ 403860 h 1115060"/>
              <a:gd name="connsiteX39" fmla="*/ 1602740 w 1608750"/>
              <a:gd name="connsiteY39" fmla="*/ 388620 h 1115060"/>
              <a:gd name="connsiteX40" fmla="*/ 1564640 w 1608750"/>
              <a:gd name="connsiteY40" fmla="*/ 355600 h 1115060"/>
              <a:gd name="connsiteX41" fmla="*/ 1501140 w 1608750"/>
              <a:gd name="connsiteY41" fmla="*/ 314960 h 1115060"/>
              <a:gd name="connsiteX42" fmla="*/ 1485900 w 1608750"/>
              <a:gd name="connsiteY42" fmla="*/ 309880 h 1115060"/>
              <a:gd name="connsiteX43" fmla="*/ 1470660 w 1608750"/>
              <a:gd name="connsiteY43" fmla="*/ 297180 h 1115060"/>
              <a:gd name="connsiteX44" fmla="*/ 1440180 w 1608750"/>
              <a:gd name="connsiteY44" fmla="*/ 281940 h 1115060"/>
              <a:gd name="connsiteX45" fmla="*/ 1427480 w 1608750"/>
              <a:gd name="connsiteY45" fmla="*/ 256540 h 1115060"/>
              <a:gd name="connsiteX46" fmla="*/ 1402080 w 1608750"/>
              <a:gd name="connsiteY46" fmla="*/ 185420 h 1115060"/>
              <a:gd name="connsiteX47" fmla="*/ 1358900 w 1608750"/>
              <a:gd name="connsiteY47" fmla="*/ 109220 h 1115060"/>
              <a:gd name="connsiteX48" fmla="*/ 1287780 w 1608750"/>
              <a:gd name="connsiteY48" fmla="*/ 33020 h 1115060"/>
              <a:gd name="connsiteX49" fmla="*/ 1176020 w 1608750"/>
              <a:gd name="connsiteY49" fmla="*/ 0 h 1115060"/>
              <a:gd name="connsiteX50" fmla="*/ 1115060 w 1608750"/>
              <a:gd name="connsiteY50" fmla="*/ 10160 h 1115060"/>
              <a:gd name="connsiteX51" fmla="*/ 1056640 w 1608750"/>
              <a:gd name="connsiteY51" fmla="*/ 45720 h 1115060"/>
              <a:gd name="connsiteX52" fmla="*/ 1005840 w 1608750"/>
              <a:gd name="connsiteY52" fmla="*/ 71120 h 1115060"/>
              <a:gd name="connsiteX53" fmla="*/ 975360 w 1608750"/>
              <a:gd name="connsiteY53" fmla="*/ 88900 h 1115060"/>
              <a:gd name="connsiteX54" fmla="*/ 929640 w 1608750"/>
              <a:gd name="connsiteY54" fmla="*/ 104140 h 1115060"/>
              <a:gd name="connsiteX55" fmla="*/ 891540 w 1608750"/>
              <a:gd name="connsiteY55" fmla="*/ 116840 h 1115060"/>
              <a:gd name="connsiteX56" fmla="*/ 873760 w 1608750"/>
              <a:gd name="connsiteY56" fmla="*/ 121920 h 1115060"/>
              <a:gd name="connsiteX57" fmla="*/ 607060 w 1608750"/>
              <a:gd name="connsiteY57" fmla="*/ 124460 h 1115060"/>
              <a:gd name="connsiteX58" fmla="*/ 510540 w 1608750"/>
              <a:gd name="connsiteY58" fmla="*/ 152400 h 1115060"/>
              <a:gd name="connsiteX59" fmla="*/ 401320 w 1608750"/>
              <a:gd name="connsiteY59" fmla="*/ 177800 h 1115060"/>
              <a:gd name="connsiteX60" fmla="*/ 259080 w 1608750"/>
              <a:gd name="connsiteY60" fmla="*/ 208280 h 1115060"/>
              <a:gd name="connsiteX61" fmla="*/ 233680 w 1608750"/>
              <a:gd name="connsiteY61" fmla="*/ 215900 h 1115060"/>
              <a:gd name="connsiteX62" fmla="*/ 208280 w 1608750"/>
              <a:gd name="connsiteY62" fmla="*/ 220980 h 1115060"/>
              <a:gd name="connsiteX63" fmla="*/ 124460 w 1608750"/>
              <a:gd name="connsiteY63" fmla="*/ 246380 h 1115060"/>
              <a:gd name="connsiteX64" fmla="*/ 66040 w 1608750"/>
              <a:gd name="connsiteY64" fmla="*/ 274320 h 1115060"/>
              <a:gd name="connsiteX65" fmla="*/ 50800 w 1608750"/>
              <a:gd name="connsiteY65" fmla="*/ 287020 h 1115060"/>
              <a:gd name="connsiteX66" fmla="*/ 33020 w 1608750"/>
              <a:gd name="connsiteY66" fmla="*/ 299720 h 1115060"/>
              <a:gd name="connsiteX67" fmla="*/ 25400 w 1608750"/>
              <a:gd name="connsiteY67" fmla="*/ 309880 h 1115060"/>
              <a:gd name="connsiteX68" fmla="*/ 2540 w 1608750"/>
              <a:gd name="connsiteY68" fmla="*/ 358140 h 1115060"/>
              <a:gd name="connsiteX69" fmla="*/ 0 w 1608750"/>
              <a:gd name="connsiteY69" fmla="*/ 370840 h 1115060"/>
              <a:gd name="connsiteX70" fmla="*/ 7620 w 1608750"/>
              <a:gd name="connsiteY70" fmla="*/ 424180 h 1115060"/>
              <a:gd name="connsiteX71" fmla="*/ 17780 w 1608750"/>
              <a:gd name="connsiteY71" fmla="*/ 444500 h 1115060"/>
              <a:gd name="connsiteX72" fmla="*/ 50800 w 1608750"/>
              <a:gd name="connsiteY72" fmla="*/ 487680 h 1115060"/>
              <a:gd name="connsiteX73" fmla="*/ 60960 w 1608750"/>
              <a:gd name="connsiteY73" fmla="*/ 502920 h 1115060"/>
              <a:gd name="connsiteX74" fmla="*/ 88900 w 1608750"/>
              <a:gd name="connsiteY74" fmla="*/ 543560 h 1115060"/>
              <a:gd name="connsiteX75" fmla="*/ 104140 w 1608750"/>
              <a:gd name="connsiteY75" fmla="*/ 579120 h 1115060"/>
              <a:gd name="connsiteX76" fmla="*/ 134620 w 1608750"/>
              <a:gd name="connsiteY76" fmla="*/ 635000 h 1115060"/>
              <a:gd name="connsiteX77" fmla="*/ 139700 w 1608750"/>
              <a:gd name="connsiteY77" fmla="*/ 652780 h 1115060"/>
              <a:gd name="connsiteX78" fmla="*/ 152400 w 1608750"/>
              <a:gd name="connsiteY78" fmla="*/ 683260 h 1115060"/>
              <a:gd name="connsiteX79" fmla="*/ 172720 w 1608750"/>
              <a:gd name="connsiteY79" fmla="*/ 741680 h 1115060"/>
              <a:gd name="connsiteX80" fmla="*/ 182880 w 1608750"/>
              <a:gd name="connsiteY80" fmla="*/ 769620 h 1115060"/>
              <a:gd name="connsiteX81" fmla="*/ 187960 w 1608750"/>
              <a:gd name="connsiteY81" fmla="*/ 777240 h 1115060"/>
              <a:gd name="connsiteX82" fmla="*/ 193040 w 1608750"/>
              <a:gd name="connsiteY82" fmla="*/ 792480 h 1115060"/>
              <a:gd name="connsiteX83" fmla="*/ 200660 w 1608750"/>
              <a:gd name="connsiteY83" fmla="*/ 807720 h 1115060"/>
              <a:gd name="connsiteX84" fmla="*/ 205740 w 1608750"/>
              <a:gd name="connsiteY84" fmla="*/ 820420 h 1115060"/>
              <a:gd name="connsiteX85" fmla="*/ 215900 w 1608750"/>
              <a:gd name="connsiteY85" fmla="*/ 833120 h 1115060"/>
              <a:gd name="connsiteX86" fmla="*/ 226060 w 1608750"/>
              <a:gd name="connsiteY86" fmla="*/ 853440 h 1115060"/>
              <a:gd name="connsiteX87" fmla="*/ 228600 w 1608750"/>
              <a:gd name="connsiteY87" fmla="*/ 861060 h 1115060"/>
              <a:gd name="connsiteX88" fmla="*/ 238760 w 1608750"/>
              <a:gd name="connsiteY88" fmla="*/ 876300 h 1115060"/>
              <a:gd name="connsiteX89" fmla="*/ 243840 w 1608750"/>
              <a:gd name="connsiteY89" fmla="*/ 883920 h 1115060"/>
              <a:gd name="connsiteX90" fmla="*/ 251460 w 1608750"/>
              <a:gd name="connsiteY90" fmla="*/ 889000 h 1115060"/>
              <a:gd name="connsiteX91" fmla="*/ 266700 w 1608750"/>
              <a:gd name="connsiteY91" fmla="*/ 919480 h 1115060"/>
              <a:gd name="connsiteX92" fmla="*/ 274320 w 1608750"/>
              <a:gd name="connsiteY92" fmla="*/ 942340 h 1115060"/>
              <a:gd name="connsiteX93" fmla="*/ 279400 w 1608750"/>
              <a:gd name="connsiteY93" fmla="*/ 949960 h 1115060"/>
              <a:gd name="connsiteX94" fmla="*/ 287020 w 1608750"/>
              <a:gd name="connsiteY94" fmla="*/ 972820 h 1115060"/>
              <a:gd name="connsiteX95" fmla="*/ 292100 w 1608750"/>
              <a:gd name="connsiteY95" fmla="*/ 980440 h 1115060"/>
              <a:gd name="connsiteX96" fmla="*/ 294640 w 1608750"/>
              <a:gd name="connsiteY96" fmla="*/ 988060 h 1115060"/>
              <a:gd name="connsiteX97" fmla="*/ 299720 w 1608750"/>
              <a:gd name="connsiteY97" fmla="*/ 1000760 h 1115060"/>
              <a:gd name="connsiteX98" fmla="*/ 302260 w 1608750"/>
              <a:gd name="connsiteY98" fmla="*/ 1010920 h 1115060"/>
              <a:gd name="connsiteX99" fmla="*/ 307340 w 1608750"/>
              <a:gd name="connsiteY99" fmla="*/ 1023620 h 1115060"/>
              <a:gd name="connsiteX100" fmla="*/ 309880 w 1608750"/>
              <a:gd name="connsiteY100" fmla="*/ 1074420 h 111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608750" h="1115060">
                <a:moveTo>
                  <a:pt x="309880" y="1074420"/>
                </a:moveTo>
                <a:cubicBezTo>
                  <a:pt x="310727" y="1087966"/>
                  <a:pt x="309619" y="1095097"/>
                  <a:pt x="312420" y="1104900"/>
                </a:cubicBezTo>
                <a:cubicBezTo>
                  <a:pt x="313259" y="1107835"/>
                  <a:pt x="317310" y="1108615"/>
                  <a:pt x="320040" y="1109980"/>
                </a:cubicBezTo>
                <a:cubicBezTo>
                  <a:pt x="323684" y="1111802"/>
                  <a:pt x="334565" y="1114246"/>
                  <a:pt x="337820" y="1115060"/>
                </a:cubicBezTo>
                <a:cubicBezTo>
                  <a:pt x="354230" y="1113237"/>
                  <a:pt x="359954" y="1117420"/>
                  <a:pt x="368300" y="1104900"/>
                </a:cubicBezTo>
                <a:cubicBezTo>
                  <a:pt x="369785" y="1102672"/>
                  <a:pt x="369993" y="1099820"/>
                  <a:pt x="370840" y="1097280"/>
                </a:cubicBezTo>
                <a:cubicBezTo>
                  <a:pt x="371716" y="1090275"/>
                  <a:pt x="372005" y="1077171"/>
                  <a:pt x="375920" y="1069340"/>
                </a:cubicBezTo>
                <a:cubicBezTo>
                  <a:pt x="377285" y="1066610"/>
                  <a:pt x="379307" y="1064260"/>
                  <a:pt x="381000" y="1061720"/>
                </a:cubicBezTo>
                <a:cubicBezTo>
                  <a:pt x="388919" y="998369"/>
                  <a:pt x="376655" y="1100429"/>
                  <a:pt x="388620" y="944880"/>
                </a:cubicBezTo>
                <a:cubicBezTo>
                  <a:pt x="390043" y="926386"/>
                  <a:pt x="392891" y="913367"/>
                  <a:pt x="396240" y="896620"/>
                </a:cubicBezTo>
                <a:cubicBezTo>
                  <a:pt x="400708" y="749169"/>
                  <a:pt x="391397" y="859836"/>
                  <a:pt x="406400" y="782320"/>
                </a:cubicBezTo>
                <a:cubicBezTo>
                  <a:pt x="409495" y="766331"/>
                  <a:pt x="409599" y="749734"/>
                  <a:pt x="414020" y="734060"/>
                </a:cubicBezTo>
                <a:cubicBezTo>
                  <a:pt x="418971" y="716507"/>
                  <a:pt x="427567" y="700193"/>
                  <a:pt x="434340" y="683260"/>
                </a:cubicBezTo>
                <a:cubicBezTo>
                  <a:pt x="435187" y="678180"/>
                  <a:pt x="434577" y="672626"/>
                  <a:pt x="436880" y="668020"/>
                </a:cubicBezTo>
                <a:cubicBezTo>
                  <a:pt x="440666" y="660447"/>
                  <a:pt x="446700" y="654204"/>
                  <a:pt x="452120" y="647700"/>
                </a:cubicBezTo>
                <a:cubicBezTo>
                  <a:pt x="474574" y="620756"/>
                  <a:pt x="467909" y="627014"/>
                  <a:pt x="490220" y="612140"/>
                </a:cubicBezTo>
                <a:lnTo>
                  <a:pt x="576580" y="614680"/>
                </a:lnTo>
                <a:cubicBezTo>
                  <a:pt x="591958" y="617092"/>
                  <a:pt x="604712" y="628477"/>
                  <a:pt x="619760" y="632460"/>
                </a:cubicBezTo>
                <a:cubicBezTo>
                  <a:pt x="636188" y="636809"/>
                  <a:pt x="689333" y="639093"/>
                  <a:pt x="706120" y="640080"/>
                </a:cubicBezTo>
                <a:cubicBezTo>
                  <a:pt x="785649" y="631243"/>
                  <a:pt x="786013" y="638118"/>
                  <a:pt x="848360" y="612140"/>
                </a:cubicBezTo>
                <a:cubicBezTo>
                  <a:pt x="862341" y="606315"/>
                  <a:pt x="875222" y="598110"/>
                  <a:pt x="889000" y="591820"/>
                </a:cubicBezTo>
                <a:cubicBezTo>
                  <a:pt x="914182" y="580324"/>
                  <a:pt x="939280" y="568520"/>
                  <a:pt x="965200" y="558800"/>
                </a:cubicBezTo>
                <a:cubicBezTo>
                  <a:pt x="971973" y="556260"/>
                  <a:pt x="978622" y="553358"/>
                  <a:pt x="985520" y="551180"/>
                </a:cubicBezTo>
                <a:cubicBezTo>
                  <a:pt x="994725" y="548273"/>
                  <a:pt x="1003994" y="545453"/>
                  <a:pt x="1013460" y="543560"/>
                </a:cubicBezTo>
                <a:cubicBezTo>
                  <a:pt x="1060638" y="534124"/>
                  <a:pt x="1103044" y="537162"/>
                  <a:pt x="1153160" y="535940"/>
                </a:cubicBezTo>
                <a:cubicBezTo>
                  <a:pt x="1159933" y="535093"/>
                  <a:pt x="1166747" y="534522"/>
                  <a:pt x="1173480" y="533400"/>
                </a:cubicBezTo>
                <a:cubicBezTo>
                  <a:pt x="1176923" y="532826"/>
                  <a:pt x="1180154" y="531048"/>
                  <a:pt x="1183640" y="530860"/>
                </a:cubicBezTo>
                <a:cubicBezTo>
                  <a:pt x="1211552" y="529351"/>
                  <a:pt x="1239520" y="529167"/>
                  <a:pt x="1267460" y="528320"/>
                </a:cubicBezTo>
                <a:cubicBezTo>
                  <a:pt x="1269592" y="527609"/>
                  <a:pt x="1292573" y="520281"/>
                  <a:pt x="1295400" y="518160"/>
                </a:cubicBezTo>
                <a:cubicBezTo>
                  <a:pt x="1302105" y="513131"/>
                  <a:pt x="1308151" y="507085"/>
                  <a:pt x="1313180" y="500380"/>
                </a:cubicBezTo>
                <a:cubicBezTo>
                  <a:pt x="1315720" y="496993"/>
                  <a:pt x="1317586" y="492975"/>
                  <a:pt x="1320800" y="490220"/>
                </a:cubicBezTo>
                <a:cubicBezTo>
                  <a:pt x="1323675" y="487756"/>
                  <a:pt x="1327573" y="486833"/>
                  <a:pt x="1330960" y="485140"/>
                </a:cubicBezTo>
                <a:cubicBezTo>
                  <a:pt x="1335061" y="468737"/>
                  <a:pt x="1330758" y="480363"/>
                  <a:pt x="1341120" y="464820"/>
                </a:cubicBezTo>
                <a:cubicBezTo>
                  <a:pt x="1343858" y="460712"/>
                  <a:pt x="1344595" y="454802"/>
                  <a:pt x="1348740" y="452120"/>
                </a:cubicBezTo>
                <a:cubicBezTo>
                  <a:pt x="1359567" y="445114"/>
                  <a:pt x="1371935" y="440544"/>
                  <a:pt x="1384300" y="436880"/>
                </a:cubicBezTo>
                <a:cubicBezTo>
                  <a:pt x="1401341" y="431831"/>
                  <a:pt x="1427410" y="431588"/>
                  <a:pt x="1445260" y="429260"/>
                </a:cubicBezTo>
                <a:cubicBezTo>
                  <a:pt x="1455474" y="427928"/>
                  <a:pt x="1465482" y="425113"/>
                  <a:pt x="1475740" y="424180"/>
                </a:cubicBezTo>
                <a:cubicBezTo>
                  <a:pt x="1512085" y="420876"/>
                  <a:pt x="1548553" y="419100"/>
                  <a:pt x="1584960" y="416560"/>
                </a:cubicBezTo>
                <a:cubicBezTo>
                  <a:pt x="1592580" y="412327"/>
                  <a:pt x="1603140" y="411214"/>
                  <a:pt x="1607820" y="403860"/>
                </a:cubicBezTo>
                <a:cubicBezTo>
                  <a:pt x="1610695" y="399342"/>
                  <a:pt x="1606311" y="392611"/>
                  <a:pt x="1602740" y="388620"/>
                </a:cubicBezTo>
                <a:cubicBezTo>
                  <a:pt x="1591534" y="376096"/>
                  <a:pt x="1577400" y="366537"/>
                  <a:pt x="1564640" y="355600"/>
                </a:cubicBezTo>
                <a:cubicBezTo>
                  <a:pt x="1545467" y="339166"/>
                  <a:pt x="1526038" y="323259"/>
                  <a:pt x="1501140" y="314960"/>
                </a:cubicBezTo>
                <a:lnTo>
                  <a:pt x="1485900" y="309880"/>
                </a:lnTo>
                <a:cubicBezTo>
                  <a:pt x="1476641" y="295992"/>
                  <a:pt x="1486129" y="307492"/>
                  <a:pt x="1470660" y="297180"/>
                </a:cubicBezTo>
                <a:cubicBezTo>
                  <a:pt x="1447017" y="281418"/>
                  <a:pt x="1470142" y="290501"/>
                  <a:pt x="1440180" y="281940"/>
                </a:cubicBezTo>
                <a:cubicBezTo>
                  <a:pt x="1435947" y="273473"/>
                  <a:pt x="1430956" y="265345"/>
                  <a:pt x="1427480" y="256540"/>
                </a:cubicBezTo>
                <a:cubicBezTo>
                  <a:pt x="1418237" y="233125"/>
                  <a:pt x="1413926" y="207632"/>
                  <a:pt x="1402080" y="185420"/>
                </a:cubicBezTo>
                <a:cubicBezTo>
                  <a:pt x="1385349" y="154049"/>
                  <a:pt x="1378301" y="139291"/>
                  <a:pt x="1358900" y="109220"/>
                </a:cubicBezTo>
                <a:cubicBezTo>
                  <a:pt x="1337086" y="75409"/>
                  <a:pt x="1324720" y="53858"/>
                  <a:pt x="1287780" y="33020"/>
                </a:cubicBezTo>
                <a:cubicBezTo>
                  <a:pt x="1257890" y="16159"/>
                  <a:pt x="1208878" y="7468"/>
                  <a:pt x="1176020" y="0"/>
                </a:cubicBezTo>
                <a:cubicBezTo>
                  <a:pt x="1155700" y="3387"/>
                  <a:pt x="1134298" y="2792"/>
                  <a:pt x="1115060" y="10160"/>
                </a:cubicBezTo>
                <a:cubicBezTo>
                  <a:pt x="1093771" y="18313"/>
                  <a:pt x="1076546" y="34609"/>
                  <a:pt x="1056640" y="45720"/>
                </a:cubicBezTo>
                <a:cubicBezTo>
                  <a:pt x="1040109" y="54947"/>
                  <a:pt x="1022559" y="62238"/>
                  <a:pt x="1005840" y="71120"/>
                </a:cubicBezTo>
                <a:cubicBezTo>
                  <a:pt x="995453" y="76638"/>
                  <a:pt x="986153" y="84223"/>
                  <a:pt x="975360" y="88900"/>
                </a:cubicBezTo>
                <a:cubicBezTo>
                  <a:pt x="960620" y="95287"/>
                  <a:pt x="944405" y="97812"/>
                  <a:pt x="929640" y="104140"/>
                </a:cubicBezTo>
                <a:cubicBezTo>
                  <a:pt x="902916" y="115593"/>
                  <a:pt x="920851" y="109024"/>
                  <a:pt x="891540" y="116840"/>
                </a:cubicBezTo>
                <a:cubicBezTo>
                  <a:pt x="885584" y="118428"/>
                  <a:pt x="879922" y="121755"/>
                  <a:pt x="873760" y="121920"/>
                </a:cubicBezTo>
                <a:cubicBezTo>
                  <a:pt x="784888" y="124301"/>
                  <a:pt x="695960" y="123613"/>
                  <a:pt x="607060" y="124460"/>
                </a:cubicBezTo>
                <a:cubicBezTo>
                  <a:pt x="500524" y="144436"/>
                  <a:pt x="646120" y="114855"/>
                  <a:pt x="510540" y="152400"/>
                </a:cubicBezTo>
                <a:cubicBezTo>
                  <a:pt x="474518" y="162375"/>
                  <a:pt x="438038" y="170806"/>
                  <a:pt x="401320" y="177800"/>
                </a:cubicBezTo>
                <a:cubicBezTo>
                  <a:pt x="359493" y="185767"/>
                  <a:pt x="296139" y="197162"/>
                  <a:pt x="259080" y="208280"/>
                </a:cubicBezTo>
                <a:cubicBezTo>
                  <a:pt x="250613" y="210820"/>
                  <a:pt x="242256" y="213756"/>
                  <a:pt x="233680" y="215900"/>
                </a:cubicBezTo>
                <a:cubicBezTo>
                  <a:pt x="225303" y="217994"/>
                  <a:pt x="216700" y="219066"/>
                  <a:pt x="208280" y="220980"/>
                </a:cubicBezTo>
                <a:cubicBezTo>
                  <a:pt x="179639" y="227489"/>
                  <a:pt x="151777" y="235453"/>
                  <a:pt x="124460" y="246380"/>
                </a:cubicBezTo>
                <a:cubicBezTo>
                  <a:pt x="111010" y="251760"/>
                  <a:pt x="81219" y="263811"/>
                  <a:pt x="66040" y="274320"/>
                </a:cubicBezTo>
                <a:cubicBezTo>
                  <a:pt x="60603" y="278084"/>
                  <a:pt x="56041" y="282988"/>
                  <a:pt x="50800" y="287020"/>
                </a:cubicBezTo>
                <a:cubicBezTo>
                  <a:pt x="45027" y="291461"/>
                  <a:pt x="38434" y="294848"/>
                  <a:pt x="33020" y="299720"/>
                </a:cubicBezTo>
                <a:cubicBezTo>
                  <a:pt x="29873" y="302552"/>
                  <a:pt x="27619" y="306275"/>
                  <a:pt x="25400" y="309880"/>
                </a:cubicBezTo>
                <a:cubicBezTo>
                  <a:pt x="15109" y="326604"/>
                  <a:pt x="8785" y="339405"/>
                  <a:pt x="2540" y="358140"/>
                </a:cubicBezTo>
                <a:cubicBezTo>
                  <a:pt x="1175" y="362236"/>
                  <a:pt x="847" y="366607"/>
                  <a:pt x="0" y="370840"/>
                </a:cubicBezTo>
                <a:cubicBezTo>
                  <a:pt x="2540" y="388620"/>
                  <a:pt x="3406" y="406721"/>
                  <a:pt x="7620" y="424180"/>
                </a:cubicBezTo>
                <a:cubicBezTo>
                  <a:pt x="9397" y="431541"/>
                  <a:pt x="13884" y="438006"/>
                  <a:pt x="17780" y="444500"/>
                </a:cubicBezTo>
                <a:cubicBezTo>
                  <a:pt x="25757" y="457795"/>
                  <a:pt x="42343" y="476405"/>
                  <a:pt x="50800" y="487680"/>
                </a:cubicBezTo>
                <a:cubicBezTo>
                  <a:pt x="54463" y="492564"/>
                  <a:pt x="57369" y="497982"/>
                  <a:pt x="60960" y="502920"/>
                </a:cubicBezTo>
                <a:cubicBezTo>
                  <a:pt x="75387" y="522757"/>
                  <a:pt x="73564" y="514067"/>
                  <a:pt x="88900" y="543560"/>
                </a:cubicBezTo>
                <a:cubicBezTo>
                  <a:pt x="94850" y="555002"/>
                  <a:pt x="98373" y="567585"/>
                  <a:pt x="104140" y="579120"/>
                </a:cubicBezTo>
                <a:cubicBezTo>
                  <a:pt x="112824" y="596489"/>
                  <a:pt x="129230" y="616134"/>
                  <a:pt x="134620" y="635000"/>
                </a:cubicBezTo>
                <a:cubicBezTo>
                  <a:pt x="136313" y="640927"/>
                  <a:pt x="137569" y="646996"/>
                  <a:pt x="139700" y="652780"/>
                </a:cubicBezTo>
                <a:cubicBezTo>
                  <a:pt x="143505" y="663108"/>
                  <a:pt x="148919" y="672818"/>
                  <a:pt x="152400" y="683260"/>
                </a:cubicBezTo>
                <a:cubicBezTo>
                  <a:pt x="182588" y="773823"/>
                  <a:pt x="152186" y="684184"/>
                  <a:pt x="172720" y="741680"/>
                </a:cubicBezTo>
                <a:cubicBezTo>
                  <a:pt x="175684" y="749978"/>
                  <a:pt x="178841" y="761542"/>
                  <a:pt x="182880" y="769620"/>
                </a:cubicBezTo>
                <a:cubicBezTo>
                  <a:pt x="184245" y="772350"/>
                  <a:pt x="186720" y="774450"/>
                  <a:pt x="187960" y="777240"/>
                </a:cubicBezTo>
                <a:cubicBezTo>
                  <a:pt x="190135" y="782133"/>
                  <a:pt x="190980" y="787537"/>
                  <a:pt x="193040" y="792480"/>
                </a:cubicBezTo>
                <a:cubicBezTo>
                  <a:pt x="195224" y="797723"/>
                  <a:pt x="198310" y="802549"/>
                  <a:pt x="200660" y="807720"/>
                </a:cubicBezTo>
                <a:cubicBezTo>
                  <a:pt x="202547" y="811871"/>
                  <a:pt x="203394" y="816510"/>
                  <a:pt x="205740" y="820420"/>
                </a:cubicBezTo>
                <a:cubicBezTo>
                  <a:pt x="208529" y="825069"/>
                  <a:pt x="212513" y="828887"/>
                  <a:pt x="215900" y="833120"/>
                </a:cubicBezTo>
                <a:cubicBezTo>
                  <a:pt x="220950" y="853321"/>
                  <a:pt x="214546" y="833291"/>
                  <a:pt x="226060" y="853440"/>
                </a:cubicBezTo>
                <a:cubicBezTo>
                  <a:pt x="227388" y="855765"/>
                  <a:pt x="227300" y="858720"/>
                  <a:pt x="228600" y="861060"/>
                </a:cubicBezTo>
                <a:cubicBezTo>
                  <a:pt x="231565" y="866397"/>
                  <a:pt x="235373" y="871220"/>
                  <a:pt x="238760" y="876300"/>
                </a:cubicBezTo>
                <a:cubicBezTo>
                  <a:pt x="240453" y="878840"/>
                  <a:pt x="241300" y="882227"/>
                  <a:pt x="243840" y="883920"/>
                </a:cubicBezTo>
                <a:lnTo>
                  <a:pt x="251460" y="889000"/>
                </a:lnTo>
                <a:cubicBezTo>
                  <a:pt x="260216" y="915268"/>
                  <a:pt x="253400" y="906180"/>
                  <a:pt x="266700" y="919480"/>
                </a:cubicBezTo>
                <a:cubicBezTo>
                  <a:pt x="269125" y="929181"/>
                  <a:pt x="269538" y="932775"/>
                  <a:pt x="274320" y="942340"/>
                </a:cubicBezTo>
                <a:cubicBezTo>
                  <a:pt x="275685" y="945070"/>
                  <a:pt x="278035" y="947230"/>
                  <a:pt x="279400" y="949960"/>
                </a:cubicBezTo>
                <a:cubicBezTo>
                  <a:pt x="300021" y="991201"/>
                  <a:pt x="272468" y="938866"/>
                  <a:pt x="287020" y="972820"/>
                </a:cubicBezTo>
                <a:cubicBezTo>
                  <a:pt x="288223" y="975626"/>
                  <a:pt x="290735" y="977710"/>
                  <a:pt x="292100" y="980440"/>
                </a:cubicBezTo>
                <a:cubicBezTo>
                  <a:pt x="293297" y="982835"/>
                  <a:pt x="293700" y="985553"/>
                  <a:pt x="294640" y="988060"/>
                </a:cubicBezTo>
                <a:cubicBezTo>
                  <a:pt x="296241" y="992329"/>
                  <a:pt x="298278" y="996435"/>
                  <a:pt x="299720" y="1000760"/>
                </a:cubicBezTo>
                <a:cubicBezTo>
                  <a:pt x="300824" y="1004072"/>
                  <a:pt x="301156" y="1007608"/>
                  <a:pt x="302260" y="1010920"/>
                </a:cubicBezTo>
                <a:cubicBezTo>
                  <a:pt x="303702" y="1015245"/>
                  <a:pt x="305999" y="1019262"/>
                  <a:pt x="307340" y="1023620"/>
                </a:cubicBezTo>
                <a:cubicBezTo>
                  <a:pt x="312625" y="1040797"/>
                  <a:pt x="309033" y="1060874"/>
                  <a:pt x="309880" y="10744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E1ED15A-32C5-F792-A22D-0080350ADF8C}"/>
              </a:ext>
            </a:extLst>
          </p:cNvPr>
          <p:cNvSpPr/>
          <p:nvPr/>
        </p:nvSpPr>
        <p:spPr>
          <a:xfrm>
            <a:off x="6142381" y="3699510"/>
            <a:ext cx="1266164" cy="371475"/>
          </a:xfrm>
          <a:custGeom>
            <a:avLst/>
            <a:gdLst>
              <a:gd name="connsiteX0" fmla="*/ 3149 w 1266164"/>
              <a:gd name="connsiteY0" fmla="*/ 112395 h 371475"/>
              <a:gd name="connsiteX1" fmla="*/ 1244 w 1266164"/>
              <a:gd name="connsiteY1" fmla="*/ 167640 h 371475"/>
              <a:gd name="connsiteX2" fmla="*/ 3149 w 1266164"/>
              <a:gd name="connsiteY2" fmla="*/ 217170 h 371475"/>
              <a:gd name="connsiteX3" fmla="*/ 5054 w 1266164"/>
              <a:gd name="connsiteY3" fmla="*/ 226695 h 371475"/>
              <a:gd name="connsiteX4" fmla="*/ 10769 w 1266164"/>
              <a:gd name="connsiteY4" fmla="*/ 230505 h 371475"/>
              <a:gd name="connsiteX5" fmla="*/ 26009 w 1266164"/>
              <a:gd name="connsiteY5" fmla="*/ 238125 h 371475"/>
              <a:gd name="connsiteX6" fmla="*/ 227939 w 1266164"/>
              <a:gd name="connsiteY6" fmla="*/ 241935 h 371475"/>
              <a:gd name="connsiteX7" fmla="*/ 277469 w 1266164"/>
              <a:gd name="connsiteY7" fmla="*/ 249555 h 371475"/>
              <a:gd name="connsiteX8" fmla="*/ 361289 w 1266164"/>
              <a:gd name="connsiteY8" fmla="*/ 255270 h 371475"/>
              <a:gd name="connsiteX9" fmla="*/ 403199 w 1266164"/>
              <a:gd name="connsiteY9" fmla="*/ 259080 h 371475"/>
              <a:gd name="connsiteX10" fmla="*/ 424154 w 1266164"/>
              <a:gd name="connsiteY10" fmla="*/ 264795 h 371475"/>
              <a:gd name="connsiteX11" fmla="*/ 443204 w 1266164"/>
              <a:gd name="connsiteY11" fmla="*/ 268605 h 371475"/>
              <a:gd name="connsiteX12" fmla="*/ 460349 w 1266164"/>
              <a:gd name="connsiteY12" fmla="*/ 272415 h 371475"/>
              <a:gd name="connsiteX13" fmla="*/ 475589 w 1266164"/>
              <a:gd name="connsiteY13" fmla="*/ 276225 h 371475"/>
              <a:gd name="connsiteX14" fmla="*/ 494639 w 1266164"/>
              <a:gd name="connsiteY14" fmla="*/ 278130 h 371475"/>
              <a:gd name="connsiteX15" fmla="*/ 610844 w 1266164"/>
              <a:gd name="connsiteY15" fmla="*/ 281940 h 371475"/>
              <a:gd name="connsiteX16" fmla="*/ 639419 w 1266164"/>
              <a:gd name="connsiteY16" fmla="*/ 293370 h 371475"/>
              <a:gd name="connsiteX17" fmla="*/ 671804 w 1266164"/>
              <a:gd name="connsiteY17" fmla="*/ 306705 h 371475"/>
              <a:gd name="connsiteX18" fmla="*/ 681329 w 1266164"/>
              <a:gd name="connsiteY18" fmla="*/ 314325 h 371475"/>
              <a:gd name="connsiteX19" fmla="*/ 690854 w 1266164"/>
              <a:gd name="connsiteY19" fmla="*/ 323850 h 371475"/>
              <a:gd name="connsiteX20" fmla="*/ 706094 w 1266164"/>
              <a:gd name="connsiteY20" fmla="*/ 327660 h 371475"/>
              <a:gd name="connsiteX21" fmla="*/ 807059 w 1266164"/>
              <a:gd name="connsiteY21" fmla="*/ 329565 h 371475"/>
              <a:gd name="connsiteX22" fmla="*/ 820394 w 1266164"/>
              <a:gd name="connsiteY22" fmla="*/ 335280 h 371475"/>
              <a:gd name="connsiteX23" fmla="*/ 828014 w 1266164"/>
              <a:gd name="connsiteY23" fmla="*/ 340995 h 371475"/>
              <a:gd name="connsiteX24" fmla="*/ 818489 w 1266164"/>
              <a:gd name="connsiteY24" fmla="*/ 344805 h 371475"/>
              <a:gd name="connsiteX25" fmla="*/ 795629 w 1266164"/>
              <a:gd name="connsiteY25" fmla="*/ 346710 h 371475"/>
              <a:gd name="connsiteX26" fmla="*/ 801344 w 1266164"/>
              <a:gd name="connsiteY26" fmla="*/ 356235 h 371475"/>
              <a:gd name="connsiteX27" fmla="*/ 805154 w 1266164"/>
              <a:gd name="connsiteY27" fmla="*/ 361950 h 371475"/>
              <a:gd name="connsiteX28" fmla="*/ 814679 w 1266164"/>
              <a:gd name="connsiteY28" fmla="*/ 365760 h 371475"/>
              <a:gd name="connsiteX29" fmla="*/ 852779 w 1266164"/>
              <a:gd name="connsiteY29" fmla="*/ 371475 h 371475"/>
              <a:gd name="connsiteX30" fmla="*/ 1085189 w 1266164"/>
              <a:gd name="connsiteY30" fmla="*/ 369570 h 371475"/>
              <a:gd name="connsiteX31" fmla="*/ 1129004 w 1266164"/>
              <a:gd name="connsiteY31" fmla="*/ 365760 h 371475"/>
              <a:gd name="connsiteX32" fmla="*/ 1115669 w 1266164"/>
              <a:gd name="connsiteY32" fmla="*/ 356235 h 371475"/>
              <a:gd name="connsiteX33" fmla="*/ 1100429 w 1266164"/>
              <a:gd name="connsiteY33" fmla="*/ 350520 h 371475"/>
              <a:gd name="connsiteX34" fmla="*/ 1096619 w 1266164"/>
              <a:gd name="connsiteY34" fmla="*/ 344805 h 371475"/>
              <a:gd name="connsiteX35" fmla="*/ 1104239 w 1266164"/>
              <a:gd name="connsiteY35" fmla="*/ 323850 h 371475"/>
              <a:gd name="connsiteX36" fmla="*/ 1108049 w 1266164"/>
              <a:gd name="connsiteY36" fmla="*/ 318135 h 371475"/>
              <a:gd name="connsiteX37" fmla="*/ 1144244 w 1266164"/>
              <a:gd name="connsiteY37" fmla="*/ 310515 h 371475"/>
              <a:gd name="connsiteX38" fmla="*/ 1167104 w 1266164"/>
              <a:gd name="connsiteY38" fmla="*/ 304800 h 371475"/>
              <a:gd name="connsiteX39" fmla="*/ 1189964 w 1266164"/>
              <a:gd name="connsiteY39" fmla="*/ 300990 h 371475"/>
              <a:gd name="connsiteX40" fmla="*/ 1209014 w 1266164"/>
              <a:gd name="connsiteY40" fmla="*/ 297180 h 371475"/>
              <a:gd name="connsiteX41" fmla="*/ 1229969 w 1266164"/>
              <a:gd name="connsiteY41" fmla="*/ 287655 h 371475"/>
              <a:gd name="connsiteX42" fmla="*/ 1266164 w 1266164"/>
              <a:gd name="connsiteY42" fmla="*/ 272415 h 371475"/>
              <a:gd name="connsiteX43" fmla="*/ 1233779 w 1266164"/>
              <a:gd name="connsiteY43" fmla="*/ 238125 h 371475"/>
              <a:gd name="connsiteX44" fmla="*/ 1209014 w 1266164"/>
              <a:gd name="connsiteY44" fmla="*/ 220980 h 371475"/>
              <a:gd name="connsiteX45" fmla="*/ 1167104 w 1266164"/>
              <a:gd name="connsiteY45" fmla="*/ 180975 h 371475"/>
              <a:gd name="connsiteX46" fmla="*/ 1149959 w 1266164"/>
              <a:gd name="connsiteY46" fmla="*/ 167640 h 371475"/>
              <a:gd name="connsiteX47" fmla="*/ 1132814 w 1266164"/>
              <a:gd name="connsiteY47" fmla="*/ 150495 h 371475"/>
              <a:gd name="connsiteX48" fmla="*/ 1125194 w 1266164"/>
              <a:gd name="connsiteY48" fmla="*/ 129540 h 371475"/>
              <a:gd name="connsiteX49" fmla="*/ 1106144 w 1266164"/>
              <a:gd name="connsiteY49" fmla="*/ 93345 h 371475"/>
              <a:gd name="connsiteX50" fmla="*/ 1088999 w 1266164"/>
              <a:gd name="connsiteY50" fmla="*/ 66675 h 371475"/>
              <a:gd name="connsiteX51" fmla="*/ 1052804 w 1266164"/>
              <a:gd name="connsiteY51" fmla="*/ 43815 h 371475"/>
              <a:gd name="connsiteX52" fmla="*/ 1041374 w 1266164"/>
              <a:gd name="connsiteY52" fmla="*/ 40005 h 371475"/>
              <a:gd name="connsiteX53" fmla="*/ 1031849 w 1266164"/>
              <a:gd name="connsiteY53" fmla="*/ 34290 h 371475"/>
              <a:gd name="connsiteX54" fmla="*/ 1010894 w 1266164"/>
              <a:gd name="connsiteY54" fmla="*/ 28575 h 371475"/>
              <a:gd name="connsiteX55" fmla="*/ 993749 w 1266164"/>
              <a:gd name="connsiteY55" fmla="*/ 22860 h 371475"/>
              <a:gd name="connsiteX56" fmla="*/ 982319 w 1266164"/>
              <a:gd name="connsiteY56" fmla="*/ 19050 h 371475"/>
              <a:gd name="connsiteX57" fmla="*/ 957554 w 1266164"/>
              <a:gd name="connsiteY57" fmla="*/ 15240 h 371475"/>
              <a:gd name="connsiteX58" fmla="*/ 944219 w 1266164"/>
              <a:gd name="connsiteY58" fmla="*/ 11430 h 371475"/>
              <a:gd name="connsiteX59" fmla="*/ 936599 w 1266164"/>
              <a:gd name="connsiteY59" fmla="*/ 9525 h 371475"/>
              <a:gd name="connsiteX60" fmla="*/ 896594 w 1266164"/>
              <a:gd name="connsiteY60" fmla="*/ 7620 h 371475"/>
              <a:gd name="connsiteX61" fmla="*/ 734669 w 1266164"/>
              <a:gd name="connsiteY61" fmla="*/ 3810 h 371475"/>
              <a:gd name="connsiteX62" fmla="*/ 688949 w 1266164"/>
              <a:gd name="connsiteY62" fmla="*/ 1905 h 371475"/>
              <a:gd name="connsiteX63" fmla="*/ 587984 w 1266164"/>
              <a:gd name="connsiteY63" fmla="*/ 0 h 371475"/>
              <a:gd name="connsiteX64" fmla="*/ 488924 w 1266164"/>
              <a:gd name="connsiteY64" fmla="*/ 3810 h 371475"/>
              <a:gd name="connsiteX65" fmla="*/ 418439 w 1266164"/>
              <a:gd name="connsiteY65" fmla="*/ 11430 h 371475"/>
              <a:gd name="connsiteX66" fmla="*/ 387959 w 1266164"/>
              <a:gd name="connsiteY66" fmla="*/ 13335 h 371475"/>
              <a:gd name="connsiteX67" fmla="*/ 346049 w 1266164"/>
              <a:gd name="connsiteY67" fmla="*/ 19050 h 371475"/>
              <a:gd name="connsiteX68" fmla="*/ 294614 w 1266164"/>
              <a:gd name="connsiteY68" fmla="*/ 20955 h 371475"/>
              <a:gd name="connsiteX69" fmla="*/ 258419 w 1266164"/>
              <a:gd name="connsiteY69" fmla="*/ 24765 h 371475"/>
              <a:gd name="connsiteX70" fmla="*/ 246989 w 1266164"/>
              <a:gd name="connsiteY70" fmla="*/ 28575 h 371475"/>
              <a:gd name="connsiteX71" fmla="*/ 233654 w 1266164"/>
              <a:gd name="connsiteY71" fmla="*/ 30480 h 371475"/>
              <a:gd name="connsiteX72" fmla="*/ 224129 w 1266164"/>
              <a:gd name="connsiteY72" fmla="*/ 32385 h 371475"/>
              <a:gd name="connsiteX73" fmla="*/ 216509 w 1266164"/>
              <a:gd name="connsiteY73" fmla="*/ 34290 h 371475"/>
              <a:gd name="connsiteX74" fmla="*/ 191744 w 1266164"/>
              <a:gd name="connsiteY74" fmla="*/ 38100 h 371475"/>
              <a:gd name="connsiteX75" fmla="*/ 159359 w 1266164"/>
              <a:gd name="connsiteY75" fmla="*/ 47625 h 371475"/>
              <a:gd name="connsiteX76" fmla="*/ 140309 w 1266164"/>
              <a:gd name="connsiteY76" fmla="*/ 53340 h 371475"/>
              <a:gd name="connsiteX77" fmla="*/ 134594 w 1266164"/>
              <a:gd name="connsiteY77" fmla="*/ 57150 h 371475"/>
              <a:gd name="connsiteX78" fmla="*/ 121259 w 1266164"/>
              <a:gd name="connsiteY78" fmla="*/ 59055 h 371475"/>
              <a:gd name="connsiteX79" fmla="*/ 111734 w 1266164"/>
              <a:gd name="connsiteY79" fmla="*/ 60960 h 371475"/>
              <a:gd name="connsiteX80" fmla="*/ 98399 w 1266164"/>
              <a:gd name="connsiteY80" fmla="*/ 66675 h 371475"/>
              <a:gd name="connsiteX81" fmla="*/ 69824 w 1266164"/>
              <a:gd name="connsiteY81" fmla="*/ 70485 h 371475"/>
              <a:gd name="connsiteX82" fmla="*/ 48869 w 1266164"/>
              <a:gd name="connsiteY82" fmla="*/ 80010 h 371475"/>
              <a:gd name="connsiteX83" fmla="*/ 35534 w 1266164"/>
              <a:gd name="connsiteY83" fmla="*/ 87630 h 371475"/>
              <a:gd name="connsiteX84" fmla="*/ 3149 w 1266164"/>
              <a:gd name="connsiteY84" fmla="*/ 11239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66164" h="371475">
                <a:moveTo>
                  <a:pt x="3149" y="112395"/>
                </a:moveTo>
                <a:cubicBezTo>
                  <a:pt x="-2566" y="125730"/>
                  <a:pt x="1244" y="149214"/>
                  <a:pt x="1244" y="167640"/>
                </a:cubicBezTo>
                <a:cubicBezTo>
                  <a:pt x="1244" y="184162"/>
                  <a:pt x="2085" y="200682"/>
                  <a:pt x="3149" y="217170"/>
                </a:cubicBezTo>
                <a:cubicBezTo>
                  <a:pt x="3357" y="220401"/>
                  <a:pt x="3448" y="223884"/>
                  <a:pt x="5054" y="226695"/>
                </a:cubicBezTo>
                <a:cubicBezTo>
                  <a:pt x="6190" y="228683"/>
                  <a:pt x="9010" y="229039"/>
                  <a:pt x="10769" y="230505"/>
                </a:cubicBezTo>
                <a:cubicBezTo>
                  <a:pt x="20880" y="238931"/>
                  <a:pt x="11311" y="235185"/>
                  <a:pt x="26009" y="238125"/>
                </a:cubicBezTo>
                <a:cubicBezTo>
                  <a:pt x="120552" y="232025"/>
                  <a:pt x="94634" y="231376"/>
                  <a:pt x="227939" y="241935"/>
                </a:cubicBezTo>
                <a:cubicBezTo>
                  <a:pt x="244591" y="243254"/>
                  <a:pt x="260925" y="247247"/>
                  <a:pt x="277469" y="249555"/>
                </a:cubicBezTo>
                <a:cubicBezTo>
                  <a:pt x="316339" y="254979"/>
                  <a:pt x="315651" y="253580"/>
                  <a:pt x="361289" y="255270"/>
                </a:cubicBezTo>
                <a:cubicBezTo>
                  <a:pt x="363536" y="255457"/>
                  <a:pt x="399052" y="258290"/>
                  <a:pt x="403199" y="259080"/>
                </a:cubicBezTo>
                <a:cubicBezTo>
                  <a:pt x="410311" y="260435"/>
                  <a:pt x="417111" y="263118"/>
                  <a:pt x="424154" y="264795"/>
                </a:cubicBezTo>
                <a:cubicBezTo>
                  <a:pt x="430454" y="266295"/>
                  <a:pt x="436867" y="267271"/>
                  <a:pt x="443204" y="268605"/>
                </a:cubicBezTo>
                <a:cubicBezTo>
                  <a:pt x="448933" y="269811"/>
                  <a:pt x="454650" y="271074"/>
                  <a:pt x="460349" y="272415"/>
                </a:cubicBezTo>
                <a:cubicBezTo>
                  <a:pt x="465446" y="273614"/>
                  <a:pt x="470424" y="275364"/>
                  <a:pt x="475589" y="276225"/>
                </a:cubicBezTo>
                <a:cubicBezTo>
                  <a:pt x="481884" y="277274"/>
                  <a:pt x="488263" y="277861"/>
                  <a:pt x="494639" y="278130"/>
                </a:cubicBezTo>
                <a:lnTo>
                  <a:pt x="610844" y="281940"/>
                </a:lnTo>
                <a:cubicBezTo>
                  <a:pt x="654103" y="298162"/>
                  <a:pt x="600158" y="277666"/>
                  <a:pt x="639419" y="293370"/>
                </a:cubicBezTo>
                <a:cubicBezTo>
                  <a:pt x="649388" y="297358"/>
                  <a:pt x="662527" y="301404"/>
                  <a:pt x="671804" y="306705"/>
                </a:cubicBezTo>
                <a:cubicBezTo>
                  <a:pt x="675334" y="308722"/>
                  <a:pt x="678307" y="311605"/>
                  <a:pt x="681329" y="314325"/>
                </a:cubicBezTo>
                <a:cubicBezTo>
                  <a:pt x="684666" y="317329"/>
                  <a:pt x="686901" y="321721"/>
                  <a:pt x="690854" y="323850"/>
                </a:cubicBezTo>
                <a:cubicBezTo>
                  <a:pt x="695464" y="326333"/>
                  <a:pt x="700864" y="327403"/>
                  <a:pt x="706094" y="327660"/>
                </a:cubicBezTo>
                <a:cubicBezTo>
                  <a:pt x="739714" y="329313"/>
                  <a:pt x="773404" y="328930"/>
                  <a:pt x="807059" y="329565"/>
                </a:cubicBezTo>
                <a:cubicBezTo>
                  <a:pt x="811504" y="331470"/>
                  <a:pt x="816148" y="332964"/>
                  <a:pt x="820394" y="335280"/>
                </a:cubicBezTo>
                <a:cubicBezTo>
                  <a:pt x="823181" y="336800"/>
                  <a:pt x="828637" y="337882"/>
                  <a:pt x="828014" y="340995"/>
                </a:cubicBezTo>
                <a:cubicBezTo>
                  <a:pt x="827343" y="344348"/>
                  <a:pt x="821857" y="344211"/>
                  <a:pt x="818489" y="344805"/>
                </a:cubicBezTo>
                <a:cubicBezTo>
                  <a:pt x="810959" y="346134"/>
                  <a:pt x="803249" y="346075"/>
                  <a:pt x="795629" y="346710"/>
                </a:cubicBezTo>
                <a:cubicBezTo>
                  <a:pt x="797534" y="349885"/>
                  <a:pt x="799382" y="353095"/>
                  <a:pt x="801344" y="356235"/>
                </a:cubicBezTo>
                <a:cubicBezTo>
                  <a:pt x="802557" y="358177"/>
                  <a:pt x="803291" y="360619"/>
                  <a:pt x="805154" y="361950"/>
                </a:cubicBezTo>
                <a:cubicBezTo>
                  <a:pt x="807937" y="363938"/>
                  <a:pt x="811465" y="364591"/>
                  <a:pt x="814679" y="365760"/>
                </a:cubicBezTo>
                <a:cubicBezTo>
                  <a:pt x="832502" y="372241"/>
                  <a:pt x="826680" y="369611"/>
                  <a:pt x="852779" y="371475"/>
                </a:cubicBezTo>
                <a:lnTo>
                  <a:pt x="1085189" y="369570"/>
                </a:lnTo>
                <a:cubicBezTo>
                  <a:pt x="1099846" y="369267"/>
                  <a:pt x="1115573" y="371636"/>
                  <a:pt x="1129004" y="365760"/>
                </a:cubicBezTo>
                <a:cubicBezTo>
                  <a:pt x="1134008" y="363571"/>
                  <a:pt x="1120489" y="358806"/>
                  <a:pt x="1115669" y="356235"/>
                </a:cubicBezTo>
                <a:cubicBezTo>
                  <a:pt x="1110882" y="353682"/>
                  <a:pt x="1105509" y="352425"/>
                  <a:pt x="1100429" y="350520"/>
                </a:cubicBezTo>
                <a:cubicBezTo>
                  <a:pt x="1099159" y="348615"/>
                  <a:pt x="1096903" y="347077"/>
                  <a:pt x="1096619" y="344805"/>
                </a:cubicBezTo>
                <a:cubicBezTo>
                  <a:pt x="1095835" y="338535"/>
                  <a:pt x="1101712" y="328398"/>
                  <a:pt x="1104239" y="323850"/>
                </a:cubicBezTo>
                <a:cubicBezTo>
                  <a:pt x="1105351" y="321849"/>
                  <a:pt x="1106048" y="319247"/>
                  <a:pt x="1108049" y="318135"/>
                </a:cubicBezTo>
                <a:cubicBezTo>
                  <a:pt x="1114645" y="314470"/>
                  <a:pt x="1140497" y="311296"/>
                  <a:pt x="1144244" y="310515"/>
                </a:cubicBezTo>
                <a:cubicBezTo>
                  <a:pt x="1151933" y="308913"/>
                  <a:pt x="1159415" y="306402"/>
                  <a:pt x="1167104" y="304800"/>
                </a:cubicBezTo>
                <a:cubicBezTo>
                  <a:pt x="1174667" y="303224"/>
                  <a:pt x="1182363" y="302372"/>
                  <a:pt x="1189964" y="300990"/>
                </a:cubicBezTo>
                <a:cubicBezTo>
                  <a:pt x="1196335" y="299832"/>
                  <a:pt x="1202664" y="298450"/>
                  <a:pt x="1209014" y="297180"/>
                </a:cubicBezTo>
                <a:cubicBezTo>
                  <a:pt x="1215999" y="294005"/>
                  <a:pt x="1222868" y="290560"/>
                  <a:pt x="1229969" y="287655"/>
                </a:cubicBezTo>
                <a:cubicBezTo>
                  <a:pt x="1269408" y="271521"/>
                  <a:pt x="1234230" y="288382"/>
                  <a:pt x="1266164" y="272415"/>
                </a:cubicBezTo>
                <a:cubicBezTo>
                  <a:pt x="1254223" y="254504"/>
                  <a:pt x="1257220" y="257058"/>
                  <a:pt x="1233779" y="238125"/>
                </a:cubicBezTo>
                <a:cubicBezTo>
                  <a:pt x="1225968" y="231816"/>
                  <a:pt x="1216637" y="227514"/>
                  <a:pt x="1209014" y="220980"/>
                </a:cubicBezTo>
                <a:cubicBezTo>
                  <a:pt x="1194351" y="208411"/>
                  <a:pt x="1182349" y="192832"/>
                  <a:pt x="1167104" y="180975"/>
                </a:cubicBezTo>
                <a:cubicBezTo>
                  <a:pt x="1161389" y="176530"/>
                  <a:pt x="1155370" y="172450"/>
                  <a:pt x="1149959" y="167640"/>
                </a:cubicBezTo>
                <a:cubicBezTo>
                  <a:pt x="1143918" y="162270"/>
                  <a:pt x="1132814" y="150495"/>
                  <a:pt x="1132814" y="150495"/>
                </a:cubicBezTo>
                <a:cubicBezTo>
                  <a:pt x="1130517" y="143604"/>
                  <a:pt x="1128287" y="136167"/>
                  <a:pt x="1125194" y="129540"/>
                </a:cubicBezTo>
                <a:cubicBezTo>
                  <a:pt x="1118474" y="115140"/>
                  <a:pt x="1113841" y="107029"/>
                  <a:pt x="1106144" y="93345"/>
                </a:cubicBezTo>
                <a:cubicBezTo>
                  <a:pt x="1101423" y="84952"/>
                  <a:pt x="1095515" y="73842"/>
                  <a:pt x="1088999" y="66675"/>
                </a:cubicBezTo>
                <a:cubicBezTo>
                  <a:pt x="1082059" y="59041"/>
                  <a:pt x="1056361" y="45001"/>
                  <a:pt x="1052804" y="43815"/>
                </a:cubicBezTo>
                <a:cubicBezTo>
                  <a:pt x="1048994" y="42545"/>
                  <a:pt x="1045030" y="41667"/>
                  <a:pt x="1041374" y="40005"/>
                </a:cubicBezTo>
                <a:cubicBezTo>
                  <a:pt x="1038003" y="38473"/>
                  <a:pt x="1035161" y="35946"/>
                  <a:pt x="1031849" y="34290"/>
                </a:cubicBezTo>
                <a:cubicBezTo>
                  <a:pt x="1022671" y="29701"/>
                  <a:pt x="1021254" y="30302"/>
                  <a:pt x="1010894" y="28575"/>
                </a:cubicBezTo>
                <a:cubicBezTo>
                  <a:pt x="991795" y="20936"/>
                  <a:pt x="1010155" y="27782"/>
                  <a:pt x="993749" y="22860"/>
                </a:cubicBezTo>
                <a:cubicBezTo>
                  <a:pt x="989902" y="21706"/>
                  <a:pt x="986215" y="20024"/>
                  <a:pt x="982319" y="19050"/>
                </a:cubicBezTo>
                <a:cubicBezTo>
                  <a:pt x="977409" y="17822"/>
                  <a:pt x="961985" y="16046"/>
                  <a:pt x="957554" y="15240"/>
                </a:cubicBezTo>
                <a:cubicBezTo>
                  <a:pt x="949365" y="13751"/>
                  <a:pt x="951360" y="13470"/>
                  <a:pt x="944219" y="11430"/>
                </a:cubicBezTo>
                <a:cubicBezTo>
                  <a:pt x="941702" y="10711"/>
                  <a:pt x="939209" y="9734"/>
                  <a:pt x="936599" y="9525"/>
                </a:cubicBezTo>
                <a:cubicBezTo>
                  <a:pt x="923291" y="8460"/>
                  <a:pt x="909939" y="7998"/>
                  <a:pt x="896594" y="7620"/>
                </a:cubicBezTo>
                <a:lnTo>
                  <a:pt x="734669" y="3810"/>
                </a:lnTo>
                <a:cubicBezTo>
                  <a:pt x="719422" y="3390"/>
                  <a:pt x="704197" y="2301"/>
                  <a:pt x="688949" y="1905"/>
                </a:cubicBezTo>
                <a:lnTo>
                  <a:pt x="587984" y="0"/>
                </a:lnTo>
                <a:lnTo>
                  <a:pt x="488924" y="3810"/>
                </a:lnTo>
                <a:cubicBezTo>
                  <a:pt x="444904" y="6222"/>
                  <a:pt x="457489" y="7769"/>
                  <a:pt x="418439" y="11430"/>
                </a:cubicBezTo>
                <a:cubicBezTo>
                  <a:pt x="408304" y="12380"/>
                  <a:pt x="398119" y="12700"/>
                  <a:pt x="387959" y="13335"/>
                </a:cubicBezTo>
                <a:cubicBezTo>
                  <a:pt x="378401" y="14805"/>
                  <a:pt x="357112" y="18435"/>
                  <a:pt x="346049" y="19050"/>
                </a:cubicBezTo>
                <a:cubicBezTo>
                  <a:pt x="328919" y="20002"/>
                  <a:pt x="311759" y="20320"/>
                  <a:pt x="294614" y="20955"/>
                </a:cubicBezTo>
                <a:cubicBezTo>
                  <a:pt x="286223" y="21600"/>
                  <a:pt x="268580" y="22225"/>
                  <a:pt x="258419" y="24765"/>
                </a:cubicBezTo>
                <a:cubicBezTo>
                  <a:pt x="254523" y="25739"/>
                  <a:pt x="250902" y="27672"/>
                  <a:pt x="246989" y="28575"/>
                </a:cubicBezTo>
                <a:cubicBezTo>
                  <a:pt x="242614" y="29585"/>
                  <a:pt x="238083" y="29742"/>
                  <a:pt x="233654" y="30480"/>
                </a:cubicBezTo>
                <a:cubicBezTo>
                  <a:pt x="230460" y="31012"/>
                  <a:pt x="227290" y="31683"/>
                  <a:pt x="224129" y="32385"/>
                </a:cubicBezTo>
                <a:cubicBezTo>
                  <a:pt x="221573" y="32953"/>
                  <a:pt x="219085" y="33822"/>
                  <a:pt x="216509" y="34290"/>
                </a:cubicBezTo>
                <a:cubicBezTo>
                  <a:pt x="213730" y="34795"/>
                  <a:pt x="195233" y="37131"/>
                  <a:pt x="191744" y="38100"/>
                </a:cubicBezTo>
                <a:cubicBezTo>
                  <a:pt x="147290" y="50448"/>
                  <a:pt x="184227" y="42651"/>
                  <a:pt x="159359" y="47625"/>
                </a:cubicBezTo>
                <a:cubicBezTo>
                  <a:pt x="137821" y="58394"/>
                  <a:pt x="168771" y="43853"/>
                  <a:pt x="140309" y="53340"/>
                </a:cubicBezTo>
                <a:cubicBezTo>
                  <a:pt x="138137" y="54064"/>
                  <a:pt x="136787" y="56492"/>
                  <a:pt x="134594" y="57150"/>
                </a:cubicBezTo>
                <a:cubicBezTo>
                  <a:pt x="130293" y="58440"/>
                  <a:pt x="125688" y="58317"/>
                  <a:pt x="121259" y="59055"/>
                </a:cubicBezTo>
                <a:cubicBezTo>
                  <a:pt x="118065" y="59587"/>
                  <a:pt x="114875" y="60175"/>
                  <a:pt x="111734" y="60960"/>
                </a:cubicBezTo>
                <a:cubicBezTo>
                  <a:pt x="90707" y="66217"/>
                  <a:pt x="125659" y="58497"/>
                  <a:pt x="98399" y="66675"/>
                </a:cubicBezTo>
                <a:cubicBezTo>
                  <a:pt x="93369" y="68184"/>
                  <a:pt x="72836" y="70150"/>
                  <a:pt x="69824" y="70485"/>
                </a:cubicBezTo>
                <a:cubicBezTo>
                  <a:pt x="52788" y="79003"/>
                  <a:pt x="59972" y="76309"/>
                  <a:pt x="48869" y="80010"/>
                </a:cubicBezTo>
                <a:cubicBezTo>
                  <a:pt x="41942" y="85205"/>
                  <a:pt x="42807" y="85812"/>
                  <a:pt x="35534" y="87630"/>
                </a:cubicBezTo>
                <a:cubicBezTo>
                  <a:pt x="34918" y="87784"/>
                  <a:pt x="8864" y="99060"/>
                  <a:pt x="3149" y="11239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D76F55F-F83D-DCA3-231B-B89EC99B9694}"/>
              </a:ext>
            </a:extLst>
          </p:cNvPr>
          <p:cNvSpPr/>
          <p:nvPr/>
        </p:nvSpPr>
        <p:spPr>
          <a:xfrm>
            <a:off x="5492029" y="4669055"/>
            <a:ext cx="1080221" cy="741145"/>
          </a:xfrm>
          <a:custGeom>
            <a:avLst/>
            <a:gdLst>
              <a:gd name="connsiteX0" fmla="*/ 47711 w 1080221"/>
              <a:gd name="connsiteY0" fmla="*/ 360145 h 741145"/>
              <a:gd name="connsiteX1" fmla="*/ 43901 w 1080221"/>
              <a:gd name="connsiteY1" fmla="*/ 373480 h 741145"/>
              <a:gd name="connsiteX2" fmla="*/ 1991 w 1080221"/>
              <a:gd name="connsiteY2" fmla="*/ 487780 h 741145"/>
              <a:gd name="connsiteX3" fmla="*/ 86 w 1080221"/>
              <a:gd name="connsiteY3" fmla="*/ 501115 h 741145"/>
              <a:gd name="connsiteX4" fmla="*/ 17231 w 1080221"/>
              <a:gd name="connsiteY4" fmla="*/ 544930 h 741145"/>
              <a:gd name="connsiteX5" fmla="*/ 38186 w 1080221"/>
              <a:gd name="connsiteY5" fmla="*/ 579220 h 741145"/>
              <a:gd name="connsiteX6" fmla="*/ 101051 w 1080221"/>
              <a:gd name="connsiteY6" fmla="*/ 634465 h 741145"/>
              <a:gd name="connsiteX7" fmla="*/ 144866 w 1080221"/>
              <a:gd name="connsiteY7" fmla="*/ 661135 h 741145"/>
              <a:gd name="connsiteX8" fmla="*/ 173441 w 1080221"/>
              <a:gd name="connsiteY8" fmla="*/ 676375 h 741145"/>
              <a:gd name="connsiteX9" fmla="*/ 264881 w 1080221"/>
              <a:gd name="connsiteY9" fmla="*/ 689710 h 741145"/>
              <a:gd name="connsiteX10" fmla="*/ 415376 w 1080221"/>
              <a:gd name="connsiteY10" fmla="*/ 693520 h 741145"/>
              <a:gd name="connsiteX11" fmla="*/ 442046 w 1080221"/>
              <a:gd name="connsiteY11" fmla="*/ 710665 h 741145"/>
              <a:gd name="connsiteX12" fmla="*/ 453476 w 1080221"/>
              <a:gd name="connsiteY12" fmla="*/ 718285 h 741145"/>
              <a:gd name="connsiteX13" fmla="*/ 483956 w 1080221"/>
              <a:gd name="connsiteY13" fmla="*/ 733525 h 741145"/>
              <a:gd name="connsiteX14" fmla="*/ 518246 w 1080221"/>
              <a:gd name="connsiteY14" fmla="*/ 741145 h 741145"/>
              <a:gd name="connsiteX15" fmla="*/ 575396 w 1080221"/>
              <a:gd name="connsiteY15" fmla="*/ 735430 h 741145"/>
              <a:gd name="connsiteX16" fmla="*/ 613496 w 1080221"/>
              <a:gd name="connsiteY16" fmla="*/ 727810 h 741145"/>
              <a:gd name="connsiteX17" fmla="*/ 666836 w 1080221"/>
              <a:gd name="connsiteY17" fmla="*/ 724000 h 741145"/>
              <a:gd name="connsiteX18" fmla="*/ 935441 w 1080221"/>
              <a:gd name="connsiteY18" fmla="*/ 724000 h 741145"/>
              <a:gd name="connsiteX19" fmla="*/ 960206 w 1080221"/>
              <a:gd name="connsiteY19" fmla="*/ 714475 h 741145"/>
              <a:gd name="connsiteX20" fmla="*/ 979256 w 1080221"/>
              <a:gd name="connsiteY20" fmla="*/ 708760 h 741145"/>
              <a:gd name="connsiteX21" fmla="*/ 998306 w 1080221"/>
              <a:gd name="connsiteY21" fmla="*/ 689710 h 741145"/>
              <a:gd name="connsiteX22" fmla="*/ 1026881 w 1080221"/>
              <a:gd name="connsiteY22" fmla="*/ 621130 h 741145"/>
              <a:gd name="connsiteX23" fmla="*/ 1053551 w 1080221"/>
              <a:gd name="connsiteY23" fmla="*/ 607795 h 741145"/>
              <a:gd name="connsiteX24" fmla="*/ 1063076 w 1080221"/>
              <a:gd name="connsiteY24" fmla="*/ 594460 h 741145"/>
              <a:gd name="connsiteX25" fmla="*/ 1080221 w 1080221"/>
              <a:gd name="connsiteY25" fmla="*/ 573505 h 741145"/>
              <a:gd name="connsiteX26" fmla="*/ 1055456 w 1080221"/>
              <a:gd name="connsiteY26" fmla="*/ 546835 h 741145"/>
              <a:gd name="connsiteX27" fmla="*/ 1017356 w 1080221"/>
              <a:gd name="connsiteY27" fmla="*/ 520165 h 741145"/>
              <a:gd name="connsiteX28" fmla="*/ 986876 w 1080221"/>
              <a:gd name="connsiteY28" fmla="*/ 499210 h 741145"/>
              <a:gd name="connsiteX29" fmla="*/ 977351 w 1080221"/>
              <a:gd name="connsiteY29" fmla="*/ 485875 h 741145"/>
              <a:gd name="connsiteX30" fmla="*/ 967826 w 1080221"/>
              <a:gd name="connsiteY30" fmla="*/ 470635 h 741145"/>
              <a:gd name="connsiteX31" fmla="*/ 965921 w 1080221"/>
              <a:gd name="connsiteY31" fmla="*/ 463015 h 741145"/>
              <a:gd name="connsiteX32" fmla="*/ 960206 w 1080221"/>
              <a:gd name="connsiteY32" fmla="*/ 455395 h 741145"/>
              <a:gd name="connsiteX33" fmla="*/ 956396 w 1080221"/>
              <a:gd name="connsiteY33" fmla="*/ 445870 h 741145"/>
              <a:gd name="connsiteX34" fmla="*/ 954491 w 1080221"/>
              <a:gd name="connsiteY34" fmla="*/ 440155 h 741145"/>
              <a:gd name="connsiteX35" fmla="*/ 948776 w 1080221"/>
              <a:gd name="connsiteY35" fmla="*/ 434440 h 741145"/>
              <a:gd name="connsiteX36" fmla="*/ 937346 w 1080221"/>
              <a:gd name="connsiteY36" fmla="*/ 421105 h 741145"/>
              <a:gd name="connsiteX37" fmla="*/ 933536 w 1080221"/>
              <a:gd name="connsiteY37" fmla="*/ 415390 h 741145"/>
              <a:gd name="connsiteX38" fmla="*/ 927821 w 1080221"/>
              <a:gd name="connsiteY38" fmla="*/ 411580 h 741145"/>
              <a:gd name="connsiteX39" fmla="*/ 916391 w 1080221"/>
              <a:gd name="connsiteY39" fmla="*/ 398245 h 741145"/>
              <a:gd name="connsiteX40" fmla="*/ 914486 w 1080221"/>
              <a:gd name="connsiteY40" fmla="*/ 392530 h 741145"/>
              <a:gd name="connsiteX41" fmla="*/ 910676 w 1080221"/>
              <a:gd name="connsiteY41" fmla="*/ 386815 h 741145"/>
              <a:gd name="connsiteX42" fmla="*/ 904961 w 1080221"/>
              <a:gd name="connsiteY42" fmla="*/ 377290 h 741145"/>
              <a:gd name="connsiteX43" fmla="*/ 901151 w 1080221"/>
              <a:gd name="connsiteY43" fmla="*/ 369670 h 741145"/>
              <a:gd name="connsiteX44" fmla="*/ 895436 w 1080221"/>
              <a:gd name="connsiteY44" fmla="*/ 363955 h 741145"/>
              <a:gd name="connsiteX45" fmla="*/ 889721 w 1080221"/>
              <a:gd name="connsiteY45" fmla="*/ 356335 h 741145"/>
              <a:gd name="connsiteX46" fmla="*/ 880196 w 1080221"/>
              <a:gd name="connsiteY46" fmla="*/ 350620 h 741145"/>
              <a:gd name="connsiteX47" fmla="*/ 857336 w 1080221"/>
              <a:gd name="connsiteY47" fmla="*/ 343000 h 741145"/>
              <a:gd name="connsiteX48" fmla="*/ 834476 w 1080221"/>
              <a:gd name="connsiteY48" fmla="*/ 335380 h 741145"/>
              <a:gd name="connsiteX49" fmla="*/ 809711 w 1080221"/>
              <a:gd name="connsiteY49" fmla="*/ 331570 h 741145"/>
              <a:gd name="connsiteX50" fmla="*/ 777326 w 1080221"/>
              <a:gd name="connsiteY50" fmla="*/ 325855 h 741145"/>
              <a:gd name="connsiteX51" fmla="*/ 763991 w 1080221"/>
              <a:gd name="connsiteY51" fmla="*/ 322045 h 741145"/>
              <a:gd name="connsiteX52" fmla="*/ 748751 w 1080221"/>
              <a:gd name="connsiteY52" fmla="*/ 320140 h 741145"/>
              <a:gd name="connsiteX53" fmla="*/ 716366 w 1080221"/>
              <a:gd name="connsiteY53" fmla="*/ 314425 h 741145"/>
              <a:gd name="connsiteX54" fmla="*/ 701126 w 1080221"/>
              <a:gd name="connsiteY54" fmla="*/ 306805 h 741145"/>
              <a:gd name="connsiteX55" fmla="*/ 683981 w 1080221"/>
              <a:gd name="connsiteY55" fmla="*/ 299185 h 741145"/>
              <a:gd name="connsiteX56" fmla="*/ 676361 w 1080221"/>
              <a:gd name="connsiteY56" fmla="*/ 297280 h 741145"/>
              <a:gd name="connsiteX57" fmla="*/ 668741 w 1080221"/>
              <a:gd name="connsiteY57" fmla="*/ 291565 h 741145"/>
              <a:gd name="connsiteX58" fmla="*/ 651596 w 1080221"/>
              <a:gd name="connsiteY58" fmla="*/ 285850 h 741145"/>
              <a:gd name="connsiteX59" fmla="*/ 645881 w 1080221"/>
              <a:gd name="connsiteY59" fmla="*/ 283945 h 741145"/>
              <a:gd name="connsiteX60" fmla="*/ 638261 w 1080221"/>
              <a:gd name="connsiteY60" fmla="*/ 278230 h 741145"/>
              <a:gd name="connsiteX61" fmla="*/ 621116 w 1080221"/>
              <a:gd name="connsiteY61" fmla="*/ 272515 h 741145"/>
              <a:gd name="connsiteX62" fmla="*/ 607781 w 1080221"/>
              <a:gd name="connsiteY62" fmla="*/ 266800 h 741145"/>
              <a:gd name="connsiteX63" fmla="*/ 592541 w 1080221"/>
              <a:gd name="connsiteY63" fmla="*/ 259180 h 741145"/>
              <a:gd name="connsiteX64" fmla="*/ 583016 w 1080221"/>
              <a:gd name="connsiteY64" fmla="*/ 255370 h 741145"/>
              <a:gd name="connsiteX65" fmla="*/ 571586 w 1080221"/>
              <a:gd name="connsiteY65" fmla="*/ 249655 h 741145"/>
              <a:gd name="connsiteX66" fmla="*/ 543011 w 1080221"/>
              <a:gd name="connsiteY66" fmla="*/ 247750 h 741145"/>
              <a:gd name="connsiteX67" fmla="*/ 508721 w 1080221"/>
              <a:gd name="connsiteY67" fmla="*/ 242035 h 741145"/>
              <a:gd name="connsiteX68" fmla="*/ 489671 w 1080221"/>
              <a:gd name="connsiteY68" fmla="*/ 234415 h 741145"/>
              <a:gd name="connsiteX69" fmla="*/ 468716 w 1080221"/>
              <a:gd name="connsiteY69" fmla="*/ 224890 h 741145"/>
              <a:gd name="connsiteX70" fmla="*/ 449666 w 1080221"/>
              <a:gd name="connsiteY70" fmla="*/ 213460 h 741145"/>
              <a:gd name="connsiteX71" fmla="*/ 438236 w 1080221"/>
              <a:gd name="connsiteY71" fmla="*/ 207745 h 741145"/>
              <a:gd name="connsiteX72" fmla="*/ 426806 w 1080221"/>
              <a:gd name="connsiteY72" fmla="*/ 200125 h 741145"/>
              <a:gd name="connsiteX73" fmla="*/ 419186 w 1080221"/>
              <a:gd name="connsiteY73" fmla="*/ 188695 h 741145"/>
              <a:gd name="connsiteX74" fmla="*/ 405851 w 1080221"/>
              <a:gd name="connsiteY74" fmla="*/ 171550 h 741145"/>
              <a:gd name="connsiteX75" fmla="*/ 392516 w 1080221"/>
              <a:gd name="connsiteY75" fmla="*/ 148690 h 741145"/>
              <a:gd name="connsiteX76" fmla="*/ 390611 w 1080221"/>
              <a:gd name="connsiteY76" fmla="*/ 142975 h 741145"/>
              <a:gd name="connsiteX77" fmla="*/ 384896 w 1080221"/>
              <a:gd name="connsiteY77" fmla="*/ 139165 h 741145"/>
              <a:gd name="connsiteX78" fmla="*/ 371561 w 1080221"/>
              <a:gd name="connsiteY78" fmla="*/ 129640 h 741145"/>
              <a:gd name="connsiteX79" fmla="*/ 369656 w 1080221"/>
              <a:gd name="connsiteY79" fmla="*/ 123925 h 741145"/>
              <a:gd name="connsiteX80" fmla="*/ 363941 w 1080221"/>
              <a:gd name="connsiteY80" fmla="*/ 122020 h 741145"/>
              <a:gd name="connsiteX81" fmla="*/ 356321 w 1080221"/>
              <a:gd name="connsiteY81" fmla="*/ 116305 h 741145"/>
              <a:gd name="connsiteX82" fmla="*/ 344891 w 1080221"/>
              <a:gd name="connsiteY82" fmla="*/ 104875 h 741145"/>
              <a:gd name="connsiteX83" fmla="*/ 333461 w 1080221"/>
              <a:gd name="connsiteY83" fmla="*/ 99160 h 741145"/>
              <a:gd name="connsiteX84" fmla="*/ 323936 w 1080221"/>
              <a:gd name="connsiteY84" fmla="*/ 87730 h 741145"/>
              <a:gd name="connsiteX85" fmla="*/ 318221 w 1080221"/>
              <a:gd name="connsiteY85" fmla="*/ 85825 h 741145"/>
              <a:gd name="connsiteX86" fmla="*/ 308696 w 1080221"/>
              <a:gd name="connsiteY86" fmla="*/ 76300 h 741145"/>
              <a:gd name="connsiteX87" fmla="*/ 301076 w 1080221"/>
              <a:gd name="connsiteY87" fmla="*/ 64870 h 741145"/>
              <a:gd name="connsiteX88" fmla="*/ 295361 w 1080221"/>
              <a:gd name="connsiteY88" fmla="*/ 59155 h 741145"/>
              <a:gd name="connsiteX89" fmla="*/ 289646 w 1080221"/>
              <a:gd name="connsiteY89" fmla="*/ 55345 h 741145"/>
              <a:gd name="connsiteX90" fmla="*/ 283931 w 1080221"/>
              <a:gd name="connsiteY90" fmla="*/ 47725 h 741145"/>
              <a:gd name="connsiteX91" fmla="*/ 272501 w 1080221"/>
              <a:gd name="connsiteY91" fmla="*/ 40105 h 741145"/>
              <a:gd name="connsiteX92" fmla="*/ 259166 w 1080221"/>
              <a:gd name="connsiteY92" fmla="*/ 32485 h 741145"/>
              <a:gd name="connsiteX93" fmla="*/ 245831 w 1080221"/>
              <a:gd name="connsiteY93" fmla="*/ 22960 h 741145"/>
              <a:gd name="connsiteX94" fmla="*/ 240116 w 1080221"/>
              <a:gd name="connsiteY94" fmla="*/ 21055 h 741145"/>
              <a:gd name="connsiteX95" fmla="*/ 234401 w 1080221"/>
              <a:gd name="connsiteY95" fmla="*/ 11530 h 741145"/>
              <a:gd name="connsiteX96" fmla="*/ 221066 w 1080221"/>
              <a:gd name="connsiteY96" fmla="*/ 9625 h 741145"/>
              <a:gd name="connsiteX97" fmla="*/ 215351 w 1080221"/>
              <a:gd name="connsiteY97" fmla="*/ 7720 h 741145"/>
              <a:gd name="connsiteX98" fmla="*/ 211541 w 1080221"/>
              <a:gd name="connsiteY98" fmla="*/ 2005 h 741145"/>
              <a:gd name="connsiteX99" fmla="*/ 192491 w 1080221"/>
              <a:gd name="connsiteY99" fmla="*/ 2005 h 741145"/>
              <a:gd name="connsiteX100" fmla="*/ 184871 w 1080221"/>
              <a:gd name="connsiteY100" fmla="*/ 9625 h 741145"/>
              <a:gd name="connsiteX101" fmla="*/ 171536 w 1080221"/>
              <a:gd name="connsiteY101" fmla="*/ 24865 h 741145"/>
              <a:gd name="connsiteX102" fmla="*/ 169631 w 1080221"/>
              <a:gd name="connsiteY102" fmla="*/ 32485 h 741145"/>
              <a:gd name="connsiteX103" fmla="*/ 158201 w 1080221"/>
              <a:gd name="connsiteY103" fmla="*/ 53440 h 741145"/>
              <a:gd name="connsiteX104" fmla="*/ 142961 w 1080221"/>
              <a:gd name="connsiteY104" fmla="*/ 82015 h 741145"/>
              <a:gd name="connsiteX105" fmla="*/ 135341 w 1080221"/>
              <a:gd name="connsiteY105" fmla="*/ 106780 h 741145"/>
              <a:gd name="connsiteX106" fmla="*/ 125816 w 1080221"/>
              <a:gd name="connsiteY106" fmla="*/ 129640 h 741145"/>
              <a:gd name="connsiteX107" fmla="*/ 120101 w 1080221"/>
              <a:gd name="connsiteY107" fmla="*/ 154405 h 741145"/>
              <a:gd name="connsiteX108" fmla="*/ 106766 w 1080221"/>
              <a:gd name="connsiteY108" fmla="*/ 198220 h 741145"/>
              <a:gd name="connsiteX109" fmla="*/ 102956 w 1080221"/>
              <a:gd name="connsiteY109" fmla="*/ 221080 h 741145"/>
              <a:gd name="connsiteX110" fmla="*/ 99146 w 1080221"/>
              <a:gd name="connsiteY110" fmla="*/ 232510 h 741145"/>
              <a:gd name="connsiteX111" fmla="*/ 95336 w 1080221"/>
              <a:gd name="connsiteY111" fmla="*/ 245845 h 741145"/>
              <a:gd name="connsiteX112" fmla="*/ 91526 w 1080221"/>
              <a:gd name="connsiteY112" fmla="*/ 266800 h 741145"/>
              <a:gd name="connsiteX113" fmla="*/ 85811 w 1080221"/>
              <a:gd name="connsiteY113" fmla="*/ 289660 h 741145"/>
              <a:gd name="connsiteX114" fmla="*/ 83906 w 1080221"/>
              <a:gd name="connsiteY114" fmla="*/ 301090 h 741145"/>
              <a:gd name="connsiteX115" fmla="*/ 72476 w 1080221"/>
              <a:gd name="connsiteY115" fmla="*/ 331570 h 741145"/>
              <a:gd name="connsiteX116" fmla="*/ 66761 w 1080221"/>
              <a:gd name="connsiteY116" fmla="*/ 339190 h 741145"/>
              <a:gd name="connsiteX117" fmla="*/ 47711 w 1080221"/>
              <a:gd name="connsiteY117" fmla="*/ 360145 h 74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80221" h="741145">
                <a:moveTo>
                  <a:pt x="47711" y="360145"/>
                </a:moveTo>
                <a:cubicBezTo>
                  <a:pt x="43901" y="365860"/>
                  <a:pt x="45460" y="369128"/>
                  <a:pt x="43901" y="373480"/>
                </a:cubicBezTo>
                <a:cubicBezTo>
                  <a:pt x="30216" y="411683"/>
                  <a:pt x="1991" y="487780"/>
                  <a:pt x="1991" y="487780"/>
                </a:cubicBezTo>
                <a:cubicBezTo>
                  <a:pt x="1356" y="492225"/>
                  <a:pt x="-410" y="496652"/>
                  <a:pt x="86" y="501115"/>
                </a:cubicBezTo>
                <a:cubicBezTo>
                  <a:pt x="1772" y="516291"/>
                  <a:pt x="9941" y="532066"/>
                  <a:pt x="17231" y="544930"/>
                </a:cubicBezTo>
                <a:cubicBezTo>
                  <a:pt x="23835" y="556584"/>
                  <a:pt x="29896" y="568698"/>
                  <a:pt x="38186" y="579220"/>
                </a:cubicBezTo>
                <a:cubicBezTo>
                  <a:pt x="52416" y="597281"/>
                  <a:pt x="82555" y="621834"/>
                  <a:pt x="101051" y="634465"/>
                </a:cubicBezTo>
                <a:cubicBezTo>
                  <a:pt x="115170" y="644108"/>
                  <a:pt x="131188" y="650876"/>
                  <a:pt x="144866" y="661135"/>
                </a:cubicBezTo>
                <a:cubicBezTo>
                  <a:pt x="155578" y="669169"/>
                  <a:pt x="156958" y="671058"/>
                  <a:pt x="173441" y="676375"/>
                </a:cubicBezTo>
                <a:cubicBezTo>
                  <a:pt x="208916" y="687819"/>
                  <a:pt x="225605" y="688242"/>
                  <a:pt x="264881" y="689710"/>
                </a:cubicBezTo>
                <a:cubicBezTo>
                  <a:pt x="315027" y="691585"/>
                  <a:pt x="365211" y="692250"/>
                  <a:pt x="415376" y="693520"/>
                </a:cubicBezTo>
                <a:cubicBezTo>
                  <a:pt x="441450" y="712144"/>
                  <a:pt x="415934" y="694596"/>
                  <a:pt x="442046" y="710665"/>
                </a:cubicBezTo>
                <a:cubicBezTo>
                  <a:pt x="445946" y="713065"/>
                  <a:pt x="449576" y="715885"/>
                  <a:pt x="453476" y="718285"/>
                </a:cubicBezTo>
                <a:cubicBezTo>
                  <a:pt x="463402" y="724393"/>
                  <a:pt x="472931" y="729463"/>
                  <a:pt x="483956" y="733525"/>
                </a:cubicBezTo>
                <a:cubicBezTo>
                  <a:pt x="501177" y="739869"/>
                  <a:pt x="501627" y="739068"/>
                  <a:pt x="518246" y="741145"/>
                </a:cubicBezTo>
                <a:cubicBezTo>
                  <a:pt x="537296" y="739240"/>
                  <a:pt x="556392" y="737748"/>
                  <a:pt x="575396" y="735430"/>
                </a:cubicBezTo>
                <a:cubicBezTo>
                  <a:pt x="609866" y="731226"/>
                  <a:pt x="583026" y="732621"/>
                  <a:pt x="613496" y="727810"/>
                </a:cubicBezTo>
                <a:cubicBezTo>
                  <a:pt x="626716" y="725723"/>
                  <a:pt x="657065" y="724543"/>
                  <a:pt x="666836" y="724000"/>
                </a:cubicBezTo>
                <a:cubicBezTo>
                  <a:pt x="685828" y="724369"/>
                  <a:pt x="872109" y="732693"/>
                  <a:pt x="935441" y="724000"/>
                </a:cubicBezTo>
                <a:cubicBezTo>
                  <a:pt x="944203" y="722797"/>
                  <a:pt x="951852" y="717381"/>
                  <a:pt x="960206" y="714475"/>
                </a:cubicBezTo>
                <a:cubicBezTo>
                  <a:pt x="966468" y="712297"/>
                  <a:pt x="972906" y="710665"/>
                  <a:pt x="979256" y="708760"/>
                </a:cubicBezTo>
                <a:cubicBezTo>
                  <a:pt x="985606" y="702410"/>
                  <a:pt x="994065" y="697626"/>
                  <a:pt x="998306" y="689710"/>
                </a:cubicBezTo>
                <a:cubicBezTo>
                  <a:pt x="1007409" y="672718"/>
                  <a:pt x="1006392" y="632838"/>
                  <a:pt x="1026881" y="621130"/>
                </a:cubicBezTo>
                <a:cubicBezTo>
                  <a:pt x="1044415" y="611111"/>
                  <a:pt x="1035510" y="615527"/>
                  <a:pt x="1053551" y="607795"/>
                </a:cubicBezTo>
                <a:cubicBezTo>
                  <a:pt x="1056726" y="603350"/>
                  <a:pt x="1059579" y="598656"/>
                  <a:pt x="1063076" y="594460"/>
                </a:cubicBezTo>
                <a:cubicBezTo>
                  <a:pt x="1084347" y="568934"/>
                  <a:pt x="1061433" y="601687"/>
                  <a:pt x="1080221" y="573505"/>
                </a:cubicBezTo>
                <a:cubicBezTo>
                  <a:pt x="1073935" y="551503"/>
                  <a:pt x="1080673" y="563917"/>
                  <a:pt x="1055456" y="546835"/>
                </a:cubicBezTo>
                <a:cubicBezTo>
                  <a:pt x="1042621" y="538141"/>
                  <a:pt x="1030816" y="527856"/>
                  <a:pt x="1017356" y="520165"/>
                </a:cubicBezTo>
                <a:cubicBezTo>
                  <a:pt x="1005503" y="513392"/>
                  <a:pt x="997077" y="509411"/>
                  <a:pt x="986876" y="499210"/>
                </a:cubicBezTo>
                <a:cubicBezTo>
                  <a:pt x="975981" y="488315"/>
                  <a:pt x="985709" y="499248"/>
                  <a:pt x="977351" y="485875"/>
                </a:cubicBezTo>
                <a:cubicBezTo>
                  <a:pt x="971732" y="476884"/>
                  <a:pt x="971446" y="480289"/>
                  <a:pt x="967826" y="470635"/>
                </a:cubicBezTo>
                <a:cubicBezTo>
                  <a:pt x="966907" y="468184"/>
                  <a:pt x="967092" y="465357"/>
                  <a:pt x="965921" y="463015"/>
                </a:cubicBezTo>
                <a:cubicBezTo>
                  <a:pt x="964501" y="460175"/>
                  <a:pt x="961748" y="458170"/>
                  <a:pt x="960206" y="455395"/>
                </a:cubicBezTo>
                <a:cubicBezTo>
                  <a:pt x="958545" y="452406"/>
                  <a:pt x="957597" y="449072"/>
                  <a:pt x="956396" y="445870"/>
                </a:cubicBezTo>
                <a:cubicBezTo>
                  <a:pt x="955691" y="443990"/>
                  <a:pt x="955605" y="441826"/>
                  <a:pt x="954491" y="440155"/>
                </a:cubicBezTo>
                <a:cubicBezTo>
                  <a:pt x="952997" y="437913"/>
                  <a:pt x="950392" y="436595"/>
                  <a:pt x="948776" y="434440"/>
                </a:cubicBezTo>
                <a:cubicBezTo>
                  <a:pt x="938437" y="420654"/>
                  <a:pt x="948273" y="428390"/>
                  <a:pt x="937346" y="421105"/>
                </a:cubicBezTo>
                <a:cubicBezTo>
                  <a:pt x="936076" y="419200"/>
                  <a:pt x="935155" y="417009"/>
                  <a:pt x="933536" y="415390"/>
                </a:cubicBezTo>
                <a:cubicBezTo>
                  <a:pt x="931917" y="413771"/>
                  <a:pt x="929559" y="413070"/>
                  <a:pt x="927821" y="411580"/>
                </a:cubicBezTo>
                <a:cubicBezTo>
                  <a:pt x="923720" y="408065"/>
                  <a:pt x="918919" y="403301"/>
                  <a:pt x="916391" y="398245"/>
                </a:cubicBezTo>
                <a:cubicBezTo>
                  <a:pt x="915493" y="396449"/>
                  <a:pt x="915384" y="394326"/>
                  <a:pt x="914486" y="392530"/>
                </a:cubicBezTo>
                <a:cubicBezTo>
                  <a:pt x="913462" y="390482"/>
                  <a:pt x="911889" y="388757"/>
                  <a:pt x="910676" y="386815"/>
                </a:cubicBezTo>
                <a:cubicBezTo>
                  <a:pt x="908714" y="383675"/>
                  <a:pt x="906759" y="380527"/>
                  <a:pt x="904961" y="377290"/>
                </a:cubicBezTo>
                <a:cubicBezTo>
                  <a:pt x="903582" y="374808"/>
                  <a:pt x="902802" y="371981"/>
                  <a:pt x="901151" y="369670"/>
                </a:cubicBezTo>
                <a:cubicBezTo>
                  <a:pt x="899585" y="367478"/>
                  <a:pt x="897189" y="366000"/>
                  <a:pt x="895436" y="363955"/>
                </a:cubicBezTo>
                <a:cubicBezTo>
                  <a:pt x="893370" y="361544"/>
                  <a:pt x="892110" y="358426"/>
                  <a:pt x="889721" y="356335"/>
                </a:cubicBezTo>
                <a:cubicBezTo>
                  <a:pt x="886934" y="353897"/>
                  <a:pt x="883508" y="352276"/>
                  <a:pt x="880196" y="350620"/>
                </a:cubicBezTo>
                <a:cubicBezTo>
                  <a:pt x="871156" y="346100"/>
                  <a:pt x="867501" y="346388"/>
                  <a:pt x="857336" y="343000"/>
                </a:cubicBezTo>
                <a:cubicBezTo>
                  <a:pt x="841125" y="337596"/>
                  <a:pt x="854335" y="339963"/>
                  <a:pt x="834476" y="335380"/>
                </a:cubicBezTo>
                <a:cubicBezTo>
                  <a:pt x="828994" y="334115"/>
                  <a:pt x="814807" y="332419"/>
                  <a:pt x="809711" y="331570"/>
                </a:cubicBezTo>
                <a:cubicBezTo>
                  <a:pt x="798898" y="329768"/>
                  <a:pt x="787866" y="328866"/>
                  <a:pt x="777326" y="325855"/>
                </a:cubicBezTo>
                <a:cubicBezTo>
                  <a:pt x="772881" y="324585"/>
                  <a:pt x="768524" y="322952"/>
                  <a:pt x="763991" y="322045"/>
                </a:cubicBezTo>
                <a:cubicBezTo>
                  <a:pt x="758971" y="321041"/>
                  <a:pt x="753806" y="320949"/>
                  <a:pt x="748751" y="320140"/>
                </a:cubicBezTo>
                <a:cubicBezTo>
                  <a:pt x="737927" y="318408"/>
                  <a:pt x="716366" y="314425"/>
                  <a:pt x="716366" y="314425"/>
                </a:cubicBezTo>
                <a:lnTo>
                  <a:pt x="701126" y="306805"/>
                </a:lnTo>
                <a:cubicBezTo>
                  <a:pt x="694487" y="303486"/>
                  <a:pt x="691278" y="301617"/>
                  <a:pt x="683981" y="299185"/>
                </a:cubicBezTo>
                <a:cubicBezTo>
                  <a:pt x="681497" y="298357"/>
                  <a:pt x="678901" y="297915"/>
                  <a:pt x="676361" y="297280"/>
                </a:cubicBezTo>
                <a:cubicBezTo>
                  <a:pt x="673821" y="295375"/>
                  <a:pt x="671516" y="293107"/>
                  <a:pt x="668741" y="291565"/>
                </a:cubicBezTo>
                <a:cubicBezTo>
                  <a:pt x="661787" y="287701"/>
                  <a:pt x="658704" y="287881"/>
                  <a:pt x="651596" y="285850"/>
                </a:cubicBezTo>
                <a:cubicBezTo>
                  <a:pt x="649665" y="285298"/>
                  <a:pt x="647786" y="284580"/>
                  <a:pt x="645881" y="283945"/>
                </a:cubicBezTo>
                <a:cubicBezTo>
                  <a:pt x="643341" y="282040"/>
                  <a:pt x="641036" y="279772"/>
                  <a:pt x="638261" y="278230"/>
                </a:cubicBezTo>
                <a:cubicBezTo>
                  <a:pt x="627537" y="272272"/>
                  <a:pt x="631110" y="276149"/>
                  <a:pt x="621116" y="272515"/>
                </a:cubicBezTo>
                <a:cubicBezTo>
                  <a:pt x="616571" y="270862"/>
                  <a:pt x="612163" y="268845"/>
                  <a:pt x="607781" y="266800"/>
                </a:cubicBezTo>
                <a:cubicBezTo>
                  <a:pt x="602634" y="264398"/>
                  <a:pt x="597814" y="261289"/>
                  <a:pt x="592541" y="259180"/>
                </a:cubicBezTo>
                <a:cubicBezTo>
                  <a:pt x="589366" y="257910"/>
                  <a:pt x="586129" y="256785"/>
                  <a:pt x="583016" y="255370"/>
                </a:cubicBezTo>
                <a:cubicBezTo>
                  <a:pt x="579138" y="253607"/>
                  <a:pt x="575770" y="250452"/>
                  <a:pt x="571586" y="249655"/>
                </a:cubicBezTo>
                <a:cubicBezTo>
                  <a:pt x="562208" y="247869"/>
                  <a:pt x="552521" y="248577"/>
                  <a:pt x="543011" y="247750"/>
                </a:cubicBezTo>
                <a:cubicBezTo>
                  <a:pt x="528637" y="246500"/>
                  <a:pt x="523568" y="245004"/>
                  <a:pt x="508721" y="242035"/>
                </a:cubicBezTo>
                <a:cubicBezTo>
                  <a:pt x="488631" y="231990"/>
                  <a:pt x="516350" y="245400"/>
                  <a:pt x="489671" y="234415"/>
                </a:cubicBezTo>
                <a:cubicBezTo>
                  <a:pt x="482576" y="231494"/>
                  <a:pt x="475513" y="228450"/>
                  <a:pt x="468716" y="224890"/>
                </a:cubicBezTo>
                <a:cubicBezTo>
                  <a:pt x="462156" y="221454"/>
                  <a:pt x="456120" y="217091"/>
                  <a:pt x="449666" y="213460"/>
                </a:cubicBezTo>
                <a:cubicBezTo>
                  <a:pt x="445953" y="211372"/>
                  <a:pt x="441915" y="209891"/>
                  <a:pt x="438236" y="207745"/>
                </a:cubicBezTo>
                <a:cubicBezTo>
                  <a:pt x="434281" y="205438"/>
                  <a:pt x="426806" y="200125"/>
                  <a:pt x="426806" y="200125"/>
                </a:cubicBezTo>
                <a:cubicBezTo>
                  <a:pt x="422997" y="184889"/>
                  <a:pt x="428259" y="198675"/>
                  <a:pt x="419186" y="188695"/>
                </a:cubicBezTo>
                <a:cubicBezTo>
                  <a:pt x="414316" y="183338"/>
                  <a:pt x="410265" y="177289"/>
                  <a:pt x="405851" y="171550"/>
                </a:cubicBezTo>
                <a:cubicBezTo>
                  <a:pt x="399880" y="163787"/>
                  <a:pt x="395918" y="158897"/>
                  <a:pt x="392516" y="148690"/>
                </a:cubicBezTo>
                <a:cubicBezTo>
                  <a:pt x="391881" y="146785"/>
                  <a:pt x="391865" y="144543"/>
                  <a:pt x="390611" y="142975"/>
                </a:cubicBezTo>
                <a:cubicBezTo>
                  <a:pt x="389181" y="141187"/>
                  <a:pt x="386759" y="140496"/>
                  <a:pt x="384896" y="139165"/>
                </a:cubicBezTo>
                <a:cubicBezTo>
                  <a:pt x="368356" y="127350"/>
                  <a:pt x="385030" y="138619"/>
                  <a:pt x="371561" y="129640"/>
                </a:cubicBezTo>
                <a:cubicBezTo>
                  <a:pt x="370926" y="127735"/>
                  <a:pt x="371076" y="125345"/>
                  <a:pt x="369656" y="123925"/>
                </a:cubicBezTo>
                <a:cubicBezTo>
                  <a:pt x="368236" y="122505"/>
                  <a:pt x="365684" y="123016"/>
                  <a:pt x="363941" y="122020"/>
                </a:cubicBezTo>
                <a:cubicBezTo>
                  <a:pt x="361184" y="120445"/>
                  <a:pt x="358681" y="118429"/>
                  <a:pt x="356321" y="116305"/>
                </a:cubicBezTo>
                <a:cubicBezTo>
                  <a:pt x="352316" y="112701"/>
                  <a:pt x="350003" y="106579"/>
                  <a:pt x="344891" y="104875"/>
                </a:cubicBezTo>
                <a:cubicBezTo>
                  <a:pt x="337004" y="102246"/>
                  <a:pt x="340847" y="104084"/>
                  <a:pt x="333461" y="99160"/>
                </a:cubicBezTo>
                <a:cubicBezTo>
                  <a:pt x="330650" y="94943"/>
                  <a:pt x="328336" y="90664"/>
                  <a:pt x="323936" y="87730"/>
                </a:cubicBezTo>
                <a:cubicBezTo>
                  <a:pt x="322265" y="86616"/>
                  <a:pt x="320126" y="86460"/>
                  <a:pt x="318221" y="85825"/>
                </a:cubicBezTo>
                <a:cubicBezTo>
                  <a:pt x="302981" y="62965"/>
                  <a:pt x="326476" y="96620"/>
                  <a:pt x="308696" y="76300"/>
                </a:cubicBezTo>
                <a:cubicBezTo>
                  <a:pt x="305681" y="72854"/>
                  <a:pt x="304314" y="68108"/>
                  <a:pt x="301076" y="64870"/>
                </a:cubicBezTo>
                <a:cubicBezTo>
                  <a:pt x="299171" y="62965"/>
                  <a:pt x="297431" y="60880"/>
                  <a:pt x="295361" y="59155"/>
                </a:cubicBezTo>
                <a:cubicBezTo>
                  <a:pt x="293602" y="57689"/>
                  <a:pt x="291265" y="56964"/>
                  <a:pt x="289646" y="55345"/>
                </a:cubicBezTo>
                <a:cubicBezTo>
                  <a:pt x="287401" y="53100"/>
                  <a:pt x="286304" y="49834"/>
                  <a:pt x="283931" y="47725"/>
                </a:cubicBezTo>
                <a:cubicBezTo>
                  <a:pt x="280509" y="44683"/>
                  <a:pt x="276115" y="42916"/>
                  <a:pt x="272501" y="40105"/>
                </a:cubicBezTo>
                <a:cubicBezTo>
                  <a:pt x="261749" y="31742"/>
                  <a:pt x="272496" y="35817"/>
                  <a:pt x="259166" y="32485"/>
                </a:cubicBezTo>
                <a:cubicBezTo>
                  <a:pt x="255991" y="22960"/>
                  <a:pt x="259166" y="27405"/>
                  <a:pt x="245831" y="22960"/>
                </a:cubicBezTo>
                <a:lnTo>
                  <a:pt x="240116" y="21055"/>
                </a:lnTo>
                <a:cubicBezTo>
                  <a:pt x="238211" y="17880"/>
                  <a:pt x="237576" y="13435"/>
                  <a:pt x="234401" y="11530"/>
                </a:cubicBezTo>
                <a:cubicBezTo>
                  <a:pt x="230551" y="9220"/>
                  <a:pt x="225469" y="10506"/>
                  <a:pt x="221066" y="9625"/>
                </a:cubicBezTo>
                <a:cubicBezTo>
                  <a:pt x="219097" y="9231"/>
                  <a:pt x="217256" y="8355"/>
                  <a:pt x="215351" y="7720"/>
                </a:cubicBezTo>
                <a:cubicBezTo>
                  <a:pt x="214081" y="5815"/>
                  <a:pt x="213529" y="3141"/>
                  <a:pt x="211541" y="2005"/>
                </a:cubicBezTo>
                <a:cubicBezTo>
                  <a:pt x="204956" y="-1758"/>
                  <a:pt x="199076" y="688"/>
                  <a:pt x="192491" y="2005"/>
                </a:cubicBezTo>
                <a:cubicBezTo>
                  <a:pt x="187411" y="17245"/>
                  <a:pt x="195031" y="-535"/>
                  <a:pt x="184871" y="9625"/>
                </a:cubicBezTo>
                <a:cubicBezTo>
                  <a:pt x="162646" y="31850"/>
                  <a:pt x="187729" y="14070"/>
                  <a:pt x="171536" y="24865"/>
                </a:cubicBezTo>
                <a:cubicBezTo>
                  <a:pt x="170901" y="27405"/>
                  <a:pt x="170550" y="30034"/>
                  <a:pt x="169631" y="32485"/>
                </a:cubicBezTo>
                <a:cubicBezTo>
                  <a:pt x="167967" y="36921"/>
                  <a:pt x="159233" y="51634"/>
                  <a:pt x="158201" y="53440"/>
                </a:cubicBezTo>
                <a:cubicBezTo>
                  <a:pt x="147441" y="96478"/>
                  <a:pt x="163981" y="39975"/>
                  <a:pt x="142961" y="82015"/>
                </a:cubicBezTo>
                <a:cubicBezTo>
                  <a:pt x="139098" y="89740"/>
                  <a:pt x="138266" y="98654"/>
                  <a:pt x="135341" y="106780"/>
                </a:cubicBezTo>
                <a:cubicBezTo>
                  <a:pt x="132545" y="114547"/>
                  <a:pt x="128670" y="121894"/>
                  <a:pt x="125816" y="129640"/>
                </a:cubicBezTo>
                <a:cubicBezTo>
                  <a:pt x="115667" y="157186"/>
                  <a:pt x="127176" y="129644"/>
                  <a:pt x="120101" y="154405"/>
                </a:cubicBezTo>
                <a:cubicBezTo>
                  <a:pt x="107000" y="200258"/>
                  <a:pt x="122915" y="125551"/>
                  <a:pt x="106766" y="198220"/>
                </a:cubicBezTo>
                <a:cubicBezTo>
                  <a:pt x="105090" y="205761"/>
                  <a:pt x="104632" y="213539"/>
                  <a:pt x="102956" y="221080"/>
                </a:cubicBezTo>
                <a:cubicBezTo>
                  <a:pt x="102085" y="225000"/>
                  <a:pt x="100327" y="228672"/>
                  <a:pt x="99146" y="232510"/>
                </a:cubicBezTo>
                <a:cubicBezTo>
                  <a:pt x="97786" y="236928"/>
                  <a:pt x="96339" y="241332"/>
                  <a:pt x="95336" y="245845"/>
                </a:cubicBezTo>
                <a:cubicBezTo>
                  <a:pt x="93796" y="252775"/>
                  <a:pt x="93034" y="259863"/>
                  <a:pt x="91526" y="266800"/>
                </a:cubicBezTo>
                <a:cubicBezTo>
                  <a:pt x="89857" y="274475"/>
                  <a:pt x="87515" y="281993"/>
                  <a:pt x="85811" y="289660"/>
                </a:cubicBezTo>
                <a:cubicBezTo>
                  <a:pt x="84973" y="293431"/>
                  <a:pt x="84901" y="297358"/>
                  <a:pt x="83906" y="301090"/>
                </a:cubicBezTo>
                <a:cubicBezTo>
                  <a:pt x="82125" y="307770"/>
                  <a:pt x="76178" y="324782"/>
                  <a:pt x="72476" y="331570"/>
                </a:cubicBezTo>
                <a:cubicBezTo>
                  <a:pt x="70956" y="334357"/>
                  <a:pt x="68666" y="336650"/>
                  <a:pt x="66761" y="339190"/>
                </a:cubicBezTo>
                <a:cubicBezTo>
                  <a:pt x="64655" y="345507"/>
                  <a:pt x="51521" y="354430"/>
                  <a:pt x="47711" y="3601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EF2DAA85-1B60-B987-075E-84375F203D49}"/>
              </a:ext>
            </a:extLst>
          </p:cNvPr>
          <p:cNvSpPr/>
          <p:nvPr/>
        </p:nvSpPr>
        <p:spPr>
          <a:xfrm>
            <a:off x="6122205" y="3899535"/>
            <a:ext cx="90000" cy="137159"/>
          </a:xfrm>
          <a:custGeom>
            <a:avLst/>
            <a:gdLst>
              <a:gd name="connsiteX0" fmla="*/ 2783 w 40883"/>
              <a:gd name="connsiteY0" fmla="*/ 4619 h 80819"/>
              <a:gd name="connsiteX1" fmla="*/ 12308 w 40883"/>
              <a:gd name="connsiteY1" fmla="*/ 54149 h 80819"/>
              <a:gd name="connsiteX2" fmla="*/ 18023 w 40883"/>
              <a:gd name="connsiteY2" fmla="*/ 56054 h 80819"/>
              <a:gd name="connsiteX3" fmla="*/ 21833 w 40883"/>
              <a:gd name="connsiteY3" fmla="*/ 71294 h 80819"/>
              <a:gd name="connsiteX4" fmla="*/ 23738 w 40883"/>
              <a:gd name="connsiteY4" fmla="*/ 78914 h 80819"/>
              <a:gd name="connsiteX5" fmla="*/ 29453 w 40883"/>
              <a:gd name="connsiteY5" fmla="*/ 80819 h 80819"/>
              <a:gd name="connsiteX6" fmla="*/ 35168 w 40883"/>
              <a:gd name="connsiteY6" fmla="*/ 75104 h 80819"/>
              <a:gd name="connsiteX7" fmla="*/ 37073 w 40883"/>
              <a:gd name="connsiteY7" fmla="*/ 67484 h 80819"/>
              <a:gd name="connsiteX8" fmla="*/ 40883 w 40883"/>
              <a:gd name="connsiteY8" fmla="*/ 35099 h 80819"/>
              <a:gd name="connsiteX9" fmla="*/ 35168 w 40883"/>
              <a:gd name="connsiteY9" fmla="*/ 27479 h 80819"/>
              <a:gd name="connsiteX10" fmla="*/ 19928 w 40883"/>
              <a:gd name="connsiteY10" fmla="*/ 21764 h 80819"/>
              <a:gd name="connsiteX11" fmla="*/ 18023 w 40883"/>
              <a:gd name="connsiteY11" fmla="*/ 10334 h 80819"/>
              <a:gd name="connsiteX12" fmla="*/ 2783 w 40883"/>
              <a:gd name="connsiteY12" fmla="*/ 4619 h 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3" h="80819">
                <a:moveTo>
                  <a:pt x="2783" y="4619"/>
                </a:moveTo>
                <a:cubicBezTo>
                  <a:pt x="1831" y="11921"/>
                  <a:pt x="-6853" y="43200"/>
                  <a:pt x="12308" y="54149"/>
                </a:cubicBezTo>
                <a:cubicBezTo>
                  <a:pt x="14051" y="55145"/>
                  <a:pt x="16118" y="55419"/>
                  <a:pt x="18023" y="56054"/>
                </a:cubicBezTo>
                <a:cubicBezTo>
                  <a:pt x="21896" y="75419"/>
                  <a:pt x="17928" y="57626"/>
                  <a:pt x="21833" y="71294"/>
                </a:cubicBezTo>
                <a:cubicBezTo>
                  <a:pt x="22552" y="73811"/>
                  <a:pt x="22102" y="76870"/>
                  <a:pt x="23738" y="78914"/>
                </a:cubicBezTo>
                <a:cubicBezTo>
                  <a:pt x="24992" y="80482"/>
                  <a:pt x="27548" y="80184"/>
                  <a:pt x="29453" y="80819"/>
                </a:cubicBezTo>
                <a:cubicBezTo>
                  <a:pt x="31358" y="78914"/>
                  <a:pt x="33831" y="77443"/>
                  <a:pt x="35168" y="75104"/>
                </a:cubicBezTo>
                <a:cubicBezTo>
                  <a:pt x="36467" y="72831"/>
                  <a:pt x="36767" y="70084"/>
                  <a:pt x="37073" y="67484"/>
                </a:cubicBezTo>
                <a:cubicBezTo>
                  <a:pt x="41285" y="31685"/>
                  <a:pt x="36304" y="53415"/>
                  <a:pt x="40883" y="35099"/>
                </a:cubicBezTo>
                <a:cubicBezTo>
                  <a:pt x="38978" y="32559"/>
                  <a:pt x="37579" y="29545"/>
                  <a:pt x="35168" y="27479"/>
                </a:cubicBezTo>
                <a:cubicBezTo>
                  <a:pt x="31066" y="23963"/>
                  <a:pt x="24900" y="23007"/>
                  <a:pt x="19928" y="21764"/>
                </a:cubicBezTo>
                <a:cubicBezTo>
                  <a:pt x="19293" y="17954"/>
                  <a:pt x="20754" y="13065"/>
                  <a:pt x="18023" y="10334"/>
                </a:cubicBezTo>
                <a:cubicBezTo>
                  <a:pt x="5967" y="-1722"/>
                  <a:pt x="3735" y="-2683"/>
                  <a:pt x="2783" y="461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16216F5-0C15-6607-C8E5-5ECA8BF7F4B0}"/>
              </a:ext>
            </a:extLst>
          </p:cNvPr>
          <p:cNvSpPr/>
          <p:nvPr/>
        </p:nvSpPr>
        <p:spPr>
          <a:xfrm rot="1861626">
            <a:off x="5685290" y="4409911"/>
            <a:ext cx="238404" cy="248677"/>
          </a:xfrm>
          <a:prstGeom prst="rect">
            <a:avLst/>
          </a:prstGeom>
          <a:solidFill>
            <a:srgbClr val="FBED8A"/>
          </a:solidFill>
          <a:ln>
            <a:solidFill>
              <a:srgbClr val="FBED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DAA085-B827-8B63-D2B3-7AEAEA15A433}"/>
              </a:ext>
            </a:extLst>
          </p:cNvPr>
          <p:cNvSpPr/>
          <p:nvPr/>
        </p:nvSpPr>
        <p:spPr>
          <a:xfrm rot="2201303">
            <a:off x="5702015" y="4512625"/>
            <a:ext cx="238404" cy="45719"/>
          </a:xfrm>
          <a:prstGeom prst="rect">
            <a:avLst/>
          </a:prstGeom>
          <a:solidFill>
            <a:srgbClr val="FBED8A"/>
          </a:solidFill>
          <a:ln>
            <a:solidFill>
              <a:srgbClr val="FBED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DE296E-DBE4-5BB4-E925-074A326393FA}"/>
              </a:ext>
            </a:extLst>
          </p:cNvPr>
          <p:cNvSpPr/>
          <p:nvPr/>
        </p:nvSpPr>
        <p:spPr>
          <a:xfrm rot="7378836">
            <a:off x="6104294" y="4118497"/>
            <a:ext cx="114917" cy="45719"/>
          </a:xfrm>
          <a:prstGeom prst="rect">
            <a:avLst/>
          </a:prstGeom>
          <a:solidFill>
            <a:srgbClr val="FBED8A"/>
          </a:solidFill>
          <a:ln>
            <a:solidFill>
              <a:srgbClr val="FBED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9931D9D-3E80-09C4-0514-D60BC8DA5730}"/>
              </a:ext>
            </a:extLst>
          </p:cNvPr>
          <p:cNvSpPr/>
          <p:nvPr/>
        </p:nvSpPr>
        <p:spPr>
          <a:xfrm>
            <a:off x="6096000" y="399432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61B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6CF054B-6057-8CE1-9A54-59A5D07406C3}"/>
              </a:ext>
            </a:extLst>
          </p:cNvPr>
          <p:cNvSpPr/>
          <p:nvPr/>
        </p:nvSpPr>
        <p:spPr>
          <a:xfrm rot="7378836">
            <a:off x="6104293" y="4160870"/>
            <a:ext cx="114917" cy="45719"/>
          </a:xfrm>
          <a:prstGeom prst="rect">
            <a:avLst/>
          </a:prstGeom>
          <a:solidFill>
            <a:srgbClr val="FBED8A"/>
          </a:solidFill>
          <a:ln>
            <a:solidFill>
              <a:srgbClr val="FBED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8A2A00D-F166-50B6-9F1F-1A98E74A1F33}"/>
              </a:ext>
            </a:extLst>
          </p:cNvPr>
          <p:cNvSpPr/>
          <p:nvPr/>
        </p:nvSpPr>
        <p:spPr>
          <a:xfrm rot="7378836">
            <a:off x="6104292" y="4186718"/>
            <a:ext cx="114917" cy="45719"/>
          </a:xfrm>
          <a:prstGeom prst="rect">
            <a:avLst/>
          </a:prstGeom>
          <a:solidFill>
            <a:srgbClr val="FBED8A"/>
          </a:solidFill>
          <a:ln>
            <a:solidFill>
              <a:srgbClr val="FBED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7747DEF-9820-FB70-AB21-99F060279030}"/>
              </a:ext>
            </a:extLst>
          </p:cNvPr>
          <p:cNvSpPr/>
          <p:nvPr/>
        </p:nvSpPr>
        <p:spPr>
          <a:xfrm>
            <a:off x="5285343" y="557796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042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8C55792-DFC6-E80C-B91D-11DA25D27329}"/>
              </a:ext>
            </a:extLst>
          </p:cNvPr>
          <p:cNvSpPr/>
          <p:nvPr/>
        </p:nvSpPr>
        <p:spPr>
          <a:xfrm>
            <a:off x="5451018" y="557796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61B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7D3FB9-D9E3-C723-A0D4-082D45D31B8C}"/>
              </a:ext>
            </a:extLst>
          </p:cNvPr>
          <p:cNvSpPr txBox="1"/>
          <p:nvPr/>
        </p:nvSpPr>
        <p:spPr>
          <a:xfrm>
            <a:off x="5555343" y="5458966"/>
            <a:ext cx="159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vetores de suporte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CFFCC68-DF9E-9183-FA66-BCC30258EC4D}"/>
              </a:ext>
            </a:extLst>
          </p:cNvPr>
          <p:cNvSpPr/>
          <p:nvPr/>
        </p:nvSpPr>
        <p:spPr>
          <a:xfrm>
            <a:off x="5179594" y="5517448"/>
            <a:ext cx="1925574" cy="1999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1EEC005-F0BF-D434-A876-7CF2255B00F5}"/>
                  </a:ext>
                </a:extLst>
              </p:cNvPr>
              <p:cNvSpPr txBox="1"/>
              <p:nvPr/>
            </p:nvSpPr>
            <p:spPr>
              <a:xfrm>
                <a:off x="5656543" y="4357292"/>
                <a:ext cx="3467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sz="160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1EEC005-F0BF-D434-A876-7CF2255B0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43" y="4357292"/>
                <a:ext cx="34671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A23AE91-B1DE-BEF5-3EF2-FAB7647C9F40}"/>
                  </a:ext>
                </a:extLst>
              </p:cNvPr>
              <p:cNvSpPr txBox="1"/>
              <p:nvPr/>
            </p:nvSpPr>
            <p:spPr>
              <a:xfrm>
                <a:off x="5876944" y="4089608"/>
                <a:ext cx="3467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sz="160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A23AE91-B1DE-BEF5-3EF2-FAB7647C9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944" y="4089608"/>
                <a:ext cx="34671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FC1F832-F303-80BC-0ACF-0A3930EFDECD}"/>
                  </a:ext>
                </a:extLst>
              </p:cNvPr>
              <p:cNvSpPr txBox="1"/>
              <p:nvPr/>
            </p:nvSpPr>
            <p:spPr>
              <a:xfrm>
                <a:off x="3587884" y="2838450"/>
                <a:ext cx="1057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FC1F832-F303-80BC-0ACF-0A3930EFD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884" y="2838450"/>
                <a:ext cx="1057056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B0C64D50-B31D-FF9E-23FF-9DC46A881C49}"/>
              </a:ext>
            </a:extLst>
          </p:cNvPr>
          <p:cNvSpPr/>
          <p:nvPr/>
        </p:nvSpPr>
        <p:spPr>
          <a:xfrm>
            <a:off x="4011168" y="3127248"/>
            <a:ext cx="304800" cy="256032"/>
          </a:xfrm>
          <a:custGeom>
            <a:avLst/>
            <a:gdLst>
              <a:gd name="connsiteX0" fmla="*/ 0 w 304800"/>
              <a:gd name="connsiteY0" fmla="*/ 0 h 256032"/>
              <a:gd name="connsiteX1" fmla="*/ 54864 w 304800"/>
              <a:gd name="connsiteY1" fmla="*/ 182880 h 256032"/>
              <a:gd name="connsiteX2" fmla="*/ 304800 w 304800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256032">
                <a:moveTo>
                  <a:pt x="0" y="0"/>
                </a:moveTo>
                <a:cubicBezTo>
                  <a:pt x="2032" y="70104"/>
                  <a:pt x="4064" y="140208"/>
                  <a:pt x="54864" y="182880"/>
                </a:cubicBezTo>
                <a:cubicBezTo>
                  <a:pt x="105664" y="225552"/>
                  <a:pt x="205232" y="240792"/>
                  <a:pt x="304800" y="25603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17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EC74A-AC90-2F7B-82D3-9EC4441A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23" y="1145054"/>
            <a:ext cx="3944039" cy="44319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756D17-F95A-A949-34B6-E19F46040A4A}"/>
              </a:ext>
            </a:extLst>
          </p:cNvPr>
          <p:cNvSpPr txBox="1"/>
          <p:nvPr/>
        </p:nvSpPr>
        <p:spPr>
          <a:xfrm>
            <a:off x="3220074" y="4992132"/>
            <a:ext cx="1079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Input layer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F1E817-545B-88DA-B1F5-D4ADE8DFE23E}"/>
              </a:ext>
            </a:extLst>
          </p:cNvPr>
          <p:cNvSpPr txBox="1"/>
          <p:nvPr/>
        </p:nvSpPr>
        <p:spPr>
          <a:xfrm>
            <a:off x="2330383" y="3579344"/>
            <a:ext cx="138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Hidden layer 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7B933A-7E49-1BDE-143C-EAC2B8FE221A}"/>
              </a:ext>
            </a:extLst>
          </p:cNvPr>
          <p:cNvSpPr txBox="1"/>
          <p:nvPr/>
        </p:nvSpPr>
        <p:spPr>
          <a:xfrm>
            <a:off x="2890562" y="2252366"/>
            <a:ext cx="138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Hidden layer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DB2129-C166-4A71-6FC5-19B8B41AF70E}"/>
              </a:ext>
            </a:extLst>
          </p:cNvPr>
          <p:cNvSpPr txBox="1"/>
          <p:nvPr/>
        </p:nvSpPr>
        <p:spPr>
          <a:xfrm>
            <a:off x="3897085" y="1255591"/>
            <a:ext cx="1233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8653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44BD572-7038-B301-E7CD-83B3A69B6E87}"/>
              </a:ext>
            </a:extLst>
          </p:cNvPr>
          <p:cNvSpPr/>
          <p:nvPr/>
        </p:nvSpPr>
        <p:spPr>
          <a:xfrm>
            <a:off x="4777946" y="3361038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AE3CEE5-88DD-BD7F-45FF-54CC25514EAD}"/>
              </a:ext>
            </a:extLst>
          </p:cNvPr>
          <p:cNvSpPr/>
          <p:nvPr/>
        </p:nvSpPr>
        <p:spPr>
          <a:xfrm>
            <a:off x="4769325" y="4880469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1E3534C-B670-60DF-CDA5-CE6DEFB6D696}"/>
              </a:ext>
            </a:extLst>
          </p:cNvPr>
          <p:cNvSpPr/>
          <p:nvPr/>
        </p:nvSpPr>
        <p:spPr>
          <a:xfrm>
            <a:off x="4791411" y="1860729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9BF1DA9-F300-1FEA-9EEB-51FD278E33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24761" y="3030956"/>
            <a:ext cx="1553185" cy="690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BB2A921-26B5-5E60-B7DA-359CC1CD2AD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932670" y="3721038"/>
            <a:ext cx="1845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2DA9032-045E-1CED-3098-9A2E5DC34B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46854" y="3721038"/>
            <a:ext cx="1631092" cy="727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69409F-57C6-BACB-7E37-A2DF072A0CD8}"/>
              </a:ext>
            </a:extLst>
          </p:cNvPr>
          <p:cNvCxnSpPr>
            <a:cxnSpLocks/>
          </p:cNvCxnSpPr>
          <p:nvPr/>
        </p:nvCxnSpPr>
        <p:spPr>
          <a:xfrm>
            <a:off x="5533946" y="3706216"/>
            <a:ext cx="562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/>
              <p:nvPr/>
            </p:nvSpPr>
            <p:spPr>
              <a:xfrm>
                <a:off x="4074625" y="3138684"/>
                <a:ext cx="509050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25" y="3138684"/>
                <a:ext cx="509050" cy="402354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/>
              <p:nvPr/>
            </p:nvSpPr>
            <p:spPr>
              <a:xfrm>
                <a:off x="3579887" y="3339860"/>
                <a:ext cx="509049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87" y="3339860"/>
                <a:ext cx="509049" cy="402354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/>
              <p:nvPr/>
            </p:nvSpPr>
            <p:spPr>
              <a:xfrm>
                <a:off x="3921319" y="3970469"/>
                <a:ext cx="793872" cy="43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319" y="3970469"/>
                <a:ext cx="793872" cy="434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/>
              <p:nvPr/>
            </p:nvSpPr>
            <p:spPr>
              <a:xfrm rot="5400000">
                <a:off x="3129533" y="379693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29533" y="3796938"/>
                <a:ext cx="4844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/>
              <p:nvPr/>
            </p:nvSpPr>
            <p:spPr>
              <a:xfrm>
                <a:off x="4769325" y="3473399"/>
                <a:ext cx="804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25" y="3473399"/>
                <a:ext cx="804387" cy="523220"/>
              </a:xfrm>
              <a:prstGeom prst="rect">
                <a:avLst/>
              </a:prstGeom>
              <a:blipFill>
                <a:blip r:embed="rId6"/>
                <a:stretch>
                  <a:fillRect t="-1163"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/>
              <p:nvPr/>
            </p:nvSpPr>
            <p:spPr>
              <a:xfrm>
                <a:off x="4547807" y="983203"/>
                <a:ext cx="141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Camada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07" y="983203"/>
                <a:ext cx="1419299" cy="461665"/>
              </a:xfrm>
              <a:prstGeom prst="rect">
                <a:avLst/>
              </a:prstGeom>
              <a:blipFill>
                <a:blip r:embed="rId7"/>
                <a:stretch>
                  <a:fillRect l="-643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/>
              <p:nvPr/>
            </p:nvSpPr>
            <p:spPr>
              <a:xfrm>
                <a:off x="2809855" y="2707112"/>
                <a:ext cx="70294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55" y="2707112"/>
                <a:ext cx="702949" cy="371961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/>
              <p:nvPr/>
            </p:nvSpPr>
            <p:spPr>
              <a:xfrm>
                <a:off x="2424676" y="3429000"/>
                <a:ext cx="702949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76" y="3429000"/>
                <a:ext cx="702949" cy="372474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/>
              <p:nvPr/>
            </p:nvSpPr>
            <p:spPr>
              <a:xfrm>
                <a:off x="2482739" y="4237164"/>
                <a:ext cx="744050" cy="412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739" y="4237164"/>
                <a:ext cx="744050" cy="4125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/>
              <p:nvPr/>
            </p:nvSpPr>
            <p:spPr>
              <a:xfrm>
                <a:off x="6028731" y="3457136"/>
                <a:ext cx="483337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31" y="3457136"/>
                <a:ext cx="483337" cy="40087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ipse 53">
            <a:extLst>
              <a:ext uri="{FF2B5EF4-FFF2-40B4-BE49-F238E27FC236}">
                <a16:creationId xmlns:a16="http://schemas.microsoft.com/office/drawing/2014/main" id="{C13FFB55-D656-270A-9A4D-5E659699B2CE}"/>
              </a:ext>
            </a:extLst>
          </p:cNvPr>
          <p:cNvSpPr/>
          <p:nvPr/>
        </p:nvSpPr>
        <p:spPr>
          <a:xfrm rot="20862545">
            <a:off x="3661006" y="3026422"/>
            <a:ext cx="1035254" cy="1545308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C6586642-A47F-6D79-8C75-8E986598C94F}"/>
              </a:ext>
            </a:extLst>
          </p:cNvPr>
          <p:cNvSpPr/>
          <p:nvPr/>
        </p:nvSpPr>
        <p:spPr>
          <a:xfrm>
            <a:off x="2331827" y="2422187"/>
            <a:ext cx="1272965" cy="2443858"/>
          </a:xfrm>
          <a:custGeom>
            <a:avLst/>
            <a:gdLst>
              <a:gd name="connsiteX0" fmla="*/ 674020 w 1272965"/>
              <a:gd name="connsiteY0" fmla="*/ 48639 h 2443858"/>
              <a:gd name="connsiteX1" fmla="*/ 479467 w 1272965"/>
              <a:gd name="connsiteY1" fmla="*/ 272375 h 2443858"/>
              <a:gd name="connsiteX2" fmla="*/ 226547 w 1272965"/>
              <a:gd name="connsiteY2" fmla="*/ 729575 h 2443858"/>
              <a:gd name="connsiteX3" fmla="*/ 61177 w 1272965"/>
              <a:gd name="connsiteY3" fmla="*/ 1089498 h 2443858"/>
              <a:gd name="connsiteX4" fmla="*/ 2811 w 1272965"/>
              <a:gd name="connsiteY4" fmla="*/ 1702341 h 2443858"/>
              <a:gd name="connsiteX5" fmla="*/ 138999 w 1272965"/>
              <a:gd name="connsiteY5" fmla="*/ 2227634 h 2443858"/>
              <a:gd name="connsiteX6" fmla="*/ 528105 w 1272965"/>
              <a:gd name="connsiteY6" fmla="*/ 2441643 h 2443858"/>
              <a:gd name="connsiteX7" fmla="*/ 868573 w 1272965"/>
              <a:gd name="connsiteY7" fmla="*/ 2324911 h 2443858"/>
              <a:gd name="connsiteX8" fmla="*/ 926939 w 1272965"/>
              <a:gd name="connsiteY8" fmla="*/ 2101175 h 2443858"/>
              <a:gd name="connsiteX9" fmla="*/ 781024 w 1272965"/>
              <a:gd name="connsiteY9" fmla="*/ 1780162 h 2443858"/>
              <a:gd name="connsiteX10" fmla="*/ 664292 w 1272965"/>
              <a:gd name="connsiteY10" fmla="*/ 1449422 h 2443858"/>
              <a:gd name="connsiteX11" fmla="*/ 732386 w 1272965"/>
              <a:gd name="connsiteY11" fmla="*/ 1196502 h 2443858"/>
              <a:gd name="connsiteX12" fmla="*/ 936667 w 1272965"/>
              <a:gd name="connsiteY12" fmla="*/ 856034 h 2443858"/>
              <a:gd name="connsiteX13" fmla="*/ 1072854 w 1272965"/>
              <a:gd name="connsiteY13" fmla="*/ 642026 h 2443858"/>
              <a:gd name="connsiteX14" fmla="*/ 1238224 w 1272965"/>
              <a:gd name="connsiteY14" fmla="*/ 496111 h 2443858"/>
              <a:gd name="connsiteX15" fmla="*/ 1267407 w 1272965"/>
              <a:gd name="connsiteY15" fmla="*/ 233464 h 2443858"/>
              <a:gd name="connsiteX16" fmla="*/ 1160403 w 1272965"/>
              <a:gd name="connsiteY16" fmla="*/ 48639 h 2443858"/>
              <a:gd name="connsiteX17" fmla="*/ 926939 w 1272965"/>
              <a:gd name="connsiteY17" fmla="*/ 0 h 2443858"/>
              <a:gd name="connsiteX18" fmla="*/ 674020 w 1272965"/>
              <a:gd name="connsiteY18" fmla="*/ 48639 h 24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72965" h="2443858">
                <a:moveTo>
                  <a:pt x="674020" y="48639"/>
                </a:moveTo>
                <a:cubicBezTo>
                  <a:pt x="599441" y="94035"/>
                  <a:pt x="554046" y="158886"/>
                  <a:pt x="479467" y="272375"/>
                </a:cubicBezTo>
                <a:cubicBezTo>
                  <a:pt x="404888" y="385864"/>
                  <a:pt x="296262" y="593388"/>
                  <a:pt x="226547" y="729575"/>
                </a:cubicBezTo>
                <a:cubicBezTo>
                  <a:pt x="156832" y="865762"/>
                  <a:pt x="98466" y="927370"/>
                  <a:pt x="61177" y="1089498"/>
                </a:cubicBezTo>
                <a:cubicBezTo>
                  <a:pt x="23888" y="1251626"/>
                  <a:pt x="-10159" y="1512652"/>
                  <a:pt x="2811" y="1702341"/>
                </a:cubicBezTo>
                <a:cubicBezTo>
                  <a:pt x="15781" y="1892030"/>
                  <a:pt x="51450" y="2104417"/>
                  <a:pt x="138999" y="2227634"/>
                </a:cubicBezTo>
                <a:cubicBezTo>
                  <a:pt x="226548" y="2350851"/>
                  <a:pt x="406509" y="2425430"/>
                  <a:pt x="528105" y="2441643"/>
                </a:cubicBezTo>
                <a:cubicBezTo>
                  <a:pt x="649701" y="2457856"/>
                  <a:pt x="802101" y="2381656"/>
                  <a:pt x="868573" y="2324911"/>
                </a:cubicBezTo>
                <a:cubicBezTo>
                  <a:pt x="935045" y="2268166"/>
                  <a:pt x="941530" y="2191966"/>
                  <a:pt x="926939" y="2101175"/>
                </a:cubicBezTo>
                <a:cubicBezTo>
                  <a:pt x="912348" y="2010384"/>
                  <a:pt x="824798" y="1888787"/>
                  <a:pt x="781024" y="1780162"/>
                </a:cubicBezTo>
                <a:cubicBezTo>
                  <a:pt x="737250" y="1671537"/>
                  <a:pt x="672398" y="1546699"/>
                  <a:pt x="664292" y="1449422"/>
                </a:cubicBezTo>
                <a:cubicBezTo>
                  <a:pt x="656186" y="1352145"/>
                  <a:pt x="686990" y="1295400"/>
                  <a:pt x="732386" y="1196502"/>
                </a:cubicBezTo>
                <a:cubicBezTo>
                  <a:pt x="777782" y="1097604"/>
                  <a:pt x="879922" y="948447"/>
                  <a:pt x="936667" y="856034"/>
                </a:cubicBezTo>
                <a:cubicBezTo>
                  <a:pt x="993412" y="763621"/>
                  <a:pt x="1022595" y="702013"/>
                  <a:pt x="1072854" y="642026"/>
                </a:cubicBezTo>
                <a:cubicBezTo>
                  <a:pt x="1123114" y="582039"/>
                  <a:pt x="1205799" y="564205"/>
                  <a:pt x="1238224" y="496111"/>
                </a:cubicBezTo>
                <a:cubicBezTo>
                  <a:pt x="1270649" y="428017"/>
                  <a:pt x="1280377" y="308043"/>
                  <a:pt x="1267407" y="233464"/>
                </a:cubicBezTo>
                <a:cubicBezTo>
                  <a:pt x="1254437" y="158885"/>
                  <a:pt x="1217148" y="87550"/>
                  <a:pt x="1160403" y="48639"/>
                </a:cubicBezTo>
                <a:cubicBezTo>
                  <a:pt x="1103658" y="9728"/>
                  <a:pt x="1004760" y="0"/>
                  <a:pt x="926939" y="0"/>
                </a:cubicBezTo>
                <a:cubicBezTo>
                  <a:pt x="849118" y="0"/>
                  <a:pt x="748599" y="3243"/>
                  <a:pt x="674020" y="48639"/>
                </a:cubicBezTo>
                <a:close/>
              </a:path>
            </a:pathLst>
          </a:custGeom>
          <a:solidFill>
            <a:schemeClr val="accent2">
              <a:alpha val="4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/>
              <p:nvPr/>
            </p:nvSpPr>
            <p:spPr>
              <a:xfrm>
                <a:off x="1997648" y="2827156"/>
                <a:ext cx="69756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48" y="2827156"/>
                <a:ext cx="697563" cy="37555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/>
              <p:nvPr/>
            </p:nvSpPr>
            <p:spPr>
              <a:xfrm>
                <a:off x="4286935" y="2750453"/>
                <a:ext cx="486479" cy="403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35" y="2750453"/>
                <a:ext cx="486479" cy="403957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C35719A7-5C9E-86D0-8892-B6209AD54C4D}"/>
                  </a:ext>
                </a:extLst>
              </p:cNvPr>
              <p:cNvSpPr txBox="1"/>
              <p:nvPr/>
            </p:nvSpPr>
            <p:spPr>
              <a:xfrm rot="5400000">
                <a:off x="5003200" y="2673742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C35719A7-5C9E-86D0-8892-B6209AD5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03200" y="2673742"/>
                <a:ext cx="4844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9BC6E64-18F0-39AA-C073-BBA5A1B43521}"/>
                  </a:ext>
                </a:extLst>
              </p:cNvPr>
              <p:cNvSpPr txBox="1"/>
              <p:nvPr/>
            </p:nvSpPr>
            <p:spPr>
              <a:xfrm rot="5400000">
                <a:off x="5003201" y="4290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9BC6E64-18F0-39AA-C073-BBA5A1B43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03201" y="4290528"/>
                <a:ext cx="48442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95B0E5A-C8F8-A8A9-958F-BD332091A997}"/>
                  </a:ext>
                </a:extLst>
              </p:cNvPr>
              <p:cNvSpPr txBox="1"/>
              <p:nvPr/>
            </p:nvSpPr>
            <p:spPr>
              <a:xfrm>
                <a:off x="4766464" y="4994916"/>
                <a:ext cx="804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95B0E5A-C8F8-A8A9-958F-BD332091A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64" y="4994916"/>
                <a:ext cx="804387" cy="523220"/>
              </a:xfrm>
              <a:prstGeom prst="rect">
                <a:avLst/>
              </a:prstGeom>
              <a:blipFill>
                <a:blip r:embed="rId16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1FD2987B-2944-3D9E-0063-28F14EB1A54D}"/>
                  </a:ext>
                </a:extLst>
              </p:cNvPr>
              <p:cNvSpPr txBox="1"/>
              <p:nvPr/>
            </p:nvSpPr>
            <p:spPr>
              <a:xfrm>
                <a:off x="4777946" y="1981197"/>
                <a:ext cx="804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1FD2987B-2944-3D9E-0063-28F14EB1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6" y="1981197"/>
                <a:ext cx="804387" cy="523220"/>
              </a:xfrm>
              <a:prstGeom prst="rect">
                <a:avLst/>
              </a:prstGeom>
              <a:blipFill>
                <a:blip r:embed="rId17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/>
              <p:nvPr/>
            </p:nvSpPr>
            <p:spPr>
              <a:xfrm>
                <a:off x="6877023" y="2932957"/>
                <a:ext cx="2963694" cy="447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pt-B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3" y="2932957"/>
                <a:ext cx="2963694" cy="447880"/>
              </a:xfrm>
              <a:prstGeom prst="rect">
                <a:avLst/>
              </a:prstGeom>
              <a:blipFill>
                <a:blip r:embed="rId18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/>
              <p:nvPr/>
            </p:nvSpPr>
            <p:spPr>
              <a:xfrm>
                <a:off x="6947631" y="3748887"/>
                <a:ext cx="2963694" cy="602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pt-BR" b="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31" y="3748887"/>
                <a:ext cx="2963694" cy="6028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0A164624-A5CF-0B77-BDAC-75F1A1CA3A5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251375" y="1921877"/>
            <a:ext cx="526571" cy="320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8D3FF34B-9053-C00E-407A-6AF98B7CA85D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088936" y="2117078"/>
            <a:ext cx="689010" cy="12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859DA09-9E64-E770-F9E9-2D14F121F672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211283" y="2242807"/>
            <a:ext cx="566663" cy="236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13449A44-33BF-A6AB-0565-6F21CA9614C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329150" y="4900504"/>
            <a:ext cx="437314" cy="356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DB93B743-C2D3-AF03-A518-B618E2454BB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211283" y="5146852"/>
            <a:ext cx="555181" cy="109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FF04BED6-60C0-A789-FB6D-B9F65881AC8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329150" y="5256526"/>
            <a:ext cx="437314" cy="26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AD81D9A2-6CDC-C41E-EFAB-8D0C6D256788}"/>
              </a:ext>
            </a:extLst>
          </p:cNvPr>
          <p:cNvCxnSpPr>
            <a:cxnSpLocks/>
          </p:cNvCxnSpPr>
          <p:nvPr/>
        </p:nvCxnSpPr>
        <p:spPr>
          <a:xfrm>
            <a:off x="5541264" y="2239182"/>
            <a:ext cx="607732" cy="3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B74FA0F1-8CE7-ADC3-B205-7D00639930C3}"/>
                  </a:ext>
                </a:extLst>
              </p:cNvPr>
              <p:cNvSpPr txBox="1"/>
              <p:nvPr/>
            </p:nvSpPr>
            <p:spPr>
              <a:xfrm>
                <a:off x="6090517" y="2011893"/>
                <a:ext cx="483337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B74FA0F1-8CE7-ADC3-B205-7D006399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17" y="2011893"/>
                <a:ext cx="483337" cy="375424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2077A365-62FB-CC61-EA5B-8B1EC3C86EC9}"/>
                  </a:ext>
                </a:extLst>
              </p:cNvPr>
              <p:cNvSpPr txBox="1"/>
              <p:nvPr/>
            </p:nvSpPr>
            <p:spPr>
              <a:xfrm>
                <a:off x="6028731" y="5023072"/>
                <a:ext cx="558102" cy="40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2077A365-62FB-CC61-EA5B-8B1EC3C8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31" y="5023072"/>
                <a:ext cx="558102" cy="4003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2E0E76FC-90A6-0B92-6C38-74F5B86A14C9}"/>
              </a:ext>
            </a:extLst>
          </p:cNvPr>
          <p:cNvCxnSpPr>
            <a:cxnSpLocks/>
          </p:cNvCxnSpPr>
          <p:nvPr/>
        </p:nvCxnSpPr>
        <p:spPr>
          <a:xfrm>
            <a:off x="5528463" y="5258155"/>
            <a:ext cx="562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2F645E5A-EB25-1D62-8189-21456D3869F5}"/>
                  </a:ext>
                </a:extLst>
              </p:cNvPr>
              <p:cNvSpPr txBox="1"/>
              <p:nvPr/>
            </p:nvSpPr>
            <p:spPr>
              <a:xfrm rot="5400000">
                <a:off x="4112903" y="2144282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2F645E5A-EB25-1D62-8189-21456D38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12903" y="2144282"/>
                <a:ext cx="385041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E86989F-0971-D616-3792-7D4BBFFA5E31}"/>
                  </a:ext>
                </a:extLst>
              </p:cNvPr>
              <p:cNvSpPr txBox="1"/>
              <p:nvPr/>
            </p:nvSpPr>
            <p:spPr>
              <a:xfrm rot="5400000">
                <a:off x="4219278" y="5154536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E86989F-0971-D616-3792-7D4BBFFA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19278" y="5154536"/>
                <a:ext cx="385041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478500B6-8F10-A5A3-1A24-61ED943E59FF}"/>
                  </a:ext>
                </a:extLst>
              </p:cNvPr>
              <p:cNvSpPr txBox="1"/>
              <p:nvPr/>
            </p:nvSpPr>
            <p:spPr>
              <a:xfrm>
                <a:off x="4269762" y="1584297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478500B6-8F10-A5A3-1A24-61ED943E5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2" y="1584297"/>
                <a:ext cx="492378" cy="369332"/>
              </a:xfrm>
              <a:prstGeom prst="rect">
                <a:avLst/>
              </a:prstGeom>
              <a:blipFill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5CE989D1-E5E9-56E5-E5B4-1C1D3CF54F92}"/>
                  </a:ext>
                </a:extLst>
              </p:cNvPr>
              <p:cNvSpPr txBox="1"/>
              <p:nvPr/>
            </p:nvSpPr>
            <p:spPr>
              <a:xfrm>
                <a:off x="4312160" y="4625299"/>
                <a:ext cx="579518" cy="40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5CE989D1-E5E9-56E5-E5B4-1C1D3CF5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60" y="4625299"/>
                <a:ext cx="579518" cy="40036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1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44BD572-7038-B301-E7CD-83B3A69B6E87}"/>
              </a:ext>
            </a:extLst>
          </p:cNvPr>
          <p:cNvSpPr/>
          <p:nvPr/>
        </p:nvSpPr>
        <p:spPr>
          <a:xfrm>
            <a:off x="4700121" y="3001113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9BF1DA9-F300-1FEA-9EEB-51FD278E33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146936" y="2671031"/>
            <a:ext cx="1553185" cy="690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BB2A921-26B5-5E60-B7DA-359CC1CD2AD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854845" y="3361113"/>
            <a:ext cx="1845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2DA9032-045E-1CED-3098-9A2E5DC34B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069029" y="3361113"/>
            <a:ext cx="1631092" cy="727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69409F-57C6-BACB-7E37-A2DF072A0CD8}"/>
              </a:ext>
            </a:extLst>
          </p:cNvPr>
          <p:cNvCxnSpPr>
            <a:cxnSpLocks/>
          </p:cNvCxnSpPr>
          <p:nvPr/>
        </p:nvCxnSpPr>
        <p:spPr>
          <a:xfrm>
            <a:off x="5456121" y="3346291"/>
            <a:ext cx="562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/>
              <p:nvPr/>
            </p:nvSpPr>
            <p:spPr>
              <a:xfrm>
                <a:off x="3996800" y="2778759"/>
                <a:ext cx="509050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00" y="2778759"/>
                <a:ext cx="509050" cy="402354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/>
              <p:nvPr/>
            </p:nvSpPr>
            <p:spPr>
              <a:xfrm>
                <a:off x="3502062" y="2979935"/>
                <a:ext cx="509049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62" y="2979935"/>
                <a:ext cx="509049" cy="402354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/>
              <p:nvPr/>
            </p:nvSpPr>
            <p:spPr>
              <a:xfrm>
                <a:off x="3843494" y="3610544"/>
                <a:ext cx="793872" cy="43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94" y="3610544"/>
                <a:ext cx="793872" cy="434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/>
              <p:nvPr/>
            </p:nvSpPr>
            <p:spPr>
              <a:xfrm rot="5400000">
                <a:off x="3051708" y="3437013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51708" y="3437013"/>
                <a:ext cx="4844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/>
              <p:nvPr/>
            </p:nvSpPr>
            <p:spPr>
              <a:xfrm>
                <a:off x="4691500" y="3113474"/>
                <a:ext cx="804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500" y="3113474"/>
                <a:ext cx="804387" cy="523220"/>
              </a:xfrm>
              <a:prstGeom prst="rect">
                <a:avLst/>
              </a:prstGeom>
              <a:blipFill>
                <a:blip r:embed="rId6"/>
                <a:stretch>
                  <a:fillRect l="-758" t="-1163"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/>
              <p:nvPr/>
            </p:nvSpPr>
            <p:spPr>
              <a:xfrm>
                <a:off x="4452141" y="1648947"/>
                <a:ext cx="141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Camada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41" y="1648947"/>
                <a:ext cx="1419299" cy="461665"/>
              </a:xfrm>
              <a:prstGeom prst="rect">
                <a:avLst/>
              </a:prstGeom>
              <a:blipFill>
                <a:blip r:embed="rId7"/>
                <a:stretch>
                  <a:fillRect l="-643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/>
              <p:nvPr/>
            </p:nvSpPr>
            <p:spPr>
              <a:xfrm>
                <a:off x="2732030" y="2347187"/>
                <a:ext cx="70294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030" y="2347187"/>
                <a:ext cx="702949" cy="371961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/>
              <p:nvPr/>
            </p:nvSpPr>
            <p:spPr>
              <a:xfrm>
                <a:off x="2346851" y="3069075"/>
                <a:ext cx="702949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51" y="3069075"/>
                <a:ext cx="702949" cy="372474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/>
              <p:nvPr/>
            </p:nvSpPr>
            <p:spPr>
              <a:xfrm>
                <a:off x="2404914" y="3877239"/>
                <a:ext cx="744050" cy="412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14" y="3877239"/>
                <a:ext cx="744050" cy="4125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/>
              <p:nvPr/>
            </p:nvSpPr>
            <p:spPr>
              <a:xfrm>
                <a:off x="5950906" y="3097211"/>
                <a:ext cx="483337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906" y="3097211"/>
                <a:ext cx="483337" cy="40087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ipse 53">
            <a:extLst>
              <a:ext uri="{FF2B5EF4-FFF2-40B4-BE49-F238E27FC236}">
                <a16:creationId xmlns:a16="http://schemas.microsoft.com/office/drawing/2014/main" id="{C13FFB55-D656-270A-9A4D-5E659699B2CE}"/>
              </a:ext>
            </a:extLst>
          </p:cNvPr>
          <p:cNvSpPr/>
          <p:nvPr/>
        </p:nvSpPr>
        <p:spPr>
          <a:xfrm rot="20862545">
            <a:off x="3583181" y="2666497"/>
            <a:ext cx="1035254" cy="1545308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C6586642-A47F-6D79-8C75-8E986598C94F}"/>
              </a:ext>
            </a:extLst>
          </p:cNvPr>
          <p:cNvSpPr/>
          <p:nvPr/>
        </p:nvSpPr>
        <p:spPr>
          <a:xfrm>
            <a:off x="2254002" y="2062262"/>
            <a:ext cx="1272965" cy="2443858"/>
          </a:xfrm>
          <a:custGeom>
            <a:avLst/>
            <a:gdLst>
              <a:gd name="connsiteX0" fmla="*/ 674020 w 1272965"/>
              <a:gd name="connsiteY0" fmla="*/ 48639 h 2443858"/>
              <a:gd name="connsiteX1" fmla="*/ 479467 w 1272965"/>
              <a:gd name="connsiteY1" fmla="*/ 272375 h 2443858"/>
              <a:gd name="connsiteX2" fmla="*/ 226547 w 1272965"/>
              <a:gd name="connsiteY2" fmla="*/ 729575 h 2443858"/>
              <a:gd name="connsiteX3" fmla="*/ 61177 w 1272965"/>
              <a:gd name="connsiteY3" fmla="*/ 1089498 h 2443858"/>
              <a:gd name="connsiteX4" fmla="*/ 2811 w 1272965"/>
              <a:gd name="connsiteY4" fmla="*/ 1702341 h 2443858"/>
              <a:gd name="connsiteX5" fmla="*/ 138999 w 1272965"/>
              <a:gd name="connsiteY5" fmla="*/ 2227634 h 2443858"/>
              <a:gd name="connsiteX6" fmla="*/ 528105 w 1272965"/>
              <a:gd name="connsiteY6" fmla="*/ 2441643 h 2443858"/>
              <a:gd name="connsiteX7" fmla="*/ 868573 w 1272965"/>
              <a:gd name="connsiteY7" fmla="*/ 2324911 h 2443858"/>
              <a:gd name="connsiteX8" fmla="*/ 926939 w 1272965"/>
              <a:gd name="connsiteY8" fmla="*/ 2101175 h 2443858"/>
              <a:gd name="connsiteX9" fmla="*/ 781024 w 1272965"/>
              <a:gd name="connsiteY9" fmla="*/ 1780162 h 2443858"/>
              <a:gd name="connsiteX10" fmla="*/ 664292 w 1272965"/>
              <a:gd name="connsiteY10" fmla="*/ 1449422 h 2443858"/>
              <a:gd name="connsiteX11" fmla="*/ 732386 w 1272965"/>
              <a:gd name="connsiteY11" fmla="*/ 1196502 h 2443858"/>
              <a:gd name="connsiteX12" fmla="*/ 936667 w 1272965"/>
              <a:gd name="connsiteY12" fmla="*/ 856034 h 2443858"/>
              <a:gd name="connsiteX13" fmla="*/ 1072854 w 1272965"/>
              <a:gd name="connsiteY13" fmla="*/ 642026 h 2443858"/>
              <a:gd name="connsiteX14" fmla="*/ 1238224 w 1272965"/>
              <a:gd name="connsiteY14" fmla="*/ 496111 h 2443858"/>
              <a:gd name="connsiteX15" fmla="*/ 1267407 w 1272965"/>
              <a:gd name="connsiteY15" fmla="*/ 233464 h 2443858"/>
              <a:gd name="connsiteX16" fmla="*/ 1160403 w 1272965"/>
              <a:gd name="connsiteY16" fmla="*/ 48639 h 2443858"/>
              <a:gd name="connsiteX17" fmla="*/ 926939 w 1272965"/>
              <a:gd name="connsiteY17" fmla="*/ 0 h 2443858"/>
              <a:gd name="connsiteX18" fmla="*/ 674020 w 1272965"/>
              <a:gd name="connsiteY18" fmla="*/ 48639 h 24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72965" h="2443858">
                <a:moveTo>
                  <a:pt x="674020" y="48639"/>
                </a:moveTo>
                <a:cubicBezTo>
                  <a:pt x="599441" y="94035"/>
                  <a:pt x="554046" y="158886"/>
                  <a:pt x="479467" y="272375"/>
                </a:cubicBezTo>
                <a:cubicBezTo>
                  <a:pt x="404888" y="385864"/>
                  <a:pt x="296262" y="593388"/>
                  <a:pt x="226547" y="729575"/>
                </a:cubicBezTo>
                <a:cubicBezTo>
                  <a:pt x="156832" y="865762"/>
                  <a:pt x="98466" y="927370"/>
                  <a:pt x="61177" y="1089498"/>
                </a:cubicBezTo>
                <a:cubicBezTo>
                  <a:pt x="23888" y="1251626"/>
                  <a:pt x="-10159" y="1512652"/>
                  <a:pt x="2811" y="1702341"/>
                </a:cubicBezTo>
                <a:cubicBezTo>
                  <a:pt x="15781" y="1892030"/>
                  <a:pt x="51450" y="2104417"/>
                  <a:pt x="138999" y="2227634"/>
                </a:cubicBezTo>
                <a:cubicBezTo>
                  <a:pt x="226548" y="2350851"/>
                  <a:pt x="406509" y="2425430"/>
                  <a:pt x="528105" y="2441643"/>
                </a:cubicBezTo>
                <a:cubicBezTo>
                  <a:pt x="649701" y="2457856"/>
                  <a:pt x="802101" y="2381656"/>
                  <a:pt x="868573" y="2324911"/>
                </a:cubicBezTo>
                <a:cubicBezTo>
                  <a:pt x="935045" y="2268166"/>
                  <a:pt x="941530" y="2191966"/>
                  <a:pt x="926939" y="2101175"/>
                </a:cubicBezTo>
                <a:cubicBezTo>
                  <a:pt x="912348" y="2010384"/>
                  <a:pt x="824798" y="1888787"/>
                  <a:pt x="781024" y="1780162"/>
                </a:cubicBezTo>
                <a:cubicBezTo>
                  <a:pt x="737250" y="1671537"/>
                  <a:pt x="672398" y="1546699"/>
                  <a:pt x="664292" y="1449422"/>
                </a:cubicBezTo>
                <a:cubicBezTo>
                  <a:pt x="656186" y="1352145"/>
                  <a:pt x="686990" y="1295400"/>
                  <a:pt x="732386" y="1196502"/>
                </a:cubicBezTo>
                <a:cubicBezTo>
                  <a:pt x="777782" y="1097604"/>
                  <a:pt x="879922" y="948447"/>
                  <a:pt x="936667" y="856034"/>
                </a:cubicBezTo>
                <a:cubicBezTo>
                  <a:pt x="993412" y="763621"/>
                  <a:pt x="1022595" y="702013"/>
                  <a:pt x="1072854" y="642026"/>
                </a:cubicBezTo>
                <a:cubicBezTo>
                  <a:pt x="1123114" y="582039"/>
                  <a:pt x="1205799" y="564205"/>
                  <a:pt x="1238224" y="496111"/>
                </a:cubicBezTo>
                <a:cubicBezTo>
                  <a:pt x="1270649" y="428017"/>
                  <a:pt x="1280377" y="308043"/>
                  <a:pt x="1267407" y="233464"/>
                </a:cubicBezTo>
                <a:cubicBezTo>
                  <a:pt x="1254437" y="158885"/>
                  <a:pt x="1217148" y="87550"/>
                  <a:pt x="1160403" y="48639"/>
                </a:cubicBezTo>
                <a:cubicBezTo>
                  <a:pt x="1103658" y="9728"/>
                  <a:pt x="1004760" y="0"/>
                  <a:pt x="926939" y="0"/>
                </a:cubicBezTo>
                <a:cubicBezTo>
                  <a:pt x="849118" y="0"/>
                  <a:pt x="748599" y="3243"/>
                  <a:pt x="674020" y="48639"/>
                </a:cubicBezTo>
                <a:close/>
              </a:path>
            </a:pathLst>
          </a:custGeom>
          <a:solidFill>
            <a:schemeClr val="accent2">
              <a:alpha val="4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/>
              <p:nvPr/>
            </p:nvSpPr>
            <p:spPr>
              <a:xfrm>
                <a:off x="1919823" y="2467231"/>
                <a:ext cx="69756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23" y="2467231"/>
                <a:ext cx="697563" cy="37555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/>
              <p:nvPr/>
            </p:nvSpPr>
            <p:spPr>
              <a:xfrm>
                <a:off x="4209110" y="2390528"/>
                <a:ext cx="486479" cy="403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10" y="2390528"/>
                <a:ext cx="486479" cy="403957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/>
              <p:nvPr/>
            </p:nvSpPr>
            <p:spPr>
              <a:xfrm>
                <a:off x="6808919" y="2589807"/>
                <a:ext cx="2963694" cy="447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pt-BR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r>
                        <a:rPr lang="pt-BR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919" y="2589807"/>
                <a:ext cx="2963694" cy="447880"/>
              </a:xfrm>
              <a:prstGeom prst="rect">
                <a:avLst/>
              </a:prstGeom>
              <a:blipFill>
                <a:blip r:embed="rId1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/>
              <p:nvPr/>
            </p:nvSpPr>
            <p:spPr>
              <a:xfrm>
                <a:off x="6879527" y="3405737"/>
                <a:ext cx="2963694" cy="602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pt-B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  <m:r>
                        <a:rPr lang="pt-B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pt-BR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527" y="3405737"/>
                <a:ext cx="2963694" cy="6028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79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515AB36-2828-16F8-CA83-3FB8BD25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93" y="1529072"/>
            <a:ext cx="7552074" cy="4244708"/>
          </a:xfrm>
          <a:prstGeom prst="rect">
            <a:avLst/>
          </a:prstGeom>
        </p:spPr>
      </p:pic>
      <p:sp>
        <p:nvSpPr>
          <p:cNvPr id="8" name="Chave Esquerda 7">
            <a:extLst>
              <a:ext uri="{FF2B5EF4-FFF2-40B4-BE49-F238E27FC236}">
                <a16:creationId xmlns:a16="http://schemas.microsoft.com/office/drawing/2014/main" id="{8A0F0FD9-24B5-3459-04A7-30A89832C4B2}"/>
              </a:ext>
            </a:extLst>
          </p:cNvPr>
          <p:cNvSpPr/>
          <p:nvPr/>
        </p:nvSpPr>
        <p:spPr>
          <a:xfrm rot="16200000">
            <a:off x="6870512" y="3104793"/>
            <a:ext cx="273234" cy="5960481"/>
          </a:xfrm>
          <a:prstGeom prst="leftBrace">
            <a:avLst>
              <a:gd name="adj1" fmla="val 1138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34E872-F258-2C37-633E-F4C19F15C126}"/>
                  </a:ext>
                </a:extLst>
              </p:cNvPr>
              <p:cNvSpPr txBox="1"/>
              <p:nvPr/>
            </p:nvSpPr>
            <p:spPr>
              <a:xfrm>
                <a:off x="6553287" y="6221651"/>
                <a:ext cx="90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layers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34E872-F258-2C37-633E-F4C19F15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87" y="6221651"/>
                <a:ext cx="907684" cy="369332"/>
              </a:xfrm>
              <a:prstGeom prst="rect">
                <a:avLst/>
              </a:prstGeom>
              <a:blipFill>
                <a:blip r:embed="rId3"/>
                <a:stretch>
                  <a:fillRect t="-10000" r="-604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E2FD9166-8FB3-639D-5491-085E71381A00}"/>
              </a:ext>
            </a:extLst>
          </p:cNvPr>
          <p:cNvSpPr txBox="1"/>
          <p:nvPr/>
        </p:nvSpPr>
        <p:spPr>
          <a:xfrm>
            <a:off x="4118243" y="1159740"/>
            <a:ext cx="781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Layer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46721B-6948-8A4A-E662-2067FFCC6353}"/>
                  </a:ext>
                </a:extLst>
              </p:cNvPr>
              <p:cNvSpPr txBox="1"/>
              <p:nvPr/>
            </p:nvSpPr>
            <p:spPr>
              <a:xfrm>
                <a:off x="5778691" y="1159740"/>
                <a:ext cx="7791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Layer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46721B-6948-8A4A-E662-2067FFCC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91" y="1159740"/>
                <a:ext cx="779188" cy="338554"/>
              </a:xfrm>
              <a:prstGeom prst="rect">
                <a:avLst/>
              </a:prstGeom>
              <a:blipFill>
                <a:blip r:embed="rId4"/>
                <a:stretch>
                  <a:fillRect l="-4688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BF234A7-0EC1-DD7B-D1AC-94722FC4F6A4}"/>
                  </a:ext>
                </a:extLst>
              </p:cNvPr>
              <p:cNvSpPr txBox="1"/>
              <p:nvPr/>
            </p:nvSpPr>
            <p:spPr>
              <a:xfrm>
                <a:off x="7263799" y="1159740"/>
                <a:ext cx="1149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Layer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BF234A7-0EC1-DD7B-D1AC-94722FC4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99" y="1159740"/>
                <a:ext cx="1149033" cy="338554"/>
              </a:xfrm>
              <a:prstGeom prst="rect">
                <a:avLst/>
              </a:prstGeom>
              <a:blipFill>
                <a:blip r:embed="rId5"/>
                <a:stretch>
                  <a:fillRect l="-3191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F8C102-D06A-FCEB-EE5D-7CB93CC872D2}"/>
                  </a:ext>
                </a:extLst>
              </p:cNvPr>
              <p:cNvSpPr txBox="1"/>
              <p:nvPr/>
            </p:nvSpPr>
            <p:spPr>
              <a:xfrm>
                <a:off x="9122690" y="1159740"/>
                <a:ext cx="7901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Layer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F8C102-D06A-FCEB-EE5D-7CB93CC87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690" y="1159740"/>
                <a:ext cx="790153" cy="338554"/>
              </a:xfrm>
              <a:prstGeom prst="rect">
                <a:avLst/>
              </a:prstGeom>
              <a:blipFill>
                <a:blip r:embed="rId6"/>
                <a:stretch>
                  <a:fillRect l="-4651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3BF3547F-946E-4621-4B10-0A6733B35C5A}"/>
              </a:ext>
            </a:extLst>
          </p:cNvPr>
          <p:cNvSpPr/>
          <p:nvPr/>
        </p:nvSpPr>
        <p:spPr>
          <a:xfrm>
            <a:off x="4890800" y="1354436"/>
            <a:ext cx="924784" cy="4325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4B5DAAB-2631-CF2B-77F1-826B47D08DC6}"/>
              </a:ext>
            </a:extLst>
          </p:cNvPr>
          <p:cNvSpPr/>
          <p:nvPr/>
        </p:nvSpPr>
        <p:spPr>
          <a:xfrm>
            <a:off x="6568527" y="1529072"/>
            <a:ext cx="924784" cy="41408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A59C64B-B3BC-7D00-1B11-254DB8A894BA}"/>
                  </a:ext>
                </a:extLst>
              </p:cNvPr>
              <p:cNvSpPr txBox="1"/>
              <p:nvPr/>
            </p:nvSpPr>
            <p:spPr>
              <a:xfrm>
                <a:off x="5083157" y="3255587"/>
                <a:ext cx="428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A59C64B-B3BC-7D00-1B11-254DB8A89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57" y="3255587"/>
                <a:ext cx="428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7FFC83B-3C47-9E48-51FC-034368F53715}"/>
                  </a:ext>
                </a:extLst>
              </p:cNvPr>
              <p:cNvSpPr txBox="1"/>
              <p:nvPr/>
            </p:nvSpPr>
            <p:spPr>
              <a:xfrm>
                <a:off x="6792945" y="3272951"/>
                <a:ext cx="428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7FFC83B-3C47-9E48-51FC-034368F53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45" y="3272951"/>
                <a:ext cx="42836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FA428FA9-4635-A849-C78E-05698D99D846}"/>
              </a:ext>
            </a:extLst>
          </p:cNvPr>
          <p:cNvSpPr/>
          <p:nvPr/>
        </p:nvSpPr>
        <p:spPr>
          <a:xfrm rot="5400000">
            <a:off x="6047020" y="-1085411"/>
            <a:ext cx="307777" cy="4154659"/>
          </a:xfrm>
          <a:prstGeom prst="leftBrace">
            <a:avLst>
              <a:gd name="adj1" fmla="val 113856"/>
              <a:gd name="adj2" fmla="val 50000"/>
            </a:avLst>
          </a:prstGeom>
          <a:ln w="28575">
            <a:solidFill>
              <a:srgbClr val="0EBC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AD0D06-C919-AF80-B1AE-9A41C6D57567}"/>
              </a:ext>
            </a:extLst>
          </p:cNvPr>
          <p:cNvSpPr txBox="1"/>
          <p:nvPr/>
        </p:nvSpPr>
        <p:spPr>
          <a:xfrm>
            <a:off x="5460321" y="444735"/>
            <a:ext cx="145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EBCB9"/>
                </a:solidFill>
              </a:rPr>
              <a:t>Hidden layers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E71EBAC-3D6C-3E35-2BAA-C694D88CD1BF}"/>
              </a:ext>
            </a:extLst>
          </p:cNvPr>
          <p:cNvSpPr txBox="1"/>
          <p:nvPr/>
        </p:nvSpPr>
        <p:spPr>
          <a:xfrm>
            <a:off x="8818160" y="438755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7A7FF"/>
                </a:solidFill>
              </a:rPr>
              <a:t>Output layer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86C2BA0-1353-2F02-33FC-570D06ED33AD}"/>
              </a:ext>
            </a:extLst>
          </p:cNvPr>
          <p:cNvSpPr txBox="1"/>
          <p:nvPr/>
        </p:nvSpPr>
        <p:spPr>
          <a:xfrm>
            <a:off x="2194687" y="438755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185FFF"/>
                </a:solidFill>
              </a:rPr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415891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D73B6F-851B-60C2-88C6-9DC19F3E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81" y="1346787"/>
            <a:ext cx="8362037" cy="37441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8A9416E-375B-ACA9-D06C-E2A5AEEFEF36}"/>
              </a:ext>
            </a:extLst>
          </p:cNvPr>
          <p:cNvSpPr/>
          <p:nvPr/>
        </p:nvSpPr>
        <p:spPr>
          <a:xfrm>
            <a:off x="2290119" y="3534032"/>
            <a:ext cx="914400" cy="84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6DCE4F-1B4E-0757-BBBC-D05AEB5391A8}"/>
              </a:ext>
            </a:extLst>
          </p:cNvPr>
          <p:cNvSpPr txBox="1"/>
          <p:nvPr/>
        </p:nvSpPr>
        <p:spPr>
          <a:xfrm>
            <a:off x="2290119" y="3218885"/>
            <a:ext cx="757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/>
              <a:t>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453699-C55C-278F-5621-E90497FDA05B}"/>
              </a:ext>
            </a:extLst>
          </p:cNvPr>
          <p:cNvSpPr/>
          <p:nvPr/>
        </p:nvSpPr>
        <p:spPr>
          <a:xfrm>
            <a:off x="9687696" y="3534032"/>
            <a:ext cx="609600" cy="486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687DEB-D5E8-F655-99BE-6C96E65A4941}"/>
              </a:ext>
            </a:extLst>
          </p:cNvPr>
          <p:cNvSpPr txBox="1"/>
          <p:nvPr/>
        </p:nvSpPr>
        <p:spPr>
          <a:xfrm>
            <a:off x="9648587" y="3367462"/>
            <a:ext cx="757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7883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D7D75E-DCCA-A7B8-E5D7-69BD03CB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00" y="813607"/>
            <a:ext cx="6038682" cy="523078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56296A8-DEC5-3990-CC33-5FA344DBF266}"/>
              </a:ext>
            </a:extLst>
          </p:cNvPr>
          <p:cNvSpPr/>
          <p:nvPr/>
        </p:nvSpPr>
        <p:spPr>
          <a:xfrm rot="7065000">
            <a:off x="5494564" y="887205"/>
            <a:ext cx="1817821" cy="2836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1459F7-0D02-F068-9ABB-0F3BA4AFCBC5}"/>
              </a:ext>
            </a:extLst>
          </p:cNvPr>
          <p:cNvSpPr/>
          <p:nvPr/>
        </p:nvSpPr>
        <p:spPr>
          <a:xfrm>
            <a:off x="6394704" y="3096768"/>
            <a:ext cx="1627632" cy="33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67D5BBB-E843-B5AE-8451-851A54332F57}"/>
                  </a:ext>
                </a:extLst>
              </p:cNvPr>
              <p:cNvSpPr txBox="1"/>
              <p:nvPr/>
            </p:nvSpPr>
            <p:spPr>
              <a:xfrm>
                <a:off x="5071968" y="3570919"/>
                <a:ext cx="166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67D5BBB-E843-B5AE-8451-851A5433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68" y="3570919"/>
                <a:ext cx="1664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42011D8E-F42A-5EFE-FD35-77B8BE236D31}"/>
              </a:ext>
            </a:extLst>
          </p:cNvPr>
          <p:cNvSpPr/>
          <p:nvPr/>
        </p:nvSpPr>
        <p:spPr>
          <a:xfrm>
            <a:off x="4590288" y="3535680"/>
            <a:ext cx="371856" cy="3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D171F8-D57A-DC71-7037-E64527290D82}"/>
                  </a:ext>
                </a:extLst>
              </p:cNvPr>
              <p:cNvSpPr txBox="1"/>
              <p:nvPr/>
            </p:nvSpPr>
            <p:spPr>
              <a:xfrm>
                <a:off x="5590756" y="1993316"/>
                <a:ext cx="884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D171F8-D57A-DC71-7037-E64527290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56" y="1993316"/>
                <a:ext cx="8840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3B4324A-D7A8-D9FD-D795-B4DCD6E04A19}"/>
              </a:ext>
            </a:extLst>
          </p:cNvPr>
          <p:cNvCxnSpPr>
            <a:cxnSpLocks/>
          </p:cNvCxnSpPr>
          <p:nvPr/>
        </p:nvCxnSpPr>
        <p:spPr>
          <a:xfrm flipV="1">
            <a:off x="4986528" y="2170418"/>
            <a:ext cx="1969008" cy="487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C328F678-0248-94A1-3E32-170811744250}"/>
              </a:ext>
            </a:extLst>
          </p:cNvPr>
          <p:cNvSpPr/>
          <p:nvPr/>
        </p:nvSpPr>
        <p:spPr>
          <a:xfrm rot="1640127">
            <a:off x="5473467" y="1468812"/>
            <a:ext cx="1627632" cy="33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2198071-1AA0-CEAE-AA7C-1424EA6AB260}"/>
              </a:ext>
            </a:extLst>
          </p:cNvPr>
          <p:cNvSpPr/>
          <p:nvPr/>
        </p:nvSpPr>
        <p:spPr>
          <a:xfrm rot="7065000">
            <a:off x="4780015" y="1246196"/>
            <a:ext cx="1817821" cy="33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F026FC7-6ABC-71BB-80CE-BB96EA070581}"/>
              </a:ext>
            </a:extLst>
          </p:cNvPr>
          <p:cNvSpPr/>
          <p:nvPr/>
        </p:nvSpPr>
        <p:spPr>
          <a:xfrm>
            <a:off x="6926455" y="21540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5289A4-6007-A8AD-9749-ED81BFB3AD23}"/>
              </a:ext>
            </a:extLst>
          </p:cNvPr>
          <p:cNvSpPr/>
          <p:nvPr/>
        </p:nvSpPr>
        <p:spPr>
          <a:xfrm>
            <a:off x="4986528" y="26263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84A70CC-A34E-49D1-DF5A-6EA244A682B2}"/>
                  </a:ext>
                </a:extLst>
              </p:cNvPr>
              <p:cNvSpPr txBox="1"/>
              <p:nvPr/>
            </p:nvSpPr>
            <p:spPr>
              <a:xfrm>
                <a:off x="6822577" y="18304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84A70CC-A34E-49D1-DF5A-6EA244A6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577" y="1830432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670AB6B7-0311-39B6-013B-B0B8B4DB5876}"/>
              </a:ext>
            </a:extLst>
          </p:cNvPr>
          <p:cNvSpPr/>
          <p:nvPr/>
        </p:nvSpPr>
        <p:spPr>
          <a:xfrm rot="7071418">
            <a:off x="3893681" y="3291504"/>
            <a:ext cx="1596938" cy="26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715BC0-DB1E-8362-866C-8C0F7CAE17CB}"/>
              </a:ext>
            </a:extLst>
          </p:cNvPr>
          <p:cNvSpPr/>
          <p:nvPr/>
        </p:nvSpPr>
        <p:spPr>
          <a:xfrm>
            <a:off x="4196447" y="3986111"/>
            <a:ext cx="673853" cy="26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3D6EC87-D969-90DE-BA4B-CBDAB6F33613}"/>
              </a:ext>
            </a:extLst>
          </p:cNvPr>
          <p:cNvSpPr/>
          <p:nvPr/>
        </p:nvSpPr>
        <p:spPr>
          <a:xfrm rot="1886211">
            <a:off x="4873324" y="2457607"/>
            <a:ext cx="154143" cy="1569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8997796-7E4A-33D2-7A9A-5773CCC9EE5C}"/>
                  </a:ext>
                </a:extLst>
              </p:cNvPr>
              <p:cNvSpPr txBox="1"/>
              <p:nvPr/>
            </p:nvSpPr>
            <p:spPr>
              <a:xfrm>
                <a:off x="6687903" y="2786245"/>
                <a:ext cx="284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8997796-7E4A-33D2-7A9A-5773CCC9E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903" y="2786245"/>
                <a:ext cx="2842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9780D70-D321-29F7-E555-EA1F32D11F68}"/>
              </a:ext>
            </a:extLst>
          </p:cNvPr>
          <p:cNvCxnSpPr>
            <a:cxnSpLocks/>
          </p:cNvCxnSpPr>
          <p:nvPr/>
        </p:nvCxnSpPr>
        <p:spPr>
          <a:xfrm flipV="1">
            <a:off x="4973623" y="1944894"/>
            <a:ext cx="429214" cy="6959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7E2AD0-E8F3-4F1B-9B61-9C7472A8EF7C}"/>
                  </a:ext>
                </a:extLst>
              </p:cNvPr>
              <p:cNvSpPr txBox="1"/>
              <p:nvPr/>
            </p:nvSpPr>
            <p:spPr>
              <a:xfrm>
                <a:off x="4730712" y="1563102"/>
                <a:ext cx="658385" cy="60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7E2AD0-E8F3-4F1B-9B61-9C7472A8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12" y="1563102"/>
                <a:ext cx="658385" cy="601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C762D8-FE35-9B2B-8482-ED8A640AF54E}"/>
                  </a:ext>
                </a:extLst>
              </p:cNvPr>
              <p:cNvSpPr txBox="1"/>
              <p:nvPr/>
            </p:nvSpPr>
            <p:spPr>
              <a:xfrm>
                <a:off x="4688545" y="2571540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C762D8-FE35-9B2B-8482-ED8A640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545" y="2571540"/>
                <a:ext cx="4811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have Direita 32">
            <a:extLst>
              <a:ext uri="{FF2B5EF4-FFF2-40B4-BE49-F238E27FC236}">
                <a16:creationId xmlns:a16="http://schemas.microsoft.com/office/drawing/2014/main" id="{85869B0D-95EA-0CBA-0D19-FD523A127EE7}"/>
              </a:ext>
            </a:extLst>
          </p:cNvPr>
          <p:cNvSpPr/>
          <p:nvPr/>
        </p:nvSpPr>
        <p:spPr>
          <a:xfrm rot="1829573">
            <a:off x="6710109" y="2185936"/>
            <a:ext cx="60128" cy="1374800"/>
          </a:xfrm>
          <a:prstGeom prst="rightBrace">
            <a:avLst>
              <a:gd name="adj1" fmla="val 8333"/>
              <a:gd name="adj2" fmla="val 524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4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ângulo 80">
            <a:extLst>
              <a:ext uri="{FF2B5EF4-FFF2-40B4-BE49-F238E27FC236}">
                <a16:creationId xmlns:a16="http://schemas.microsoft.com/office/drawing/2014/main" id="{3EFE63D9-1043-D735-4491-D0F4DC666441}"/>
              </a:ext>
            </a:extLst>
          </p:cNvPr>
          <p:cNvSpPr/>
          <p:nvPr/>
        </p:nvSpPr>
        <p:spPr>
          <a:xfrm rot="2470073">
            <a:off x="7249562" y="2001857"/>
            <a:ext cx="333081" cy="930631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94B81F70-5873-180B-337E-70DC83603E78}"/>
              </a:ext>
            </a:extLst>
          </p:cNvPr>
          <p:cNvCxnSpPr>
            <a:cxnSpLocks/>
          </p:cNvCxnSpPr>
          <p:nvPr/>
        </p:nvCxnSpPr>
        <p:spPr>
          <a:xfrm flipH="1" flipV="1">
            <a:off x="7465060" y="2669540"/>
            <a:ext cx="53975" cy="4061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CCCFE7B7-7912-A7B4-04C9-BF3338DE8C82}"/>
              </a:ext>
            </a:extLst>
          </p:cNvPr>
          <p:cNvCxnSpPr>
            <a:cxnSpLocks/>
          </p:cNvCxnSpPr>
          <p:nvPr/>
        </p:nvCxnSpPr>
        <p:spPr>
          <a:xfrm flipH="1" flipV="1">
            <a:off x="7172323" y="2883510"/>
            <a:ext cx="55247" cy="4447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E3F94FF-114A-3A54-C4B6-053D4B65545C}"/>
              </a:ext>
            </a:extLst>
          </p:cNvPr>
          <p:cNvCxnSpPr>
            <a:cxnSpLocks/>
          </p:cNvCxnSpPr>
          <p:nvPr/>
        </p:nvCxnSpPr>
        <p:spPr>
          <a:xfrm flipV="1">
            <a:off x="5394960" y="2529840"/>
            <a:ext cx="135255" cy="14287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2A3D376-70FF-431A-E054-DE69CA498A67}"/>
              </a:ext>
            </a:extLst>
          </p:cNvPr>
          <p:cNvSpPr/>
          <p:nvPr/>
        </p:nvSpPr>
        <p:spPr>
          <a:xfrm>
            <a:off x="5166360" y="25413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F2993D-969F-C5EE-2273-0FC804B19E8D}"/>
              </a:ext>
            </a:extLst>
          </p:cNvPr>
          <p:cNvSpPr/>
          <p:nvPr/>
        </p:nvSpPr>
        <p:spPr>
          <a:xfrm>
            <a:off x="5318760" y="26937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6C4661-561B-5094-B5ED-077E93C81337}"/>
              </a:ext>
            </a:extLst>
          </p:cNvPr>
          <p:cNvSpPr/>
          <p:nvPr/>
        </p:nvSpPr>
        <p:spPr>
          <a:xfrm>
            <a:off x="4968241" y="286446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154540E-A883-403B-5480-90BA2EDA9D40}"/>
              </a:ext>
            </a:extLst>
          </p:cNvPr>
          <p:cNvSpPr/>
          <p:nvPr/>
        </p:nvSpPr>
        <p:spPr>
          <a:xfrm>
            <a:off x="5647944" y="222438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4D824BE-D67B-2A1F-AD05-0910F75A3B43}"/>
              </a:ext>
            </a:extLst>
          </p:cNvPr>
          <p:cNvSpPr/>
          <p:nvPr/>
        </p:nvSpPr>
        <p:spPr>
          <a:xfrm>
            <a:off x="5516879" y="249565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A4CFEE-219F-2BED-F76F-4DC6826138DD}"/>
              </a:ext>
            </a:extLst>
          </p:cNvPr>
          <p:cNvSpPr/>
          <p:nvPr/>
        </p:nvSpPr>
        <p:spPr>
          <a:xfrm>
            <a:off x="7353300" y="25413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C2EC091-870C-AC10-C26F-8C54ED806848}"/>
              </a:ext>
            </a:extLst>
          </p:cNvPr>
          <p:cNvSpPr/>
          <p:nvPr/>
        </p:nvSpPr>
        <p:spPr>
          <a:xfrm>
            <a:off x="7505700" y="26937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DDB6749-D702-B681-3EC9-6FA1BA754917}"/>
              </a:ext>
            </a:extLst>
          </p:cNvPr>
          <p:cNvSpPr/>
          <p:nvPr/>
        </p:nvSpPr>
        <p:spPr>
          <a:xfrm>
            <a:off x="7155181" y="286446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D597F6A-AC31-7444-3D2E-69826DD75880}"/>
              </a:ext>
            </a:extLst>
          </p:cNvPr>
          <p:cNvSpPr/>
          <p:nvPr/>
        </p:nvSpPr>
        <p:spPr>
          <a:xfrm>
            <a:off x="7834884" y="222438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9978B1-9E42-22CB-18B4-E057A637E8EC}"/>
              </a:ext>
            </a:extLst>
          </p:cNvPr>
          <p:cNvSpPr/>
          <p:nvPr/>
        </p:nvSpPr>
        <p:spPr>
          <a:xfrm>
            <a:off x="7703819" y="249565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294AE2B-A1CF-C026-53D3-1A395FD73682}"/>
              </a:ext>
            </a:extLst>
          </p:cNvPr>
          <p:cNvCxnSpPr>
            <a:cxnSpLocks/>
          </p:cNvCxnSpPr>
          <p:nvPr/>
        </p:nvCxnSpPr>
        <p:spPr>
          <a:xfrm flipV="1">
            <a:off x="6979923" y="1949552"/>
            <a:ext cx="1112517" cy="1255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210E9B1-2129-AAA5-4240-AE4CF02A4BC6}"/>
              </a:ext>
            </a:extLst>
          </p:cNvPr>
          <p:cNvCxnSpPr>
            <a:cxnSpLocks/>
          </p:cNvCxnSpPr>
          <p:nvPr/>
        </p:nvCxnSpPr>
        <p:spPr>
          <a:xfrm>
            <a:off x="4754627" y="2103120"/>
            <a:ext cx="1105154" cy="983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2515A00-CA17-E2C1-C571-ED627D0370ED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5007265" y="2585136"/>
            <a:ext cx="279110" cy="28602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F9B4E980-A280-2C4B-B3F5-DFEF9F3188FC}"/>
              </a:ext>
            </a:extLst>
          </p:cNvPr>
          <p:cNvCxnSpPr>
            <a:cxnSpLocks/>
          </p:cNvCxnSpPr>
          <p:nvPr/>
        </p:nvCxnSpPr>
        <p:spPr>
          <a:xfrm flipV="1">
            <a:off x="5334000" y="2267001"/>
            <a:ext cx="320040" cy="337134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DF352EF-CF5D-64EE-49EE-3CD4A85A386B}"/>
              </a:ext>
            </a:extLst>
          </p:cNvPr>
          <p:cNvCxnSpPr>
            <a:cxnSpLocks/>
          </p:cNvCxnSpPr>
          <p:nvPr/>
        </p:nvCxnSpPr>
        <p:spPr>
          <a:xfrm flipV="1">
            <a:off x="5198743" y="2529840"/>
            <a:ext cx="26672" cy="28831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2A32242-2251-6364-ADA5-2D230D77A5C7}"/>
              </a:ext>
            </a:extLst>
          </p:cNvPr>
          <p:cNvCxnSpPr>
            <a:cxnSpLocks/>
          </p:cNvCxnSpPr>
          <p:nvPr/>
        </p:nvCxnSpPr>
        <p:spPr>
          <a:xfrm flipV="1">
            <a:off x="5351143" y="2682240"/>
            <a:ext cx="26672" cy="28831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D7117F96-A6DD-3810-738A-34F6F45D1D76}"/>
              </a:ext>
            </a:extLst>
          </p:cNvPr>
          <p:cNvSpPr/>
          <p:nvPr/>
        </p:nvSpPr>
        <p:spPr>
          <a:xfrm>
            <a:off x="5205984" y="249679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DF113DB-4BA1-ED74-4613-4144D2FEDB1C}"/>
              </a:ext>
            </a:extLst>
          </p:cNvPr>
          <p:cNvSpPr/>
          <p:nvPr/>
        </p:nvSpPr>
        <p:spPr>
          <a:xfrm>
            <a:off x="5268279" y="255764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F78565B-363D-3016-A3AF-E59AC83B256D}"/>
              </a:ext>
            </a:extLst>
          </p:cNvPr>
          <p:cNvSpPr/>
          <p:nvPr/>
        </p:nvSpPr>
        <p:spPr>
          <a:xfrm>
            <a:off x="5301140" y="258704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B2E9F61C-CE7E-0BC0-AE3B-6BCA2FC7BC27}"/>
              </a:ext>
            </a:extLst>
          </p:cNvPr>
          <p:cNvSpPr/>
          <p:nvPr/>
        </p:nvSpPr>
        <p:spPr>
          <a:xfrm>
            <a:off x="5371719" y="263586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5E9A2F5-F4D7-356B-480E-361ADE3CA804}"/>
              </a:ext>
            </a:extLst>
          </p:cNvPr>
          <p:cNvSpPr/>
          <p:nvPr/>
        </p:nvSpPr>
        <p:spPr>
          <a:xfrm>
            <a:off x="5373624" y="263967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93371147-4E49-AE26-81C9-DC56B7B460B7}"/>
              </a:ext>
            </a:extLst>
          </p:cNvPr>
          <p:cNvCxnSpPr>
            <a:cxnSpLocks/>
          </p:cNvCxnSpPr>
          <p:nvPr/>
        </p:nvCxnSpPr>
        <p:spPr>
          <a:xfrm flipH="1" flipV="1">
            <a:off x="7376159" y="2565425"/>
            <a:ext cx="91441" cy="7424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1C45CAB-916F-FAC3-9252-C33AA27FA177}"/>
              </a:ext>
            </a:extLst>
          </p:cNvPr>
          <p:cNvCxnSpPr>
            <a:cxnSpLocks/>
          </p:cNvCxnSpPr>
          <p:nvPr/>
        </p:nvCxnSpPr>
        <p:spPr>
          <a:xfrm flipH="1" flipV="1">
            <a:off x="7653020" y="2458720"/>
            <a:ext cx="58420" cy="4633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DBBA2920-F43A-2283-2040-0E0744281505}"/>
              </a:ext>
            </a:extLst>
          </p:cNvPr>
          <p:cNvSpPr/>
          <p:nvPr/>
        </p:nvSpPr>
        <p:spPr>
          <a:xfrm>
            <a:off x="7209158" y="290637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1A40B864-1DBC-BDA6-CA0E-70B3104A6555}"/>
              </a:ext>
            </a:extLst>
          </p:cNvPr>
          <p:cNvSpPr/>
          <p:nvPr/>
        </p:nvSpPr>
        <p:spPr>
          <a:xfrm>
            <a:off x="7432678" y="264729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C7F6ECD2-E4BD-D5C3-2155-416D750D5A0A}"/>
              </a:ext>
            </a:extLst>
          </p:cNvPr>
          <p:cNvSpPr/>
          <p:nvPr/>
        </p:nvSpPr>
        <p:spPr>
          <a:xfrm>
            <a:off x="7455538" y="26244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B15F0121-CA61-5906-6074-BF03B0AFE775}"/>
              </a:ext>
            </a:extLst>
          </p:cNvPr>
          <p:cNvSpPr/>
          <p:nvPr/>
        </p:nvSpPr>
        <p:spPr>
          <a:xfrm>
            <a:off x="7623178" y="243139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4607FBD-1B14-DA87-73B0-04511E63F6C9}"/>
              </a:ext>
            </a:extLst>
          </p:cNvPr>
          <p:cNvSpPr/>
          <p:nvPr/>
        </p:nvSpPr>
        <p:spPr>
          <a:xfrm>
            <a:off x="7823838" y="221041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07557959-5538-0C34-97CF-9AD8AE7C68EF}"/>
              </a:ext>
            </a:extLst>
          </p:cNvPr>
          <p:cNvCxnSpPr>
            <a:cxnSpLocks/>
          </p:cNvCxnSpPr>
          <p:nvPr/>
        </p:nvCxnSpPr>
        <p:spPr>
          <a:xfrm>
            <a:off x="5630897" y="2049191"/>
            <a:ext cx="190834" cy="178464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3FD8C43B-F38B-34B6-D5DD-464D995638D7}"/>
              </a:ext>
            </a:extLst>
          </p:cNvPr>
          <p:cNvCxnSpPr>
            <a:cxnSpLocks/>
          </p:cNvCxnSpPr>
          <p:nvPr/>
        </p:nvCxnSpPr>
        <p:spPr>
          <a:xfrm flipH="1">
            <a:off x="6980358" y="2001234"/>
            <a:ext cx="618183" cy="708921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1853F8C2-8BBD-9D2C-CADA-A61D8652B059}"/>
              </a:ext>
            </a:extLst>
          </p:cNvPr>
          <p:cNvSpPr/>
          <p:nvPr/>
        </p:nvSpPr>
        <p:spPr>
          <a:xfrm rot="2565098">
            <a:off x="5401350" y="2055094"/>
            <a:ext cx="244207" cy="618381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21480BD-05E5-ED24-1B02-ECC030D4E933}"/>
              </a:ext>
            </a:extLst>
          </p:cNvPr>
          <p:cNvSpPr/>
          <p:nvPr/>
        </p:nvSpPr>
        <p:spPr>
          <a:xfrm>
            <a:off x="4984405" y="334325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744E1507-8B9A-EE1D-6ACA-5B2BB8A90AEE}"/>
              </a:ext>
            </a:extLst>
          </p:cNvPr>
          <p:cNvSpPr/>
          <p:nvPr/>
        </p:nvSpPr>
        <p:spPr>
          <a:xfrm>
            <a:off x="4983768" y="346896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4610EC2A-B518-FCAD-2EBD-50962438F758}"/>
              </a:ext>
            </a:extLst>
          </p:cNvPr>
          <p:cNvCxnSpPr>
            <a:cxnSpLocks/>
          </p:cNvCxnSpPr>
          <p:nvPr/>
        </p:nvCxnSpPr>
        <p:spPr>
          <a:xfrm flipH="1">
            <a:off x="4789125" y="3639804"/>
            <a:ext cx="246223" cy="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8511C8F-3226-0AF4-9234-595FD5FB2894}"/>
              </a:ext>
            </a:extLst>
          </p:cNvPr>
          <p:cNvSpPr txBox="1"/>
          <p:nvPr/>
        </p:nvSpPr>
        <p:spPr>
          <a:xfrm>
            <a:off x="4973480" y="3280063"/>
            <a:ext cx="3196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/>
              <a:t>Dado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38D8DDE-256B-BCF3-DEE8-1E0C2AC0D130}"/>
              </a:ext>
            </a:extLst>
          </p:cNvPr>
          <p:cNvSpPr txBox="1"/>
          <p:nvPr/>
        </p:nvSpPr>
        <p:spPr>
          <a:xfrm>
            <a:off x="4978304" y="3407180"/>
            <a:ext cx="669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/>
              <a:t>Projeção do dado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35BE44E-8EBD-2E67-3EC6-04FB28ED5239}"/>
              </a:ext>
            </a:extLst>
          </p:cNvPr>
          <p:cNvSpPr txBox="1"/>
          <p:nvPr/>
        </p:nvSpPr>
        <p:spPr>
          <a:xfrm>
            <a:off x="4978304" y="3555165"/>
            <a:ext cx="11176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/>
              <a:t>Maior distância entre as projeções</a:t>
            </a:r>
          </a:p>
        </p:txBody>
      </p:sp>
    </p:spTree>
    <p:extLst>
      <p:ext uri="{BB962C8B-B14F-4D97-AF65-F5344CB8AC3E}">
        <p14:creationId xmlns:p14="http://schemas.microsoft.com/office/powerpoint/2010/main" val="38887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95AAFD8-16DA-BB68-0716-17A0039364A5}"/>
              </a:ext>
            </a:extLst>
          </p:cNvPr>
          <p:cNvCxnSpPr>
            <a:cxnSpLocks/>
          </p:cNvCxnSpPr>
          <p:nvPr/>
        </p:nvCxnSpPr>
        <p:spPr>
          <a:xfrm flipV="1">
            <a:off x="6055722" y="3346702"/>
            <a:ext cx="1491126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C199A49-0606-A667-C129-236A35DB496B}"/>
              </a:ext>
            </a:extLst>
          </p:cNvPr>
          <p:cNvCxnSpPr>
            <a:cxnSpLocks/>
          </p:cNvCxnSpPr>
          <p:nvPr/>
        </p:nvCxnSpPr>
        <p:spPr>
          <a:xfrm flipV="1">
            <a:off x="5476855" y="3346703"/>
            <a:ext cx="578867" cy="46329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193C731-05B8-7784-1687-95870BD3B6EA}"/>
              </a:ext>
            </a:extLst>
          </p:cNvPr>
          <p:cNvCxnSpPr>
            <a:cxnSpLocks/>
          </p:cNvCxnSpPr>
          <p:nvPr/>
        </p:nvCxnSpPr>
        <p:spPr>
          <a:xfrm flipV="1">
            <a:off x="6055722" y="2481071"/>
            <a:ext cx="0" cy="86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F476AD4-970D-C95F-99B0-306A2165E420}"/>
              </a:ext>
            </a:extLst>
          </p:cNvPr>
          <p:cNvCxnSpPr/>
          <p:nvPr/>
        </p:nvCxnSpPr>
        <p:spPr>
          <a:xfrm flipV="1">
            <a:off x="6177895" y="2572511"/>
            <a:ext cx="0" cy="944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F9A7FAB-6881-3D31-D6AE-44B32675738D}"/>
              </a:ext>
            </a:extLst>
          </p:cNvPr>
          <p:cNvCxnSpPr/>
          <p:nvPr/>
        </p:nvCxnSpPr>
        <p:spPr>
          <a:xfrm>
            <a:off x="6177895" y="2572511"/>
            <a:ext cx="79592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3DD37C4-66C0-F3FB-5996-BC1A91562FBF}"/>
              </a:ext>
            </a:extLst>
          </p:cNvPr>
          <p:cNvCxnSpPr/>
          <p:nvPr/>
        </p:nvCxnSpPr>
        <p:spPr>
          <a:xfrm>
            <a:off x="6177895" y="3517391"/>
            <a:ext cx="79592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3DF11A5-609B-0346-A342-F399BDBB319D}"/>
              </a:ext>
            </a:extLst>
          </p:cNvPr>
          <p:cNvCxnSpPr/>
          <p:nvPr/>
        </p:nvCxnSpPr>
        <p:spPr>
          <a:xfrm flipV="1">
            <a:off x="6973824" y="2572511"/>
            <a:ext cx="0" cy="9448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38991ACE-73AB-0AE2-8E82-837392D94800}"/>
              </a:ext>
            </a:extLst>
          </p:cNvPr>
          <p:cNvSpPr/>
          <p:nvPr/>
        </p:nvSpPr>
        <p:spPr>
          <a:xfrm rot="19741604">
            <a:off x="6061404" y="2422633"/>
            <a:ext cx="1694687" cy="1244636"/>
          </a:xfrm>
          <a:prstGeom prst="parallelogram">
            <a:avLst>
              <a:gd name="adj" fmla="val 61352"/>
            </a:avLst>
          </a:prstGeom>
          <a:solidFill>
            <a:schemeClr val="accent2">
              <a:alpha val="1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61EBFD0-18CB-F24C-28C4-63E1E3938FB2}"/>
              </a:ext>
            </a:extLst>
          </p:cNvPr>
          <p:cNvCxnSpPr>
            <a:cxnSpLocks/>
          </p:cNvCxnSpPr>
          <p:nvPr/>
        </p:nvCxnSpPr>
        <p:spPr>
          <a:xfrm flipV="1">
            <a:off x="8534402" y="3357369"/>
            <a:ext cx="1491126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B51672B8-108E-4589-F58A-66B0E7BBA10C}"/>
              </a:ext>
            </a:extLst>
          </p:cNvPr>
          <p:cNvCxnSpPr>
            <a:cxnSpLocks/>
          </p:cNvCxnSpPr>
          <p:nvPr/>
        </p:nvCxnSpPr>
        <p:spPr>
          <a:xfrm flipV="1">
            <a:off x="7955535" y="3357370"/>
            <a:ext cx="578867" cy="46329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E35A4A4-C63B-A516-499E-0C06D3E6A922}"/>
              </a:ext>
            </a:extLst>
          </p:cNvPr>
          <p:cNvCxnSpPr>
            <a:cxnSpLocks/>
          </p:cNvCxnSpPr>
          <p:nvPr/>
        </p:nvCxnSpPr>
        <p:spPr>
          <a:xfrm flipV="1">
            <a:off x="8534402" y="2491738"/>
            <a:ext cx="0" cy="86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95D24C-DFFA-A2BC-ABD7-B29CD749F3E6}"/>
              </a:ext>
            </a:extLst>
          </p:cNvPr>
          <p:cNvCxnSpPr/>
          <p:nvPr/>
        </p:nvCxnSpPr>
        <p:spPr>
          <a:xfrm flipV="1">
            <a:off x="8656575" y="2583178"/>
            <a:ext cx="0" cy="944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elogramo 38">
            <a:extLst>
              <a:ext uri="{FF2B5EF4-FFF2-40B4-BE49-F238E27FC236}">
                <a16:creationId xmlns:a16="http://schemas.microsoft.com/office/drawing/2014/main" id="{FD9F66EC-9768-82EC-154A-B9897EB95A38}"/>
              </a:ext>
            </a:extLst>
          </p:cNvPr>
          <p:cNvSpPr/>
          <p:nvPr/>
        </p:nvSpPr>
        <p:spPr>
          <a:xfrm>
            <a:off x="7812935" y="1900379"/>
            <a:ext cx="2212593" cy="598981"/>
          </a:xfrm>
          <a:prstGeom prst="parallelogram">
            <a:avLst>
              <a:gd name="adj" fmla="val 123913"/>
            </a:avLst>
          </a:prstGeom>
          <a:solidFill>
            <a:schemeClr val="accent2">
              <a:alpha val="1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3DA5CF5-63F9-978A-35F6-1361F870D995}"/>
              </a:ext>
            </a:extLst>
          </p:cNvPr>
          <p:cNvCxnSpPr>
            <a:cxnSpLocks/>
          </p:cNvCxnSpPr>
          <p:nvPr/>
        </p:nvCxnSpPr>
        <p:spPr>
          <a:xfrm>
            <a:off x="8656575" y="2255523"/>
            <a:ext cx="0" cy="3352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1B0DD85F-8379-1E2B-62B9-AB05F22D3D84}"/>
              </a:ext>
            </a:extLst>
          </p:cNvPr>
          <p:cNvSpPr/>
          <p:nvPr/>
        </p:nvSpPr>
        <p:spPr>
          <a:xfrm>
            <a:off x="8633715" y="223266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F868A76-043E-9ED2-C481-853B91380512}"/>
              </a:ext>
            </a:extLst>
          </p:cNvPr>
          <p:cNvCxnSpPr>
            <a:cxnSpLocks/>
          </p:cNvCxnSpPr>
          <p:nvPr/>
        </p:nvCxnSpPr>
        <p:spPr>
          <a:xfrm>
            <a:off x="5476855" y="4345431"/>
            <a:ext cx="9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D109C9C-EFCA-B5C0-C5A7-B3A153505519}"/>
              </a:ext>
            </a:extLst>
          </p:cNvPr>
          <p:cNvCxnSpPr>
            <a:cxnSpLocks/>
          </p:cNvCxnSpPr>
          <p:nvPr/>
        </p:nvCxnSpPr>
        <p:spPr>
          <a:xfrm>
            <a:off x="5476855" y="4530851"/>
            <a:ext cx="918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4BE4C78-8F58-0FFB-8959-18DF37587752}"/>
              </a:ext>
            </a:extLst>
          </p:cNvPr>
          <p:cNvSpPr txBox="1"/>
          <p:nvPr/>
        </p:nvSpPr>
        <p:spPr>
          <a:xfrm>
            <a:off x="5522755" y="4200026"/>
            <a:ext cx="85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Dado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8A88AB5-521E-1EE0-AAC7-C52547919E32}"/>
              </a:ext>
            </a:extLst>
          </p:cNvPr>
          <p:cNvSpPr txBox="1"/>
          <p:nvPr/>
        </p:nvSpPr>
        <p:spPr>
          <a:xfrm>
            <a:off x="5522755" y="4389471"/>
            <a:ext cx="85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Projeção</a:t>
            </a:r>
          </a:p>
        </p:txBody>
      </p:sp>
    </p:spTree>
    <p:extLst>
      <p:ext uri="{BB962C8B-B14F-4D97-AF65-F5344CB8AC3E}">
        <p14:creationId xmlns:p14="http://schemas.microsoft.com/office/powerpoint/2010/main" val="3535615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225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Ruys</dc:creator>
  <cp:lastModifiedBy>Igor Ruys</cp:lastModifiedBy>
  <cp:revision>11</cp:revision>
  <dcterms:created xsi:type="dcterms:W3CDTF">2023-02-15T04:45:35Z</dcterms:created>
  <dcterms:modified xsi:type="dcterms:W3CDTF">2024-07-11T04:27:50Z</dcterms:modified>
</cp:coreProperties>
</file>