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3" r:id="rId6"/>
    <p:sldId id="262" r:id="rId7"/>
    <p:sldId id="259" r:id="rId8"/>
    <p:sldId id="260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5B4"/>
    <a:srgbClr val="7B9FCC"/>
    <a:srgbClr val="DF6666"/>
    <a:srgbClr val="41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C93A36-2831-C60D-D602-56B6B3D16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64134B-6FD3-41B8-980D-0669CA84B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66A990-1D64-A444-7586-68B094C0A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E0997F-90DC-0A91-6D05-C0C5F3706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027AF00-0523-410E-20F4-A89815567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80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B21C9-61FD-4741-6A13-AC5E3B05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3E6ED-025E-E976-EF95-76805614E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F01A52-BB40-4CF8-EEB4-114D233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A9BD75-6E93-E4EC-8C23-EF232524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DBC676-889C-66A2-2858-37AD0E7D5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99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885FBE-F4AB-6659-AAD6-D1E99664E0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25ECA9-BE5D-E906-1F1B-06F20EAB4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93CBF-81AD-B310-79A4-388690BF5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3B3E51-A76C-B4A3-2519-E666F7417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0C595E-DF94-7170-98E7-F4693865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359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F7E04-AE4B-B437-5B41-BB891CC1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8F6769-403B-C9BD-90AE-FF41EF714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6BEE5F-81CC-AF7C-088C-E85C9382A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7D38B5-A46F-7A42-4206-AC82F8E7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0743D7-AF3C-2E9B-B768-0B71529E0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353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991D05-857E-41CE-93C1-8A519BB9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AFBE35-B854-E624-095A-6056C375F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BB810-2B68-FEAA-5014-964A52CB9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B298E-E1CE-047E-B151-4C7951F3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ED4905-0F42-E72D-B0CB-23D73B936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92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A363D-5524-54D5-052F-F69A063DD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5E1CD3-821B-9B79-1689-86EF8BEB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E417BDE-D8D7-2418-0BF0-D37FEBC3F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937D32-4F51-476A-4702-53FDE552F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8C5E4A-A0BF-E2F7-936A-8CD85A6E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6A4C7F-684D-FBC6-D1D6-35854F929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852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C0A31-FF89-0ABC-ADA4-63DB251F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C00BED-B209-FE07-A6A5-6D729DA4D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F424B81-F489-7606-F60B-A4B93A180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C2FC61E-8E81-1FB6-B962-6D95B95B61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350E198-74B9-12DE-EC87-F43BCF239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066759-CBBB-62A1-A2A6-81E03523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E6C166-AB42-60AB-FA72-CA55D953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D76AE94-08A3-152C-53BD-CBA97BD2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644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453BC-EDF1-52BD-BD5A-47326228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3D09C-2990-B8E8-D3A1-25386ECA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A54222-F0C6-FDE1-B47B-E634CC91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6456F50-F49F-8F9D-7032-F685028D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284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BF80BF-9F10-1B10-09EE-D3824E66A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009D921-9732-647E-A5D8-E77D470D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F09A516-C48C-E154-558D-66FD52BB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55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BAE96-3611-FA21-6F5C-A9C094EF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120FF2-4EF2-F371-E534-6E23DC57D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026493-DE2E-5D34-3861-23A1B5997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7ACCB9-C16B-F864-E5D3-45F9536CD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1C10B8C-B401-C381-95D2-E76E3940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01D903-D048-26D3-9BEF-48A7BC84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3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6BCDC-0527-3127-D3CF-6EEABF9CD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4412F8C-F732-D3E8-6C68-2D892A0BF3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9AB1514-8D2A-3933-C6EB-803343164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9475ABB-2FDC-04F2-33D0-BCFCE093F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BF2C73-FD22-1401-9191-23255A66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DFF7CF-487E-3215-7E00-7484C99D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51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615C617-87E9-E549-44F2-437FD602E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4E0B64-D2AD-4BC0-E5CC-63848581BB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8AEA1E-CB11-01C4-C46D-34CB10C41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9075F-2D61-45E2-8222-2773355AC68C}" type="datetimeFigureOut">
              <a:rPr lang="pt-BR" smtClean="0"/>
              <a:t>17/06/2024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D6DD86-ED86-5A35-C6A9-2A7B64301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88AE9C-1EA2-03B3-7404-8EF78858A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45F4F-44D3-46C5-AD3B-4E6A62578D6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25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png"/><Relationship Id="rId1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9.pn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5F8187CF-800B-1CA9-A158-C91BB688AFBB}"/>
              </a:ext>
            </a:extLst>
          </p:cNvPr>
          <p:cNvGrpSpPr/>
          <p:nvPr/>
        </p:nvGrpSpPr>
        <p:grpSpPr>
          <a:xfrm>
            <a:off x="2801389" y="1130887"/>
            <a:ext cx="5069725" cy="4726699"/>
            <a:chOff x="2801389" y="1130887"/>
            <a:chExt cx="5069725" cy="4726699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F450367C-78C6-9EC9-C998-D628D77B8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01389" y="1130887"/>
              <a:ext cx="5069725" cy="4726699"/>
            </a:xfrm>
            <a:prstGeom prst="rect">
              <a:avLst/>
            </a:prstGeom>
          </p:spPr>
        </p:pic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7B0845D-5F08-8A85-52C6-128F7FA06463}"/>
                </a:ext>
              </a:extLst>
            </p:cNvPr>
            <p:cNvSpPr/>
            <p:nvPr/>
          </p:nvSpPr>
          <p:spPr>
            <a:xfrm>
              <a:off x="4991100" y="4671060"/>
              <a:ext cx="350520" cy="6019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8" name="Sinal de Multiplicação 7">
            <a:extLst>
              <a:ext uri="{FF2B5EF4-FFF2-40B4-BE49-F238E27FC236}">
                <a16:creationId xmlns:a16="http://schemas.microsoft.com/office/drawing/2014/main" id="{7FB8719B-249A-E57D-CB03-F7D317E5548D}"/>
              </a:ext>
            </a:extLst>
          </p:cNvPr>
          <p:cNvSpPr/>
          <p:nvPr/>
        </p:nvSpPr>
        <p:spPr>
          <a:xfrm>
            <a:off x="4438027" y="4438173"/>
            <a:ext cx="213983" cy="202407"/>
          </a:xfrm>
          <a:prstGeom prst="mathMultiply">
            <a:avLst>
              <a:gd name="adj1" fmla="val 129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48FD5C23-6EA9-5991-8CEA-4AC680FFD0BB}"/>
              </a:ext>
            </a:extLst>
          </p:cNvPr>
          <p:cNvSpPr/>
          <p:nvPr/>
        </p:nvSpPr>
        <p:spPr>
          <a:xfrm>
            <a:off x="3746155" y="3747376"/>
            <a:ext cx="1584000" cy="1584000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336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1C450D4-1CAE-000C-0391-09C0074E6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374" y="796001"/>
            <a:ext cx="5774770" cy="548212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21FC39F-3C03-8B70-1489-61C2BB8BD5C8}"/>
                  </a:ext>
                </a:extLst>
              </p:cNvPr>
              <p:cNvSpPr txBox="1"/>
              <p:nvPr/>
            </p:nvSpPr>
            <p:spPr>
              <a:xfrm>
                <a:off x="4692958" y="3059668"/>
                <a:ext cx="5564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21FC39F-3C03-8B70-1489-61C2BB8BD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958" y="3059668"/>
                <a:ext cx="55649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E5619A91-CE30-08A4-AF4A-801E7F52846E}"/>
              </a:ext>
            </a:extLst>
          </p:cNvPr>
          <p:cNvCxnSpPr>
            <a:cxnSpLocks/>
          </p:cNvCxnSpPr>
          <p:nvPr/>
        </p:nvCxnSpPr>
        <p:spPr>
          <a:xfrm flipV="1">
            <a:off x="4754880" y="2302625"/>
            <a:ext cx="2144684" cy="8478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C8EE203-DAE4-89AA-FF5E-7460DA3C42B7}"/>
                  </a:ext>
                </a:extLst>
              </p:cNvPr>
              <p:cNvSpPr txBox="1"/>
              <p:nvPr/>
            </p:nvSpPr>
            <p:spPr>
              <a:xfrm>
                <a:off x="5477125" y="2382181"/>
                <a:ext cx="4916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0C8EE203-DAE4-89AA-FF5E-7460DA3C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125" y="2382181"/>
                <a:ext cx="4916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8528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CD5C785-FDB3-01A2-2243-0A689220F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08" y="1071635"/>
            <a:ext cx="5521230" cy="53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93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6AA369C-05CB-F701-E318-D99A2882490D}"/>
              </a:ext>
            </a:extLst>
          </p:cNvPr>
          <p:cNvGrpSpPr/>
          <p:nvPr/>
        </p:nvGrpSpPr>
        <p:grpSpPr>
          <a:xfrm>
            <a:off x="3531870" y="1032536"/>
            <a:ext cx="5128260" cy="4792927"/>
            <a:chOff x="3531870" y="1032536"/>
            <a:chExt cx="5128260" cy="4792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0B59DCE-871E-DF55-2A1D-A6D7B41F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1870" y="1032536"/>
              <a:ext cx="5128260" cy="479292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311DD25-5EDA-D107-2341-C39023BA2EF2}"/>
                </a:ext>
              </a:extLst>
            </p:cNvPr>
            <p:cNvSpPr/>
            <p:nvPr/>
          </p:nvSpPr>
          <p:spPr>
            <a:xfrm>
              <a:off x="5065776" y="3614928"/>
              <a:ext cx="554736" cy="323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A0B09B12-0E83-D6F7-FE40-CBE8C351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12" y="3938016"/>
            <a:ext cx="466924" cy="304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/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m 12">
            <a:extLst>
              <a:ext uri="{FF2B5EF4-FFF2-40B4-BE49-F238E27FC236}">
                <a16:creationId xmlns:a16="http://schemas.microsoft.com/office/drawing/2014/main" id="{0B509C15-4486-8457-A2A6-CDCB6CD4E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763" y="2199119"/>
            <a:ext cx="239041" cy="2270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EFEEDA5C-662C-E559-F599-7DBA989A8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286" y="4290047"/>
            <a:ext cx="257731" cy="233185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92D007F-CD21-45D8-F593-24D95A0D6585}"/>
              </a:ext>
            </a:extLst>
          </p:cNvPr>
          <p:cNvCxnSpPr>
            <a:cxnSpLocks/>
          </p:cNvCxnSpPr>
          <p:nvPr/>
        </p:nvCxnSpPr>
        <p:spPr>
          <a:xfrm flipV="1">
            <a:off x="3562350" y="937260"/>
            <a:ext cx="19050" cy="486534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4D3AE372-98B9-9ABE-9DD1-2AA7683D6498}"/>
              </a:ext>
            </a:extLst>
          </p:cNvPr>
          <p:cNvCxnSpPr>
            <a:cxnSpLocks/>
          </p:cNvCxnSpPr>
          <p:nvPr/>
        </p:nvCxnSpPr>
        <p:spPr>
          <a:xfrm>
            <a:off x="3547110" y="5802603"/>
            <a:ext cx="523875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D155E9C-0F02-FC68-6DAD-B5C028008846}"/>
                  </a:ext>
                </a:extLst>
              </p:cNvPr>
              <p:cNvSpPr txBox="1"/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BD155E9C-0F02-FC68-6DAD-B5C028008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69116F-20D4-4AF7-E085-19B991AB262E}"/>
                  </a:ext>
                </a:extLst>
              </p:cNvPr>
              <p:cNvSpPr txBox="1"/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EA69116F-20D4-4AF7-E085-19B991AB2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6B1FD86-D669-46E1-07CE-64EDF33C1E8F}"/>
                  </a:ext>
                </a:extLst>
              </p:cNvPr>
              <p:cNvSpPr txBox="1"/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96B1FD86-D669-46E1-07CE-64EDF33C1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00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6AA369C-05CB-F701-E318-D99A2882490D}"/>
              </a:ext>
            </a:extLst>
          </p:cNvPr>
          <p:cNvGrpSpPr/>
          <p:nvPr/>
        </p:nvGrpSpPr>
        <p:grpSpPr>
          <a:xfrm>
            <a:off x="3531870" y="1032536"/>
            <a:ext cx="5128260" cy="4792927"/>
            <a:chOff x="3531870" y="1032536"/>
            <a:chExt cx="5128260" cy="4792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0B59DCE-871E-DF55-2A1D-A6D7B41F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1870" y="1032536"/>
              <a:ext cx="5128260" cy="479292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311DD25-5EDA-D107-2341-C39023BA2EF2}"/>
                </a:ext>
              </a:extLst>
            </p:cNvPr>
            <p:cNvSpPr/>
            <p:nvPr/>
          </p:nvSpPr>
          <p:spPr>
            <a:xfrm>
              <a:off x="5065776" y="3614928"/>
              <a:ext cx="554736" cy="323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A0B09B12-0E83-D6F7-FE40-CBE8C3512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12" y="3938016"/>
            <a:ext cx="466924" cy="304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/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856AFF-7B84-DB98-9DB8-94D23E5E46E4}"/>
              </a:ext>
            </a:extLst>
          </p:cNvPr>
          <p:cNvCxnSpPr>
            <a:cxnSpLocks/>
          </p:cNvCxnSpPr>
          <p:nvPr/>
        </p:nvCxnSpPr>
        <p:spPr>
          <a:xfrm>
            <a:off x="6096000" y="2312663"/>
            <a:ext cx="249631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0B509C15-4486-8457-A2A6-CDCB6CD4EC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1763" y="2199119"/>
            <a:ext cx="239041" cy="227089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6EA3407-2D1B-8AAA-45DC-EA7AEA6FE4BA}"/>
              </a:ext>
            </a:extLst>
          </p:cNvPr>
          <p:cNvCxnSpPr>
            <a:cxnSpLocks/>
          </p:cNvCxnSpPr>
          <p:nvPr/>
        </p:nvCxnSpPr>
        <p:spPr>
          <a:xfrm flipV="1">
            <a:off x="3569970" y="4406639"/>
            <a:ext cx="2526030" cy="609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EFEEDA5C-662C-E559-F599-7DBA989A86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286" y="4290047"/>
            <a:ext cx="257731" cy="233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5DC971-6BCF-7DA9-5C6A-1E9FD5FFFAAD}"/>
                  </a:ext>
                </a:extLst>
              </p:cNvPr>
              <p:cNvSpPr txBox="1"/>
              <p:nvPr/>
            </p:nvSpPr>
            <p:spPr>
              <a:xfrm>
                <a:off x="3475014" y="3887859"/>
                <a:ext cx="665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5DC971-6BCF-7DA9-5C6A-1E9FD5FFF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14" y="3887859"/>
                <a:ext cx="665054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B6390F4-BE49-F589-3E2F-3D515F744C78}"/>
                  </a:ext>
                </a:extLst>
              </p:cNvPr>
              <p:cNvSpPr txBox="1"/>
              <p:nvPr/>
            </p:nvSpPr>
            <p:spPr>
              <a:xfrm>
                <a:off x="8052502" y="1804683"/>
                <a:ext cx="6585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B6390F4-BE49-F589-3E2F-3D515F74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502" y="1804683"/>
                <a:ext cx="65857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7374860-DF75-B977-270A-349B7A18E082}"/>
              </a:ext>
            </a:extLst>
          </p:cNvPr>
          <p:cNvCxnSpPr>
            <a:cxnSpLocks/>
          </p:cNvCxnSpPr>
          <p:nvPr/>
        </p:nvCxnSpPr>
        <p:spPr>
          <a:xfrm flipV="1">
            <a:off x="3562350" y="937260"/>
            <a:ext cx="19050" cy="486534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55EFF2-6833-0DC7-562E-3E0C357E059B}"/>
              </a:ext>
            </a:extLst>
          </p:cNvPr>
          <p:cNvCxnSpPr>
            <a:cxnSpLocks/>
          </p:cNvCxnSpPr>
          <p:nvPr/>
        </p:nvCxnSpPr>
        <p:spPr>
          <a:xfrm>
            <a:off x="3547110" y="5802603"/>
            <a:ext cx="523875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FC7AF36-D523-B00D-E66D-D698D62D0FA2}"/>
                  </a:ext>
                </a:extLst>
              </p:cNvPr>
              <p:cNvSpPr txBox="1"/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FC7AF36-D523-B00D-E66D-D698D62D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E2B98AD-1641-0605-95F8-BF0E7CD3CBE1}"/>
                  </a:ext>
                </a:extLst>
              </p:cNvPr>
              <p:cNvSpPr txBox="1"/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E2B98AD-1641-0605-95F8-BF0E7CD3C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6BA2BE-E3D5-1E5D-A4AA-39AF7D440186}"/>
                  </a:ext>
                </a:extLst>
              </p:cNvPr>
              <p:cNvSpPr txBox="1"/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6BA2BE-E3D5-1E5D-A4AA-39AF7D440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765D44-2624-C3C4-5FAF-BB3CCF6542E5}"/>
                  </a:ext>
                </a:extLst>
              </p:cNvPr>
              <p:cNvSpPr txBox="1"/>
              <p:nvPr/>
            </p:nvSpPr>
            <p:spPr>
              <a:xfrm>
                <a:off x="3066399" y="4172328"/>
                <a:ext cx="560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765D44-2624-C3C4-5FAF-BB3CCF654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399" y="4172328"/>
                <a:ext cx="560153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2EF0F7C-10A4-F74E-7420-843DDB10B93A}"/>
                  </a:ext>
                </a:extLst>
              </p:cNvPr>
              <p:cNvSpPr txBox="1"/>
              <p:nvPr/>
            </p:nvSpPr>
            <p:spPr>
              <a:xfrm>
                <a:off x="8518751" y="2066293"/>
                <a:ext cx="5548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2EF0F7C-10A4-F74E-7420-843DDB10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51" y="2066293"/>
                <a:ext cx="554895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9084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6AA369C-05CB-F701-E318-D99A2882490D}"/>
              </a:ext>
            </a:extLst>
          </p:cNvPr>
          <p:cNvGrpSpPr/>
          <p:nvPr/>
        </p:nvGrpSpPr>
        <p:grpSpPr>
          <a:xfrm>
            <a:off x="3531870" y="1032536"/>
            <a:ext cx="5128260" cy="4792927"/>
            <a:chOff x="3531870" y="1032536"/>
            <a:chExt cx="5128260" cy="4792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0B59DCE-871E-DF55-2A1D-A6D7B41F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1870" y="1032536"/>
              <a:ext cx="5128260" cy="479292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311DD25-5EDA-D107-2341-C39023BA2EF2}"/>
                </a:ext>
              </a:extLst>
            </p:cNvPr>
            <p:cNvSpPr/>
            <p:nvPr/>
          </p:nvSpPr>
          <p:spPr>
            <a:xfrm>
              <a:off x="5065776" y="3614928"/>
              <a:ext cx="554736" cy="323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/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856AFF-7B84-DB98-9DB8-94D23E5E46E4}"/>
              </a:ext>
            </a:extLst>
          </p:cNvPr>
          <p:cNvCxnSpPr>
            <a:cxnSpLocks/>
          </p:cNvCxnSpPr>
          <p:nvPr/>
        </p:nvCxnSpPr>
        <p:spPr>
          <a:xfrm>
            <a:off x="6096000" y="2312663"/>
            <a:ext cx="249631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0B509C15-4486-8457-A2A6-CDCB6CD4E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763" y="2199119"/>
            <a:ext cx="239041" cy="227089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6EA3407-2D1B-8AAA-45DC-EA7AEA6FE4BA}"/>
              </a:ext>
            </a:extLst>
          </p:cNvPr>
          <p:cNvCxnSpPr>
            <a:cxnSpLocks/>
          </p:cNvCxnSpPr>
          <p:nvPr/>
        </p:nvCxnSpPr>
        <p:spPr>
          <a:xfrm flipV="1">
            <a:off x="3569970" y="4406639"/>
            <a:ext cx="2526030" cy="609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EFEEDA5C-662C-E559-F599-7DBA989A8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286" y="4290047"/>
            <a:ext cx="257731" cy="233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5DC971-6BCF-7DA9-5C6A-1E9FD5FFFAAD}"/>
                  </a:ext>
                </a:extLst>
              </p:cNvPr>
              <p:cNvSpPr txBox="1"/>
              <p:nvPr/>
            </p:nvSpPr>
            <p:spPr>
              <a:xfrm>
                <a:off x="3475014" y="3887859"/>
                <a:ext cx="665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5DC971-6BCF-7DA9-5C6A-1E9FD5FFF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14" y="3887859"/>
                <a:ext cx="66505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B6390F4-BE49-F589-3E2F-3D515F744C78}"/>
                  </a:ext>
                </a:extLst>
              </p:cNvPr>
              <p:cNvSpPr txBox="1"/>
              <p:nvPr/>
            </p:nvSpPr>
            <p:spPr>
              <a:xfrm>
                <a:off x="8052502" y="1804683"/>
                <a:ext cx="6585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B6390F4-BE49-F589-3E2F-3D515F74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502" y="1804683"/>
                <a:ext cx="6585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7374860-DF75-B977-270A-349B7A18E082}"/>
              </a:ext>
            </a:extLst>
          </p:cNvPr>
          <p:cNvCxnSpPr>
            <a:cxnSpLocks/>
          </p:cNvCxnSpPr>
          <p:nvPr/>
        </p:nvCxnSpPr>
        <p:spPr>
          <a:xfrm flipV="1">
            <a:off x="3562350" y="937260"/>
            <a:ext cx="19050" cy="486534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55EFF2-6833-0DC7-562E-3E0C357E059B}"/>
              </a:ext>
            </a:extLst>
          </p:cNvPr>
          <p:cNvCxnSpPr>
            <a:cxnSpLocks/>
          </p:cNvCxnSpPr>
          <p:nvPr/>
        </p:nvCxnSpPr>
        <p:spPr>
          <a:xfrm>
            <a:off x="3547110" y="5802603"/>
            <a:ext cx="523875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FC7AF36-D523-B00D-E66D-D698D62D0FA2}"/>
                  </a:ext>
                </a:extLst>
              </p:cNvPr>
              <p:cNvSpPr txBox="1"/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FC7AF36-D523-B00D-E66D-D698D62D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E2B98AD-1641-0605-95F8-BF0E7CD3CBE1}"/>
                  </a:ext>
                </a:extLst>
              </p:cNvPr>
              <p:cNvSpPr txBox="1"/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E2B98AD-1641-0605-95F8-BF0E7CD3C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6BA2BE-E3D5-1E5D-A4AA-39AF7D440186}"/>
                  </a:ext>
                </a:extLst>
              </p:cNvPr>
              <p:cNvSpPr txBox="1"/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6BA2BE-E3D5-1E5D-A4AA-39AF7D440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765D44-2624-C3C4-5FAF-BB3CCF6542E5}"/>
                  </a:ext>
                </a:extLst>
              </p:cNvPr>
              <p:cNvSpPr txBox="1"/>
              <p:nvPr/>
            </p:nvSpPr>
            <p:spPr>
              <a:xfrm>
                <a:off x="3066399" y="4172328"/>
                <a:ext cx="560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765D44-2624-C3C4-5FAF-BB3CCF654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399" y="4172328"/>
                <a:ext cx="560153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2EF0F7C-10A4-F74E-7420-843DDB10B93A}"/>
                  </a:ext>
                </a:extLst>
              </p:cNvPr>
              <p:cNvSpPr txBox="1"/>
              <p:nvPr/>
            </p:nvSpPr>
            <p:spPr>
              <a:xfrm>
                <a:off x="8518751" y="2066293"/>
                <a:ext cx="5548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2EF0F7C-10A4-F74E-7420-843DDB10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51" y="2066293"/>
                <a:ext cx="55489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34DC1FFE-AACD-D8F9-9E85-CC0955EA5F14}"/>
              </a:ext>
            </a:extLst>
          </p:cNvPr>
          <p:cNvCxnSpPr>
            <a:cxnSpLocks/>
          </p:cNvCxnSpPr>
          <p:nvPr/>
        </p:nvCxnSpPr>
        <p:spPr>
          <a:xfrm flipV="1">
            <a:off x="4695097" y="4409687"/>
            <a:ext cx="0" cy="1370057"/>
          </a:xfrm>
          <a:prstGeom prst="line">
            <a:avLst/>
          </a:prstGeom>
          <a:ln w="19050">
            <a:solidFill>
              <a:srgbClr val="4175B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4140B8CC-8690-AE77-2204-C0ED958FF1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61057" y="4881358"/>
            <a:ext cx="461768" cy="255980"/>
          </a:xfrm>
          <a:prstGeom prst="rect">
            <a:avLst/>
          </a:prstGeom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F33CC72-208C-DFCA-786C-C0EAF2A9C0C1}"/>
              </a:ext>
            </a:extLst>
          </p:cNvPr>
          <p:cNvCxnSpPr>
            <a:cxnSpLocks/>
          </p:cNvCxnSpPr>
          <p:nvPr/>
        </p:nvCxnSpPr>
        <p:spPr>
          <a:xfrm flipV="1">
            <a:off x="5082193" y="1158240"/>
            <a:ext cx="0" cy="3244920"/>
          </a:xfrm>
          <a:prstGeom prst="line">
            <a:avLst/>
          </a:prstGeom>
          <a:ln w="19050">
            <a:solidFill>
              <a:srgbClr val="4175B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A0B09B12-0E83-D6F7-FE40-CBE8C3512B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6012" y="3938016"/>
            <a:ext cx="466924" cy="304797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D2D585A-CFA0-1C11-DB46-D69A511D286A}"/>
              </a:ext>
            </a:extLst>
          </p:cNvPr>
          <p:cNvCxnSpPr>
            <a:cxnSpLocks/>
          </p:cNvCxnSpPr>
          <p:nvPr/>
        </p:nvCxnSpPr>
        <p:spPr>
          <a:xfrm flipV="1">
            <a:off x="6552853" y="2312663"/>
            <a:ext cx="0" cy="3482320"/>
          </a:xfrm>
          <a:prstGeom prst="line">
            <a:avLst/>
          </a:prstGeom>
          <a:ln w="19050">
            <a:solidFill>
              <a:srgbClr val="4175B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ECFF589-88FE-3F2F-5395-4AB083223C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6171" y="4502661"/>
            <a:ext cx="450839" cy="271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00B68EE-0DB6-BF23-26C4-081F6754230C}"/>
                  </a:ext>
                </a:extLst>
              </p:cNvPr>
              <p:cNvSpPr txBox="1"/>
              <p:nvPr/>
            </p:nvSpPr>
            <p:spPr>
              <a:xfrm>
                <a:off x="4982645" y="1084571"/>
                <a:ext cx="6740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00B68EE-0DB6-BF23-26C4-081F67542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45" y="1084571"/>
                <a:ext cx="67403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2E19E3F-69B5-A77B-1D56-44769C81BB06}"/>
                  </a:ext>
                </a:extLst>
              </p:cNvPr>
              <p:cNvSpPr txBox="1"/>
              <p:nvPr/>
            </p:nvSpPr>
            <p:spPr>
              <a:xfrm>
                <a:off x="6517107" y="5302243"/>
                <a:ext cx="6524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2E19E3F-69B5-A77B-1D56-44769C81B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107" y="5302243"/>
                <a:ext cx="6524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344A93E-CEAC-63EE-02D7-935FBCE1BB3C}"/>
                  </a:ext>
                </a:extLst>
              </p:cNvPr>
              <p:cNvSpPr txBox="1"/>
              <p:nvPr/>
            </p:nvSpPr>
            <p:spPr>
              <a:xfrm>
                <a:off x="4612906" y="5302243"/>
                <a:ext cx="650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344A93E-CEAC-63EE-02D7-935FBCE1B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906" y="5302243"/>
                <a:ext cx="65024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880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6AA369C-05CB-F701-E318-D99A2882490D}"/>
              </a:ext>
            </a:extLst>
          </p:cNvPr>
          <p:cNvGrpSpPr/>
          <p:nvPr/>
        </p:nvGrpSpPr>
        <p:grpSpPr>
          <a:xfrm>
            <a:off x="3531870" y="1032536"/>
            <a:ext cx="5128260" cy="4792927"/>
            <a:chOff x="3531870" y="1032536"/>
            <a:chExt cx="5128260" cy="4792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0B59DCE-871E-DF55-2A1D-A6D7B41F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1870" y="1032536"/>
              <a:ext cx="5128260" cy="479292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311DD25-5EDA-D107-2341-C39023BA2EF2}"/>
                </a:ext>
              </a:extLst>
            </p:cNvPr>
            <p:cNvSpPr/>
            <p:nvPr/>
          </p:nvSpPr>
          <p:spPr>
            <a:xfrm>
              <a:off x="5065776" y="3614928"/>
              <a:ext cx="554736" cy="323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/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856AFF-7B84-DB98-9DB8-94D23E5E46E4}"/>
              </a:ext>
            </a:extLst>
          </p:cNvPr>
          <p:cNvCxnSpPr>
            <a:cxnSpLocks/>
          </p:cNvCxnSpPr>
          <p:nvPr/>
        </p:nvCxnSpPr>
        <p:spPr>
          <a:xfrm>
            <a:off x="6096000" y="2312663"/>
            <a:ext cx="249631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0B509C15-4486-8457-A2A6-CDCB6CD4E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763" y="2199119"/>
            <a:ext cx="239041" cy="227089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6EA3407-2D1B-8AAA-45DC-EA7AEA6FE4BA}"/>
              </a:ext>
            </a:extLst>
          </p:cNvPr>
          <p:cNvCxnSpPr>
            <a:cxnSpLocks/>
          </p:cNvCxnSpPr>
          <p:nvPr/>
        </p:nvCxnSpPr>
        <p:spPr>
          <a:xfrm flipV="1">
            <a:off x="3569970" y="4406639"/>
            <a:ext cx="2526030" cy="609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EFEEDA5C-662C-E559-F599-7DBA989A8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286" y="4290047"/>
            <a:ext cx="257731" cy="233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5DC971-6BCF-7DA9-5C6A-1E9FD5FFFAAD}"/>
                  </a:ext>
                </a:extLst>
              </p:cNvPr>
              <p:cNvSpPr txBox="1"/>
              <p:nvPr/>
            </p:nvSpPr>
            <p:spPr>
              <a:xfrm>
                <a:off x="3475014" y="3887859"/>
                <a:ext cx="665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5DC971-6BCF-7DA9-5C6A-1E9FD5FFF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14" y="3887859"/>
                <a:ext cx="66505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B6390F4-BE49-F589-3E2F-3D515F744C78}"/>
                  </a:ext>
                </a:extLst>
              </p:cNvPr>
              <p:cNvSpPr txBox="1"/>
              <p:nvPr/>
            </p:nvSpPr>
            <p:spPr>
              <a:xfrm>
                <a:off x="8052502" y="1804683"/>
                <a:ext cx="6585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B6390F4-BE49-F589-3E2F-3D515F74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502" y="1804683"/>
                <a:ext cx="6585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7374860-DF75-B977-270A-349B7A18E082}"/>
              </a:ext>
            </a:extLst>
          </p:cNvPr>
          <p:cNvCxnSpPr>
            <a:cxnSpLocks/>
          </p:cNvCxnSpPr>
          <p:nvPr/>
        </p:nvCxnSpPr>
        <p:spPr>
          <a:xfrm flipV="1">
            <a:off x="3562350" y="937260"/>
            <a:ext cx="19050" cy="486534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55EFF2-6833-0DC7-562E-3E0C357E059B}"/>
              </a:ext>
            </a:extLst>
          </p:cNvPr>
          <p:cNvCxnSpPr>
            <a:cxnSpLocks/>
          </p:cNvCxnSpPr>
          <p:nvPr/>
        </p:nvCxnSpPr>
        <p:spPr>
          <a:xfrm>
            <a:off x="3547110" y="5802603"/>
            <a:ext cx="523875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FC7AF36-D523-B00D-E66D-D698D62D0FA2}"/>
                  </a:ext>
                </a:extLst>
              </p:cNvPr>
              <p:cNvSpPr txBox="1"/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FC7AF36-D523-B00D-E66D-D698D62D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E2B98AD-1641-0605-95F8-BF0E7CD3CBE1}"/>
                  </a:ext>
                </a:extLst>
              </p:cNvPr>
              <p:cNvSpPr txBox="1"/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E2B98AD-1641-0605-95F8-BF0E7CD3C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6BA2BE-E3D5-1E5D-A4AA-39AF7D440186}"/>
                  </a:ext>
                </a:extLst>
              </p:cNvPr>
              <p:cNvSpPr txBox="1"/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6BA2BE-E3D5-1E5D-A4AA-39AF7D440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765D44-2624-C3C4-5FAF-BB3CCF6542E5}"/>
                  </a:ext>
                </a:extLst>
              </p:cNvPr>
              <p:cNvSpPr txBox="1"/>
              <p:nvPr/>
            </p:nvSpPr>
            <p:spPr>
              <a:xfrm>
                <a:off x="3066399" y="4172328"/>
                <a:ext cx="560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765D44-2624-C3C4-5FAF-BB3CCF654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399" y="4172328"/>
                <a:ext cx="560153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2EF0F7C-10A4-F74E-7420-843DDB10B93A}"/>
                  </a:ext>
                </a:extLst>
              </p:cNvPr>
              <p:cNvSpPr txBox="1"/>
              <p:nvPr/>
            </p:nvSpPr>
            <p:spPr>
              <a:xfrm>
                <a:off x="8518751" y="2066293"/>
                <a:ext cx="5548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2EF0F7C-10A4-F74E-7420-843DDB10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51" y="2066293"/>
                <a:ext cx="55489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34DC1FFE-AACD-D8F9-9E85-CC0955EA5F14}"/>
              </a:ext>
            </a:extLst>
          </p:cNvPr>
          <p:cNvCxnSpPr>
            <a:cxnSpLocks/>
          </p:cNvCxnSpPr>
          <p:nvPr/>
        </p:nvCxnSpPr>
        <p:spPr>
          <a:xfrm flipV="1">
            <a:off x="4695097" y="4409687"/>
            <a:ext cx="0" cy="1370057"/>
          </a:xfrm>
          <a:prstGeom prst="line">
            <a:avLst/>
          </a:prstGeom>
          <a:ln w="19050">
            <a:solidFill>
              <a:srgbClr val="4175B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4140B8CC-8690-AE77-2204-C0ED958FF1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61057" y="4881358"/>
            <a:ext cx="461768" cy="255980"/>
          </a:xfrm>
          <a:prstGeom prst="rect">
            <a:avLst/>
          </a:prstGeom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F33CC72-208C-DFCA-786C-C0EAF2A9C0C1}"/>
              </a:ext>
            </a:extLst>
          </p:cNvPr>
          <p:cNvCxnSpPr>
            <a:cxnSpLocks/>
          </p:cNvCxnSpPr>
          <p:nvPr/>
        </p:nvCxnSpPr>
        <p:spPr>
          <a:xfrm flipV="1">
            <a:off x="5082193" y="1158240"/>
            <a:ext cx="0" cy="3244920"/>
          </a:xfrm>
          <a:prstGeom prst="line">
            <a:avLst/>
          </a:prstGeom>
          <a:ln w="19050">
            <a:solidFill>
              <a:srgbClr val="4175B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A0B09B12-0E83-D6F7-FE40-CBE8C3512B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6012" y="3938016"/>
            <a:ext cx="466924" cy="304797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D2D585A-CFA0-1C11-DB46-D69A511D286A}"/>
              </a:ext>
            </a:extLst>
          </p:cNvPr>
          <p:cNvCxnSpPr>
            <a:cxnSpLocks/>
          </p:cNvCxnSpPr>
          <p:nvPr/>
        </p:nvCxnSpPr>
        <p:spPr>
          <a:xfrm flipV="1">
            <a:off x="6552853" y="2312663"/>
            <a:ext cx="0" cy="3482320"/>
          </a:xfrm>
          <a:prstGeom prst="line">
            <a:avLst/>
          </a:prstGeom>
          <a:ln w="19050">
            <a:solidFill>
              <a:srgbClr val="4175B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ECFF589-88FE-3F2F-5395-4AB083223C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6171" y="4502661"/>
            <a:ext cx="450839" cy="271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00B68EE-0DB6-BF23-26C4-081F6754230C}"/>
                  </a:ext>
                </a:extLst>
              </p:cNvPr>
              <p:cNvSpPr txBox="1"/>
              <p:nvPr/>
            </p:nvSpPr>
            <p:spPr>
              <a:xfrm>
                <a:off x="4982645" y="1084571"/>
                <a:ext cx="6740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00B68EE-0DB6-BF23-26C4-081F67542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45" y="1084571"/>
                <a:ext cx="67403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2E19E3F-69B5-A77B-1D56-44769C81BB06}"/>
                  </a:ext>
                </a:extLst>
              </p:cNvPr>
              <p:cNvSpPr txBox="1"/>
              <p:nvPr/>
            </p:nvSpPr>
            <p:spPr>
              <a:xfrm>
                <a:off x="6517107" y="5302243"/>
                <a:ext cx="6524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2E19E3F-69B5-A77B-1D56-44769C81B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107" y="5302243"/>
                <a:ext cx="6524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344A93E-CEAC-63EE-02D7-935FBCE1BB3C}"/>
                  </a:ext>
                </a:extLst>
              </p:cNvPr>
              <p:cNvSpPr txBox="1"/>
              <p:nvPr/>
            </p:nvSpPr>
            <p:spPr>
              <a:xfrm>
                <a:off x="4612906" y="5302243"/>
                <a:ext cx="650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344A93E-CEAC-63EE-02D7-935FBCE1B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906" y="5302243"/>
                <a:ext cx="65024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8CC000C7-3755-D8B4-07AC-E7DD72B9E45D}"/>
              </a:ext>
            </a:extLst>
          </p:cNvPr>
          <p:cNvSpPr/>
          <p:nvPr/>
        </p:nvSpPr>
        <p:spPr>
          <a:xfrm>
            <a:off x="5082193" y="4490313"/>
            <a:ext cx="213983" cy="202407"/>
          </a:xfrm>
          <a:prstGeom prst="mathMultiply">
            <a:avLst>
              <a:gd name="adj1" fmla="val 129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6CF6C6D-3394-B59B-E70B-A0747DF6E506}"/>
                  </a:ext>
                </a:extLst>
              </p:cNvPr>
              <p:cNvSpPr txBox="1"/>
              <p:nvPr/>
            </p:nvSpPr>
            <p:spPr>
              <a:xfrm>
                <a:off x="5182166" y="4483004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pt-BR" b="1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76CF6C6D-3394-B59B-E70B-A0747DF6E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166" y="4483004"/>
                <a:ext cx="35375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359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86AA369C-05CB-F701-E318-D99A2882490D}"/>
              </a:ext>
            </a:extLst>
          </p:cNvPr>
          <p:cNvGrpSpPr/>
          <p:nvPr/>
        </p:nvGrpSpPr>
        <p:grpSpPr>
          <a:xfrm>
            <a:off x="3531870" y="1032536"/>
            <a:ext cx="5128260" cy="4792927"/>
            <a:chOff x="3531870" y="1032536"/>
            <a:chExt cx="5128260" cy="4792927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40B59DCE-871E-DF55-2A1D-A6D7B41F63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31870" y="1032536"/>
              <a:ext cx="5128260" cy="4792927"/>
            </a:xfrm>
            <a:prstGeom prst="rect">
              <a:avLst/>
            </a:prstGeom>
          </p:spPr>
        </p:pic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B311DD25-5EDA-D107-2341-C39023BA2EF2}"/>
                </a:ext>
              </a:extLst>
            </p:cNvPr>
            <p:cNvSpPr/>
            <p:nvPr/>
          </p:nvSpPr>
          <p:spPr>
            <a:xfrm>
              <a:off x="5065776" y="3614928"/>
              <a:ext cx="554736" cy="3230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/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BBBB562-C3E5-BC4E-D370-A0EFF5EEA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158240"/>
                <a:ext cx="63786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A856AFF-7B84-DB98-9DB8-94D23E5E46E4}"/>
              </a:ext>
            </a:extLst>
          </p:cNvPr>
          <p:cNvCxnSpPr>
            <a:cxnSpLocks/>
          </p:cNvCxnSpPr>
          <p:nvPr/>
        </p:nvCxnSpPr>
        <p:spPr>
          <a:xfrm>
            <a:off x="6096000" y="2312663"/>
            <a:ext cx="2496312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0B509C15-4486-8457-A2A6-CDCB6CD4E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1763" y="2199119"/>
            <a:ext cx="239041" cy="227089"/>
          </a:xfrm>
          <a:prstGeom prst="rect">
            <a:avLst/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A6EA3407-2D1B-8AAA-45DC-EA7AEA6FE4BA}"/>
              </a:ext>
            </a:extLst>
          </p:cNvPr>
          <p:cNvCxnSpPr>
            <a:cxnSpLocks/>
          </p:cNvCxnSpPr>
          <p:nvPr/>
        </p:nvCxnSpPr>
        <p:spPr>
          <a:xfrm flipV="1">
            <a:off x="3569970" y="4406639"/>
            <a:ext cx="2526030" cy="6096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m 15">
            <a:extLst>
              <a:ext uri="{FF2B5EF4-FFF2-40B4-BE49-F238E27FC236}">
                <a16:creationId xmlns:a16="http://schemas.microsoft.com/office/drawing/2014/main" id="{EFEEDA5C-662C-E559-F599-7DBA989A8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4286" y="4290047"/>
            <a:ext cx="257731" cy="2331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5DC971-6BCF-7DA9-5C6A-1E9FD5FFFAAD}"/>
                  </a:ext>
                </a:extLst>
              </p:cNvPr>
              <p:cNvSpPr txBox="1"/>
              <p:nvPr/>
            </p:nvSpPr>
            <p:spPr>
              <a:xfrm>
                <a:off x="3475014" y="3887859"/>
                <a:ext cx="66505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575DC971-6BCF-7DA9-5C6A-1E9FD5FFF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014" y="3887859"/>
                <a:ext cx="66505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B6390F4-BE49-F589-3E2F-3D515F744C78}"/>
                  </a:ext>
                </a:extLst>
              </p:cNvPr>
              <p:cNvSpPr txBox="1"/>
              <p:nvPr/>
            </p:nvSpPr>
            <p:spPr>
              <a:xfrm>
                <a:off x="8052502" y="1804683"/>
                <a:ext cx="6585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9B6390F4-BE49-F589-3E2F-3D515F744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502" y="1804683"/>
                <a:ext cx="65857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17374860-DF75-B977-270A-349B7A18E082}"/>
              </a:ext>
            </a:extLst>
          </p:cNvPr>
          <p:cNvCxnSpPr>
            <a:cxnSpLocks/>
          </p:cNvCxnSpPr>
          <p:nvPr/>
        </p:nvCxnSpPr>
        <p:spPr>
          <a:xfrm flipV="1">
            <a:off x="3562350" y="937260"/>
            <a:ext cx="19050" cy="486534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1A55EFF2-6833-0DC7-562E-3E0C357E059B}"/>
              </a:ext>
            </a:extLst>
          </p:cNvPr>
          <p:cNvCxnSpPr>
            <a:cxnSpLocks/>
          </p:cNvCxnSpPr>
          <p:nvPr/>
        </p:nvCxnSpPr>
        <p:spPr>
          <a:xfrm>
            <a:off x="3547110" y="5802603"/>
            <a:ext cx="5238750" cy="0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FC7AF36-D523-B00D-E66D-D698D62D0FA2}"/>
                  </a:ext>
                </a:extLst>
              </p:cNvPr>
              <p:cNvSpPr txBox="1"/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2FC7AF36-D523-B00D-E66D-D698D62D0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6267" y="5825463"/>
                <a:ext cx="3428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E2B98AD-1641-0605-95F8-BF0E7CD3CBE1}"/>
                  </a:ext>
                </a:extLst>
              </p:cNvPr>
              <p:cNvSpPr txBox="1"/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pt-BR" sz="28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5E2B98AD-1641-0605-95F8-BF0E7CD3C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35" y="896630"/>
                <a:ext cx="3428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6BA2BE-E3D5-1E5D-A4AA-39AF7D440186}"/>
                  </a:ext>
                </a:extLst>
              </p:cNvPr>
              <p:cNvSpPr txBox="1"/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96BA2BE-E3D5-1E5D-A4AA-39AF7D440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718" y="5779744"/>
                <a:ext cx="587533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765D44-2624-C3C4-5FAF-BB3CCF6542E5}"/>
                  </a:ext>
                </a:extLst>
              </p:cNvPr>
              <p:cNvSpPr txBox="1"/>
              <p:nvPr/>
            </p:nvSpPr>
            <p:spPr>
              <a:xfrm>
                <a:off x="3066399" y="4172328"/>
                <a:ext cx="5601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E7765D44-2624-C3C4-5FAF-BB3CCF654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399" y="4172328"/>
                <a:ext cx="560153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2EF0F7C-10A4-F74E-7420-843DDB10B93A}"/>
                  </a:ext>
                </a:extLst>
              </p:cNvPr>
              <p:cNvSpPr txBox="1"/>
              <p:nvPr/>
            </p:nvSpPr>
            <p:spPr>
              <a:xfrm>
                <a:off x="8518751" y="2066293"/>
                <a:ext cx="5548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24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72EF0F7C-10A4-F74E-7420-843DDB10B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8751" y="2066293"/>
                <a:ext cx="55489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34DC1FFE-AACD-D8F9-9E85-CC0955EA5F14}"/>
              </a:ext>
            </a:extLst>
          </p:cNvPr>
          <p:cNvCxnSpPr>
            <a:cxnSpLocks/>
          </p:cNvCxnSpPr>
          <p:nvPr/>
        </p:nvCxnSpPr>
        <p:spPr>
          <a:xfrm flipV="1">
            <a:off x="4695097" y="4409687"/>
            <a:ext cx="0" cy="1370057"/>
          </a:xfrm>
          <a:prstGeom prst="line">
            <a:avLst/>
          </a:prstGeom>
          <a:ln w="19050">
            <a:solidFill>
              <a:srgbClr val="4175B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m 14">
            <a:extLst>
              <a:ext uri="{FF2B5EF4-FFF2-40B4-BE49-F238E27FC236}">
                <a16:creationId xmlns:a16="http://schemas.microsoft.com/office/drawing/2014/main" id="{4140B8CC-8690-AE77-2204-C0ED958FF1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361057" y="4881358"/>
            <a:ext cx="461768" cy="255980"/>
          </a:xfrm>
          <a:prstGeom prst="rect">
            <a:avLst/>
          </a:prstGeom>
        </p:spPr>
      </p:pic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F33CC72-208C-DFCA-786C-C0EAF2A9C0C1}"/>
              </a:ext>
            </a:extLst>
          </p:cNvPr>
          <p:cNvCxnSpPr>
            <a:cxnSpLocks/>
          </p:cNvCxnSpPr>
          <p:nvPr/>
        </p:nvCxnSpPr>
        <p:spPr>
          <a:xfrm flipV="1">
            <a:off x="5082193" y="1158240"/>
            <a:ext cx="0" cy="3244920"/>
          </a:xfrm>
          <a:prstGeom prst="line">
            <a:avLst/>
          </a:prstGeom>
          <a:ln w="19050">
            <a:solidFill>
              <a:srgbClr val="4175B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m 5">
            <a:extLst>
              <a:ext uri="{FF2B5EF4-FFF2-40B4-BE49-F238E27FC236}">
                <a16:creationId xmlns:a16="http://schemas.microsoft.com/office/drawing/2014/main" id="{A0B09B12-0E83-D6F7-FE40-CBE8C3512B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36012" y="3938016"/>
            <a:ext cx="466924" cy="304797"/>
          </a:xfrm>
          <a:prstGeom prst="rect">
            <a:avLst/>
          </a:prstGeom>
        </p:spPr>
      </p:pic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5D2D585A-CFA0-1C11-DB46-D69A511D286A}"/>
              </a:ext>
            </a:extLst>
          </p:cNvPr>
          <p:cNvCxnSpPr>
            <a:cxnSpLocks/>
          </p:cNvCxnSpPr>
          <p:nvPr/>
        </p:nvCxnSpPr>
        <p:spPr>
          <a:xfrm flipV="1">
            <a:off x="6552853" y="2312663"/>
            <a:ext cx="0" cy="3482320"/>
          </a:xfrm>
          <a:prstGeom prst="line">
            <a:avLst/>
          </a:prstGeom>
          <a:ln w="19050">
            <a:solidFill>
              <a:srgbClr val="4175B4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m 31">
            <a:extLst>
              <a:ext uri="{FF2B5EF4-FFF2-40B4-BE49-F238E27FC236}">
                <a16:creationId xmlns:a16="http://schemas.microsoft.com/office/drawing/2014/main" id="{6ECFF589-88FE-3F2F-5395-4AB083223CC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36171" y="4502661"/>
            <a:ext cx="450839" cy="2712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00B68EE-0DB6-BF23-26C4-081F6754230C}"/>
                  </a:ext>
                </a:extLst>
              </p:cNvPr>
              <p:cNvSpPr txBox="1"/>
              <p:nvPr/>
            </p:nvSpPr>
            <p:spPr>
              <a:xfrm>
                <a:off x="4982645" y="1084571"/>
                <a:ext cx="67403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600B68EE-0DB6-BF23-26C4-081F67542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645" y="1084571"/>
                <a:ext cx="674031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2E19E3F-69B5-A77B-1D56-44769C81BB06}"/>
                  </a:ext>
                </a:extLst>
              </p:cNvPr>
              <p:cNvSpPr txBox="1"/>
              <p:nvPr/>
            </p:nvSpPr>
            <p:spPr>
              <a:xfrm>
                <a:off x="6517107" y="5302243"/>
                <a:ext cx="6524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82E19E3F-69B5-A77B-1D56-44769C81BB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107" y="5302243"/>
                <a:ext cx="6524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344A93E-CEAC-63EE-02D7-935FBCE1BB3C}"/>
                  </a:ext>
                </a:extLst>
              </p:cNvPr>
              <p:cNvSpPr txBox="1"/>
              <p:nvPr/>
            </p:nvSpPr>
            <p:spPr>
              <a:xfrm>
                <a:off x="4612906" y="5302243"/>
                <a:ext cx="6502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800" b="0" i="1" smtClean="0">
                              <a:solidFill>
                                <a:srgbClr val="4175B6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pt-BR" sz="2800">
                  <a:solidFill>
                    <a:srgbClr val="4175B6"/>
                  </a:solidFill>
                </a:endParaRPr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D344A93E-CEAC-63EE-02D7-935FBCE1B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906" y="5302243"/>
                <a:ext cx="65024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inal de Multiplicação 2">
            <a:extLst>
              <a:ext uri="{FF2B5EF4-FFF2-40B4-BE49-F238E27FC236}">
                <a16:creationId xmlns:a16="http://schemas.microsoft.com/office/drawing/2014/main" id="{8CC000C7-3755-D8B4-07AC-E7DD72B9E45D}"/>
              </a:ext>
            </a:extLst>
          </p:cNvPr>
          <p:cNvSpPr/>
          <p:nvPr/>
        </p:nvSpPr>
        <p:spPr>
          <a:xfrm>
            <a:off x="5082193" y="4490313"/>
            <a:ext cx="213983" cy="202407"/>
          </a:xfrm>
          <a:prstGeom prst="mathMultiply">
            <a:avLst>
              <a:gd name="adj1" fmla="val 1291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74657375-4A1F-7861-3064-9014244C6B6D}"/>
              </a:ext>
            </a:extLst>
          </p:cNvPr>
          <p:cNvSpPr/>
          <p:nvPr/>
        </p:nvSpPr>
        <p:spPr>
          <a:xfrm>
            <a:off x="4537008" y="3943365"/>
            <a:ext cx="1296000" cy="1296000"/>
          </a:xfrm>
          <a:prstGeom prst="ellipse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202E5851-6A90-8676-8C07-B9BEAD488C34}"/>
              </a:ext>
            </a:extLst>
          </p:cNvPr>
          <p:cNvCxnSpPr>
            <a:cxnSpLocks/>
          </p:cNvCxnSpPr>
          <p:nvPr/>
        </p:nvCxnSpPr>
        <p:spPr>
          <a:xfrm flipV="1">
            <a:off x="4691380" y="4594860"/>
            <a:ext cx="497840" cy="414020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7DDF4C0B-95AB-9E26-420E-1361590D3727}"/>
              </a:ext>
            </a:extLst>
          </p:cNvPr>
          <p:cNvCxnSpPr>
            <a:cxnSpLocks/>
          </p:cNvCxnSpPr>
          <p:nvPr/>
        </p:nvCxnSpPr>
        <p:spPr>
          <a:xfrm>
            <a:off x="5191760" y="4409687"/>
            <a:ext cx="0" cy="187713"/>
          </a:xfrm>
          <a:prstGeom prst="line">
            <a:avLst/>
          </a:prstGeom>
          <a:ln w="190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890CC96-7E77-8880-FC5B-344CB815AF9C}"/>
                  </a:ext>
                </a:extLst>
              </p:cNvPr>
              <p:cNvSpPr txBox="1"/>
              <p:nvPr/>
            </p:nvSpPr>
            <p:spPr>
              <a:xfrm>
                <a:off x="5182166" y="4483004"/>
                <a:ext cx="353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pt-BR" b="1"/>
              </a:p>
            </p:txBody>
          </p:sp>
        </mc:Choice>
        <mc:Fallback xmlns=""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890CC96-7E77-8880-FC5B-344CB815A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166" y="4483004"/>
                <a:ext cx="35375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35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AA23B6-F846-65F0-05BB-CF69EF1C8C89}"/>
              </a:ext>
            </a:extLst>
          </p:cNvPr>
          <p:cNvGrpSpPr/>
          <p:nvPr/>
        </p:nvGrpSpPr>
        <p:grpSpPr>
          <a:xfrm>
            <a:off x="835025" y="1949748"/>
            <a:ext cx="3100070" cy="2013623"/>
            <a:chOff x="3749040" y="2666999"/>
            <a:chExt cx="3100070" cy="2013623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4B996FA2-3938-CE1F-C8F1-6069BC825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37" r="17139" b="39914"/>
            <a:stretch/>
          </p:blipFill>
          <p:spPr bwMode="auto">
            <a:xfrm>
              <a:off x="3749040" y="2666999"/>
              <a:ext cx="3100070" cy="201362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30203ECD-53AC-CFEA-9705-F7A4669EFC2C}"/>
                </a:ext>
              </a:extLst>
            </p:cNvPr>
            <p:cNvSpPr/>
            <p:nvPr/>
          </p:nvSpPr>
          <p:spPr>
            <a:xfrm>
              <a:off x="5135244" y="2773680"/>
              <a:ext cx="366395" cy="411480"/>
            </a:xfrm>
            <a:prstGeom prst="ellipse">
              <a:avLst/>
            </a:prstGeom>
            <a:solidFill>
              <a:srgbClr val="DF6666"/>
            </a:solidFill>
            <a:ln>
              <a:solidFill>
                <a:srgbClr val="DF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1E0D0F8-9BAA-908D-69F4-63CA6FA23DE4}"/>
              </a:ext>
            </a:extLst>
          </p:cNvPr>
          <p:cNvGrpSpPr/>
          <p:nvPr/>
        </p:nvGrpSpPr>
        <p:grpSpPr>
          <a:xfrm>
            <a:off x="5343254" y="2056429"/>
            <a:ext cx="2985653" cy="1950683"/>
            <a:chOff x="951420" y="2010169"/>
            <a:chExt cx="2985653" cy="1950683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3646DAD-F335-AE05-25D8-4ADD5F5FBFBA}"/>
                </a:ext>
              </a:extLst>
            </p:cNvPr>
            <p:cNvSpPr/>
            <p:nvPr/>
          </p:nvSpPr>
          <p:spPr>
            <a:xfrm>
              <a:off x="2149860" y="2010169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E68B15A7-2B0E-B841-B506-607E52892CDD}"/>
                </a:ext>
              </a:extLst>
            </p:cNvPr>
            <p:cNvCxnSpPr>
              <a:cxnSpLocks/>
              <a:stCxn id="10" idx="3"/>
              <a:endCxn id="17" idx="7"/>
            </p:cNvCxnSpPr>
            <p:nvPr/>
          </p:nvCxnSpPr>
          <p:spPr>
            <a:xfrm flipH="1">
              <a:off x="1443067" y="2501816"/>
              <a:ext cx="791146" cy="9377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3E3624A-B0CB-70DF-F4B0-11A91F5D5AD1}"/>
                </a:ext>
              </a:extLst>
            </p:cNvPr>
            <p:cNvSpPr/>
            <p:nvPr/>
          </p:nvSpPr>
          <p:spPr>
            <a:xfrm>
              <a:off x="951420" y="3355191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2D317C3-D760-8E71-3914-E0DE5035332A}"/>
                </a:ext>
              </a:extLst>
            </p:cNvPr>
            <p:cNvSpPr/>
            <p:nvPr/>
          </p:nvSpPr>
          <p:spPr>
            <a:xfrm>
              <a:off x="3361073" y="3384852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76E5F09-F1DB-EA91-1F70-0134F1F4CBAE}"/>
                </a:ext>
              </a:extLst>
            </p:cNvPr>
            <p:cNvCxnSpPr>
              <a:cxnSpLocks/>
              <a:stCxn id="10" idx="5"/>
              <a:endCxn id="19" idx="1"/>
            </p:cNvCxnSpPr>
            <p:nvPr/>
          </p:nvCxnSpPr>
          <p:spPr>
            <a:xfrm>
              <a:off x="2641507" y="2501816"/>
              <a:ext cx="803919" cy="9673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25038A0-33EC-4FDB-49DF-968F657CDAFD}"/>
                  </a:ext>
                </a:extLst>
              </p:cNvPr>
              <p:cNvSpPr txBox="1"/>
              <p:nvPr/>
            </p:nvSpPr>
            <p:spPr>
              <a:xfrm>
                <a:off x="5296421" y="3540865"/>
                <a:ext cx="682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25038A0-33EC-4FDB-49DF-968F657CD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421" y="3540865"/>
                <a:ext cx="68273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F1F198A-0601-BCBB-736A-500376CF362E}"/>
                  </a:ext>
                </a:extLst>
              </p:cNvPr>
              <p:cNvSpPr txBox="1"/>
              <p:nvPr/>
            </p:nvSpPr>
            <p:spPr>
              <a:xfrm>
                <a:off x="7714777" y="3570452"/>
                <a:ext cx="682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F1F198A-0601-BCBB-736A-500376CF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77" y="3570452"/>
                <a:ext cx="6827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Elipse 34">
            <a:extLst>
              <a:ext uri="{FF2B5EF4-FFF2-40B4-BE49-F238E27FC236}">
                <a16:creationId xmlns:a16="http://schemas.microsoft.com/office/drawing/2014/main" id="{9D1BB9DF-5037-29C8-351C-81B94D137AA6}"/>
              </a:ext>
            </a:extLst>
          </p:cNvPr>
          <p:cNvSpPr/>
          <p:nvPr/>
        </p:nvSpPr>
        <p:spPr>
          <a:xfrm>
            <a:off x="8397516" y="1020109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5622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A1AA23B6-F846-65F0-05BB-CF69EF1C8C89}"/>
              </a:ext>
            </a:extLst>
          </p:cNvPr>
          <p:cNvGrpSpPr/>
          <p:nvPr/>
        </p:nvGrpSpPr>
        <p:grpSpPr>
          <a:xfrm>
            <a:off x="835025" y="1949748"/>
            <a:ext cx="3100070" cy="2013623"/>
            <a:chOff x="3749040" y="2666999"/>
            <a:chExt cx="3100070" cy="2013623"/>
          </a:xfrm>
        </p:grpSpPr>
        <p:pic>
          <p:nvPicPr>
            <p:cNvPr id="2" name="Imagem 1">
              <a:extLst>
                <a:ext uri="{FF2B5EF4-FFF2-40B4-BE49-F238E27FC236}">
                  <a16:creationId xmlns:a16="http://schemas.microsoft.com/office/drawing/2014/main" id="{4B996FA2-3938-CE1F-C8F1-6069BC8259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1837" r="17139" b="39914"/>
            <a:stretch/>
          </p:blipFill>
          <p:spPr bwMode="auto">
            <a:xfrm>
              <a:off x="3749040" y="2666999"/>
              <a:ext cx="3100070" cy="201362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30203ECD-53AC-CFEA-9705-F7A4669EFC2C}"/>
                </a:ext>
              </a:extLst>
            </p:cNvPr>
            <p:cNvSpPr/>
            <p:nvPr/>
          </p:nvSpPr>
          <p:spPr>
            <a:xfrm>
              <a:off x="5135244" y="2773680"/>
              <a:ext cx="366395" cy="411480"/>
            </a:xfrm>
            <a:prstGeom prst="ellipse">
              <a:avLst/>
            </a:prstGeom>
            <a:solidFill>
              <a:srgbClr val="DF6666"/>
            </a:solidFill>
            <a:ln>
              <a:solidFill>
                <a:srgbClr val="DF66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C1E0D0F8-9BAA-908D-69F4-63CA6FA23DE4}"/>
              </a:ext>
            </a:extLst>
          </p:cNvPr>
          <p:cNvGrpSpPr/>
          <p:nvPr/>
        </p:nvGrpSpPr>
        <p:grpSpPr>
          <a:xfrm>
            <a:off x="5343254" y="2056429"/>
            <a:ext cx="2985653" cy="1950683"/>
            <a:chOff x="951420" y="2010169"/>
            <a:chExt cx="2985653" cy="1950683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3646DAD-F335-AE05-25D8-4ADD5F5FBFBA}"/>
                </a:ext>
              </a:extLst>
            </p:cNvPr>
            <p:cNvSpPr/>
            <p:nvPr/>
          </p:nvSpPr>
          <p:spPr>
            <a:xfrm>
              <a:off x="2149860" y="2010169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E68B15A7-2B0E-B841-B506-607E52892CDD}"/>
                </a:ext>
              </a:extLst>
            </p:cNvPr>
            <p:cNvCxnSpPr>
              <a:cxnSpLocks/>
              <a:stCxn id="10" idx="3"/>
              <a:endCxn id="17" idx="7"/>
            </p:cNvCxnSpPr>
            <p:nvPr/>
          </p:nvCxnSpPr>
          <p:spPr>
            <a:xfrm flipH="1">
              <a:off x="1443067" y="2501816"/>
              <a:ext cx="791146" cy="9377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3E3624A-B0CB-70DF-F4B0-11A91F5D5AD1}"/>
                </a:ext>
              </a:extLst>
            </p:cNvPr>
            <p:cNvSpPr/>
            <p:nvPr/>
          </p:nvSpPr>
          <p:spPr>
            <a:xfrm>
              <a:off x="951420" y="3355191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2D317C3-D760-8E71-3914-E0DE5035332A}"/>
                </a:ext>
              </a:extLst>
            </p:cNvPr>
            <p:cNvSpPr/>
            <p:nvPr/>
          </p:nvSpPr>
          <p:spPr>
            <a:xfrm>
              <a:off x="3361073" y="3384852"/>
              <a:ext cx="576000" cy="57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676E5F09-F1DB-EA91-1F70-0134F1F4CBAE}"/>
                </a:ext>
              </a:extLst>
            </p:cNvPr>
            <p:cNvCxnSpPr>
              <a:cxnSpLocks/>
              <a:stCxn id="10" idx="5"/>
              <a:endCxn id="19" idx="1"/>
            </p:cNvCxnSpPr>
            <p:nvPr/>
          </p:nvCxnSpPr>
          <p:spPr>
            <a:xfrm>
              <a:off x="2641507" y="2501816"/>
              <a:ext cx="803919" cy="967389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25038A0-33EC-4FDB-49DF-968F657CDAFD}"/>
                  </a:ext>
                </a:extLst>
              </p:cNvPr>
              <p:cNvSpPr txBox="1"/>
              <p:nvPr/>
            </p:nvSpPr>
            <p:spPr>
              <a:xfrm>
                <a:off x="5296421" y="3540865"/>
                <a:ext cx="682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A25038A0-33EC-4FDB-49DF-968F657CD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421" y="3540865"/>
                <a:ext cx="682739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F1F198A-0601-BCBB-736A-500376CF362E}"/>
                  </a:ext>
                </a:extLst>
              </p:cNvPr>
              <p:cNvSpPr txBox="1"/>
              <p:nvPr/>
            </p:nvSpPr>
            <p:spPr>
              <a:xfrm>
                <a:off x="7714777" y="3570452"/>
                <a:ext cx="682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F1F198A-0601-BCBB-736A-500376CF3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777" y="3570452"/>
                <a:ext cx="68273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54E4E0A0-7D87-B0EF-34A1-E56F44E8EA21}"/>
              </a:ext>
            </a:extLst>
          </p:cNvPr>
          <p:cNvSpPr/>
          <p:nvPr/>
        </p:nvSpPr>
        <p:spPr>
          <a:xfrm>
            <a:off x="4380789" y="4501502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C80E6E1-AA28-B445-E436-A43B92B0F229}"/>
              </a:ext>
            </a:extLst>
          </p:cNvPr>
          <p:cNvSpPr/>
          <p:nvPr/>
        </p:nvSpPr>
        <p:spPr>
          <a:xfrm>
            <a:off x="6230474" y="4501502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73C35180-B24D-F900-C11C-045728C3DBFF}"/>
              </a:ext>
            </a:extLst>
          </p:cNvPr>
          <p:cNvCxnSpPr>
            <a:cxnSpLocks/>
            <a:stCxn id="17" idx="3"/>
            <a:endCxn id="7" idx="7"/>
          </p:cNvCxnSpPr>
          <p:nvPr/>
        </p:nvCxnSpPr>
        <p:spPr>
          <a:xfrm flipH="1">
            <a:off x="4872436" y="3893098"/>
            <a:ext cx="555171" cy="6927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09DEF74-6179-E8E0-CE7E-8EB47E5569F4}"/>
              </a:ext>
            </a:extLst>
          </p:cNvPr>
          <p:cNvCxnSpPr>
            <a:cxnSpLocks/>
            <a:stCxn id="17" idx="5"/>
            <a:endCxn id="8" idx="1"/>
          </p:cNvCxnSpPr>
          <p:nvPr/>
        </p:nvCxnSpPr>
        <p:spPr>
          <a:xfrm>
            <a:off x="5834901" y="3893098"/>
            <a:ext cx="479926" cy="6927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>
            <a:extLst>
              <a:ext uri="{FF2B5EF4-FFF2-40B4-BE49-F238E27FC236}">
                <a16:creationId xmlns:a16="http://schemas.microsoft.com/office/drawing/2014/main" id="{9967AC44-3954-C014-FA3D-93B56B71DAF6}"/>
              </a:ext>
            </a:extLst>
          </p:cNvPr>
          <p:cNvSpPr/>
          <p:nvPr/>
        </p:nvSpPr>
        <p:spPr>
          <a:xfrm>
            <a:off x="8644476" y="4501502"/>
            <a:ext cx="576000" cy="576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313C650-38B3-ECAF-CA0B-E8BA45FDA354}"/>
              </a:ext>
            </a:extLst>
          </p:cNvPr>
          <p:cNvCxnSpPr>
            <a:cxnSpLocks/>
            <a:stCxn id="19" idx="5"/>
            <a:endCxn id="22" idx="1"/>
          </p:cNvCxnSpPr>
          <p:nvPr/>
        </p:nvCxnSpPr>
        <p:spPr>
          <a:xfrm>
            <a:off x="8244554" y="3922759"/>
            <a:ext cx="484275" cy="6630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FF4AAAC-2E7A-AA65-B091-5AF8845E9C76}"/>
                  </a:ext>
                </a:extLst>
              </p:cNvPr>
              <p:cNvSpPr txBox="1"/>
              <p:nvPr/>
            </p:nvSpPr>
            <p:spPr>
              <a:xfrm>
                <a:off x="4344045" y="4639700"/>
                <a:ext cx="682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CFF4AAAC-2E7A-AA65-B091-5AF8845E9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045" y="4639700"/>
                <a:ext cx="68273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1F1890-56A6-230F-559D-18A2C39A9747}"/>
                  </a:ext>
                </a:extLst>
              </p:cNvPr>
              <p:cNvSpPr txBox="1"/>
              <p:nvPr/>
            </p:nvSpPr>
            <p:spPr>
              <a:xfrm>
                <a:off x="6189453" y="4639699"/>
                <a:ext cx="682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001F1890-56A6-230F-559D-18A2C39A9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453" y="4639699"/>
                <a:ext cx="68273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DE0FC02-ABA8-7EF8-988F-69CD1C20AFC4}"/>
                  </a:ext>
                </a:extLst>
              </p:cNvPr>
              <p:cNvSpPr txBox="1"/>
              <p:nvPr/>
            </p:nvSpPr>
            <p:spPr>
              <a:xfrm>
                <a:off x="8616045" y="4648011"/>
                <a:ext cx="6827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pt-BR" sz="1200"/>
              </a:p>
            </p:txBody>
          </p:sp>
        </mc:Choice>
        <mc:Fallback xmlns=""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DE0FC02-ABA8-7EF8-988F-69CD1C20A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045" y="4648011"/>
                <a:ext cx="68273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64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937EB924-4971-DE36-51A7-40C942EDB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598" y="618364"/>
            <a:ext cx="6068321" cy="57999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B56B214-1E2E-6845-429A-49FCFADFC8AC}"/>
                  </a:ext>
                </a:extLst>
              </p:cNvPr>
              <p:cNvSpPr txBox="1"/>
              <p:nvPr/>
            </p:nvSpPr>
            <p:spPr>
              <a:xfrm>
                <a:off x="4222866" y="2676699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1B56B214-1E2E-6845-429A-49FCFADFC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2866" y="2676699"/>
                <a:ext cx="47795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61C195A-33AD-8888-87FD-8E86C40A090C}"/>
                  </a:ext>
                </a:extLst>
              </p:cNvPr>
              <p:cNvSpPr txBox="1"/>
              <p:nvPr/>
            </p:nvSpPr>
            <p:spPr>
              <a:xfrm>
                <a:off x="6894023" y="1690254"/>
                <a:ext cx="472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F61C195A-33AD-8888-87FD-8E86C40A0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4023" y="1690254"/>
                <a:ext cx="4726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B17ABDB-0A7F-B67D-79B2-0760AB04789C}"/>
                  </a:ext>
                </a:extLst>
              </p:cNvPr>
              <p:cNvSpPr txBox="1"/>
              <p:nvPr/>
            </p:nvSpPr>
            <p:spPr>
              <a:xfrm>
                <a:off x="2981500" y="3244333"/>
                <a:ext cx="4779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pt-BR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FB17ABDB-0A7F-B67D-79B2-0760AB04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500" y="3244333"/>
                <a:ext cx="4779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6491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1444</TotalTime>
  <Words>73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Ruys</dc:creator>
  <cp:lastModifiedBy>Igor Ruys</cp:lastModifiedBy>
  <cp:revision>3</cp:revision>
  <dcterms:created xsi:type="dcterms:W3CDTF">2024-06-17T00:51:36Z</dcterms:created>
  <dcterms:modified xsi:type="dcterms:W3CDTF">2024-06-19T02:37:38Z</dcterms:modified>
</cp:coreProperties>
</file>