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9" r:id="rId4"/>
    <p:sldId id="269" r:id="rId5"/>
    <p:sldId id="257" r:id="rId6"/>
    <p:sldId id="277" r:id="rId7"/>
    <p:sldId id="267" r:id="rId8"/>
    <p:sldId id="268" r:id="rId9"/>
    <p:sldId id="261" r:id="rId10"/>
    <p:sldId id="262" r:id="rId11"/>
    <p:sldId id="263" r:id="rId12"/>
    <p:sldId id="264" r:id="rId13"/>
    <p:sldId id="271" r:id="rId14"/>
    <p:sldId id="272" r:id="rId15"/>
    <p:sldId id="273" r:id="rId16"/>
    <p:sldId id="274" r:id="rId17"/>
    <p:sldId id="275" r:id="rId18"/>
    <p:sldId id="265" r:id="rId19"/>
    <p:sldId id="266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95"/>
    <a:srgbClr val="E3B1A1"/>
    <a:srgbClr val="FF6969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211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506C4-3504-C042-2D8A-D1FCBEFFB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05202-0D59-15A7-6448-379B1D9D3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0889F-23C9-2F3B-8281-5FB8F1C2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A1D02-3B89-8FA1-187A-105901BCB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315D92-88AD-F22B-636C-A8DE153F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94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900C6-160E-7609-0EE6-6F86EBEE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A14BD7-C6DD-187E-3C95-98395C345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D5E5E0-D3B7-7440-E86A-CB7552A5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AE9C94-505E-CE88-A9AC-280DB1A2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A08676-953A-A429-0BBF-B6BEBB655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14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AFA95-1699-2E10-8C94-69A83F717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98A4BC-7756-B6B7-D6E0-AD0DE9D28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80C4D-F5C5-809F-9D91-1B0A9882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DF1CB-3618-5383-4736-D61A7521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D4579-2E52-965E-0BBE-6D753F5A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35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52538-F467-0E88-C918-761BAF76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8BAC0-949B-8517-F33D-08896C210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A98F1D-AC1D-6943-E011-B475ECC18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7750A-34DA-B9F9-BB2E-FD591441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CD721-24F5-52EC-3147-268063B8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847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6EA4F-4242-9DB0-C671-FF16C6EB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5EFF80-6C84-502E-399E-2F8AD927E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6989C9-E5B4-F21F-9966-EDE6C8DD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BAAB56-78D9-FF20-C2D7-B5D241DCE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9882B-8B4B-8F91-CC9F-FEFBF638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47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16A3B-6828-E464-08EF-CC673FE9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1AB0A-65D5-88EB-FBC6-4087A3C3E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DF88DE-3644-C177-C855-F48695BAD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D733CB-C42A-2668-22EA-7AC43EE6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73847-D5BB-BA76-2969-69E1EF5C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5266DA-5345-D950-E22E-67D7EF7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C7497-1671-134F-0305-1049449C8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590906-744B-BB81-211F-FC0F5D85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3914F6-E55E-D75F-911A-4C5E3BB7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D88A75-FC56-2B71-6015-DB4C430B0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D21AD-3BA2-9609-82CD-237D08735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F51D24B-6C4A-5E34-06EC-0FB7FFC8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5DCD34-38BD-644E-F224-1CD2667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C2AB63-56D6-5AF6-B551-9D71DD25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88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E59A4-5B88-F822-4989-C3F4C558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697F-AD18-D6A2-F470-3C33E3487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8352C1-B688-BC13-EB0E-0766670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6EEE18A-145B-6499-AC3A-EFC002C5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7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0E3387-CD54-8C62-8C79-45085775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6B1755-0E7B-8B63-3E81-7D535A65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14326-034B-2644-4753-672F874F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7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ECB3B-7F13-92B8-9BF9-4069E16D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BCF0C-B422-B46E-8BA6-99E90B96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A9BB0D-BFFB-40AB-F1EC-3912A371C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9C643D-D9C1-39A3-D9BF-C600945A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07D8A-BB71-12D1-52CE-64E93738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5DC27E-31D1-BC12-4DA1-0FB6F63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599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FC8CC-4A60-8492-4DDE-D59B1BCE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853FDF-4F1F-8984-3E1B-A078ED242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DF885-2889-659C-F3B3-9E255DDB0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472F70-FDD8-0933-DC89-44E68DCF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83C9EB-CF7A-8972-0ABE-A7296A21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24F413-397E-51FF-35F8-9E787C8A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6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D2AF89-3D40-9235-1532-6A495C3F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2C987D-D455-0EA6-5B46-3C8BAA53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E2BF99-F024-6E0D-D015-B0E1D3038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6006-A6AF-4E75-8B97-E9B7CBF50D3D}" type="datetimeFigureOut">
              <a:rPr lang="pt-BR" smtClean="0"/>
              <a:t>21/06/2024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5F6DCE-8205-CA8B-A38C-EAEBE722A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F6E99-E7E7-4423-55CA-8DDDF8A65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3D2A8-EA1A-4E20-BB2A-B2544ACAD6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336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30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19" Type="http://schemas.openxmlformats.org/officeDocument/2006/relationships/image" Target="../media/image32.png"/><Relationship Id="rId4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33.png"/><Relationship Id="rId21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8.png"/><Relationship Id="rId18" Type="http://schemas.openxmlformats.org/officeDocument/2006/relationships/image" Target="../media/image29.png"/><Relationship Id="rId3" Type="http://schemas.openxmlformats.org/officeDocument/2006/relationships/image" Target="../media/image33.png"/><Relationship Id="rId21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7.png"/><Relationship Id="rId17" Type="http://schemas.openxmlformats.org/officeDocument/2006/relationships/image" Target="../media/image28.png"/><Relationship Id="rId25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6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2.png"/><Relationship Id="rId23" Type="http://schemas.openxmlformats.org/officeDocument/2006/relationships/image" Target="../media/image32.png"/><Relationship Id="rId10" Type="http://schemas.openxmlformats.org/officeDocument/2006/relationships/image" Target="../media/image5.png"/><Relationship Id="rId19" Type="http://schemas.openxmlformats.org/officeDocument/2006/relationships/image" Target="../media/image30.png"/><Relationship Id="rId4" Type="http://schemas.openxmlformats.org/officeDocument/2006/relationships/image" Target="../media/image34.png"/><Relationship Id="rId9" Type="http://schemas.openxmlformats.org/officeDocument/2006/relationships/image" Target="../media/image19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8.png"/><Relationship Id="rId5" Type="http://schemas.openxmlformats.org/officeDocument/2006/relationships/image" Target="../media/image17.png"/><Relationship Id="rId10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8EA905-2F14-CE4B-628E-A0223C988DF3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8EA905-2F14-CE4B-628E-A0223C988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DB9964C-A6BB-9F1B-87B3-A9B38D2F5CEC}"/>
                  </a:ext>
                </a:extLst>
              </p:cNvPr>
              <p:cNvSpPr txBox="1"/>
              <p:nvPr/>
            </p:nvSpPr>
            <p:spPr>
              <a:xfrm>
                <a:off x="675633" y="92868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sz="1100"/>
                  <a:t> amostras</a:t>
                </a:r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BDB9964C-A6BB-9F1B-87B3-A9B38D2F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681"/>
                <a:ext cx="6096000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04A9F15-46DF-3573-7894-8375B73E1004}"/>
                  </a:ext>
                </a:extLst>
              </p:cNvPr>
              <p:cNvSpPr txBox="1"/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 panose="02040503050406030204" pitchFamily="18" charset="0"/>
                        </a:rPr>
                        <m:t>𝐓𝐫𝐞𝐢𝐧𝐚𝐦𝐞𝐧𝐭𝐨</m:t>
                      </m:r>
                    </m:oMath>
                  </m:oMathPara>
                </a14:m>
                <a:endParaRPr lang="pt-BR" sz="1100" b="1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104A9F15-46DF-3573-7894-8375B73E1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ângulo 73">
            <a:extLst>
              <a:ext uri="{FF2B5EF4-FFF2-40B4-BE49-F238E27FC236}">
                <a16:creationId xmlns:a16="http://schemas.microsoft.com/office/drawing/2014/main" id="{F9C9F5A9-6FF7-1BC6-1D71-DF3CF39D4F19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07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7761-8866-05CF-AC31-B46271F0B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7070310-7839-442F-01ED-04D77E6D8D7C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7070310-7839-442F-01ED-04D77E6D8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60E2795-F53C-CC92-667C-F9568DF9AF91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60E2795-F53C-CC92-667C-F9568DF9AF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5782B9-A730-018B-BDC9-19331D0F4911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5782B9-A730-018B-BDC9-19331D0F4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679000C-3132-CD72-F2D8-6B57351C64D2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679000C-3132-CD72-F2D8-6B57351C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9AC84B-CF4C-889E-A83E-11F7C0EF40AB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19AC84B-CF4C-889E-A83E-11F7C0EF4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80CAAC-1FDA-E957-EE07-76B333704276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480CAAC-1FDA-E957-EE07-76B333704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4C4B016-B16A-40DE-92EF-DE266D2E338E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A85681-B881-CB77-9989-E21AF0035DD7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48EAA0-A7AC-DF26-21C0-3D83F409ED69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48EAA0-A7AC-DF26-21C0-3D83F409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EA85613-9BC9-0EC0-F761-1F054D4A82D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EA85613-9BC9-0EC0-F761-1F054D4A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EACCFCF-BA64-E8F0-A289-8EE1CC17D36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EACCFCF-BA64-E8F0-A289-8EE1CC17D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AAA346-FA48-74A8-20B8-8B334D25EECE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4AAA346-FA48-74A8-20B8-8B334D25E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9CB8C17-A9D6-8210-EE71-DD926A7B19AC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390CA06-552C-B900-FE7F-A49DFDC0A8AF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648EEA-647D-E3CC-9817-50942FB3DDB2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C648EEA-647D-E3CC-9817-50942FB3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12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60939-697F-2A3B-7026-2DDDCE54C0F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CA60939-697F-2A3B-7026-2DDDCE54C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32533159-9E83-94F2-CA2C-3807A2FEA44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01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C686D-C824-E25D-B72C-7C3C0249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4CC313AE-D5EE-405D-75CC-D06F4BBCE24D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4CC313AE-D5EE-405D-75CC-D06F4BBCE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815563-3F10-F791-AABD-279E96D94B4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815563-3F10-F791-AABD-279E96D94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E401EA-A4FB-3EB8-F847-A805E34D414E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DE401EA-A4FB-3EB8-F847-A805E34D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AB3D31-AA54-3BD5-D43D-155A680B4756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AB3D31-AA54-3BD5-D43D-155A680B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9B7302-C387-33EF-9727-3E20687AD96B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89B7302-C387-33EF-9727-3E20687AD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557D136-7F5C-3876-12EB-B0C66E801B47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557D136-7F5C-3876-12EB-B0C66E80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28653FA-30BD-C2C9-9717-67006E433D12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B29A8ABF-6212-BAAA-3D01-B8A5D830DBD6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6D4D81-BE5C-DE07-ADB9-C740CE1D6441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A6D4D81-BE5C-DE07-ADB9-C740CE1D6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F9BBD1-4BBD-6121-9DA4-20489B4D5B12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1F9BBD1-4BBD-6121-9DA4-20489B4D5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971E045-7117-B449-7AA9-45D98D9CFBED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971E045-7117-B449-7AA9-45D98D9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DA5F45-BFE6-CCFC-8C83-E6B40299589A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85DA5F45-BFE6-CCFC-8C83-E6B402995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ECF5D3B-54DA-2CE5-CE7D-BA1FA68F888E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CD56DB1-3E3D-F260-317B-3AE395DADD2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D54E27A-69FD-A349-C69B-82303198739C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D54E27A-69FD-A349-C69B-82303198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DDCEFA0-B2B3-BD0D-2EC1-AA75E31F2361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DDCEFA0-B2B3-BD0D-2EC1-AA75E31F2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4128A4D9-6055-5D18-6EDD-3554B2B1D3E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2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9CABF-BBCB-48FD-FD70-54237EB4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C4408A-0B00-6EAE-1E88-CF97568C09C9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EC4408A-0B00-6EAE-1E88-CF97568C0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8D9E4E5-C3D9-5779-1155-5818638343C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98D9E4E5-C3D9-5779-1155-581863834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5685337-91F5-F6AA-7D86-0703FEBAB977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5685337-91F5-F6AA-7D86-0703FEBAB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3A118DD-66F4-8056-AC6A-33C8CD94E6A6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3A118DD-66F4-8056-AC6A-33C8CD94E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DDB614E-35E4-932F-3D07-806491B1ACBE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DDB614E-35E4-932F-3D07-806491B1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4096655-EC01-BE1E-CA46-FB463581C9CF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4096655-EC01-BE1E-CA46-FB463581C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C987A93-9A16-7E98-D8E4-268B098379ED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C0628C6-7FD1-D891-7290-D58491D2E470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6A91E-A05B-6B08-090E-7770829AA48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2896A91E-A05B-6B08-090E-7770829A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9DF2D6-51A6-8DD7-5200-55F1E606FA57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9DF2D6-51A6-8DD7-5200-55F1E606F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CDEB6B4-8242-B3D0-C954-E8477ED0811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0CDEB6B4-8242-B3D0-C954-E8477ED08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7D942DF-D331-EC3C-32FE-7C4788C057CC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7D942DF-D331-EC3C-32FE-7C4788C05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321D623D-12F3-8D03-0D5B-333322723B64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03D65C-D175-BDAB-992D-B4F43A9C6A2F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DBAF39D-84DF-1B18-5A51-93C0D062A52A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3DBAF39D-84DF-1B18-5A51-93C0D062A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493282-4EA6-A968-BFD2-A12C536E68B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493282-4EA6-A968-BFD2-A12C536E6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C0A4AC-89B7-DF1B-F8D7-5782EACA26C0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C0A4AC-89B7-DF1B-F8D7-5782EACA2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5A420C3D-F959-353C-36EE-3CEF8763C30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73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60A8C-0869-2796-6BE0-01169B0D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1809FE4-6E65-EA02-2C8D-8185DB801EA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1809FE4-6E65-EA02-2C8D-8185DB801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8F00D30-CB05-4AC2-9DF1-014752D1ABFF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8F00D30-CB05-4AC2-9DF1-014752D1A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445BA60-1FDE-EE82-99AC-2310A0D2E920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445BA60-1FDE-EE82-99AC-2310A0D2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B62E99-BC3F-7472-1EFC-8A34D0FB1298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DB62E99-BC3F-7472-1EFC-8A34D0FB1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8B9C946-1B69-B0B1-2AEC-5E54D62A6B1E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8B9C946-1B69-B0B1-2AEC-5E54D62A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A34E063-BF92-FE7A-7969-B53CF8DECBC8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0A34E063-BF92-FE7A-7969-B53CF8DEC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3E8979B-72E2-9314-C58E-7A3935CEC439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66849C7-C0F5-B9A2-E1FD-90BF9B50DE9F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07FF9B-5D9B-C47E-BEC3-73B1395C00BB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D07FF9B-5D9B-C47E-BEC3-73B1395C0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7DB0B3F-6733-3553-0928-482B49FA287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7DB0B3F-6733-3553-0928-482B49FA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525909-7982-3F95-4C86-E3380E27689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47525909-7982-3F95-4C86-E3380E276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BF646E-8DF1-D172-CB58-B4731D257939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E3BF646E-8DF1-D172-CB58-B4731D257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76808D3-84AC-17E4-0654-652A218C93A4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EB67432-8792-EDB6-F78A-5A12B0089FFC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97C7B16E-1438-3441-829F-BFF5DD4BB62D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97C7B16E-1438-3441-829F-BFF5DD4BB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5C3CA87-BDD8-F2E6-F656-2CB711BC7C18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5C3CA87-BDD8-F2E6-F656-2CB711BC7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D950A3-055D-505F-E92B-36BFA2E6B657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DD950A3-055D-505F-E92B-36BFA2E6B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24F1BE-5DA5-27EB-6822-16CADFDF1657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C24F1BE-5DA5-27EB-6822-16CADFDF1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6394C843-F0D2-B6B6-A085-7697E280DEC6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8386687-B2A9-B1A9-7E27-2A62A2FBA635}"/>
              </a:ext>
            </a:extLst>
          </p:cNvPr>
          <p:cNvCxnSpPr>
            <a:cxnSpLocks/>
          </p:cNvCxnSpPr>
          <p:nvPr/>
        </p:nvCxnSpPr>
        <p:spPr>
          <a:xfrm>
            <a:off x="2960860" y="2690516"/>
            <a:ext cx="391940" cy="433684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DC8301-FFBA-FE60-93A7-0FB135F840D1}"/>
                  </a:ext>
                </a:extLst>
              </p:cNvPr>
              <p:cNvSpPr txBox="1"/>
              <p:nvPr/>
            </p:nvSpPr>
            <p:spPr>
              <a:xfrm>
                <a:off x="3062046" y="2670587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9DC8301-FFBA-FE60-93A7-0FB135F8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46" y="2670587"/>
                <a:ext cx="373436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8ECD9A-7F6E-763E-7D1F-D58EFFFCC648}"/>
              </a:ext>
            </a:extLst>
          </p:cNvPr>
          <p:cNvCxnSpPr>
            <a:cxnSpLocks/>
          </p:cNvCxnSpPr>
          <p:nvPr/>
        </p:nvCxnSpPr>
        <p:spPr>
          <a:xfrm>
            <a:off x="3849430" y="2705088"/>
            <a:ext cx="471110" cy="434352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B9D6831-4175-6656-A331-7AFC812B9EAF}"/>
                  </a:ext>
                </a:extLst>
              </p:cNvPr>
              <p:cNvSpPr txBox="1"/>
              <p:nvPr/>
            </p:nvSpPr>
            <p:spPr>
              <a:xfrm>
                <a:off x="3950616" y="2685159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B9D6831-4175-6656-A331-7AFC812B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616" y="2685159"/>
                <a:ext cx="373436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91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D9F06-FD0D-CBE7-25A7-0611C75D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80D798A-B4CF-D597-5DFA-451EF5CD38D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80D798A-B4CF-D597-5DFA-451EF5CD3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7662D20-1FA3-093A-158B-070F31084943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7662D20-1FA3-093A-158B-070F31084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E868063-593F-321E-B102-2A84F9AEE268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9E868063-593F-321E-B102-2A84F9AE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B07060-DE34-BC91-3B02-E1EE87903166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EB07060-DE34-BC91-3B02-E1EE87903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703ED0-EC98-D0BF-F6B0-D58EEAD38A4C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0703ED0-EC98-D0BF-F6B0-D58EEAD3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BC23677-0572-2B4C-EFC9-879628B4E790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BC23677-0572-2B4C-EFC9-879628B4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C142319-26C1-1AE8-A009-1D6F8E497307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5786404-3D35-FE46-A9CB-07D2AE866FF1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8993EFE-9525-8EAB-D32D-8B9FDA72A735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8993EFE-9525-8EAB-D32D-8B9FDA72A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479E9C-9F58-3786-356A-38884B9E863B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C479E9C-9F58-3786-356A-38884B9E8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4E2528D-5162-99F8-60BD-8E52047DED6E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4E2528D-5162-99F8-60BD-8E52047DE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ADAB88D-961C-3450-DDE5-094FB9FA139B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ADAB88D-961C-3450-DDE5-094FB9FA1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4547E72-43B9-1AAB-EB28-3DF6B5262EA0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C4390BD0-F437-31B2-1DBF-3FB6D2837DFB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89634EC1-E217-F723-03F8-45EC5F3BA373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89634EC1-E217-F723-03F8-45EC5F3BA3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D20E455-043A-3985-D5DC-AB41401968DA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D20E455-043A-3985-D5DC-AB414019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7F54A73-7835-A837-C38E-93BD81A2CC4C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7F54A73-7835-A837-C38E-93BD81A2C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9EAFDF-9273-8028-A64E-179305F3E8A3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09EAFDF-9273-8028-A64E-179305F3E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40D996-C6A9-CEA7-66FC-3913A09547C6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1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140D996-C6A9-CEA7-66FC-3913A095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1ECEB96E-B865-D3D6-5046-17C17167CF0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51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3D33-DB67-84F2-A999-DFE7EB52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D957321-FAD2-E894-868C-CF89E0B56343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9D957321-FAD2-E894-868C-CF89E0B56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642D7ED-8950-1BE9-FB0E-4F5CE8A42BD1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642D7ED-8950-1BE9-FB0E-4F5CE8A42B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A16C86-53CA-1DF2-94F2-0BFE0C8E8825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A16C86-53CA-1DF2-94F2-0BFE0C8E8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DE22288-149E-288B-9F5D-FD2CF73C59A2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DE22288-149E-288B-9F5D-FD2CF73C5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1B3A9E0-4431-C133-7E34-8C180BF39ACC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1B3A9E0-4431-C133-7E34-8C180BF39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1F8F3BE-86C8-BBFF-3FF2-71DA055408BA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1F8F3BE-86C8-BBFF-3FF2-71DA05540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2BFD253-F7D0-9582-EBDB-77BC481CA55A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A580B8C6-ECBF-54F3-0BC3-2C669B1D99AB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5713F4-7DE2-D34E-14F3-E2FA3552238F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55713F4-7DE2-D34E-14F3-E2FA3552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35EB5F5-B061-0CE4-0969-31A0B162EBD0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35EB5F5-B061-0CE4-0969-31A0B162E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938279C-7E1B-327F-A4A5-B4444870437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938279C-7E1B-327F-A4A5-B4444870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96F8D3-DD56-54F5-47EC-38C8772C2D4E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396F8D3-DD56-54F5-47EC-38C8772C2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57D3002-170E-EEE4-8BAE-6B3394C05F18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830352-CE31-4A5F-2A07-F4FCC1E0B604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FB41909-C1FE-51AC-7261-F4DC296E8B76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FB41909-C1FE-51AC-7261-F4DC296E8B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B0D4671-D3F7-49A0-7AC9-EAC6CB7352D2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FB0D4671-D3F7-49A0-7AC9-EAC6CB735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8046D4-B882-9B21-C2A8-FBDE4B9D24E3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FB8046D4-B882-9B21-C2A8-FBDE4B9D2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F9E80A5-96C4-8613-0320-6E9A6C557E13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F9E80A5-96C4-8613-0320-6E9A6C557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0CCA449-E257-2BA9-8354-B2D4F18937B5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0CCA449-E257-2BA9-8354-B2D4F1893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0F597-23C8-87C5-5C77-4426640C46DB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7BB0F597-23C8-87C5-5C77-4426640C4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6504E6-0392-71AF-FFA2-B14E5A58B7C5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76504E6-0392-71AF-FFA2-B14E5A58B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A59C4336-8F2D-B414-8B5D-64535651EC15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470559B-5378-9D46-BC77-0E6972ACE8A1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>
            <a:extLst>
              <a:ext uri="{FF2B5EF4-FFF2-40B4-BE49-F238E27FC236}">
                <a16:creationId xmlns:a16="http://schemas.microsoft.com/office/drawing/2014/main" id="{B550F189-A688-5191-26A2-FBE2F5F2CE3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08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07BC-CD22-9336-95B7-21C06321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566C0F5-8EA8-F3C3-8D2B-3E8B2E39B70A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566C0F5-8EA8-F3C3-8D2B-3E8B2E39B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0FD8794-C87F-FB13-B22E-1AD45456404C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0FD8794-C87F-FB13-B22E-1AD45456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4EE5BA-934E-3E32-9FCE-CC116D017636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64EE5BA-934E-3E32-9FCE-CC116D01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A3C417-4F14-A206-E58D-7733A4D00FC9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9A3C417-4F14-A206-E58D-7733A4D0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6B2B66-FDA2-9E76-2748-C6680769768F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36B2B66-FDA2-9E76-2748-C6680769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FD1047-BE15-1450-C3AF-49B958323A53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EBFD1047-BE15-1450-C3AF-49B958323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70406C9-D89B-EBE8-BC10-F8D4AEFDC38E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5911305-6AF2-726B-F0B3-B10EA51C788D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9D51C5-52B2-751C-3305-B368E3348196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3E9D51C5-52B2-751C-3305-B368E334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3F44CF2-7719-486C-7FA5-261EDE17F1DB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3F44CF2-7719-486C-7FA5-261EDE17F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F02E13-2B65-14FB-FB19-C8D0039262C8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2F02E13-2B65-14FB-FB19-C8D00392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78B0C6-E863-A404-ECF8-CF527AFFEE12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7578B0C6-E863-A404-ECF8-CF527AFF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5FE5453-12C5-767E-9F87-9BC6FCA37562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FA6AF609-042A-EE02-B827-088538027A95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7973C97-A88C-A75F-75AE-2F4A17573E38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7973C97-A88C-A75F-75AE-2F4A17573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880956-D0DF-9626-ACA4-5B124D66D02A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880956-D0DF-9626-ACA4-5B124D66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B92DB74-36D0-48E8-B171-D356A0584DAC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DB92DB74-36D0-48E8-B171-D356A0584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01D5C3A-F252-C11A-FE2F-EB50EF945BA3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01D5C3A-F252-C11A-FE2F-EB50EF94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881774-9323-6CE0-E8EA-8651872A3D3D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60881774-9323-6CE0-E8EA-8651872A3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82BB2A9-A33F-04AA-5E16-D1C4E391A4BD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82BB2A9-A33F-04AA-5E16-D1C4E391A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0E303A-59BA-72F0-8F00-ABBE4B314FBB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980E303A-59BA-72F0-8F00-ABBE4B31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E5A2AF8-D826-DD3F-C097-A73CFA962D73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C7F830E-059F-5C15-14AB-96397FB6F8F6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23E20F3-7939-A77F-22CC-29AE7B61E841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23E20F3-7939-A77F-22CC-29AE7B61E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19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>
            <a:extLst>
              <a:ext uri="{FF2B5EF4-FFF2-40B4-BE49-F238E27FC236}">
                <a16:creationId xmlns:a16="http://schemas.microsoft.com/office/drawing/2014/main" id="{A61B5669-31A2-7B89-EA08-2A8B0FCDDE6C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0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72540-CFED-63A6-9B0F-AA70291B9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95DBCE6-B615-F7FA-9EFD-C9E42DBE8CD0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95DBCE6-B615-F7FA-9EFD-C9E42DBE8C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6EE25A-F02D-93D6-6DBA-456420290F7D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26EE25A-F02D-93D6-6DBA-45642029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88B7664-56DB-C39B-DAF3-F5265F57A443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88B7664-56DB-C39B-DAF3-F5265F57A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59886D6-4A36-FCE8-7742-D226E795D30E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59886D6-4A36-FCE8-7742-D226E795D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DF541C-7694-A1F1-BE0F-A5CE2488D029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DF541C-7694-A1F1-BE0F-A5CE2488D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7C0B960-37F2-D30A-7F47-ECEC33C382D8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7C0B960-37F2-D30A-7F47-ECEC33C3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72785C-B091-22F1-9D2B-C9AB23BEE2DE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560CD6C-907C-D815-B804-F1687F23531A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BCF0CC-2E62-C771-76C6-6BD742323F5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90BCF0CC-2E62-C771-76C6-6BD742323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1A80779-D5E0-3E15-8303-E94CE0E9CB9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1A80779-D5E0-3E15-8303-E94CE0E9C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68EAB92-C812-14CD-DEE0-2BD7D19A02D2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68EAB92-C812-14CD-DEE0-2BD7D19A0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4135A0-C3CB-6005-3521-D15F66B41A11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34135A0-C3CB-6005-3521-D15F66B41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114EB72-E5CF-BCD7-7D81-4AB5ABDD169C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B330424-3890-04D7-7202-7F3F3AE0D2A5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9D397CF-6302-F150-2478-AFEFE80DD0B0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69D397CF-6302-F150-2478-AFEFE80DD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654DBC-2E66-CE62-A112-C8DD157BC29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2654DBC-2E66-CE62-A112-C8DD157BC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5740D27-BEB8-B4C6-9973-B58E11EFDCCF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5740D27-BEB8-B4C6-9973-B58E11EF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BED76-3F03-E086-7FDD-A98629B57640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6EBED76-3F03-E086-7FDD-A98629B5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C060999-3479-FE08-8C2F-C4AAC4F41F3C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C060999-3479-FE08-8C2F-C4AAC4F4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9C13A-2233-157E-9EA5-48212498D5C7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B59C13A-2233-157E-9EA5-48212498D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8E555D-7D54-56E6-6183-7EE62D60E1DD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38E555D-7D54-56E6-6183-7EE62D60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EC99D42-8B91-0D19-492F-1B9CC301DB38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663497D-9748-E896-5A66-72CB7594EE4D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463A4-FCE1-C64C-7ABE-7D652ED5C979}"/>
                  </a:ext>
                </a:extLst>
              </p:cNvPr>
              <p:cNvSpPr txBox="1"/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9EB463A4-FCE1-C64C-7ABE-7D652ED5C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6B26D10B-B751-54DF-5D48-20AE741CF68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4280-ADA2-3F6F-6098-95EFEB15E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AB57AAC3-B4CB-9022-577E-3EFE57A59611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AB57AAC3-B4CB-9022-577E-3EFE57A59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A14611-EBA0-D661-517D-D3EE79B6F5AF}"/>
                  </a:ext>
                </a:extLst>
              </p:cNvPr>
              <p:cNvSpPr/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E2A14611-EBA0-D661-517D-D3EE79B6F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3992707-B2E6-631C-BD30-94CF5E234404}"/>
              </a:ext>
            </a:extLst>
          </p:cNvPr>
          <p:cNvCxnSpPr>
            <a:cxnSpLocks/>
            <a:stCxn id="4" idx="5"/>
            <a:endCxn id="29" idx="1"/>
          </p:cNvCxnSpPr>
          <p:nvPr/>
        </p:nvCxnSpPr>
        <p:spPr>
          <a:xfrm>
            <a:off x="2960860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C9F24-1B65-A892-5A9F-9ACF11D1282C}"/>
                  </a:ext>
                </a:extLst>
              </p:cNvPr>
              <p:cNvSpPr txBox="1"/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53C9F24-1B65-A892-5A9F-9ACF11D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E41578C-F88D-23DA-0F27-9F70FE3D59D7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7E41578C-F88D-23DA-0F27-9F70FE3D5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B15EDFA-79E7-0109-8D72-BFB67EADC965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B15EDFA-79E7-0109-8D72-BFB67EADC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BAAE91-5978-8D6B-F401-9EB8E0F1AB44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2BAAE91-5978-8D6B-F401-9EB8E0F1A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ECCC3E6-C414-54B5-3B6F-03D12CC77B77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ECCC3E6-C414-54B5-3B6F-03D12CC77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6F6F9F-B882-FAEF-8C9F-875A7A750860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516F6F9F-B882-FAEF-8C9F-875A7A750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1D05463B-2F88-B11E-995D-528B2C3AC21D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5586FC-A317-0C15-72E9-CCF33A7626FA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74D381B-737E-114E-DFE6-058930590BC7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74D381B-737E-114E-DFE6-058930590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BCD14-128A-E250-A28E-8F453794887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BCD14-128A-E250-A28E-8F4537948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7F5C68-C98A-9372-AB9F-D2784336B26A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47F5C68-C98A-9372-AB9F-D2784336B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5C8D24-8BB4-9636-B76D-15888871CA99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35C8D24-8BB4-9636-B76D-15888871C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540B6CB-B745-2A4D-AB7D-81FF78893EF3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0881F7-08FA-0E2F-233D-619192F8C40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343AA24B-871E-CE5B-4E13-5F690D9E62E8}"/>
              </a:ext>
            </a:extLst>
          </p:cNvPr>
          <p:cNvCxnSpPr>
            <a:cxnSpLocks/>
          </p:cNvCxnSpPr>
          <p:nvPr/>
        </p:nvCxnSpPr>
        <p:spPr>
          <a:xfrm>
            <a:off x="3715899" y="2753781"/>
            <a:ext cx="0" cy="396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DB9BF72-ED8A-A78C-EF09-BBD25209C9F9}"/>
                  </a:ext>
                </a:extLst>
              </p:cNvPr>
              <p:cNvSpPr txBox="1"/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DB9BF72-ED8A-A78C-EF09-BBD25209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EDEA758-5AEA-BAD0-82FE-6B63CC02AC99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EDEA758-5AEA-BAD0-82FE-6B63CC02A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ECB0D5-6FA4-2951-845F-056C1924C571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63ECB0D5-6FA4-2951-845F-056C1924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8E302C-994A-3613-7A8B-D1E90D2CE925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B98E302C-994A-3613-7A8B-D1E90D2C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108030-E6C1-4E4F-9875-694C4F70A9F8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E108030-E6C1-4E4F-9875-694C4F70A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C68E93-EA12-E9AE-3E05-4FEB03E0586A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C68E93-EA12-E9AE-3E05-4FEB03E05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0C25685-BD99-7D2B-B86D-08E540738C8E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D699900-1C6A-05FC-38EB-C2B28D8F8B02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EF745B6-8A17-EA3C-3427-F87E9577E568}"/>
              </a:ext>
            </a:extLst>
          </p:cNvPr>
          <p:cNvCxnSpPr>
            <a:cxnSpLocks/>
          </p:cNvCxnSpPr>
          <p:nvPr/>
        </p:nvCxnSpPr>
        <p:spPr>
          <a:xfrm flipH="1">
            <a:off x="3868634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3DA0FC-6F7D-FE8D-7C23-86922671A9BF}"/>
                  </a:ext>
                </a:extLst>
              </p:cNvPr>
              <p:cNvSpPr txBox="1"/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E63DA0FC-6F7D-FE8D-7C23-86922671A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C258CD4-A468-25C7-26F0-F3A4D6590E1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C258CD4-A468-25C7-26F0-F3A4D6590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CC22648-F7A6-7FFE-476D-C3075A3BFC18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0CC22648-F7A6-7FFE-476D-C3075A3BF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C2DAEF-5EA0-26C8-375C-8F5BA86C4EE0}"/>
                  </a:ext>
                </a:extLst>
              </p:cNvPr>
              <p:cNvSpPr txBox="1"/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27C2DAEF-5EA0-26C8-375C-8F5BA86C4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tângulo 35">
            <a:extLst>
              <a:ext uri="{FF2B5EF4-FFF2-40B4-BE49-F238E27FC236}">
                <a16:creationId xmlns:a16="http://schemas.microsoft.com/office/drawing/2014/main" id="{34C97507-1F7A-40DD-DFE2-3D51961D0390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04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CF35-AB8E-D943-2658-A4250F33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F8E8E-4AB1-F8CF-376D-C7FAF6957D7F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F8E8E-4AB1-F8CF-376D-C7FAF6957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AAD3AFB-8C96-9ADC-5685-5D2A7E3A5E50}"/>
                  </a:ext>
                </a:extLst>
              </p:cNvPr>
              <p:cNvSpPr/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0AAD3AFB-8C96-9ADC-5685-5D2A7E3A5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314982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36E40DCD-B346-9CFD-CCD1-349FAE0EC802}"/>
              </a:ext>
            </a:extLst>
          </p:cNvPr>
          <p:cNvCxnSpPr>
            <a:cxnSpLocks/>
            <a:stCxn id="4" idx="5"/>
            <a:endCxn id="29" idx="1"/>
          </p:cNvCxnSpPr>
          <p:nvPr/>
        </p:nvCxnSpPr>
        <p:spPr>
          <a:xfrm>
            <a:off x="2960860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6EEBAA-B490-1106-6CD6-87E9A437FAFF}"/>
                  </a:ext>
                </a:extLst>
              </p:cNvPr>
              <p:cNvSpPr txBox="1"/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F6EEBAA-B490-1106-6CD6-87E9A437F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551" y="2860906"/>
                <a:ext cx="373436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1B27D8E1-61B9-224C-7EBA-2115CAD2F5A2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1B27D8E1-61B9-224C-7EBA-2115CAD2F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F54DF7-45E7-A2BB-F6BC-654AFC2D6664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3F54DF7-45E7-A2BB-F6BC-654AFC2D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C894C0-1D4B-A2DB-510D-9AA567730E5D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C894C0-1D4B-A2DB-510D-9AA567730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A24E0B-2984-6E27-90CF-7E0E5CEB7BC7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CA24E0B-2984-6E27-90CF-7E0E5CEB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3E2A1CF-A555-BA77-8656-47029E17EB4A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C3E2A1CF-A555-BA77-8656-47029E17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4BCE38DA-93E3-EF7D-FBA7-D685D12D5353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F15CDFC-1384-B818-EC5C-4899D6D0A574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92996AA-F281-9EB7-A860-AFCD3BF34140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92996AA-F281-9EB7-A860-AFCD3BF34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E3D890-A897-2F74-3038-A25591CCF0EA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0EE3D890-A897-2F74-3038-A25591CCF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2A1DD18-30DA-2D56-34C8-C0B3B57C7766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2A1DD18-30DA-2D56-34C8-C0B3B57C7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E10FAA-6AAF-571D-1352-563D9907C853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6E10FAA-6AAF-571D-1352-563D9907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F171A60A-2295-E637-1482-B004FD138E8B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84CAF92-29BF-D9D8-E136-B8A191FAF8C9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A9D16EE-248C-4D3D-BFD8-B2D0330D60CF}"/>
              </a:ext>
            </a:extLst>
          </p:cNvPr>
          <p:cNvCxnSpPr>
            <a:cxnSpLocks/>
          </p:cNvCxnSpPr>
          <p:nvPr/>
        </p:nvCxnSpPr>
        <p:spPr>
          <a:xfrm>
            <a:off x="3715899" y="2753781"/>
            <a:ext cx="0" cy="396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0E665E-3B24-EEB5-5A42-B549D2FDEC4C}"/>
                  </a:ext>
                </a:extLst>
              </p:cNvPr>
              <p:cNvSpPr txBox="1"/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40E665E-3B24-EEB5-5A42-B549D2FD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760131"/>
                <a:ext cx="377026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41857DA-E9CC-CD82-A9E6-2EFEE7B97020}"/>
                  </a:ext>
                </a:extLst>
              </p:cNvPr>
              <p:cNvSpPr/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41857DA-E9CC-CD82-A9E6-2EFEE7B9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673" y="2321781"/>
                <a:ext cx="432000" cy="43200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82CAC7E-7C83-6D8C-470D-4C49755E75BF}"/>
                  </a:ext>
                </a:extLst>
              </p:cNvPr>
              <p:cNvSpPr txBox="1"/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C82CAC7E-7C83-6D8C-470D-4C49755E7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1765097"/>
                <a:ext cx="480196" cy="30155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BB3333-6582-B089-185F-37BAE2B655F2}"/>
                  </a:ext>
                </a:extLst>
              </p:cNvPr>
              <p:cNvSpPr txBox="1"/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BB3333-6582-B089-185F-37BAE2B65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63" y="2019133"/>
                <a:ext cx="480196" cy="3025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ECCC619-6620-9768-CB96-C7DEE3A9B357}"/>
                  </a:ext>
                </a:extLst>
              </p:cNvPr>
              <p:cNvSpPr txBox="1"/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AECCC619-6620-9768-CB96-C7DEE3A9B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1765097"/>
                <a:ext cx="480196" cy="30174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9451E8F-F891-86C1-DF7B-1A15B46B2D89}"/>
                  </a:ext>
                </a:extLst>
              </p:cNvPr>
              <p:cNvSpPr txBox="1"/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9451E8F-F891-86C1-DF7B-1A15B46B2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627" y="2019133"/>
                <a:ext cx="480196" cy="3014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E88D7ED-E072-9A12-30D8-6EF03122FEB8}"/>
              </a:ext>
            </a:extLst>
          </p:cNvPr>
          <p:cNvCxnSpPr/>
          <p:nvPr/>
        </p:nvCxnSpPr>
        <p:spPr>
          <a:xfrm>
            <a:off x="4627264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60CF3D9-4841-DD0C-4767-E5213D38F933}"/>
              </a:ext>
            </a:extLst>
          </p:cNvPr>
          <p:cNvCxnSpPr>
            <a:cxnSpLocks/>
          </p:cNvCxnSpPr>
          <p:nvPr/>
        </p:nvCxnSpPr>
        <p:spPr>
          <a:xfrm flipH="1">
            <a:off x="4363438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DE75E6BE-D834-B4C4-4A56-505A536F399A}"/>
              </a:ext>
            </a:extLst>
          </p:cNvPr>
          <p:cNvCxnSpPr>
            <a:cxnSpLocks/>
          </p:cNvCxnSpPr>
          <p:nvPr/>
        </p:nvCxnSpPr>
        <p:spPr>
          <a:xfrm flipH="1">
            <a:off x="3868634" y="2690516"/>
            <a:ext cx="602304" cy="5225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E1461C-DF7C-0D5A-9CDF-7091B5EC15B1}"/>
                  </a:ext>
                </a:extLst>
              </p:cNvPr>
              <p:cNvSpPr txBox="1"/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E1461C-DF7C-0D5A-9CDF-7091B5EC1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253" y="2890936"/>
                <a:ext cx="377026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DDFB2A5-196B-24CF-55B1-DC3566FECF0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3715899" y="3581821"/>
            <a:ext cx="0" cy="24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3B8918FF-957A-404D-3581-A624AC4D37AF}"/>
              </a:ext>
            </a:extLst>
          </p:cNvPr>
          <p:cNvSpPr/>
          <p:nvPr/>
        </p:nvSpPr>
        <p:spPr>
          <a:xfrm>
            <a:off x="3499898" y="3829253"/>
            <a:ext cx="432001" cy="2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</a:rPr>
              <a:t>sgn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A78AE32-70E6-243A-487F-3973BABB735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9A78AE32-70E6-243A-487F-3973BABB7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0772CAC-FCEA-BB90-5F4B-3DE10C553D8A}"/>
                  </a:ext>
                </a:extLst>
              </p:cNvPr>
              <p:cNvSpPr txBox="1"/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0772CAC-FCEA-BB90-5F4B-3DE10C553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497" y="1539014"/>
                <a:ext cx="471119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EC9C894-D5EA-7516-2202-5882829895CC}"/>
                  </a:ext>
                </a:extLst>
              </p:cNvPr>
              <p:cNvSpPr txBox="1"/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8EC9C894-D5EA-7516-2202-58828298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113" y="1534447"/>
                <a:ext cx="471119" cy="2616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A9AC469E-8A3B-F80E-E76F-21F41B282AE5}"/>
              </a:ext>
            </a:extLst>
          </p:cNvPr>
          <p:cNvCxnSpPr>
            <a:cxnSpLocks/>
          </p:cNvCxnSpPr>
          <p:nvPr/>
        </p:nvCxnSpPr>
        <p:spPr>
          <a:xfrm>
            <a:off x="3715899" y="4099352"/>
            <a:ext cx="0" cy="2474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CD38E-17DD-99EE-2193-3522EBE3AE38}"/>
                  </a:ext>
                </a:extLst>
              </p:cNvPr>
              <p:cNvSpPr txBox="1"/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1" i="0" smtClean="0">
                          <a:latin typeface="Cambria Math" panose="02040503050406030204" pitchFamily="18" charset="0"/>
                        </a:rPr>
                        <m:t>𝐏𝐫𝐞𝐝𝐢</m:t>
                      </m:r>
                      <m:r>
                        <a:rPr lang="pt-BR" sz="1100" b="0" i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sz="1100" b="1" i="0" smtClean="0">
                          <a:latin typeface="Cambria Math" panose="02040503050406030204" pitchFamily="18" charset="0"/>
                        </a:rPr>
                        <m:t>𝐨</m:t>
                      </m:r>
                    </m:oMath>
                  </m:oMathPara>
                </a14:m>
                <a:endParaRPr lang="pt-BR" sz="1100" b="1"/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01CD38E-17DD-99EE-2193-3522EBE3A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667071"/>
                <a:ext cx="6096000" cy="261610"/>
              </a:xfrm>
              <a:prstGeom prst="rect">
                <a:avLst/>
              </a:prstGeom>
              <a:blipFill>
                <a:blip r:embed="rId2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651E20B-FBC1-881F-0798-5A1DDB09B5D8}"/>
                  </a:ext>
                </a:extLst>
              </p:cNvPr>
              <p:cNvSpPr txBox="1"/>
              <p:nvPr/>
            </p:nvSpPr>
            <p:spPr>
              <a:xfrm>
                <a:off x="675633" y="4314615"/>
                <a:ext cx="609600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sz="110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100" b="0" i="0" smtClean="0">
                          <a:latin typeface="Cambria Math" panose="02040503050406030204" pitchFamily="18" charset="0"/>
                        </a:rPr>
                        <m:t>Resultado</m:t>
                      </m:r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9651E20B-FBC1-881F-0798-5A1DDB09B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4314615"/>
                <a:ext cx="6096000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tângulo 41">
            <a:extLst>
              <a:ext uri="{FF2B5EF4-FFF2-40B4-BE49-F238E27FC236}">
                <a16:creationId xmlns:a16="http://schemas.microsoft.com/office/drawing/2014/main" id="{D8619EC5-A4FA-1D56-275D-C5E041BDD683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1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AD73A-58DD-BCF3-6F1E-0C26E7B0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CB1C3-660D-D009-124E-20D5EC697BFC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3FCB1C3-660D-D009-124E-20D5EC697B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F1A40AE-3583-938A-4FC0-8A08DD064E63}"/>
                  </a:ext>
                </a:extLst>
              </p:cNvPr>
              <p:cNvSpPr txBox="1"/>
              <p:nvPr/>
            </p:nvSpPr>
            <p:spPr>
              <a:xfrm>
                <a:off x="675633" y="928681"/>
                <a:ext cx="6096000" cy="409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1F1A40AE-3583-938A-4FC0-8A08DD064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681"/>
                <a:ext cx="6096000" cy="409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D7701A6C-2266-3CD3-753F-4EFB9FD08B84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56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57A4AB-18B5-1CFF-E33C-52B42E9B11B1}"/>
              </a:ext>
            </a:extLst>
          </p:cNvPr>
          <p:cNvSpPr/>
          <p:nvPr/>
        </p:nvSpPr>
        <p:spPr>
          <a:xfrm>
            <a:off x="2981740" y="2282023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2E2478-DA03-5C4C-EA22-1EEE73A2510D}"/>
              </a:ext>
            </a:extLst>
          </p:cNvPr>
          <p:cNvSpPr/>
          <p:nvPr/>
        </p:nvSpPr>
        <p:spPr>
          <a:xfrm>
            <a:off x="5203250" y="2280075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DF744D-0987-E3D6-285E-1755D96A9121}"/>
              </a:ext>
            </a:extLst>
          </p:cNvPr>
          <p:cNvSpPr/>
          <p:nvPr/>
        </p:nvSpPr>
        <p:spPr>
          <a:xfrm>
            <a:off x="7347783" y="2280074"/>
            <a:ext cx="874644" cy="842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i="1">
                <a:solidFill>
                  <a:schemeClr val="tx1"/>
                </a:solidFill>
              </a:rPr>
              <a:t>Weak</a:t>
            </a:r>
          </a:p>
          <a:p>
            <a:pPr algn="ctr"/>
            <a:r>
              <a:rPr lang="pt-BR" sz="1400" b="1" i="1">
                <a:solidFill>
                  <a:schemeClr val="tx1"/>
                </a:solidFill>
              </a:rPr>
              <a:t>Learner</a:t>
            </a:r>
            <a:br>
              <a:rPr lang="pt-BR" sz="1400" b="1" i="1">
                <a:solidFill>
                  <a:schemeClr val="tx1"/>
                </a:solidFill>
              </a:rPr>
            </a:br>
            <a:r>
              <a:rPr lang="pt-BR" sz="1400" b="1" i="1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796FEFC-5C27-5B91-7B54-9D1A8CA8A417}"/>
                  </a:ext>
                </a:extLst>
              </p:cNvPr>
              <p:cNvSpPr txBox="1"/>
              <p:nvPr/>
            </p:nvSpPr>
            <p:spPr>
              <a:xfrm>
                <a:off x="1487770" y="336424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b="1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796FEFC-5C27-5B91-7B54-9D1A8CA8A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70" y="33642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19DF8110-59C1-8B6E-5478-F9E47674C9B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856384" y="1387435"/>
            <a:ext cx="196818" cy="1316008"/>
          </a:xfrm>
          <a:prstGeom prst="bentConnector2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FC466E6-B303-362E-23EA-7E685343C8C2}"/>
              </a:ext>
            </a:extLst>
          </p:cNvPr>
          <p:cNvCxnSpPr>
            <a:cxnSpLocks/>
          </p:cNvCxnSpPr>
          <p:nvPr/>
        </p:nvCxnSpPr>
        <p:spPr>
          <a:xfrm flipV="1">
            <a:off x="1813560" y="3577443"/>
            <a:ext cx="5064270" cy="19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1C9FF76D-8D0E-427A-2528-D47BBF5ED89E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6666783" y="2912543"/>
            <a:ext cx="892048" cy="469953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946152EF-C1AF-8D4D-455F-6B3A78F012E1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4529165" y="2903358"/>
            <a:ext cx="875948" cy="47222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E24E460E-359A-CE73-3423-320831944D05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2307655" y="2905306"/>
            <a:ext cx="875948" cy="47222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74D129FE-F605-DBB3-DEF0-E976EEB34CE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077894" y="1783949"/>
            <a:ext cx="240478" cy="917546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083DBF8-17BD-9865-DB2D-EFBB2B651A04}"/>
                  </a:ext>
                </a:extLst>
              </p:cNvPr>
              <p:cNvSpPr/>
              <p:nvPr/>
            </p:nvSpPr>
            <p:spPr>
              <a:xfrm>
                <a:off x="9812974" y="2521495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083DBF8-17BD-9865-DB2D-EFBB2B651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974" y="2521495"/>
                <a:ext cx="360000" cy="36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004210CC-7550-E4A2-122B-AE9F6D38437E}"/>
              </a:ext>
            </a:extLst>
          </p:cNvPr>
          <p:cNvCxnSpPr>
            <a:cxnSpLocks/>
          </p:cNvCxnSpPr>
          <p:nvPr/>
        </p:nvCxnSpPr>
        <p:spPr>
          <a:xfrm>
            <a:off x="6306180" y="1783949"/>
            <a:ext cx="1384940" cy="496971"/>
          </a:xfrm>
          <a:prstGeom prst="bentConnector3">
            <a:avLst>
              <a:gd name="adj1" fmla="val 100252"/>
            </a:avLst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: Angulado 40">
            <a:extLst>
              <a:ext uri="{FF2B5EF4-FFF2-40B4-BE49-F238E27FC236}">
                <a16:creationId xmlns:a16="http://schemas.microsoft.com/office/drawing/2014/main" id="{293FACEA-62DC-E76D-4470-912EB8EC8A72}"/>
              </a:ext>
            </a:extLst>
          </p:cNvPr>
          <p:cNvCxnSpPr>
            <a:cxnSpLocks/>
          </p:cNvCxnSpPr>
          <p:nvPr/>
        </p:nvCxnSpPr>
        <p:spPr>
          <a:xfrm>
            <a:off x="4041010" y="1389975"/>
            <a:ext cx="3944750" cy="880785"/>
          </a:xfrm>
          <a:prstGeom prst="bentConnector3">
            <a:avLst>
              <a:gd name="adj1" fmla="val 9996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4E849C38-A70F-2CDD-0D36-ABC7CD1648DF}"/>
              </a:ext>
            </a:extLst>
          </p:cNvPr>
          <p:cNvCxnSpPr>
            <a:endCxn id="5" idx="0"/>
          </p:cNvCxnSpPr>
          <p:nvPr/>
        </p:nvCxnSpPr>
        <p:spPr>
          <a:xfrm>
            <a:off x="5640572" y="1385487"/>
            <a:ext cx="0" cy="89458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9E1719E-8AF2-0FFB-D69B-B4349130A65C}"/>
              </a:ext>
            </a:extLst>
          </p:cNvPr>
          <p:cNvCxnSpPr>
            <a:cxnSpLocks/>
            <a:stCxn id="6" idx="3"/>
            <a:endCxn id="32" idx="2"/>
          </p:cNvCxnSpPr>
          <p:nvPr/>
        </p:nvCxnSpPr>
        <p:spPr>
          <a:xfrm>
            <a:off x="8222427" y="2701494"/>
            <a:ext cx="1590547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0D336122-CFE3-5218-1106-51FE67478090}"/>
              </a:ext>
            </a:extLst>
          </p:cNvPr>
          <p:cNvCxnSpPr>
            <a:cxnSpLocks/>
          </p:cNvCxnSpPr>
          <p:nvPr/>
        </p:nvCxnSpPr>
        <p:spPr>
          <a:xfrm flipV="1">
            <a:off x="7602989" y="1783672"/>
            <a:ext cx="1358908" cy="27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72B8BDBB-F794-F045-C59D-FF1D97617D5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44554" y="1782254"/>
            <a:ext cx="921141" cy="791962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do 57">
            <a:extLst>
              <a:ext uri="{FF2B5EF4-FFF2-40B4-BE49-F238E27FC236}">
                <a16:creationId xmlns:a16="http://schemas.microsoft.com/office/drawing/2014/main" id="{9FB7201A-E715-0EF8-C58C-1E902AEB37E9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985760" y="1391920"/>
            <a:ext cx="2007214" cy="1129575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6B5034C7-40E3-1A9F-FB52-F58F3D52AFB6}"/>
              </a:ext>
            </a:extLst>
          </p:cNvPr>
          <p:cNvGrpSpPr/>
          <p:nvPr/>
        </p:nvGrpSpPr>
        <p:grpSpPr>
          <a:xfrm>
            <a:off x="4689821" y="1211456"/>
            <a:ext cx="429880" cy="351045"/>
            <a:chOff x="4355748" y="1209865"/>
            <a:chExt cx="429880" cy="351045"/>
          </a:xfrm>
        </p:grpSpPr>
        <p:sp>
          <p:nvSpPr>
            <p:cNvPr id="72" name="Triângulo isósceles 71">
              <a:extLst>
                <a:ext uri="{FF2B5EF4-FFF2-40B4-BE49-F238E27FC236}">
                  <a16:creationId xmlns:a16="http://schemas.microsoft.com/office/drawing/2014/main" id="{B8BD9633-CD7E-6040-3E07-CA614F0C0AD8}"/>
                </a:ext>
              </a:extLst>
            </p:cNvPr>
            <p:cNvSpPr/>
            <p:nvPr/>
          </p:nvSpPr>
          <p:spPr>
            <a:xfrm rot="5400000">
              <a:off x="4442491" y="1217773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CaixaDeTexto 74">
                  <a:extLst>
                    <a:ext uri="{FF2B5EF4-FFF2-40B4-BE49-F238E27FC236}">
                      <a16:creationId xmlns:a16="http://schemas.microsoft.com/office/drawing/2014/main" id="{F38C0BA8-D679-E840-603E-EF45988E697E}"/>
                    </a:ext>
                  </a:extLst>
                </p:cNvPr>
                <p:cNvSpPr txBox="1"/>
                <p:nvPr/>
              </p:nvSpPr>
              <p:spPr>
                <a:xfrm>
                  <a:off x="4355748" y="1209865"/>
                  <a:ext cx="4027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/>
                </a:p>
              </p:txBody>
            </p:sp>
          </mc:Choice>
          <mc:Fallback>
            <p:sp>
              <p:nvSpPr>
                <p:cNvPr id="75" name="CaixaDeTexto 74">
                  <a:extLst>
                    <a:ext uri="{FF2B5EF4-FFF2-40B4-BE49-F238E27FC236}">
                      <a16:creationId xmlns:a16="http://schemas.microsoft.com/office/drawing/2014/main" id="{F38C0BA8-D679-E840-603E-EF45988E6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748" y="1209865"/>
                  <a:ext cx="40273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D84EDB57-F9E2-F0E8-8A7F-DDC1A23BBEB0}"/>
              </a:ext>
            </a:extLst>
          </p:cNvPr>
          <p:cNvGrpSpPr/>
          <p:nvPr/>
        </p:nvGrpSpPr>
        <p:grpSpPr>
          <a:xfrm>
            <a:off x="6957953" y="1595293"/>
            <a:ext cx="432511" cy="357141"/>
            <a:chOff x="6192551" y="1598002"/>
            <a:chExt cx="432511" cy="357141"/>
          </a:xfrm>
        </p:grpSpPr>
        <p:sp>
          <p:nvSpPr>
            <p:cNvPr id="73" name="Triângulo isósceles 72">
              <a:extLst>
                <a:ext uri="{FF2B5EF4-FFF2-40B4-BE49-F238E27FC236}">
                  <a16:creationId xmlns:a16="http://schemas.microsoft.com/office/drawing/2014/main" id="{B94AE239-774E-EFB0-FBBD-85668EEEB5B2}"/>
                </a:ext>
              </a:extLst>
            </p:cNvPr>
            <p:cNvSpPr/>
            <p:nvPr/>
          </p:nvSpPr>
          <p:spPr>
            <a:xfrm rot="5400000">
              <a:off x="6281925" y="1612006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11AA1A51-7119-BCD9-3057-695D73DF07FF}"/>
                    </a:ext>
                  </a:extLst>
                </p:cNvPr>
                <p:cNvSpPr txBox="1"/>
                <p:nvPr/>
              </p:nvSpPr>
              <p:spPr>
                <a:xfrm>
                  <a:off x="6192551" y="1598002"/>
                  <a:ext cx="4069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/>
                </a:p>
              </p:txBody>
            </p:sp>
          </mc:Choice>
          <mc:Fallback>
            <p:sp>
              <p:nvSpPr>
                <p:cNvPr id="76" name="CaixaDeTexto 75">
                  <a:extLst>
                    <a:ext uri="{FF2B5EF4-FFF2-40B4-BE49-F238E27FC236}">
                      <a16:creationId xmlns:a16="http://schemas.microsoft.com/office/drawing/2014/main" id="{11AA1A51-7119-BCD9-3057-695D73DF0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2551" y="1598002"/>
                  <a:ext cx="40690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BB29815E-1A6B-456A-FA5F-3649A9F5D331}"/>
              </a:ext>
            </a:extLst>
          </p:cNvPr>
          <p:cNvGrpSpPr/>
          <p:nvPr/>
        </p:nvGrpSpPr>
        <p:grpSpPr>
          <a:xfrm>
            <a:off x="9051371" y="2510548"/>
            <a:ext cx="426486" cy="358585"/>
            <a:chOff x="7795834" y="2509956"/>
            <a:chExt cx="426486" cy="358585"/>
          </a:xfrm>
        </p:grpSpPr>
        <p:sp>
          <p:nvSpPr>
            <p:cNvPr id="74" name="Triângulo isósceles 73">
              <a:extLst>
                <a:ext uri="{FF2B5EF4-FFF2-40B4-BE49-F238E27FC236}">
                  <a16:creationId xmlns:a16="http://schemas.microsoft.com/office/drawing/2014/main" id="{8789981B-4901-74F8-2B88-B1A8BCCF0FD4}"/>
                </a:ext>
              </a:extLst>
            </p:cNvPr>
            <p:cNvSpPr/>
            <p:nvPr/>
          </p:nvSpPr>
          <p:spPr>
            <a:xfrm rot="5400000">
              <a:off x="7879183" y="2525404"/>
              <a:ext cx="340360" cy="34591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0309FE81-BB02-8B78-9C0D-15BF28AF0CA8}"/>
                    </a:ext>
                  </a:extLst>
                </p:cNvPr>
                <p:cNvSpPr txBox="1"/>
                <p:nvPr/>
              </p:nvSpPr>
              <p:spPr>
                <a:xfrm>
                  <a:off x="7795834" y="2509956"/>
                  <a:ext cx="4069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pt-BR" sz="1400"/>
                </a:p>
              </p:txBody>
            </p:sp>
          </mc:Choice>
          <mc:Fallback>
            <p:sp>
              <p:nvSpPr>
                <p:cNvPr id="77" name="CaixaDeTexto 76">
                  <a:extLst>
                    <a:ext uri="{FF2B5EF4-FFF2-40B4-BE49-F238E27FC236}">
                      <a16:creationId xmlns:a16="http://schemas.microsoft.com/office/drawing/2014/main" id="{0309FE81-BB02-8B78-9C0D-15BF28AF0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834" y="2509956"/>
                  <a:ext cx="40690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D7602313-A8F6-4FF1-C6F6-2539610A7374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10172974" y="2696413"/>
            <a:ext cx="561508" cy="508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0385D5E0-C8A7-AFC8-04DA-48FCF038A38A}"/>
                  </a:ext>
                </a:extLst>
              </p:cNvPr>
              <p:cNvSpPr txBox="1"/>
              <p:nvPr/>
            </p:nvSpPr>
            <p:spPr>
              <a:xfrm>
                <a:off x="10671716" y="2512044"/>
                <a:ext cx="653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sz="1600"/>
              </a:p>
            </p:txBody>
          </p:sp>
        </mc:Choice>
        <mc:Fallback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0385D5E0-C8A7-AFC8-04DA-48FCF038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16" y="2512044"/>
                <a:ext cx="65312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FA0A03D1-5FC1-E8FE-F93A-AC77DC7730E8}"/>
                  </a:ext>
                </a:extLst>
              </p:cNvPr>
              <p:cNvSpPr txBox="1"/>
              <p:nvPr/>
            </p:nvSpPr>
            <p:spPr>
              <a:xfrm>
                <a:off x="3989840" y="1115665"/>
                <a:ext cx="8256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01" name="CaixaDeTexto 100">
                <a:extLst>
                  <a:ext uri="{FF2B5EF4-FFF2-40B4-BE49-F238E27FC236}">
                    <a16:creationId xmlns:a16="http://schemas.microsoft.com/office/drawing/2014/main" id="{FA0A03D1-5FC1-E8FE-F93A-AC77DC773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40" y="1115665"/>
                <a:ext cx="825611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B8A895FE-9088-9056-4977-10F0380E4715}"/>
                  </a:ext>
                </a:extLst>
              </p:cNvPr>
              <p:cNvSpPr txBox="1"/>
              <p:nvPr/>
            </p:nvSpPr>
            <p:spPr>
              <a:xfrm>
                <a:off x="6241697" y="1520644"/>
                <a:ext cx="83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2" name="CaixaDeTexto 101">
                <a:extLst>
                  <a:ext uri="{FF2B5EF4-FFF2-40B4-BE49-F238E27FC236}">
                    <a16:creationId xmlns:a16="http://schemas.microsoft.com/office/drawing/2014/main" id="{B8A895FE-9088-9056-4977-10F0380E4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697" y="1520644"/>
                <a:ext cx="832792" cy="276999"/>
              </a:xfrm>
              <a:prstGeom prst="rect">
                <a:avLst/>
              </a:prstGeom>
              <a:blipFill>
                <a:blip r:embed="rId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DBB12817-973A-6554-054E-6C7FB24329BD}"/>
                  </a:ext>
                </a:extLst>
              </p:cNvPr>
              <p:cNvSpPr txBox="1"/>
              <p:nvPr/>
            </p:nvSpPr>
            <p:spPr>
              <a:xfrm>
                <a:off x="8274076" y="2454329"/>
                <a:ext cx="8327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pt-B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2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5" name="CaixaDeTexto 104">
                <a:extLst>
                  <a:ext uri="{FF2B5EF4-FFF2-40B4-BE49-F238E27FC236}">
                    <a16:creationId xmlns:a16="http://schemas.microsoft.com/office/drawing/2014/main" id="{DBB12817-973A-6554-054E-6C7FB2432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076" y="2454329"/>
                <a:ext cx="832792" cy="276999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9BC28F92-04A3-3AE0-0F51-216ADCA0B4E4}"/>
              </a:ext>
            </a:extLst>
          </p:cNvPr>
          <p:cNvSpPr txBox="1"/>
          <p:nvPr/>
        </p:nvSpPr>
        <p:spPr>
          <a:xfrm>
            <a:off x="1304739" y="3640945"/>
            <a:ext cx="734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>
                <a:latin typeface="+mj-lt"/>
              </a:rPr>
              <a:t>entrada</a:t>
            </a:r>
            <a:endParaRPr lang="pt-BR" b="1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8E19896B-A408-D4D3-038B-55E2BE3591C2}"/>
              </a:ext>
            </a:extLst>
          </p:cNvPr>
          <p:cNvSpPr txBox="1"/>
          <p:nvPr/>
        </p:nvSpPr>
        <p:spPr>
          <a:xfrm>
            <a:off x="10693612" y="27864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0">
                <a:latin typeface="+mj-lt"/>
              </a:rPr>
              <a:t>saída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210155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E29AF-F1B3-67A7-3AAF-3A92F0201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04D7FB2-09F7-C396-C82B-DADBE75F690E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104D7FB2-09F7-C396-C82B-DADBE75F6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7F42589-6C44-746A-1C51-6AD4BF73194C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67F42589-6C44-746A-1C51-6AD4BF73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538FFD-A97D-FF90-1D6A-59D8BC31656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F538FFD-A97D-FF90-1D6A-59D8BC316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D549939-62FA-B502-A2DA-AD89DDE0AB84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D549939-62FA-B502-A2DA-AD89DDE0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D8EE68-00BC-88D2-858F-6B902FD94EB3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28D8EE68-00BC-88D2-858F-6B902FD94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ED3C2B6-5B5C-C57E-2BD2-AE70FD68EA05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627C9B2-AF0A-2272-FDBB-E16BE4F77330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ângulo 30">
            <a:extLst>
              <a:ext uri="{FF2B5EF4-FFF2-40B4-BE49-F238E27FC236}">
                <a16:creationId xmlns:a16="http://schemas.microsoft.com/office/drawing/2014/main" id="{B864E17A-EF81-FE80-FA55-63BE233CCC5F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03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449FF-CC01-82EE-897E-9F424274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DAC9726-C841-63CA-2A81-91EE5A812D57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7DAC9726-C841-63CA-2A81-91EE5A812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2112C7E-791B-BE31-8A42-CAC77923758F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2112C7E-791B-BE31-8A42-CAC779237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5C54DA-0F36-0ED3-29A4-CE954F440A7A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C85C54DA-0F36-0ED3-29A4-CE954F44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1A8815-2C00-BB8B-1ADB-0A0086AEB51B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01A8815-2C00-BB8B-1ADB-0A0086AEB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DFC9B8A-25C7-FCB8-1ACC-86FCD08F197C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DFC9B8A-25C7-FCB8-1ACC-86FCD08F1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DE14CAA-9143-40C1-5D83-D99AB603AB8D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BB583CE-598C-A249-5A8E-15CB6DDBEF91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B18C766-B652-EA7B-37B9-0E7D847ECB78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11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pt-BR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1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sz="1100" b="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pt-BR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d>
                                        <m:dPr>
                                          <m:ctrlPr>
                                            <a:rPr lang="pt-BR" sz="1100" b="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100" b="1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100" b="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1100" b="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; </m:t>
                                          </m:r>
                                          <m:r>
                                            <a:rPr lang="pt-BR" sz="11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B18C766-B652-EA7B-37B9-0E7D847E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38774"/>
              </a:xfrm>
              <a:prstGeom prst="rect">
                <a:avLst/>
              </a:prstGeom>
              <a:blipFill>
                <a:blip r:embed="rId7"/>
                <a:stretch>
                  <a:fillRect t="-131944" b="-197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383C1241-0E76-FCC0-E4CD-BBD729EA0FFF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98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E257-056D-0E77-C073-5F378B2D2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CF5492-5271-2796-1F9F-49A4240E23A6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CF5492-5271-2796-1F9F-49A4240E2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9BCA1-EF83-EC75-7FE8-4352449C2092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9BCA1-EF83-EC75-7FE8-4352449C2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699EACF-A2BD-C8D2-D3FA-BC983B34E936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6699EACF-A2BD-C8D2-D3FA-BC983B34E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3826617-D7B0-F5F2-E48E-C1D06B639641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3826617-D7B0-F5F2-E48E-C1D06B639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F89951A-B1B3-4A1D-43F5-77749C9DAFBD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F89951A-B1B3-4A1D-43F5-77749C9DA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DFAB7254-2BF3-4186-B0CD-C276A495A369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A2F3D75-4E38-87A5-0F7E-442A4366BC5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7E7C97-208D-CABD-226B-F708098AF044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77E7C97-208D-CABD-226B-F708098A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29">
            <a:extLst>
              <a:ext uri="{FF2B5EF4-FFF2-40B4-BE49-F238E27FC236}">
                <a16:creationId xmlns:a16="http://schemas.microsoft.com/office/drawing/2014/main" id="{8BEAB549-C54D-B227-CE12-34B00D15BCEC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8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4FA6-DF9E-F94F-D98C-199694C2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5B7E23-23CF-AC72-A7E5-19CF2F58C8A1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0E5B7E23-23CF-AC72-A7E5-19CF2F58C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EAC9394-8428-61C1-C7E1-7B7557B39E1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EAC9394-8428-61C1-C7E1-7B7557B39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10D7F9-653E-CE9F-854F-94272B23633D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410D7F9-653E-CE9F-854F-94272B236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8E3CCFC-F210-B51C-A1FA-B1B0BA61850E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E8E3CCFC-F210-B51C-A1FA-B1B0BA618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15B7B67-5AB0-1EEB-462D-EB88DE87109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15B7B67-5AB0-1EEB-462D-EB88DE87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0D89808-B26A-B7C2-D53E-4218B11A3B5F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90D89808-B26A-B7C2-D53E-4218B11A3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88BC525-07C0-84E7-CEAA-1091938AD70E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341A247-8657-84C7-9A0B-5FCAD13521C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DDDD0C-0947-969D-CEDC-91F1B2D876B1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19DDDD0C-0947-969D-CEDC-91F1B2D87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>
            <a:extLst>
              <a:ext uri="{FF2B5EF4-FFF2-40B4-BE49-F238E27FC236}">
                <a16:creationId xmlns:a16="http://schemas.microsoft.com/office/drawing/2014/main" id="{61A7A859-306D-9C28-E86C-3C8FECD36E7A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71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6EC4B-DD64-370C-A6BF-103A1A95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F528DBD-B59D-8283-88EA-840359DB7615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FF528DBD-B59D-8283-88EA-840359DB7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256350B-CA93-C6B9-E6CC-93D46B634D1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256350B-CA93-C6B9-E6CC-93D46B634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3D4F434-C351-AE7D-5636-16E656334FB4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3D4F434-C351-AE7D-5636-16E656334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8E10852-3B37-947C-7B97-8C831D7BB31F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8E10852-3B37-947C-7B97-8C831D7BB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EBCD47A-9EC2-7438-1775-9D4B1CDDF01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6EBCD47A-9EC2-7438-1775-9D4B1CDDF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C0A4E-7873-61A3-D4A7-F64BAE65E140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A50C0A4E-7873-61A3-D4A7-F64BAE65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17524B29-54B2-67D7-7665-F6BB84F1181C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E7B24EF-9D70-1436-9658-5D987A0D9D5B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8B2D28-A38A-C821-8B2F-7B122B6DAE48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D8B2D28-A38A-C821-8B2F-7B122B6DA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999D8A-7D53-6473-A271-B15A6B3014BB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7999D8A-7D53-6473-A271-B15A6B30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tângulo 9">
            <a:extLst>
              <a:ext uri="{FF2B5EF4-FFF2-40B4-BE49-F238E27FC236}">
                <a16:creationId xmlns:a16="http://schemas.microsoft.com/office/drawing/2014/main" id="{2F407969-3227-D0BF-CB7C-7FD9ABD69754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F66A9EC-9701-6B02-BF82-1BD7016B677E}"/>
              </a:ext>
            </a:extLst>
          </p:cNvPr>
          <p:cNvCxnSpPr>
            <a:cxnSpLocks/>
          </p:cNvCxnSpPr>
          <p:nvPr/>
        </p:nvCxnSpPr>
        <p:spPr>
          <a:xfrm>
            <a:off x="2960860" y="2690516"/>
            <a:ext cx="872000" cy="448924"/>
          </a:xfrm>
          <a:prstGeom prst="straightConnector1">
            <a:avLst/>
          </a:prstGeom>
          <a:ln w="12700">
            <a:solidFill>
              <a:srgbClr val="C00000">
                <a:alpha val="32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995AB5-17A0-35C5-B594-ED448C198FFC}"/>
                  </a:ext>
                </a:extLst>
              </p:cNvPr>
              <p:cNvSpPr txBox="1"/>
              <p:nvPr/>
            </p:nvSpPr>
            <p:spPr>
              <a:xfrm>
                <a:off x="3256771" y="2678026"/>
                <a:ext cx="37343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200" b="0" i="1" smtClean="0">
                              <a:solidFill>
                                <a:srgbClr val="DFA79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>
                  <a:solidFill>
                    <a:srgbClr val="DFA795"/>
                  </a:solidFill>
                </a:endParaRP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3995AB5-17A0-35C5-B594-ED448C198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771" y="2678026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30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F39C2-AE6A-2664-E57E-5513A1AC2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2615F38-B0DC-1066-3F3F-65F7CDE3EEE9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52615F38-B0DC-1066-3F3F-65F7CDE3E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F92287B-68EB-62CF-F6E7-D7F7B34873C8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2F92287B-68EB-62CF-F6E7-D7F7B3487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1A2C156-5B11-AFB2-8F66-F4BACB9B958C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1A2C156-5B11-AFB2-8F66-F4BACB9B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3B11B5-2C58-E9A0-7D31-F9EE6E3F509E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73B11B5-2C58-E9A0-7D31-F9EE6E3F5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D79FFC3-1DAE-F52D-62D0-6FBF81151A9F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D79FFC3-1DAE-F52D-62D0-6FBF81151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10DEAC0-39AC-7474-5DAA-8A7C45C12094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F10DEAC0-39AC-7474-5DAA-8A7C45C1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8563183-48E4-DEE5-6AD3-D1CFA82C791E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79D7E86-F2D2-B820-6BE5-E33B4098C947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3CB81CC-2D45-76F4-29A6-F6F9F05B9D70}"/>
                  </a:ext>
                </a:extLst>
              </p:cNvPr>
              <p:cNvSpPr txBox="1"/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11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1100" b="1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pt-BR" sz="11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3CB81CC-2D45-76F4-29A6-F6F9F05B9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3" y="928554"/>
                <a:ext cx="6096000" cy="471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D2BEFF-32AB-C239-3003-04515649E0FC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5D2BEFF-32AB-C239-3003-04515649E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3C3D2-72EF-5392-1BC9-142283F351C1}"/>
                  </a:ext>
                </a:extLst>
              </p:cNvPr>
              <p:cNvSpPr txBox="1"/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1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E33C3D2-72EF-5392-1BC9-142283F35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9" y="3098730"/>
                <a:ext cx="6096000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2C4056CA-A7F4-A9BF-CFA7-E23CA89AA25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/>
    </mc:Choice>
    <mc:Fallback xmlns="">
      <p:transition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F010E-5F02-C633-C50C-A9C6C7D1A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CA0392C-A6A9-D58C-8C1A-140451696637}"/>
                  </a:ext>
                </a:extLst>
              </p:cNvPr>
              <p:cNvSpPr/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DCA0392C-A6A9-D58C-8C1A-140451696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25" y="2321781"/>
                <a:ext cx="432000" cy="432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A5CAC89-E5D0-0C1A-5A99-F4367109F77E}"/>
                  </a:ext>
                </a:extLst>
              </p:cNvPr>
              <p:cNvSpPr/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pt-B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400"/>
              </a:p>
            </p:txBody>
          </p:sp>
        </mc:Choice>
        <mc:Fallback xmlns=""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6A5CAC89-E5D0-0C1A-5A99-F4367109F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899" y="2321781"/>
                <a:ext cx="432000" cy="432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37AC21-6C75-CE21-8C54-267F9A771AA9}"/>
                  </a:ext>
                </a:extLst>
              </p:cNvPr>
              <p:cNvSpPr txBox="1"/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37AC21-6C75-CE21-8C54-267F9A771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1771115"/>
                <a:ext cx="480196" cy="301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596F2-FC5F-2291-EC3A-9D40D962F20B}"/>
                  </a:ext>
                </a:extLst>
              </p:cNvPr>
              <p:cNvSpPr txBox="1"/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D0596F2-FC5F-2291-EC3A-9D40D962F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458" y="2025151"/>
                <a:ext cx="480196" cy="3025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8B0A69-07C2-D8BF-AC03-025D2D6F1B92}"/>
                  </a:ext>
                </a:extLst>
              </p:cNvPr>
              <p:cNvSpPr txBox="1"/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F8B0A69-07C2-D8BF-AC03-025D2D6F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1771115"/>
                <a:ext cx="480196" cy="3017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763F36-E32E-2A5F-2540-2B3EF2D0CA9D}"/>
                  </a:ext>
                </a:extLst>
              </p:cNvPr>
              <p:cNvSpPr txBox="1"/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4763F36-E32E-2A5F-2540-2B3EF2D0C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822" y="2025151"/>
                <a:ext cx="480196" cy="301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F7F9D12-1031-5E7E-ACE0-F61F443BBD61}"/>
              </a:ext>
            </a:extLst>
          </p:cNvPr>
          <p:cNvCxnSpPr/>
          <p:nvPr/>
        </p:nvCxnSpPr>
        <p:spPr>
          <a:xfrm>
            <a:off x="3717459" y="1795499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D9FDEF3-CD1D-44F4-06C1-8E03FB3C4E2E}"/>
              </a:ext>
            </a:extLst>
          </p:cNvPr>
          <p:cNvCxnSpPr>
            <a:cxnSpLocks/>
          </p:cNvCxnSpPr>
          <p:nvPr/>
        </p:nvCxnSpPr>
        <p:spPr>
          <a:xfrm flipH="1">
            <a:off x="3453633" y="2055983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C74AC-1BE5-4701-BEB9-585AE2839501}"/>
                  </a:ext>
                </a:extLst>
              </p:cNvPr>
              <p:cNvSpPr txBox="1"/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5C74AC-1BE5-4701-BEB9-585AE2839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1765097"/>
                <a:ext cx="480195" cy="3092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A5B169-F546-2AA0-4298-A84696E71011}"/>
                  </a:ext>
                </a:extLst>
              </p:cNvPr>
              <p:cNvSpPr txBox="1"/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FA5B169-F546-2AA0-4298-A84696E71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871" y="2019133"/>
                <a:ext cx="480195" cy="3092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5DCCE28-C771-EE5F-6B1F-0581FAC5D13C}"/>
                  </a:ext>
                </a:extLst>
              </p:cNvPr>
              <p:cNvSpPr txBox="1"/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35DCCE28-C771-EE5F-6B1F-0581FAC5D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1765097"/>
                <a:ext cx="480195" cy="3092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86F6C8F-5A1C-1D9B-6158-81BC6CB1A7D9}"/>
                  </a:ext>
                </a:extLst>
              </p:cNvPr>
              <p:cNvSpPr txBox="1"/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d>
                            <m:dPr>
                              <m:ctrlP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pt-BR" sz="110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86F6C8F-5A1C-1D9B-6158-81BC6CB1A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235" y="2019133"/>
                <a:ext cx="480195" cy="3092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A0A0AE9-C09A-935E-FC0C-4E72334B0581}"/>
              </a:ext>
            </a:extLst>
          </p:cNvPr>
          <p:cNvCxnSpPr/>
          <p:nvPr/>
        </p:nvCxnSpPr>
        <p:spPr>
          <a:xfrm>
            <a:off x="2785872" y="1789481"/>
            <a:ext cx="0" cy="48432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917A18E-5BBD-1A8C-2CFB-D186AF80ACDA}"/>
              </a:ext>
            </a:extLst>
          </p:cNvPr>
          <p:cNvCxnSpPr>
            <a:cxnSpLocks/>
          </p:cNvCxnSpPr>
          <p:nvPr/>
        </p:nvCxnSpPr>
        <p:spPr>
          <a:xfrm flipH="1">
            <a:off x="2522046" y="2049965"/>
            <a:ext cx="540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018BDBB-C942-E187-A8B7-036F1A6476CE}"/>
                  </a:ext>
                </a:extLst>
              </p:cNvPr>
              <p:cNvSpPr txBox="1"/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pt-B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100" i="1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018BDBB-C942-E187-A8B7-036F1A64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431" y="1529348"/>
                <a:ext cx="471119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ângulo 23">
            <a:extLst>
              <a:ext uri="{FF2B5EF4-FFF2-40B4-BE49-F238E27FC236}">
                <a16:creationId xmlns:a16="http://schemas.microsoft.com/office/drawing/2014/main" id="{66D1F1A7-4A09-FA09-5EDB-BAD6BCDF5251}"/>
              </a:ext>
            </a:extLst>
          </p:cNvPr>
          <p:cNvSpPr/>
          <p:nvPr/>
        </p:nvSpPr>
        <p:spPr>
          <a:xfrm>
            <a:off x="1866900" y="548640"/>
            <a:ext cx="3756660" cy="4196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51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0">
        <p:fade/>
      </p:transition>
    </mc:Choice>
    <mc:Fallback xmlns="">
      <p:transition advTm="2000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380</Words>
  <Application>Microsoft Office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Ruys</dc:creator>
  <cp:lastModifiedBy>Igor Ruys</cp:lastModifiedBy>
  <cp:revision>2</cp:revision>
  <dcterms:created xsi:type="dcterms:W3CDTF">2024-02-11T02:28:02Z</dcterms:created>
  <dcterms:modified xsi:type="dcterms:W3CDTF">2024-06-22T03:45:12Z</dcterms:modified>
</cp:coreProperties>
</file>