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76" r:id="rId3"/>
    <p:sldId id="259" r:id="rId4"/>
    <p:sldId id="269" r:id="rId5"/>
    <p:sldId id="257" r:id="rId6"/>
    <p:sldId id="277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5" r:id="rId19"/>
    <p:sldId id="26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95"/>
    <a:srgbClr val="E3B1A1"/>
    <a:srgbClr val="FF6969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90" autoAdjust="0"/>
  </p:normalViewPr>
  <p:slideViewPr>
    <p:cSldViewPr snapToGrid="0">
      <p:cViewPr>
        <p:scale>
          <a:sx n="100" d="100"/>
          <a:sy n="100" d="100"/>
        </p:scale>
        <p:origin x="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567CAF4-81DD-D5B8-5E44-0464E17D8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8028E6-2542-389B-932E-FAA3F54C24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A7956-C6AE-448B-A3F9-6DA1DD950654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CC51E-C10C-EEB6-6EF2-20E46967B5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502C89-1211-6BF1-389E-C9D2275E0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B4D8F-42B1-4E30-B92F-83E8DF57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5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06C4-3504-C042-2D8A-D1FCBEFF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05202-0D59-15A7-6448-379B1D9D3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0889F-23C9-2F3B-8281-5FB8F1C2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A1D02-3B89-8FA1-187A-105901BC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15D92-88AD-F22B-636C-A8DE153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00C6-160E-7609-0EE6-6F86EBEE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A14BD7-C6DD-187E-3C95-98395C34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5E5E0-D3B7-7440-E86A-CB7552A5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E9C94-505E-CE88-A9AC-280DB1A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08676-953A-A429-0BBF-B6BEBB65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1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AFA95-1699-2E10-8C94-69A83F717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98A4BC-7756-B6B7-D6E0-AD0DE9D2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80C4D-F5C5-809F-9D91-1B0A988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DF1CB-3618-5383-4736-D61A752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D4579-2E52-965E-0BBE-6D753F5A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5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2538-F467-0E88-C918-761BAF7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8BAC0-949B-8517-F33D-08896C21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98F1D-AC1D-6943-E011-B475ECC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7750A-34DA-B9F9-BB2E-FD591441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CD721-24F5-52EC-3147-268063B8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EA4F-4242-9DB0-C671-FF16C6EB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5EFF80-6C84-502E-399E-2F8AD927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89C9-E5B4-F21F-9966-EDE6C8D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AAB56-78D9-FF20-C2D7-B5D241D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9882B-8B4B-8F91-CC9F-FEFBF63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16A3B-6828-E464-08EF-CC673FE9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1AB0A-65D5-88EB-FBC6-4087A3C3E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DF88DE-3644-C177-C855-F48695BA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733CB-C42A-2668-22EA-7AC43EE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73847-D5BB-BA76-2969-69E1EF5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5266DA-5345-D950-E22E-67D7EF7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7497-1671-134F-0305-1049449C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90906-744B-BB81-211F-FC0F5D85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914F6-E55E-D75F-911A-4C5E3BB7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88A75-FC56-2B71-6015-DB4C430B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D21AD-3BA2-9609-82CD-237D08735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1D24B-6C4A-5E34-06EC-0FB7FFC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5DCD34-38BD-644E-F224-1CD2667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C2AB63-56D6-5AF6-B551-9D71DD25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59A4-5B88-F822-4989-C3F4C558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697F-AD18-D6A2-F470-3C33E348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352C1-B688-BC13-EB0E-0766670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EEE18A-145B-6499-AC3A-EFC002C5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E3387-CD54-8C62-8C79-45085775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6B1755-0E7B-8B63-3E81-7D535A6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14326-034B-2644-4753-672F874F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ECB3B-7F13-92B8-9BF9-4069E16D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BCF0C-B422-B46E-8BA6-99E90B96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9BB0D-BFFB-40AB-F1EC-3912A37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9C643D-D9C1-39A3-D9BF-C600945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07D8A-BB71-12D1-52CE-64E9373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DC27E-31D1-BC12-4DA1-0FB6F63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FC8CC-4A60-8492-4DDE-D59B1BCE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53FDF-4F1F-8984-3E1B-A078ED242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DF885-2889-659C-F3B3-9E255DDB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72F70-FDD8-0933-DC89-44E68DC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3C9EB-CF7A-8972-0ABE-A7296A2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24F413-397E-51FF-35F8-9E787C8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D2AF89-3D40-9235-1532-6A495C3F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C987D-D455-0EA6-5B46-3C8BAA53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2BF99-F024-6E0D-D015-B0E1D303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F6DCE-8205-CA8B-A38C-EAEBE722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F6E99-E7E7-4423-55CA-8DDDF8A6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5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1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sz="1100"/>
                  <a:t> amostras</a:t>
                </a: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>
                          <a:latin typeface="Cambria Math" panose="02040503050406030204" pitchFamily="18" charset="0"/>
                        </a:rPr>
                        <m:t>𝐓𝐫𝐞𝐢𝐧𝐚𝐦𝐞𝐧𝐭𝐨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F9C9F5A9-6FF7-1BC6-1D71-DF3CF39D4F19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7761-8866-05CF-AC31-B46271F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4C4B016-B16A-40DE-92EF-DE266D2E338E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A85681-B881-CB77-9989-E21AF0035DD7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9CB8C17-A9D6-8210-EE71-DD926A7B19AC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390CA06-552C-B900-FE7F-A49DFDC0A8A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11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2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32533159-9E83-94F2-CA2C-3807A2FEA44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686D-C824-E25D-B72C-7C3C0249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28653FA-30BD-C2C9-9717-67006E433D12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29A8ABF-6212-BAAA-3D01-B8A5D830DBD6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CF5D3B-54DA-2CE5-CE7D-BA1FA68F888E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CD56DB1-3E3D-F260-317B-3AE395DADD2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4128A4D9-6055-5D18-6EDD-3554B2B1D3E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CABF-BBCB-48FD-FD70-54237EB4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987A93-9A16-7E98-D8E4-268B098379ED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0628C6-7FD1-D891-7290-D58491D2E470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1D623D-12F3-8D03-0D5B-333322723B64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03D65C-D175-BDAB-992D-B4F43A9C6A2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5A420C3D-F959-353C-36EE-3CEF8763C30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60A8C-0869-2796-6BE0-01169B0D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3E8979B-72E2-9314-C58E-7A3935CEC439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66849C7-C0F5-B9A2-E1FD-90BF9B50DE9F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76808D3-84AC-17E4-0654-652A218C93A4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EB67432-8792-EDB6-F78A-5A12B0089FFC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6394C843-F0D2-B6B6-A085-7697E280DEC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386687-B2A9-B1A9-7E27-2A62A2FBA635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391940" cy="43368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/>
              <p:nvPr/>
            </p:nvSpPr>
            <p:spPr>
              <a:xfrm>
                <a:off x="3062046" y="2670589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46" y="2670589"/>
                <a:ext cx="37343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8ECD9A-7F6E-763E-7D1F-D58EFFFCC648}"/>
              </a:ext>
            </a:extLst>
          </p:cNvPr>
          <p:cNvCxnSpPr>
            <a:cxnSpLocks/>
          </p:cNvCxnSpPr>
          <p:nvPr/>
        </p:nvCxnSpPr>
        <p:spPr>
          <a:xfrm>
            <a:off x="3849430" y="2705088"/>
            <a:ext cx="471110" cy="434352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/>
              <p:nvPr/>
            </p:nvSpPr>
            <p:spPr>
              <a:xfrm>
                <a:off x="3950616" y="2685161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16" y="2685161"/>
                <a:ext cx="37343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D9F06-FD0D-CBE7-25A7-0611C75D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142319-26C1-1AE8-A009-1D6F8E497307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5786404-3D35-FE46-A9CB-07D2AE866FF1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547E72-43B9-1AAB-EB28-3DF6B5262EA0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4390BD0-F437-31B2-1DBF-3FB6D2837DF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1ECEB96E-B865-D3D6-5046-17C17167CF0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3D33-DB67-84F2-A999-DFE7EB52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2BFD253-F7D0-9582-EBDB-77BC481CA55A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580B8C6-ECBF-54F3-0BC3-2C669B1D99AB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57D3002-170E-EEE4-8BAE-6B3394C05F18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830352-CE31-4A5F-2A07-F4FCC1E0B604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/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/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/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/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9C4336-8F2D-B414-8B5D-64535651EC15}"/>
              </a:ext>
            </a:extLst>
          </p:cNvPr>
          <p:cNvCxnSpPr/>
          <p:nvPr/>
        </p:nvCxnSpPr>
        <p:spPr>
          <a:xfrm>
            <a:off x="4627264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470559B-5378-9D46-BC77-0E6972ACE8A1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B550F189-A688-5191-26A2-FBE2F5F2CE3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07BC-CD22-9336-95B7-21C06321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0406C9-D89B-EBE8-BC10-F8D4AEFDC38E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911305-6AF2-726B-F0B3-B10EA51C788D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5FE5453-12C5-767E-9F87-9BC6FCA37562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A6AF609-042A-EE02-B827-088538027A9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/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/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/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/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E5A2AF8-D826-DD3F-C097-A73CFA962D73}"/>
              </a:ext>
            </a:extLst>
          </p:cNvPr>
          <p:cNvCxnSpPr/>
          <p:nvPr/>
        </p:nvCxnSpPr>
        <p:spPr>
          <a:xfrm>
            <a:off x="4627264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7F830E-059F-5C15-14AB-96397FB6F8F6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sz="11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9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A61B5669-31A2-7B89-EA08-2A8B0FCDDE6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0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72540-CFED-63A6-9B0F-AA70291B9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72785C-B091-22F1-9D2B-C9AB23BEE2DE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560CD6C-907C-D815-B804-F1687F23531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114EB72-E5CF-BCD7-7D81-4AB5ABDD169C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B330424-3890-04D7-7202-7F3F3AE0D2A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/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/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/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/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EC99D42-8B91-0D19-492F-1B9CC301DB38}"/>
              </a:ext>
            </a:extLst>
          </p:cNvPr>
          <p:cNvCxnSpPr/>
          <p:nvPr/>
        </p:nvCxnSpPr>
        <p:spPr>
          <a:xfrm>
            <a:off x="4627264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663497D-9748-E896-5A66-72CB7594EE4D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/>
              <p:nvPr/>
            </p:nvSpPr>
            <p:spPr>
              <a:xfrm>
                <a:off x="4388115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5" y="1534447"/>
                <a:ext cx="471119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6B26D10B-B751-54DF-5D48-20AE741CF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4280-ADA2-3F6F-6098-95EFEB15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92707-B2E6-631C-BD30-94CF5E234404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/>
              <p:nvPr/>
            </p:nvSpPr>
            <p:spPr>
              <a:xfrm>
                <a:off x="3020551" y="2860908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8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D05463B-2F88-B11E-995D-528B2C3AC21D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5586FC-A317-0C15-72E9-CCF33A7626F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540B6CB-B745-2A4D-AB7D-81FF78893EF3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0881F7-08FA-0E2F-233D-619192F8C40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43AA24B-871E-CE5B-4E13-5F690D9E62E8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/>
              <p:nvPr/>
            </p:nvSpPr>
            <p:spPr>
              <a:xfrm>
                <a:off x="3654822" y="2760133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3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/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/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/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/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0C25685-BD99-7D2B-B86D-08E540738C8E}"/>
              </a:ext>
            </a:extLst>
          </p:cNvPr>
          <p:cNvCxnSpPr/>
          <p:nvPr/>
        </p:nvCxnSpPr>
        <p:spPr>
          <a:xfrm>
            <a:off x="4627264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D699900-1C6A-05FC-38EB-C2B28D8F8B02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EF745B6-8A17-EA3C-3427-F87E9577E568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/>
              <p:nvPr/>
            </p:nvSpPr>
            <p:spPr>
              <a:xfrm>
                <a:off x="4047253" y="2890938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8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/>
              <p:nvPr/>
            </p:nvSpPr>
            <p:spPr>
              <a:xfrm>
                <a:off x="4388115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5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35">
            <a:extLst>
              <a:ext uri="{FF2B5EF4-FFF2-40B4-BE49-F238E27FC236}">
                <a16:creationId xmlns:a16="http://schemas.microsoft.com/office/drawing/2014/main" id="{34C97507-1F7A-40DD-DFE2-3D51961D0390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CF35-AB8E-D943-2658-A4250F33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6E40DCD-B346-9CFD-CCD1-349FAE0EC802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/>
              <p:nvPr/>
            </p:nvSpPr>
            <p:spPr>
              <a:xfrm>
                <a:off x="3020551" y="2860908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8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CE38DA-93E3-EF7D-FBA7-D685D12D5353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15CDFC-1384-B818-EC5C-4899D6D0A574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171A60A-2295-E637-1482-B004FD138E8B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84CAF92-29BF-D9D8-E136-B8A191FAF8C9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9D16EE-248C-4D3D-BFD8-B2D0330D60CF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/>
              <p:nvPr/>
            </p:nvSpPr>
            <p:spPr>
              <a:xfrm>
                <a:off x="3654822" y="2760133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3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/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9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/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5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/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9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/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5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E88D7ED-E072-9A12-30D8-6EF03122FEB8}"/>
              </a:ext>
            </a:extLst>
          </p:cNvPr>
          <p:cNvCxnSpPr/>
          <p:nvPr/>
        </p:nvCxnSpPr>
        <p:spPr>
          <a:xfrm>
            <a:off x="4627264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60CF3D9-4841-DD0C-4767-E5213D38F933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E75E6BE-D834-B4C4-4A56-505A536F399A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/>
              <p:nvPr/>
            </p:nvSpPr>
            <p:spPr>
              <a:xfrm>
                <a:off x="4047253" y="2890938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8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DDFB2A5-196B-24CF-55B1-DC3566FECF0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715899" y="3581821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3B8918FF-957A-404D-3581-A624AC4D37AF}"/>
              </a:ext>
            </a:extLst>
          </p:cNvPr>
          <p:cNvSpPr/>
          <p:nvPr/>
        </p:nvSpPr>
        <p:spPr>
          <a:xfrm>
            <a:off x="3499900" y="3829255"/>
            <a:ext cx="432001" cy="2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</a:rPr>
              <a:t>sgn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/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9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/>
              <p:nvPr/>
            </p:nvSpPr>
            <p:spPr>
              <a:xfrm>
                <a:off x="4388115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5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9AC469E-8A3B-F80E-E76F-21F41B282AE5}"/>
              </a:ext>
            </a:extLst>
          </p:cNvPr>
          <p:cNvCxnSpPr>
            <a:cxnSpLocks/>
          </p:cNvCxnSpPr>
          <p:nvPr/>
        </p:nvCxnSpPr>
        <p:spPr>
          <a:xfrm>
            <a:off x="3715899" y="4099352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>
                          <a:latin typeface="Cambria Math" panose="02040503050406030204" pitchFamily="18" charset="0"/>
                        </a:rPr>
                        <m:t>𝐏𝐫𝐞𝐝𝐢</m:t>
                      </m:r>
                      <m:r>
                        <a:rPr lang="pt-BR" sz="110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1">
                          <a:latin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2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/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sz="11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100">
                          <a:latin typeface="Cambria Math" panose="02040503050406030204" pitchFamily="18" charset="0"/>
                        </a:rPr>
                        <m:t>Resultado</m:t>
                      </m:r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ângulo 41">
            <a:extLst>
              <a:ext uri="{FF2B5EF4-FFF2-40B4-BE49-F238E27FC236}">
                <a16:creationId xmlns:a16="http://schemas.microsoft.com/office/drawing/2014/main" id="{D8619EC5-A4FA-1D56-275D-C5E041BDD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AD73A-58DD-BCF3-6F1E-0C26E7B0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7701A6C-2266-3CD3-753F-4EFB9FD08B8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57A4AB-18B5-1CFF-E33C-52B42E9B11B1}"/>
              </a:ext>
            </a:extLst>
          </p:cNvPr>
          <p:cNvSpPr/>
          <p:nvPr/>
        </p:nvSpPr>
        <p:spPr>
          <a:xfrm>
            <a:off x="2361541" y="2282025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tx1"/>
                </a:solidFill>
              </a:rPr>
              <a:t>Modelo</a:t>
            </a:r>
          </a:p>
          <a:p>
            <a:pPr algn="ctr"/>
            <a:r>
              <a:rPr lang="pt-BR" sz="1400" b="1">
                <a:solidFill>
                  <a:schemeClr val="tx1"/>
                </a:solidFill>
              </a:rPr>
              <a:t>Fraco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2E2478-DA03-5C4C-EA22-1EEE73A2510D}"/>
              </a:ext>
            </a:extLst>
          </p:cNvPr>
          <p:cNvSpPr/>
          <p:nvPr/>
        </p:nvSpPr>
        <p:spPr>
          <a:xfrm>
            <a:off x="5248968" y="2280077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tx1"/>
                </a:solidFill>
              </a:rPr>
              <a:t>Modelo</a:t>
            </a:r>
          </a:p>
          <a:p>
            <a:pPr algn="ctr"/>
            <a:r>
              <a:rPr lang="pt-BR" sz="1400" b="1">
                <a:solidFill>
                  <a:schemeClr val="tx1"/>
                </a:solidFill>
              </a:rPr>
              <a:t>Fraco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DF744D-0987-E3D6-285E-1755D96A9121}"/>
              </a:ext>
            </a:extLst>
          </p:cNvPr>
          <p:cNvSpPr/>
          <p:nvPr/>
        </p:nvSpPr>
        <p:spPr>
          <a:xfrm>
            <a:off x="8247153" y="2301579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tx1"/>
                </a:solidFill>
              </a:rPr>
              <a:t>Modelo</a:t>
            </a:r>
          </a:p>
          <a:p>
            <a:pPr algn="ctr"/>
            <a:r>
              <a:rPr lang="pt-BR" sz="1400" b="1">
                <a:solidFill>
                  <a:schemeClr val="tx1"/>
                </a:solidFill>
              </a:rPr>
              <a:t>Fraco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96FEFC-5C27-5B91-7B54-9D1A8CA8A417}"/>
                  </a:ext>
                </a:extLst>
              </p:cNvPr>
              <p:cNvSpPr txBox="1"/>
              <p:nvPr/>
            </p:nvSpPr>
            <p:spPr>
              <a:xfrm>
                <a:off x="920459" y="3375589"/>
                <a:ext cx="532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sub>
                      </m:sSub>
                    </m:oMath>
                  </m:oMathPara>
                </a14:m>
                <a:endParaRPr lang="pt-BR" b="1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96FEFC-5C27-5B91-7B54-9D1A8CA8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59" y="3375589"/>
                <a:ext cx="5320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FC466E6-B303-362E-23EA-7E685343C8C2}"/>
              </a:ext>
            </a:extLst>
          </p:cNvPr>
          <p:cNvCxnSpPr>
            <a:cxnSpLocks/>
          </p:cNvCxnSpPr>
          <p:nvPr/>
        </p:nvCxnSpPr>
        <p:spPr>
          <a:xfrm>
            <a:off x="1399430" y="3577443"/>
            <a:ext cx="58791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C9FF76D-8D0E-427A-2528-D47BBF5ED89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78563" y="2722999"/>
            <a:ext cx="968590" cy="854444"/>
          </a:xfrm>
          <a:prstGeom prst="bentConnector3">
            <a:avLst>
              <a:gd name="adj1" fmla="val 161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E24E460E-359A-CE73-3423-320831944D05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1555568" y="2769522"/>
            <a:ext cx="872050" cy="7398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93FACEA-62DC-E76D-4470-912EB8EC8A72}"/>
              </a:ext>
            </a:extLst>
          </p:cNvPr>
          <p:cNvCxnSpPr>
            <a:cxnSpLocks/>
          </p:cNvCxnSpPr>
          <p:nvPr/>
        </p:nvCxnSpPr>
        <p:spPr>
          <a:xfrm>
            <a:off x="3910909" y="1451135"/>
            <a:ext cx="3808151" cy="1082515"/>
          </a:xfrm>
          <a:prstGeom prst="bentConnector3">
            <a:avLst>
              <a:gd name="adj1" fmla="val 10002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A0A03D1-5FC1-E8FE-F93A-AC77DC7730E8}"/>
                  </a:ext>
                </a:extLst>
              </p:cNvPr>
              <p:cNvSpPr txBox="1"/>
              <p:nvPr/>
            </p:nvSpPr>
            <p:spPr>
              <a:xfrm>
                <a:off x="3203001" y="2722999"/>
                <a:ext cx="8256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A0A03D1-5FC1-E8FE-F93A-AC77DC773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01" y="2722999"/>
                <a:ext cx="825611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9BC28F92-04A3-3AE0-0F51-216ADCA0B4E4}"/>
              </a:ext>
            </a:extLst>
          </p:cNvPr>
          <p:cNvSpPr txBox="1"/>
          <p:nvPr/>
        </p:nvSpPr>
        <p:spPr>
          <a:xfrm>
            <a:off x="682407" y="3633325"/>
            <a:ext cx="95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>
                <a:latin typeface="+mj-lt"/>
              </a:rPr>
              <a:t>Dados</a:t>
            </a:r>
            <a:br>
              <a:rPr lang="pt-BR" sz="1200" b="1">
                <a:latin typeface="+mj-lt"/>
              </a:rPr>
            </a:br>
            <a:r>
              <a:rPr lang="pt-BR" sz="1200" b="1">
                <a:latin typeface="+mj-lt"/>
              </a:rPr>
              <a:t>Treinamento</a:t>
            </a:r>
            <a:endParaRPr lang="pt-BR" sz="1600" b="1"/>
          </a:p>
        </p:txBody>
      </p: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A1D23827-3E19-6CFF-9A93-CB5617428DD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36185" y="1443990"/>
            <a:ext cx="688115" cy="1259455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821EA573-D450-95AE-4620-E38876D22895}"/>
              </a:ext>
            </a:extLst>
          </p:cNvPr>
          <p:cNvCxnSpPr>
            <a:cxnSpLocks/>
          </p:cNvCxnSpPr>
          <p:nvPr/>
        </p:nvCxnSpPr>
        <p:spPr>
          <a:xfrm flipV="1">
            <a:off x="4288684" y="2701497"/>
            <a:ext cx="960284" cy="873998"/>
          </a:xfrm>
          <a:prstGeom prst="bentConnector3">
            <a:avLst>
              <a:gd name="adj1" fmla="val -89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8D947A4E-6231-808A-24DB-619F41148ED2}"/>
              </a:ext>
            </a:extLst>
          </p:cNvPr>
          <p:cNvCxnSpPr>
            <a:cxnSpLocks/>
          </p:cNvCxnSpPr>
          <p:nvPr/>
        </p:nvCxnSpPr>
        <p:spPr>
          <a:xfrm>
            <a:off x="4722495" y="1451135"/>
            <a:ext cx="0" cy="106158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E371AB91-35B1-994F-B62A-D935427CDD91}"/>
                  </a:ext>
                </a:extLst>
              </p:cNvPr>
              <p:cNvSpPr/>
              <p:nvPr/>
            </p:nvSpPr>
            <p:spPr>
              <a:xfrm>
                <a:off x="6609924" y="12376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E371AB91-35B1-994F-B62A-D935427CD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24" y="12376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DC516E23-7029-14AE-4273-7C6C43E38EE4}"/>
              </a:ext>
            </a:extLst>
          </p:cNvPr>
          <p:cNvCxnSpPr>
            <a:cxnSpLocks/>
            <a:stCxn id="5" idx="3"/>
            <a:endCxn id="115" idx="4"/>
          </p:cNvCxnSpPr>
          <p:nvPr/>
        </p:nvCxnSpPr>
        <p:spPr>
          <a:xfrm flipV="1">
            <a:off x="6123612" y="1597660"/>
            <a:ext cx="666312" cy="1103837"/>
          </a:xfrm>
          <a:prstGeom prst="bentConnector2">
            <a:avLst/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0417D0D6-B053-D949-2EBF-809B8CF8CAA9}"/>
                  </a:ext>
                </a:extLst>
              </p:cNvPr>
              <p:cNvSpPr txBox="1"/>
              <p:nvPr/>
            </p:nvSpPr>
            <p:spPr>
              <a:xfrm>
                <a:off x="6088380" y="2737275"/>
                <a:ext cx="83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0417D0D6-B053-D949-2EBF-809B8CF8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80" y="2737275"/>
                <a:ext cx="832792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A2928DD-F485-ACF6-324C-E53D1318B720}"/>
              </a:ext>
            </a:extLst>
          </p:cNvPr>
          <p:cNvGrpSpPr/>
          <p:nvPr/>
        </p:nvGrpSpPr>
        <p:grpSpPr>
          <a:xfrm rot="16200000">
            <a:off x="6553000" y="1902390"/>
            <a:ext cx="428567" cy="394723"/>
            <a:chOff x="4357061" y="1166394"/>
            <a:chExt cx="428567" cy="394723"/>
          </a:xfrm>
        </p:grpSpPr>
        <p:sp>
          <p:nvSpPr>
            <p:cNvPr id="125" name="Triângulo isósceles 124">
              <a:extLst>
                <a:ext uri="{FF2B5EF4-FFF2-40B4-BE49-F238E27FC236}">
                  <a16:creationId xmlns:a16="http://schemas.microsoft.com/office/drawing/2014/main" id="{8A1C8909-3575-E8A6-3CEB-EF53653217B4}"/>
                </a:ext>
              </a:extLst>
            </p:cNvPr>
            <p:cNvSpPr/>
            <p:nvPr/>
          </p:nvSpPr>
          <p:spPr>
            <a:xfrm rot="5400000">
              <a:off x="4442491" y="1217773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4DAA000A-B2B8-CA6F-F180-4363CBBE1B69}"/>
                    </a:ext>
                  </a:extLst>
                </p:cNvPr>
                <p:cNvSpPr txBox="1"/>
                <p:nvPr/>
              </p:nvSpPr>
              <p:spPr>
                <a:xfrm>
                  <a:off x="4357061" y="1166394"/>
                  <a:ext cx="400110" cy="394723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4DAA000A-B2B8-CA6F-F180-4363CBBE1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061" y="1166394"/>
                  <a:ext cx="400110" cy="3947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6B5034C7-40E3-1A9F-FB52-F58F3D52AFB6}"/>
              </a:ext>
            </a:extLst>
          </p:cNvPr>
          <p:cNvGrpSpPr/>
          <p:nvPr/>
        </p:nvGrpSpPr>
        <p:grpSpPr>
          <a:xfrm rot="16200000">
            <a:off x="3694261" y="1835544"/>
            <a:ext cx="428572" cy="372392"/>
            <a:chOff x="4357056" y="1188518"/>
            <a:chExt cx="428572" cy="372392"/>
          </a:xfrm>
        </p:grpSpPr>
        <p:sp>
          <p:nvSpPr>
            <p:cNvPr id="72" name="Triângulo isósceles 71">
              <a:extLst>
                <a:ext uri="{FF2B5EF4-FFF2-40B4-BE49-F238E27FC236}">
                  <a16:creationId xmlns:a16="http://schemas.microsoft.com/office/drawing/2014/main" id="{B8BD9633-CD7E-6040-3E07-CA614F0C0AD8}"/>
                </a:ext>
              </a:extLst>
            </p:cNvPr>
            <p:cNvSpPr/>
            <p:nvPr/>
          </p:nvSpPr>
          <p:spPr>
            <a:xfrm rot="5400000">
              <a:off x="4442491" y="1217773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8C0BA8-D679-E840-603E-EF45988E697E}"/>
                    </a:ext>
                  </a:extLst>
                </p:cNvPr>
                <p:cNvSpPr txBox="1"/>
                <p:nvPr/>
              </p:nvSpPr>
              <p:spPr>
                <a:xfrm>
                  <a:off x="4357056" y="1188518"/>
                  <a:ext cx="400110" cy="350481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8C0BA8-D679-E840-603E-EF45988E6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056" y="1188518"/>
                  <a:ext cx="400110" cy="3504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Hexágono 147">
                <a:extLst>
                  <a:ext uri="{FF2B5EF4-FFF2-40B4-BE49-F238E27FC236}">
                    <a16:creationId xmlns:a16="http://schemas.microsoft.com/office/drawing/2014/main" id="{FC834BE7-4B92-F660-1EEC-BDCB81C37BFE}"/>
                  </a:ext>
                </a:extLst>
              </p:cNvPr>
              <p:cNvSpPr/>
              <p:nvPr/>
            </p:nvSpPr>
            <p:spPr>
              <a:xfrm>
                <a:off x="1714278" y="2514600"/>
                <a:ext cx="443953" cy="375011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b="1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Hexágono 147">
                <a:extLst>
                  <a:ext uri="{FF2B5EF4-FFF2-40B4-BE49-F238E27FC236}">
                    <a16:creationId xmlns:a16="http://schemas.microsoft.com/office/drawing/2014/main" id="{FC834BE7-4B92-F660-1EEC-BDCB81C37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78" y="2514600"/>
                <a:ext cx="443953" cy="375011"/>
              </a:xfrm>
              <a:prstGeom prst="hexago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Hexágono 152">
                <a:extLst>
                  <a:ext uri="{FF2B5EF4-FFF2-40B4-BE49-F238E27FC236}">
                    <a16:creationId xmlns:a16="http://schemas.microsoft.com/office/drawing/2014/main" id="{B41AA6AE-CA26-5634-CD6A-DCA8A8516B0B}"/>
                  </a:ext>
                </a:extLst>
              </p:cNvPr>
              <p:cNvSpPr/>
              <p:nvPr/>
            </p:nvSpPr>
            <p:spPr>
              <a:xfrm>
                <a:off x="4506631" y="2512715"/>
                <a:ext cx="443953" cy="375011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b="1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Hexágono 152">
                <a:extLst>
                  <a:ext uri="{FF2B5EF4-FFF2-40B4-BE49-F238E27FC236}">
                    <a16:creationId xmlns:a16="http://schemas.microsoft.com/office/drawing/2014/main" id="{B41AA6AE-CA26-5634-CD6A-DCA8A8516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1" y="2512715"/>
                <a:ext cx="443953" cy="375011"/>
              </a:xfrm>
              <a:prstGeom prst="hexagon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Hexágono 154">
                <a:extLst>
                  <a:ext uri="{FF2B5EF4-FFF2-40B4-BE49-F238E27FC236}">
                    <a16:creationId xmlns:a16="http://schemas.microsoft.com/office/drawing/2014/main" id="{8A50D5C0-8073-9C30-2E6F-564D29A25A4A}"/>
                  </a:ext>
                </a:extLst>
              </p:cNvPr>
              <p:cNvSpPr/>
              <p:nvPr/>
            </p:nvSpPr>
            <p:spPr>
              <a:xfrm>
                <a:off x="7492276" y="2533211"/>
                <a:ext cx="443953" cy="375011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b="1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Hexágono 154">
                <a:extLst>
                  <a:ext uri="{FF2B5EF4-FFF2-40B4-BE49-F238E27FC236}">
                    <a16:creationId xmlns:a16="http://schemas.microsoft.com/office/drawing/2014/main" id="{8A50D5C0-8073-9C30-2E6F-564D29A25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76" y="2533211"/>
                <a:ext cx="443953" cy="375011"/>
              </a:xfrm>
              <a:prstGeom prst="hexagon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55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57A4AB-18B5-1CFF-E33C-52B42E9B11B1}"/>
              </a:ext>
            </a:extLst>
          </p:cNvPr>
          <p:cNvSpPr/>
          <p:nvPr/>
        </p:nvSpPr>
        <p:spPr>
          <a:xfrm>
            <a:off x="3726293" y="2725433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2E2478-DA03-5C4C-EA22-1EEE73A2510D}"/>
              </a:ext>
            </a:extLst>
          </p:cNvPr>
          <p:cNvSpPr/>
          <p:nvPr/>
        </p:nvSpPr>
        <p:spPr>
          <a:xfrm>
            <a:off x="3726293" y="3914969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DF744D-0987-E3D6-285E-1755D96A9121}"/>
              </a:ext>
            </a:extLst>
          </p:cNvPr>
          <p:cNvSpPr/>
          <p:nvPr/>
        </p:nvSpPr>
        <p:spPr>
          <a:xfrm>
            <a:off x="3726293" y="5104505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91CD4F4-F6D7-915C-7F24-389752685A25}"/>
              </a:ext>
            </a:extLst>
          </p:cNvPr>
          <p:cNvGrpSpPr/>
          <p:nvPr/>
        </p:nvGrpSpPr>
        <p:grpSpPr>
          <a:xfrm>
            <a:off x="1822387" y="4054306"/>
            <a:ext cx="734047" cy="584478"/>
            <a:chOff x="1304739" y="3364244"/>
            <a:chExt cx="734047" cy="5844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2796FEFC-5C27-5B91-7B54-9D1A8CA8A417}"/>
                    </a:ext>
                  </a:extLst>
                </p:cNvPr>
                <p:cNvSpPr txBox="1"/>
                <p:nvPr/>
              </p:nvSpPr>
              <p:spPr>
                <a:xfrm>
                  <a:off x="1487770" y="336424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pt-BR" b="1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2796FEFC-5C27-5B91-7B54-9D1A8CA8A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770" y="3364244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9BC28F92-04A3-3AE0-0F51-216ADCA0B4E4}"/>
                </a:ext>
              </a:extLst>
            </p:cNvPr>
            <p:cNvSpPr txBox="1"/>
            <p:nvPr/>
          </p:nvSpPr>
          <p:spPr>
            <a:xfrm>
              <a:off x="1304739" y="3640945"/>
              <a:ext cx="734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>
                  <a:latin typeface="+mj-lt"/>
                </a:rPr>
                <a:t>entrada</a:t>
              </a:r>
              <a:endParaRPr lang="pt-BR" b="1"/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C1B02B-BEEB-33A6-BBBF-3F92B34898A8}"/>
              </a:ext>
            </a:extLst>
          </p:cNvPr>
          <p:cNvCxnSpPr>
            <a:cxnSpLocks/>
          </p:cNvCxnSpPr>
          <p:nvPr/>
        </p:nvCxnSpPr>
        <p:spPr>
          <a:xfrm>
            <a:off x="2923512" y="3139230"/>
            <a:ext cx="0" cy="2407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0E000B1-7AED-0634-839A-4629E9940CA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10177" y="3146852"/>
            <a:ext cx="8161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4A1F6A2-27C0-4412-99CE-1C7D213774DA}"/>
              </a:ext>
            </a:extLst>
          </p:cNvPr>
          <p:cNvCxnSpPr>
            <a:cxnSpLocks/>
          </p:cNvCxnSpPr>
          <p:nvPr/>
        </p:nvCxnSpPr>
        <p:spPr>
          <a:xfrm>
            <a:off x="2911448" y="4346547"/>
            <a:ext cx="8161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43A5E98-65BD-F3CA-833C-DEDF0BAABB36}"/>
              </a:ext>
            </a:extLst>
          </p:cNvPr>
          <p:cNvCxnSpPr>
            <a:cxnSpLocks/>
          </p:cNvCxnSpPr>
          <p:nvPr/>
        </p:nvCxnSpPr>
        <p:spPr>
          <a:xfrm>
            <a:off x="2910625" y="5546242"/>
            <a:ext cx="8161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54D9533-F8A3-3B04-F770-F7B350EC57D0}"/>
              </a:ext>
            </a:extLst>
          </p:cNvPr>
          <p:cNvCxnSpPr/>
          <p:nvPr/>
        </p:nvCxnSpPr>
        <p:spPr>
          <a:xfrm>
            <a:off x="2474976" y="4346546"/>
            <a:ext cx="4606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E513172-05BB-28F4-F8FE-4A92F48D6109}"/>
                  </a:ext>
                </a:extLst>
              </p:cNvPr>
              <p:cNvSpPr/>
              <p:nvPr/>
            </p:nvSpPr>
            <p:spPr>
              <a:xfrm>
                <a:off x="6466399" y="414867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E513172-05BB-28F4-F8FE-4A92F48D6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99" y="4148675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3FDA3A7-C2E2-12D8-733F-64A766CE38A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826399" y="4328675"/>
            <a:ext cx="53846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8718BD3-A272-8667-CC0D-9D9F55BA7DAF}"/>
              </a:ext>
            </a:extLst>
          </p:cNvPr>
          <p:cNvGrpSpPr/>
          <p:nvPr/>
        </p:nvGrpSpPr>
        <p:grpSpPr>
          <a:xfrm>
            <a:off x="7276425" y="4037602"/>
            <a:ext cx="653128" cy="582146"/>
            <a:chOff x="7037992" y="4070859"/>
            <a:chExt cx="653128" cy="582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20C48161-0E3C-5FD2-C7B3-455EF4B76161}"/>
                    </a:ext>
                  </a:extLst>
                </p:cNvPr>
                <p:cNvSpPr txBox="1"/>
                <p:nvPr/>
              </p:nvSpPr>
              <p:spPr>
                <a:xfrm>
                  <a:off x="7037992" y="4070859"/>
                  <a:ext cx="6531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sz="160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20C48161-0E3C-5FD2-C7B3-455EF4B76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92" y="4070859"/>
                  <a:ext cx="653128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E94C3C9-690E-C68E-076D-27C723E19982}"/>
                </a:ext>
              </a:extLst>
            </p:cNvPr>
            <p:cNvSpPr txBox="1"/>
            <p:nvPr/>
          </p:nvSpPr>
          <p:spPr>
            <a:xfrm>
              <a:off x="7059888" y="4345228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>
                  <a:latin typeface="+mj-lt"/>
                </a:rPr>
                <a:t>saída</a:t>
              </a:r>
              <a:endParaRPr lang="pt-BR" b="1"/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55F23A6-DE22-EBE5-5312-AD2C585B50C8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 flipV="1">
            <a:off x="4600937" y="4328675"/>
            <a:ext cx="1865462" cy="77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B29815E-1A6B-456A-FA5F-3649A9F5D331}"/>
              </a:ext>
            </a:extLst>
          </p:cNvPr>
          <p:cNvGrpSpPr/>
          <p:nvPr/>
        </p:nvGrpSpPr>
        <p:grpSpPr>
          <a:xfrm>
            <a:off x="5249224" y="4114532"/>
            <a:ext cx="441726" cy="383985"/>
            <a:chOff x="7780594" y="2484556"/>
            <a:chExt cx="441726" cy="383985"/>
          </a:xfrm>
        </p:grpSpPr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8789981B-4901-74F8-2B88-B1A8BCCF0FD4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/>
                <p:nvPr/>
              </p:nvSpPr>
              <p:spPr>
                <a:xfrm>
                  <a:off x="7780594" y="2484556"/>
                  <a:ext cx="440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/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594" y="2484556"/>
                  <a:ext cx="44005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39AED64-3A20-C89A-23E2-919EC710B63D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6646399" y="4508677"/>
            <a:ext cx="0" cy="101724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882BD9E-2146-9764-4785-C1381A8CE60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646399" y="3139232"/>
            <a:ext cx="0" cy="10094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DE0D07D-5BA8-01B7-6FB7-45FFAF202C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00937" y="3146851"/>
            <a:ext cx="20571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818E58E1-BE92-56D8-76AF-1FA6F90F1B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00937" y="5525924"/>
            <a:ext cx="20571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E32E8429-4041-A3BF-6E18-59FE7C3F1764}"/>
              </a:ext>
            </a:extLst>
          </p:cNvPr>
          <p:cNvGrpSpPr/>
          <p:nvPr/>
        </p:nvGrpSpPr>
        <p:grpSpPr>
          <a:xfrm>
            <a:off x="5249224" y="5306515"/>
            <a:ext cx="441726" cy="389065"/>
            <a:chOff x="7780594" y="2479476"/>
            <a:chExt cx="441726" cy="389065"/>
          </a:xfrm>
        </p:grpSpPr>
        <p:sp>
          <p:nvSpPr>
            <p:cNvPr id="62" name="Triângulo isósceles 61">
              <a:extLst>
                <a:ext uri="{FF2B5EF4-FFF2-40B4-BE49-F238E27FC236}">
                  <a16:creationId xmlns:a16="http://schemas.microsoft.com/office/drawing/2014/main" id="{429E48B9-72EC-F288-396A-8E1FAEC18CC1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A776F7FB-972F-5DB4-3563-917FD111E58D}"/>
                    </a:ext>
                  </a:extLst>
                </p:cNvPr>
                <p:cNvSpPr txBox="1"/>
                <p:nvPr/>
              </p:nvSpPr>
              <p:spPr>
                <a:xfrm>
                  <a:off x="7780594" y="2479476"/>
                  <a:ext cx="440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600"/>
                </a:p>
              </p:txBody>
            </p:sp>
          </mc:Choice>
          <mc:Fallback xmlns="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A776F7FB-972F-5DB4-3563-917FD111E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594" y="2479476"/>
                  <a:ext cx="44005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1218F104-BA88-8876-DE12-652B0A9C60AB}"/>
              </a:ext>
            </a:extLst>
          </p:cNvPr>
          <p:cNvGrpSpPr/>
          <p:nvPr/>
        </p:nvGrpSpPr>
        <p:grpSpPr>
          <a:xfrm>
            <a:off x="5254146" y="2924997"/>
            <a:ext cx="441726" cy="389065"/>
            <a:chOff x="7780594" y="2479476"/>
            <a:chExt cx="441726" cy="389065"/>
          </a:xfrm>
        </p:grpSpPr>
        <p:sp>
          <p:nvSpPr>
            <p:cNvPr id="65" name="Triângulo isósceles 64">
              <a:extLst>
                <a:ext uri="{FF2B5EF4-FFF2-40B4-BE49-F238E27FC236}">
                  <a16:creationId xmlns:a16="http://schemas.microsoft.com/office/drawing/2014/main" id="{A883A88D-257F-40E9-B8C7-A7647354B5B7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599B6CB-5BF8-F104-FAC5-3BB7E7B3B0A9}"/>
                    </a:ext>
                  </a:extLst>
                </p:cNvPr>
                <p:cNvSpPr txBox="1"/>
                <p:nvPr/>
              </p:nvSpPr>
              <p:spPr>
                <a:xfrm>
                  <a:off x="7780594" y="2479476"/>
                  <a:ext cx="435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/>
                </a:p>
              </p:txBody>
            </p:sp>
          </mc:Choice>
          <mc:Fallback xmlns="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599B6CB-5BF8-F104-FAC5-3BB7E7B3B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594" y="2479476"/>
                  <a:ext cx="43531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09F3BDBE-F230-36F6-803F-A688803A1FE5}"/>
                  </a:ext>
                </a:extLst>
              </p:cNvPr>
              <p:cNvSpPr txBox="1"/>
              <p:nvPr/>
            </p:nvSpPr>
            <p:spPr>
              <a:xfrm>
                <a:off x="4581263" y="2832239"/>
                <a:ext cx="7840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09F3BDBE-F230-36F6-803F-A688803A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263" y="2832239"/>
                <a:ext cx="784061" cy="261610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B277B3CC-DD6B-0736-FF0E-DDB6F82F23C3}"/>
                  </a:ext>
                </a:extLst>
              </p:cNvPr>
              <p:cNvSpPr txBox="1"/>
              <p:nvPr/>
            </p:nvSpPr>
            <p:spPr>
              <a:xfrm>
                <a:off x="5598654" y="2829105"/>
                <a:ext cx="924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B277B3CC-DD6B-0736-FF0E-DDB6F82F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54" y="2829105"/>
                <a:ext cx="924484" cy="261610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0FF614A7-48AC-D568-19C7-429000E9D575}"/>
                  </a:ext>
                </a:extLst>
              </p:cNvPr>
              <p:cNvSpPr txBox="1"/>
              <p:nvPr/>
            </p:nvSpPr>
            <p:spPr>
              <a:xfrm>
                <a:off x="4582419" y="402597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0FF614A7-48AC-D568-19C7-429000E9D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19" y="4025978"/>
                <a:ext cx="790601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087D340-4298-0478-58E9-FEF157864427}"/>
                  </a:ext>
                </a:extLst>
              </p:cNvPr>
              <p:cNvSpPr txBox="1"/>
              <p:nvPr/>
            </p:nvSpPr>
            <p:spPr>
              <a:xfrm>
                <a:off x="5557609" y="4023657"/>
                <a:ext cx="9342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087D340-4298-0478-58E9-FEF15786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09" y="4023657"/>
                <a:ext cx="934294" cy="261610"/>
              </a:xfrm>
              <a:prstGeom prst="rect">
                <a:avLst/>
              </a:prstGeom>
              <a:blipFill>
                <a:blip r:embed="rId11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B7471DA-0B75-726E-77F2-E82AFEA09C69}"/>
                  </a:ext>
                </a:extLst>
              </p:cNvPr>
              <p:cNvSpPr txBox="1"/>
              <p:nvPr/>
            </p:nvSpPr>
            <p:spPr>
              <a:xfrm>
                <a:off x="5614275" y="5248548"/>
                <a:ext cx="9342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B7471DA-0B75-726E-77F2-E82AFEA09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75" y="5248548"/>
                <a:ext cx="934294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8C9659A9-6291-FE5A-404E-9B96A62D85AA}"/>
                  </a:ext>
                </a:extLst>
              </p:cNvPr>
              <p:cNvSpPr txBox="1"/>
              <p:nvPr/>
            </p:nvSpPr>
            <p:spPr>
              <a:xfrm>
                <a:off x="4568451" y="5250353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8C9659A9-6291-FE5A-404E-9B96A62D8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51" y="5250353"/>
                <a:ext cx="790601" cy="261610"/>
              </a:xfrm>
              <a:prstGeom prst="rect">
                <a:avLst/>
              </a:prstGeom>
              <a:blipFill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2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1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29AF-F1B3-67A7-3AAF-3A92F0201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ED3C2B6-5B5C-C57E-2BD2-AE70FD68EA05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627C9B2-AF0A-2272-FDBB-E16BE4F77330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864E17A-EF81-FE80-FA55-63BE233CCC5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0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449FF-CC01-82EE-897E-9F424274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DE14CAA-9143-40C1-5D83-D99AB603AB8D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BB583CE-598C-A249-5A8E-15CB6DDBEF91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7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383C1241-0E76-FCC0-E4CD-BBD729EA0FF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E257-056D-0E77-C073-5F378B2D2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FAB7254-2BF3-4186-B0CD-C276A495A369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A2F3D75-4E38-87A5-0F7E-442A4366BC5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8BEAB549-C54D-B227-CE12-34B00D15BCE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4FA6-DF9E-F94F-D98C-199694C2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88BC525-07C0-84E7-CEAA-1091938AD70E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341A247-8657-84C7-9A0B-5FCAD13521C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1A7A859-306D-9C28-E86C-3C8FECD36E7A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EC4B-DD64-370C-A6BF-103A1A95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7524B29-54B2-67D7-7665-F6BB84F1181C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E7B24EF-9D70-1436-9658-5D987A0D9D5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2F407969-3227-D0BF-CB7C-7FD9ABD6975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F66A9EC-9701-6B02-BF82-1BD7016B677E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872000" cy="44892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/>
              <p:nvPr/>
            </p:nvSpPr>
            <p:spPr>
              <a:xfrm>
                <a:off x="3256771" y="2678028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1" y="2678028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39C2-AE6A-2664-E57E-5513A1AC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563183-48E4-DEE5-6AD3-D1CFA82C791E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9D7E86-F2D2-B820-6BE5-E33B4098C94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2C4056CA-A7F4-A9BF-CFA7-E23CA89AA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010E-5F02-C633-C50C-A9C6C7D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/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7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/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3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/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7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/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3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7F9D12-1031-5E7E-ACE0-F61F443BBD61}"/>
              </a:ext>
            </a:extLst>
          </p:cNvPr>
          <p:cNvCxnSpPr/>
          <p:nvPr/>
        </p:nvCxnSpPr>
        <p:spPr>
          <a:xfrm>
            <a:off x="3717459" y="179550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9FDEF3-CD1D-44F4-06C1-8E03FB3C4E2E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/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/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7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A0A0AE9-C09A-935E-FC0C-4E72334B0581}"/>
              </a:ext>
            </a:extLst>
          </p:cNvPr>
          <p:cNvCxnSpPr/>
          <p:nvPr/>
        </p:nvCxnSpPr>
        <p:spPr>
          <a:xfrm>
            <a:off x="2785872" y="1789483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917A18E-5BBD-1A8C-2CFB-D186AF80ACD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66D1F1A7-4A09-FA09-5EDB-BAD6BCDF5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420</Words>
  <Application>Microsoft Office PowerPoint</Application>
  <PresentationFormat>Widescreen</PresentationFormat>
  <Paragraphs>263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6</cp:revision>
  <dcterms:created xsi:type="dcterms:W3CDTF">2024-02-11T02:28:02Z</dcterms:created>
  <dcterms:modified xsi:type="dcterms:W3CDTF">2025-04-18T21:46:26Z</dcterms:modified>
</cp:coreProperties>
</file>