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280" r:id="rId2"/>
    <p:sldId id="281" r:id="rId3"/>
  </p:sldIdLst>
  <p:sldSz cx="6858000" cy="12192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A795"/>
    <a:srgbClr val="E3B1A1"/>
    <a:srgbClr val="FF6969"/>
    <a:srgbClr val="FF8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handoutView">
  <p:normalViewPr horzBarState="maximized">
    <p:restoredLeft sz="16980" autoAdjust="0"/>
    <p:restoredTop sz="94690" autoAdjust="0"/>
  </p:normalViewPr>
  <p:slideViewPr>
    <p:cSldViewPr snapToGrid="0">
      <p:cViewPr varScale="1">
        <p:scale>
          <a:sx n="48" d="100"/>
          <a:sy n="48" d="100"/>
        </p:scale>
        <p:origin x="273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200" d="100"/>
          <a:sy n="200" d="100"/>
        </p:scale>
        <p:origin x="240" y="-737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theme" Target="../theme/theme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m 48">
            <a:extLst>
              <a:ext uri="{FF2B5EF4-FFF2-40B4-BE49-F238E27FC236}">
                <a16:creationId xmlns:a16="http://schemas.microsoft.com/office/drawing/2014/main" id="{BEBF4884-0F82-DE3C-4689-499186A19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6" y="6034738"/>
            <a:ext cx="2179951" cy="2419807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F8A9CE45-A4D3-9CD4-A420-5F0AFA903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851" y="3350342"/>
            <a:ext cx="2184749" cy="2431562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D692BFC8-4CFF-E649-C081-7A17A0D662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3189" y="3356219"/>
            <a:ext cx="2184749" cy="2431562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1E600267-EABA-A20A-8093-BBE16D09A1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86" y="3350341"/>
            <a:ext cx="2187090" cy="2443318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910E6DEE-CAB7-E592-6F50-686E020D7B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7175" y="671050"/>
            <a:ext cx="2196834" cy="245114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CB1DF317-E480-D971-2438-80171492B8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3189" y="671050"/>
            <a:ext cx="2205104" cy="245114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A64FAAA4-D118-8EF1-AFB9-801ADEE746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155" y="671050"/>
            <a:ext cx="2197152" cy="2451140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DE7FA9AB-21F9-4BEC-0CAB-CA44B6345570}"/>
              </a:ext>
            </a:extLst>
          </p:cNvPr>
          <p:cNvSpPr txBox="1"/>
          <p:nvPr/>
        </p:nvSpPr>
        <p:spPr>
          <a:xfrm>
            <a:off x="1914144" y="671050"/>
            <a:ext cx="3424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/>
              <a:t>10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2DB3703-D7C4-A1CB-ABD7-C46C395F6E67}"/>
              </a:ext>
            </a:extLst>
          </p:cNvPr>
          <p:cNvSpPr txBox="1"/>
          <p:nvPr/>
        </p:nvSpPr>
        <p:spPr>
          <a:xfrm>
            <a:off x="4212336" y="675927"/>
            <a:ext cx="363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/>
              <a:t>11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5105E9E9-FC77-AFCE-8DA6-E222E963326F}"/>
              </a:ext>
            </a:extLst>
          </p:cNvPr>
          <p:cNvSpPr txBox="1"/>
          <p:nvPr/>
        </p:nvSpPr>
        <p:spPr>
          <a:xfrm>
            <a:off x="6321552" y="671050"/>
            <a:ext cx="363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/>
              <a:t>12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C373E935-C53B-F106-49F0-00821C76DBB8}"/>
              </a:ext>
            </a:extLst>
          </p:cNvPr>
          <p:cNvSpPr txBox="1"/>
          <p:nvPr/>
        </p:nvSpPr>
        <p:spPr>
          <a:xfrm>
            <a:off x="1920240" y="3352894"/>
            <a:ext cx="364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/>
              <a:t>13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7D40361-943A-AE36-357C-91FD7541CFB8}"/>
              </a:ext>
            </a:extLst>
          </p:cNvPr>
          <p:cNvSpPr txBox="1"/>
          <p:nvPr/>
        </p:nvSpPr>
        <p:spPr>
          <a:xfrm>
            <a:off x="4192674" y="3352894"/>
            <a:ext cx="352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/>
              <a:t>14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A3460CF-933D-E23A-41D1-FB126397AA3C}"/>
              </a:ext>
            </a:extLst>
          </p:cNvPr>
          <p:cNvSpPr txBox="1"/>
          <p:nvPr/>
        </p:nvSpPr>
        <p:spPr>
          <a:xfrm>
            <a:off x="6468863" y="3362097"/>
            <a:ext cx="343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/>
              <a:t>15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B1DAC6F4-D171-68AD-4496-8C5D65B33B3C}"/>
              </a:ext>
            </a:extLst>
          </p:cNvPr>
          <p:cNvSpPr txBox="1"/>
          <p:nvPr/>
        </p:nvSpPr>
        <p:spPr>
          <a:xfrm>
            <a:off x="1920240" y="6047326"/>
            <a:ext cx="352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/>
              <a:t>16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BC8BBAA9-1D21-7DB9-7E2D-4243D9355FA4}"/>
              </a:ext>
            </a:extLst>
          </p:cNvPr>
          <p:cNvSpPr txBox="1"/>
          <p:nvPr/>
        </p:nvSpPr>
        <p:spPr>
          <a:xfrm>
            <a:off x="4258849" y="6100575"/>
            <a:ext cx="219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/>
              <a:t>8</a:t>
            </a:r>
          </a:p>
        </p:txBody>
      </p:sp>
      <p:pic>
        <p:nvPicPr>
          <p:cNvPr id="51" name="Imagem 50">
            <a:extLst>
              <a:ext uri="{FF2B5EF4-FFF2-40B4-BE49-F238E27FC236}">
                <a16:creationId xmlns:a16="http://schemas.microsoft.com/office/drawing/2014/main" id="{59ADB61C-6BB4-2F03-08F4-82DF7A8189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14465" y="6029861"/>
            <a:ext cx="2193473" cy="2438212"/>
          </a:xfrm>
          <a:prstGeom prst="rect">
            <a:avLst/>
          </a:prstGeom>
        </p:spPr>
      </p:pic>
      <p:sp>
        <p:nvSpPr>
          <p:cNvPr id="52" name="CaixaDeTexto 51">
            <a:extLst>
              <a:ext uri="{FF2B5EF4-FFF2-40B4-BE49-F238E27FC236}">
                <a16:creationId xmlns:a16="http://schemas.microsoft.com/office/drawing/2014/main" id="{DB43CF09-780A-0850-3177-9C8FD4169880}"/>
              </a:ext>
            </a:extLst>
          </p:cNvPr>
          <p:cNvSpPr txBox="1"/>
          <p:nvPr/>
        </p:nvSpPr>
        <p:spPr>
          <a:xfrm>
            <a:off x="4192100" y="6035134"/>
            <a:ext cx="352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/>
              <a:t>17</a:t>
            </a:r>
          </a:p>
        </p:txBody>
      </p:sp>
      <p:pic>
        <p:nvPicPr>
          <p:cNvPr id="54" name="Imagem 53">
            <a:extLst>
              <a:ext uri="{FF2B5EF4-FFF2-40B4-BE49-F238E27FC236}">
                <a16:creationId xmlns:a16="http://schemas.microsoft.com/office/drawing/2014/main" id="{694A0891-6BD3-2608-0288-177399C67CB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01851" y="6021811"/>
            <a:ext cx="2192986" cy="2444489"/>
          </a:xfrm>
          <a:prstGeom prst="rect">
            <a:avLst/>
          </a:prstGeom>
        </p:spPr>
      </p:pic>
      <p:sp>
        <p:nvSpPr>
          <p:cNvPr id="55" name="CaixaDeTexto 54">
            <a:extLst>
              <a:ext uri="{FF2B5EF4-FFF2-40B4-BE49-F238E27FC236}">
                <a16:creationId xmlns:a16="http://schemas.microsoft.com/office/drawing/2014/main" id="{F3588535-F0FE-B7A3-5C29-0336AD702403}"/>
              </a:ext>
            </a:extLst>
          </p:cNvPr>
          <p:cNvSpPr txBox="1"/>
          <p:nvPr/>
        </p:nvSpPr>
        <p:spPr>
          <a:xfrm>
            <a:off x="6464337" y="6035134"/>
            <a:ext cx="352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6986549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506C4-3504-C042-2D8A-D1FCBEFFB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995312"/>
            <a:ext cx="5143500" cy="424462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E05202-0D59-15A7-6448-379B1D9D3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40889F-23C9-2F3B-8281-5FB8F1C20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6006-A6AF-4E75-8B97-E9B7CBF50D3D}" type="datetimeFigureOut">
              <a:rPr lang="pt-BR" smtClean="0"/>
              <a:t>18/04/2025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9A1D02-3B89-8FA1-187A-105901BCB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315D92-88AD-F22B-636C-A8DE153F2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D2A8-EA1A-4E20-BB2A-B2544ACAD6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94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900C6-160E-7609-0EE6-6F86EBEE1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A14BD7-C6DD-187E-3C95-98395C345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D5E5E0-D3B7-7440-E86A-CB7552A5C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6006-A6AF-4E75-8B97-E9B7CBF50D3D}" type="datetimeFigureOut">
              <a:rPr lang="pt-BR" smtClean="0"/>
              <a:t>18/04/2025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AE9C94-505E-CE88-A9AC-280DB1A2E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A08676-953A-A429-0BBF-B6BEBB655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D2A8-EA1A-4E20-BB2A-B2544ACAD6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147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BAFA95-1699-2E10-8C94-69A83F7177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B98A4BC-7756-B6B7-D6E0-AD0DE9D28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D80C4D-F5C5-809F-9D91-1B0A98829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6006-A6AF-4E75-8B97-E9B7CBF50D3D}" type="datetimeFigureOut">
              <a:rPr lang="pt-BR" smtClean="0"/>
              <a:t>18/04/2025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0DF1CB-3618-5383-4736-D61A7521E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ED4579-2E52-965E-0BBE-6D753F5AC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D2A8-EA1A-4E20-BB2A-B2544ACAD6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359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52538-F467-0E88-C918-761BAF76A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58BAC0-949B-8517-F33D-08896C210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A98F1D-AC1D-6943-E011-B475ECC1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6006-A6AF-4E75-8B97-E9B7CBF50D3D}" type="datetimeFigureOut">
              <a:rPr lang="pt-BR" smtClean="0"/>
              <a:t>18/04/2025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17750A-34DA-B9F9-BB2E-FD5914418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3CD721-24F5-52EC-3147-268063B89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D2A8-EA1A-4E20-BB2A-B2544ACAD6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6847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F6EA4F-4242-9DB0-C671-FF16C6EB6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3039535"/>
            <a:ext cx="5915025" cy="507153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5EFF80-6C84-502E-399E-2F8AD927E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8159046"/>
            <a:ext cx="5915025" cy="26669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6989C9-E5B4-F21F-9966-EDE6C8DD3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6006-A6AF-4E75-8B97-E9B7CBF50D3D}" type="datetimeFigureOut">
              <a:rPr lang="pt-BR" smtClean="0"/>
              <a:t>18/04/2025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BAAB56-78D9-FF20-C2D7-B5D241DCE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B9882B-8B4B-8F91-CC9F-FEFBF638C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D2A8-EA1A-4E20-BB2A-B2544ACAD6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8476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16A3B-6828-E464-08EF-CC673FE9A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A1AB0A-65D5-88EB-FBC6-4087A3C3EE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7DF88DE-3644-C177-C855-F48695BAD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D733CB-C42A-2668-22EA-7AC43EE63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6006-A6AF-4E75-8B97-E9B7CBF50D3D}" type="datetimeFigureOut">
              <a:rPr lang="pt-BR" smtClean="0"/>
              <a:t>18/04/2025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B73847-D5BB-BA76-2969-69E1EF5CC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5266DA-5345-D950-E22E-67D7EF76C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D2A8-EA1A-4E20-BB2A-B2544ACAD6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390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C7497-1671-134F-0305-1049449C8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49112"/>
            <a:ext cx="5915025" cy="2356556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590906-744B-BB81-211F-FC0F5D85D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F3914F6-E55E-D75F-911A-4C5E3BB73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3D88A75-FC56-2B71-6015-DB4C430B0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AD21AD-3BA2-9609-82CD-237D087353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F51D24B-6C4A-5E34-06EC-0FB7FFC80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6006-A6AF-4E75-8B97-E9B7CBF50D3D}" type="datetimeFigureOut">
              <a:rPr lang="pt-BR" smtClean="0"/>
              <a:t>18/04/2025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D5DCD34-38BD-644E-F224-1CD266706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7C2AB63-56D6-5AF6-B551-9D71DD252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D2A8-EA1A-4E20-BB2A-B2544ACAD6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9880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EE59A4-5B88-F822-4989-C3F4C558C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3B697F-AD18-D6A2-F470-3C33E3487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6006-A6AF-4E75-8B97-E9B7CBF50D3D}" type="datetimeFigureOut">
              <a:rPr lang="pt-BR" smtClean="0"/>
              <a:t>18/04/2025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D8352C1-B688-BC13-EB0E-07666706C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6EEE18A-145B-6499-AC3A-EFC002C50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D2A8-EA1A-4E20-BB2A-B2544ACAD6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783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80E3387-CD54-8C62-8C79-450857754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6006-A6AF-4E75-8B97-E9B7CBF50D3D}" type="datetimeFigureOut">
              <a:rPr lang="pt-BR" smtClean="0"/>
              <a:t>18/04/2025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F6B1755-0E7B-8B63-3E81-7D535A659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C14326-034B-2644-4753-672F874F1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D2A8-EA1A-4E20-BB2A-B2544ACAD6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67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ECB3B-7F13-92B8-9BF9-4069E16DA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3" cy="2844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EBCF0C-B422-B46E-8BA6-99E90B96A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755423"/>
            <a:ext cx="3471863" cy="86642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8A9BB0D-BFFB-40AB-F1EC-3912A371C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3" cy="67761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9C643D-D9C1-39A3-D9BF-C600945A6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6006-A6AF-4E75-8B97-E9B7CBF50D3D}" type="datetimeFigureOut">
              <a:rPr lang="pt-BR" smtClean="0"/>
              <a:t>18/04/2025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307D8A-BB71-12D1-52CE-64E93738F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5DC27E-31D1-BC12-4DA1-0FB6F63CB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D2A8-EA1A-4E20-BB2A-B2544ACAD6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599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0FC8CC-4A60-8492-4DDE-D59B1BCEE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3" cy="2844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0853FDF-4F1F-8984-3E1B-A078ED2421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755423"/>
            <a:ext cx="3471863" cy="866422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3DF885-2889-659C-F3B3-9E255DDB0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3" cy="67761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5472F70-FDD8-0933-DC89-44E68DCF1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6006-A6AF-4E75-8B97-E9B7CBF50D3D}" type="datetimeFigureOut">
              <a:rPr lang="pt-BR" smtClean="0"/>
              <a:t>18/04/2025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83C9EB-CF7A-8972-0ABE-A7296A218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24F413-397E-51FF-35F8-9E787C8A4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D2A8-EA1A-4E20-BB2A-B2544ACAD6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460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AD2AF89-3D40-9235-1532-6A495C3F1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649112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2C987D-D455-0EA6-5B46-3C8BAA53C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E2BF99-F024-6E0D-D015-B0E1D3038A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11300179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C6006-A6AF-4E75-8B97-E9B7CBF50D3D}" type="datetimeFigureOut">
              <a:rPr lang="pt-BR" smtClean="0"/>
              <a:t>18/04/2025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5F6DCE-8205-CA8B-A38C-EAEBE722A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11300179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CF6E99-E7E7-4423-55CA-8DDDF8A654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11300179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3D2A8-EA1A-4E20-BB2A-B2544ACAD6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3365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F02B519-EDA3-FA48-6893-0250D523E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748" y="4286093"/>
            <a:ext cx="3284505" cy="361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127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26935-0F7C-D6DE-B3D0-63A3786E4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B80FAD0-4AD8-4433-C441-9CF10829B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748" y="4286093"/>
            <a:ext cx="3284505" cy="361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8042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Igor Ruys</dc:creator>
  <cp:lastModifiedBy>Igor Ruys</cp:lastModifiedBy>
  <cp:revision>5</cp:revision>
  <dcterms:created xsi:type="dcterms:W3CDTF">2024-02-11T02:28:02Z</dcterms:created>
  <dcterms:modified xsi:type="dcterms:W3CDTF">2025-04-18T17:28:50Z</dcterms:modified>
</cp:coreProperties>
</file>