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04" r:id="rId54"/>
    <p:sldId id="305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1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400" y="2209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da aba </a:t>
            </a:r>
            <a:r>
              <a:rPr lang="en-US" sz="2400" b="1" dirty="0"/>
              <a:t>System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Enabled: True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abaixo</a:t>
            </a:r>
            <a:r>
              <a:rPr lang="en-US" sz="2400" dirty="0"/>
              <a:t> um gif </a:t>
            </a:r>
            <a:r>
              <a:rPr lang="en-US" sz="2400" dirty="0" err="1"/>
              <a:t>mostrando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6D28C2-C8BF-47DB-9CBC-ADD02F8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EC399DF9-8961-4DF6-A582-719CEE8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DAF337-8AAF-4F3E-946C-8E317BDBB262}"/>
              </a:ext>
            </a:extLst>
          </p:cNvPr>
          <p:cNvSpPr txBox="1"/>
          <p:nvPr/>
        </p:nvSpPr>
        <p:spPr>
          <a:xfrm>
            <a:off x="457200" y="22098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frmChatU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C869C-DB44-4F43-A517-211501D892A0}"/>
              </a:ext>
            </a:extLst>
          </p:cNvPr>
          <p:cNvSpPr txBox="1"/>
          <p:nvPr/>
        </p:nvSpPr>
        <p:spPr>
          <a:xfrm>
            <a:off x="443948" y="48734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frmChat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0B5167-1D8A-49BC-A9C7-0EF1A4D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69534-A409-4FAB-9469-E13C778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F526CF-EF43-4627-BA5D-73803136A2EB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7797A7-C627-4DEE-9030-96B1FCC94DA2}"/>
              </a:ext>
            </a:extLst>
          </p:cNvPr>
          <p:cNvSpPr txBox="1"/>
          <p:nvPr/>
        </p:nvSpPr>
        <p:spPr>
          <a:xfrm>
            <a:off x="3085095" y="4432637"/>
            <a:ext cx="4839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Fill -&gt; Color: #FFFFBA06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080429-8CA8-43AE-B327-151EDB29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F358C9-70BB-47AF-B6D7-DA7D6BE3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93F37-9435-446B-A5AA-32F61244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BF7581-C686-4A89-AF3C-64A3ADC019B9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7FFCB9-6C8B-452D-A663-1BD51619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7D3BE9-A86E-4F80-A8F6-13DD234FC97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D5BBAE-19ED-4400-A333-2801D97D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9752A-C3DF-475F-83B7-F3F6D1644067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4F6B-9BB5-4015-B8D3-4AB12A70D4DB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trashtoolbutton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9392E-F4C6-48D4-A59B-C837BF892ACE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Eletrô</a:t>
            </a:r>
            <a:r>
              <a:rPr lang="en-US" sz="2400" b="1" dirty="0"/>
              <a:t> –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97136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5790D4-470A-4F86-AF40-9762407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2EE6F-4233-40AB-B871-1D65B94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04A4B-3FD5-4223-8254-9122E82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8AE45-7615-44D8-BEEA-2553ED33D21D}"/>
              </a:ext>
            </a:extLst>
          </p:cNvPr>
          <p:cNvSpPr txBox="1"/>
          <p:nvPr/>
        </p:nvSpPr>
        <p:spPr>
          <a:xfrm>
            <a:off x="3581400" y="1981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333D0-76B5-4E75-871D-2E8D67CB1F40}"/>
              </a:ext>
            </a:extLst>
          </p:cNvPr>
          <p:cNvSpPr txBox="1"/>
          <p:nvPr/>
        </p:nvSpPr>
        <p:spPr>
          <a:xfrm>
            <a:off x="457200" y="4838054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3 Layout’s com as </a:t>
            </a:r>
            <a:r>
              <a:rPr lang="en-US" sz="2400" dirty="0" err="1"/>
              <a:t>configurações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</a:t>
            </a:r>
            <a:r>
              <a:rPr lang="en-US" sz="2400" dirty="0"/>
              <a:t> </a:t>
            </a:r>
            <a:r>
              <a:rPr lang="en-US" sz="2400" b="1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79481D-8CAB-43C4-BA1D-25692ED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3" y="1764475"/>
            <a:ext cx="2638425" cy="2619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2A18FF-4169-47F6-A441-EF39A1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1" y="3997526"/>
            <a:ext cx="3261689" cy="2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8248F7-613B-4A3E-BDE2-E7DE2AD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772A1-D487-43C4-B909-DCA7EB73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828800"/>
            <a:ext cx="261937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5904F-1D98-4FB5-A400-97AFA777C620}"/>
              </a:ext>
            </a:extLst>
          </p:cNvPr>
          <p:cNvSpPr txBox="1"/>
          <p:nvPr/>
        </p:nvSpPr>
        <p:spPr>
          <a:xfrm>
            <a:off x="3200400" y="1828800"/>
            <a:ext cx="547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TMemo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4FCDA-E598-445A-8E36-0EC45D281D9C}"/>
              </a:ext>
            </a:extLst>
          </p:cNvPr>
          <p:cNvSpPr txBox="1"/>
          <p:nvPr/>
        </p:nvSpPr>
        <p:spPr>
          <a:xfrm>
            <a:off x="457200" y="4878387"/>
            <a:ext cx="547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Memo1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indicado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E5F37-93D4-4178-960D-FB1927EE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383756"/>
            <a:ext cx="285622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AA8D51-0543-40D4-B961-B4A5DF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50E506-4B90-4998-8F26-BCA4E98DF957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1BF8F9-2C01-4618-9687-D2EA315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66"/>
            <a:ext cx="4176712" cy="3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A1FB92-3EB3-4DDD-BB66-E504321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18F3EA-890C-4083-BD8D-E7540FFAD125}"/>
              </a:ext>
            </a:extLst>
          </p:cNvPr>
          <p:cNvSpPr txBox="1"/>
          <p:nvPr/>
        </p:nvSpPr>
        <p:spPr>
          <a:xfrm>
            <a:off x="4572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C43D6-3EE1-489E-BB55-C1D165527BB2}"/>
              </a:ext>
            </a:extLst>
          </p:cNvPr>
          <p:cNvSpPr txBox="1"/>
          <p:nvPr/>
        </p:nvSpPr>
        <p:spPr>
          <a:xfrm>
            <a:off x="457200" y="313549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ComboBox1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57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56C37D-5E70-4B98-A5F5-A291DBCC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2D470E-D92F-40DE-B95D-5E0EB55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4ABEE-5583-4B7F-A24C-B592D43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5331B-93E5-4FA6-8F40-F6727ACCBF06}"/>
              </a:ext>
            </a:extLst>
          </p:cNvPr>
          <p:cNvSpPr txBox="1"/>
          <p:nvPr/>
        </p:nvSpPr>
        <p:spPr>
          <a:xfrm>
            <a:off x="457201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17493-5899-4842-A09F-B2ED63C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4114801" cy="3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25DEC-68D8-4276-9FDC-55112C9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3CEFC-B2C5-4B26-B8E6-CF62416204AC}"/>
              </a:ext>
            </a:extLst>
          </p:cNvPr>
          <p:cNvSpPr txBox="1"/>
          <p:nvPr/>
        </p:nvSpPr>
        <p:spPr>
          <a:xfrm>
            <a:off x="457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btnServidor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Iniciar</a:t>
            </a:r>
            <a:r>
              <a:rPr lang="en-US" sz="2400" b="1" dirty="0"/>
              <a:t> </a:t>
            </a:r>
            <a:r>
              <a:rPr lang="en-US" sz="2400" b="1" dirty="0" err="1"/>
              <a:t>Servidor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487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CFC01C-920F-4E93-B702-D8C5F43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AF41C0-1786-4539-B4E9-D6BBDAFE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24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6FD6B3-010F-47DC-8AA6-5D763769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A20125-4884-46EE-9909-BECBD97E414A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terceiro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TEdit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8238B7-A245-496D-814B-D1BE17F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35491"/>
            <a:ext cx="443996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33340E-297E-4B5D-B378-D26B871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79C59-4808-4ED6-B2C1-9AD23AACE231}"/>
              </a:ext>
            </a:extLst>
          </p:cNvPr>
          <p:cNvSpPr txBox="1"/>
          <p:nvPr/>
        </p:nvSpPr>
        <p:spPr>
          <a:xfrm>
            <a:off x="457200" y="1676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btnEnviar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nexttoolbutton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CF9B55-B236-4188-827F-A5004F016F7E}"/>
              </a:ext>
            </a:extLst>
          </p:cNvPr>
          <p:cNvSpPr txBox="1"/>
          <p:nvPr/>
        </p:nvSpPr>
        <p:spPr>
          <a:xfrm>
            <a:off x="427383" y="387415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Edit1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edtTexto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TextPrompt</a:t>
            </a:r>
            <a:r>
              <a:rPr lang="en-US" sz="2400" b="1" dirty="0"/>
              <a:t>: </a:t>
            </a:r>
            <a:r>
              <a:rPr lang="en-US" sz="2400" b="1" dirty="0" err="1"/>
              <a:t>Enviar</a:t>
            </a:r>
            <a:r>
              <a:rPr lang="en-US" sz="2400" b="1" dirty="0"/>
              <a:t>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252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9F22FD-3BF1-4795-A8BF-4E55448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010AD-ABCC-41BF-9ED2-6A6D7C1A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0F97E-96FB-4790-9E39-1B52BF0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F8A28961-18E6-478E-8C24-07058A5C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FE183-D048-4852-A75E-7AEB2A3CEB72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frmDescobertaU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7D9C59-7EE6-4496-8AB3-0CF1C79FB4C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frmDescoberta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50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94CE4-89B3-46C3-B0BD-9C1D37E9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D3D20-EF84-402B-A23C-5F449651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6CFAC7-10B3-4754-8B89-C1CDACF789D3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941731-E4C3-4B92-B27E-727D8B6FD58B}"/>
              </a:ext>
            </a:extLst>
          </p:cNvPr>
          <p:cNvSpPr txBox="1"/>
          <p:nvPr/>
        </p:nvSpPr>
        <p:spPr>
          <a:xfrm>
            <a:off x="3085095" y="4432637"/>
            <a:ext cx="4839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Fill -&gt; Color: #FFFFBA06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29011F-272F-447B-B6E1-2D6645FF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E18A1BE-700A-411B-87ED-18ED069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9FC1A-8350-4DC0-B2A3-0F7704AF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B49F7F-3B69-4BC4-BFF0-79764F6FD9A3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E8879E-4773-4A4D-A472-987624A3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84BAD9-F6AE-4E48-BD13-F6A0E739E917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1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80B5FE-1722-46F8-94BD-33A62D5F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E76FC-8A36-45B0-AB54-BD65421D166D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D2FE71-08C0-45CF-8905-B4575B7E1D9E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refreshtoolbutton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13AEF2-12BD-4D75-B019-68824DC366E0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348381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1B23BD-5158-4B05-B535-2280D09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8A0-9002-4F75-A285-DB762830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05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CF55D1-FD49-4855-9E4E-6E68F08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01F1F-0435-4A88-A1F8-C7103609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6193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E43E01-5961-4220-8537-A629D61147A0}"/>
              </a:ext>
            </a:extLst>
          </p:cNvPr>
          <p:cNvSpPr txBox="1"/>
          <p:nvPr/>
        </p:nvSpPr>
        <p:spPr>
          <a:xfrm>
            <a:off x="457200" y="1828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2CFF4-D7FA-4574-9892-234BD917CF10}"/>
              </a:ext>
            </a:extLst>
          </p:cNvPr>
          <p:cNvSpPr txBox="1"/>
          <p:nvPr/>
        </p:nvSpPr>
        <p:spPr>
          <a:xfrm>
            <a:off x="3166027" y="4643161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ListView1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lstDispositivos</a:t>
            </a:r>
            <a:endParaRPr lang="en-US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4C258C-1E5F-4E23-893F-DBB6CE37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3" y="4226679"/>
            <a:ext cx="2616474" cy="19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69C711-D0B9-4FCD-828A-D201437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688A9-69E7-40E8-82EB-9E552B7B8A06}"/>
              </a:ext>
            </a:extLst>
          </p:cNvPr>
          <p:cNvSpPr txBox="1"/>
          <p:nvPr/>
        </p:nvSpPr>
        <p:spPr>
          <a:xfrm>
            <a:off x="493643" y="20574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o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o </a:t>
            </a:r>
            <a:r>
              <a:rPr lang="en-US" sz="2400" dirty="0" err="1"/>
              <a:t>ImageList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declaramos</a:t>
            </a:r>
            <a:r>
              <a:rPr lang="en-US" sz="2400" dirty="0"/>
              <a:t> o </a:t>
            </a:r>
            <a:r>
              <a:rPr lang="en-US" sz="2400" dirty="0" err="1"/>
              <a:t>nome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clausula </a:t>
            </a:r>
            <a:r>
              <a:rPr lang="en-US" sz="2400" b="1" dirty="0"/>
              <a:t>uses </a:t>
            </a:r>
            <a:r>
              <a:rPr lang="en-US" sz="2400" dirty="0"/>
              <a:t>no </a:t>
            </a:r>
            <a:r>
              <a:rPr lang="en-US" sz="2400" b="1" dirty="0"/>
              <a:t>implementation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E6167-7C3A-468B-92F8-7976762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74818"/>
            <a:ext cx="4067782" cy="12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7196EF-BA5D-4856-A1C0-0D14E20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2AA38A-BD00-484C-82D9-A798938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505075" cy="2705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22B994-9C10-4B92-9A16-D80E75673E15}"/>
              </a:ext>
            </a:extLst>
          </p:cNvPr>
          <p:cNvSpPr txBox="1"/>
          <p:nvPr/>
        </p:nvSpPr>
        <p:spPr>
          <a:xfrm>
            <a:off x="3124200" y="1753612"/>
            <a:ext cx="5576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Object Inspector </a:t>
            </a:r>
            <a:r>
              <a:rPr lang="en-US" sz="2400" dirty="0"/>
              <a:t>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/>
              <a:t>procure pela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/>
              <a:t>e </a:t>
            </a:r>
            <a:r>
              <a:rPr lang="en-US" sz="2400" dirty="0" err="1"/>
              <a:t>selecione</a:t>
            </a:r>
            <a:r>
              <a:rPr lang="en-US" sz="2400" dirty="0"/>
              <a:t> 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  <a:r>
              <a:rPr lang="en-US" sz="2400" dirty="0"/>
              <a:t>, com </a:t>
            </a:r>
            <a:r>
              <a:rPr lang="en-US" sz="2400" dirty="0" err="1"/>
              <a:t>isso</a:t>
            </a:r>
            <a:r>
              <a:rPr lang="en-US" sz="2400" dirty="0"/>
              <a:t>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poderá</a:t>
            </a:r>
            <a:r>
              <a:rPr lang="en-US" sz="2400" dirty="0"/>
              <a:t> agora usar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adicionamos</a:t>
            </a:r>
            <a:r>
              <a:rPr lang="en-US" sz="2400" dirty="0"/>
              <a:t>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95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724BB1-C278-465B-BD07-B20CBA49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0FBA09-9145-4084-88A8-D2400CF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647950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747D10-2C95-4E37-8CE2-090F919E580C}"/>
              </a:ext>
            </a:extLst>
          </p:cNvPr>
          <p:cNvSpPr txBox="1"/>
          <p:nvPr/>
        </p:nvSpPr>
        <p:spPr>
          <a:xfrm>
            <a:off x="3429001" y="18288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TAnilIndicator</a:t>
            </a:r>
            <a:r>
              <a:rPr lang="en-US" sz="2400" b="1" dirty="0"/>
              <a:t> </a:t>
            </a:r>
            <a:r>
              <a:rPr lang="en-US" sz="2400" dirty="0" err="1"/>
              <a:t>localizado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aba </a:t>
            </a:r>
            <a:r>
              <a:rPr lang="en-US" sz="2400" b="1" dirty="0"/>
              <a:t>Additional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a </a:t>
            </a:r>
            <a:r>
              <a:rPr lang="en-US" sz="2400" dirty="0" err="1"/>
              <a:t>animação</a:t>
            </a:r>
            <a:r>
              <a:rPr lang="en-US" sz="2400" dirty="0"/>
              <a:t> de loading do </a:t>
            </a:r>
            <a:r>
              <a:rPr lang="en-US" sz="2400" dirty="0" err="1"/>
              <a:t>formulário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2B8B6A-3652-4A92-93D8-FC89E2F96AE9}"/>
              </a:ext>
            </a:extLst>
          </p:cNvPr>
          <p:cNvSpPr txBox="1"/>
          <p:nvPr/>
        </p:nvSpPr>
        <p:spPr>
          <a:xfrm>
            <a:off x="609600" y="4953000"/>
            <a:ext cx="7428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AnilIndicator1</a:t>
            </a:r>
            <a:r>
              <a:rPr lang="en-US" sz="2400" dirty="0"/>
              <a:t>,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</p:txBody>
      </p:sp>
    </p:spTree>
    <p:extLst>
      <p:ext uri="{BB962C8B-B14F-4D97-AF65-F5344CB8AC3E}">
        <p14:creationId xmlns:p14="http://schemas.microsoft.com/office/powerpoint/2010/main" val="2005828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AB41E7-F33C-4D94-86F6-184C70F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EC4793-B64D-4CEB-AC49-C836536D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B61FA2-B3C3-465D-91FB-B2E2008B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2628900" cy="26479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DB23FF4-355D-4A07-80A5-D40F8C4C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75481-9FE0-4415-A5BD-43DEEACF5958}"/>
              </a:ext>
            </a:extLst>
          </p:cNvPr>
          <p:cNvSpPr txBox="1"/>
          <p:nvPr/>
        </p:nvSpPr>
        <p:spPr>
          <a:xfrm>
            <a:off x="533400" y="1981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selecione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adicione</a:t>
            </a:r>
            <a:r>
              <a:rPr lang="en-US" sz="2400" dirty="0"/>
              <a:t>-o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4EEE4F-5674-4BD4-A9E3-B76B6F1E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" y="3676472"/>
            <a:ext cx="2495550" cy="2752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187A2B-8D72-417B-A721-3C5CDFFF8A85}"/>
              </a:ext>
            </a:extLst>
          </p:cNvPr>
          <p:cNvSpPr txBox="1"/>
          <p:nvPr/>
        </p:nvSpPr>
        <p:spPr>
          <a:xfrm>
            <a:off x="3239001" y="475755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Coloque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filho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principal e </a:t>
            </a:r>
            <a:r>
              <a:rPr lang="en-US" sz="2400" dirty="0" err="1"/>
              <a:t>não</a:t>
            </a:r>
            <a:r>
              <a:rPr lang="en-US" sz="2400" dirty="0"/>
              <a:t> dentro de outro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760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BB7B3-1C07-4486-BE0F-326A2C1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6400AA-D4FA-4B05-8968-A749344F5DD2}"/>
              </a:ext>
            </a:extLst>
          </p:cNvPr>
          <p:cNvSpPr txBox="1"/>
          <p:nvPr/>
        </p:nvSpPr>
        <p:spPr>
          <a:xfrm>
            <a:off x="467139" y="1676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o </a:t>
            </a:r>
            <a:r>
              <a:rPr lang="en-US" sz="2400" b="1" dirty="0"/>
              <a:t>Layout1 </a:t>
            </a:r>
            <a:r>
              <a:rPr lang="en-US" sz="2400" dirty="0"/>
              <a:t>da </a:t>
            </a:r>
            <a:r>
              <a:rPr lang="en-US" sz="2400" dirty="0" err="1"/>
              <a:t>maneira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Bottom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3F71A-6C9E-476D-A735-C3170CC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6159"/>
            <a:ext cx="4388126" cy="3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A4CCCD-601F-459E-9FE4-22BCC03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830045"/>
            <a:ext cx="2533650" cy="26860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D1CB49-C1BD-4BD8-9BC2-C99F1C9A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514F6-64E9-4901-A7A0-AC929317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35491"/>
            <a:ext cx="2638425" cy="259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1AD1D4-0956-44E5-9A92-AE304C8E68C1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A0011-ED05-491C-A2E5-A9657003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77" y="2590800"/>
            <a:ext cx="2579816" cy="37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1DC7849-790A-45E3-99F2-5B23B935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7" name="Imagem 6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2A74B896-A73F-4E03-95E5-69197701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47800"/>
            <a:ext cx="3238500" cy="4705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8B337-D6AB-4235-A8EC-825A4398D48A}"/>
              </a:ext>
            </a:extLst>
          </p:cNvPr>
          <p:cNvSpPr txBox="1"/>
          <p:nvPr/>
        </p:nvSpPr>
        <p:spPr>
          <a:xfrm>
            <a:off x="3750365" y="1395948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Alinhe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tamanho</a:t>
            </a:r>
            <a:r>
              <a:rPr lang="en-US" sz="2400" dirty="0"/>
              <a:t> e </a:t>
            </a:r>
            <a:r>
              <a:rPr lang="en-US" sz="2400" dirty="0" err="1"/>
              <a:t>alinhados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ambos com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Align: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Button4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Parear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lvl="1"/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C2430-FC86-496E-BBFF-CE1557860304}"/>
              </a:ext>
            </a:extLst>
          </p:cNvPr>
          <p:cNvSpPr txBox="1"/>
          <p:nvPr/>
        </p:nvSpPr>
        <p:spPr>
          <a:xfrm>
            <a:off x="3750365" y="5181600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Button3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btnVisivel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Ficar</a:t>
            </a:r>
            <a:r>
              <a:rPr lang="en-US" sz="2400" b="1" dirty="0"/>
              <a:t> </a:t>
            </a:r>
            <a:r>
              <a:rPr lang="en-US" sz="2400" b="1" dirty="0" err="1"/>
              <a:t>Visível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183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4EA697-E5F1-4C80-AD52-875570F7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1792287"/>
            <a:ext cx="3352800" cy="47910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8137C59-922E-4DAC-AD80-3C7DCD9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041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03B064-BF97-4B05-93EA-4AA3B9C1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15932A8-DE02-43B8-B738-0EC57F94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B32F23-D87E-4EAF-8158-8332CFE66A68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frmPareadosU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2F2CB-3A04-45C4-B390-8C4E8770D62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6168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C953DD-2A98-481D-9AB7-4156E9D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56237-0D57-4DB8-9F76-523F9FFAC2C3}"/>
              </a:ext>
            </a:extLst>
          </p:cNvPr>
          <p:cNvSpPr txBox="1"/>
          <p:nvPr/>
        </p:nvSpPr>
        <p:spPr>
          <a:xfrm>
            <a:off x="430696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r>
              <a:rPr lang="en-US" sz="2400" dirty="0"/>
              <a:t>, a base dele é </a:t>
            </a:r>
            <a:r>
              <a:rPr lang="en-US" sz="2400" dirty="0" err="1"/>
              <a:t>praticamente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por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copier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Copiando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o </a:t>
            </a:r>
            <a:r>
              <a:rPr lang="en-US" sz="2400" dirty="0" err="1"/>
              <a:t>trabalho</a:t>
            </a:r>
            <a:r>
              <a:rPr lang="en-US" sz="2400" dirty="0"/>
              <a:t> de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, </a:t>
            </a:r>
            <a:r>
              <a:rPr lang="en-US" sz="2400" dirty="0" err="1"/>
              <a:t>facilitando</a:t>
            </a:r>
            <a:r>
              <a:rPr lang="en-US" sz="2400" dirty="0"/>
              <a:t> </a:t>
            </a:r>
            <a:r>
              <a:rPr lang="en-US" sz="2400" dirty="0" err="1"/>
              <a:t>assim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trabalho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4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07D84E-143A-4F02-AFE9-E8526F1B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326EE2-E3AA-4434-BE6B-12ACBCF57FD3}"/>
              </a:ext>
            </a:extLst>
          </p:cNvPr>
          <p:cNvSpPr txBox="1"/>
          <p:nvPr/>
        </p:nvSpPr>
        <p:spPr>
          <a:xfrm>
            <a:off x="3429000" y="28956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selecione</a:t>
            </a:r>
            <a:r>
              <a:rPr lang="en-US" sz="2400" dirty="0"/>
              <a:t> e </a:t>
            </a: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componenetes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o </a:t>
            </a:r>
            <a:r>
              <a:rPr lang="en-US" sz="2400" b="1" dirty="0"/>
              <a:t>AnilIndicator1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D1F761-6D84-4E0D-B918-DF0D269A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7308"/>
            <a:ext cx="252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008086-F2E3-4232-B964-44EF349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7F6559-4A38-4FFB-B2AC-35A832B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920266" cy="4038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23113-522D-41DF-86B5-E0A0AA1A62C7}"/>
              </a:ext>
            </a:extLst>
          </p:cNvPr>
          <p:cNvSpPr txBox="1"/>
          <p:nvPr/>
        </p:nvSpPr>
        <p:spPr>
          <a:xfrm>
            <a:off x="304800" y="6096000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cole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62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A11BFD-3965-4E35-96F1-5CA0D952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DB88FF-1311-4117-AA31-A262CA2C85CF}"/>
              </a:ext>
            </a:extLst>
          </p:cNvPr>
          <p:cNvSpPr txBox="1"/>
          <p:nvPr/>
        </p:nvSpPr>
        <p:spPr>
          <a:xfrm>
            <a:off x="457200" y="16764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onde</a:t>
            </a:r>
            <a:r>
              <a:rPr lang="en-US" sz="2400" dirty="0"/>
              <a:t>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Text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“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” e </a:t>
            </a:r>
            <a:r>
              <a:rPr lang="en-US" sz="2400" dirty="0" err="1"/>
              <a:t>coloque</a:t>
            </a:r>
            <a:r>
              <a:rPr lang="en-US" sz="2400" dirty="0"/>
              <a:t> “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dirty="0"/>
              <a:t> 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btnServicos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b="1" dirty="0"/>
              <a:t> </a:t>
            </a:r>
            <a:r>
              <a:rPr lang="en-US" sz="2400" dirty="0"/>
              <a:t>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btnDesparear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3840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AF96E-7D46-4252-A588-238FA33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F5A43-445B-429D-9A84-BCEEF327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4182361" cy="3552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C89D7D-72E4-4926-B43C-BE3991D5F54D}"/>
              </a:ext>
            </a:extLst>
          </p:cNvPr>
          <p:cNvSpPr txBox="1"/>
          <p:nvPr/>
        </p:nvSpPr>
        <p:spPr>
          <a:xfrm>
            <a:off x="533400" y="556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Pronto!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poucos</a:t>
            </a:r>
            <a:r>
              <a:rPr lang="en-US" sz="2400" dirty="0"/>
              <a:t> </a:t>
            </a:r>
            <a:r>
              <a:rPr lang="en-US" sz="2400" dirty="0" err="1"/>
              <a:t>passos</a:t>
            </a:r>
            <a:r>
              <a:rPr lang="en-US" sz="2400" dirty="0"/>
              <a:t>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facil</a:t>
            </a:r>
            <a:r>
              <a:rPr lang="en-US" sz="2400" dirty="0"/>
              <a:t> do que </a:t>
            </a:r>
            <a:r>
              <a:rPr lang="en-US" sz="2400" dirty="0" err="1"/>
              <a:t>tirar</a:t>
            </a:r>
            <a:r>
              <a:rPr lang="en-US" sz="2400" dirty="0"/>
              <a:t> </a:t>
            </a:r>
            <a:r>
              <a:rPr lang="en-US" sz="2400" dirty="0" err="1"/>
              <a:t>doce</a:t>
            </a:r>
            <a:r>
              <a:rPr lang="en-US" sz="2400" dirty="0"/>
              <a:t> da boca de </a:t>
            </a:r>
            <a:r>
              <a:rPr lang="en-US" sz="2400" dirty="0" err="1"/>
              <a:t>criança</a:t>
            </a:r>
            <a:r>
              <a:rPr lang="en-US" sz="2400" dirty="0"/>
              <a:t>, :O</a:t>
            </a:r>
          </a:p>
        </p:txBody>
      </p:sp>
    </p:spTree>
    <p:extLst>
      <p:ext uri="{BB962C8B-B14F-4D97-AF65-F5344CB8AC3E}">
        <p14:creationId xmlns:p14="http://schemas.microsoft.com/office/powerpoint/2010/main" val="37119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4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457200" y="148397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-45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624492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617</TotalTime>
  <Words>1670</Words>
  <Application>Microsoft Office PowerPoint</Application>
  <PresentationFormat>Apresentação na tela (4:3)</PresentationFormat>
  <Paragraphs>241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5" baseType="lpstr">
      <vt:lpstr>Arial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37</cp:revision>
  <dcterms:created xsi:type="dcterms:W3CDTF">2021-08-31T21:52:26Z</dcterms:created>
  <dcterms:modified xsi:type="dcterms:W3CDTF">2021-09-08T23:55:36Z</dcterms:modified>
</cp:coreProperties>
</file>