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1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400" y="2209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da aba </a:t>
            </a:r>
            <a:r>
              <a:rPr lang="en-US" sz="2400" b="1" dirty="0"/>
              <a:t>System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Enabled: True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abaixo</a:t>
            </a:r>
            <a:r>
              <a:rPr lang="en-US" sz="2400" dirty="0"/>
              <a:t> um gif </a:t>
            </a:r>
            <a:r>
              <a:rPr lang="en-US" sz="2400" dirty="0" err="1"/>
              <a:t>mostrando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6D28C2-C8BF-47DB-9CBC-ADD02F8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EC399DF9-8961-4DF6-A582-719CEE8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DAF337-8AAF-4F3E-946C-8E317BDBB262}"/>
              </a:ext>
            </a:extLst>
          </p:cNvPr>
          <p:cNvSpPr txBox="1"/>
          <p:nvPr/>
        </p:nvSpPr>
        <p:spPr>
          <a:xfrm>
            <a:off x="457200" y="22098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frmChatU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C869C-DB44-4F43-A517-211501D892A0}"/>
              </a:ext>
            </a:extLst>
          </p:cNvPr>
          <p:cNvSpPr txBox="1"/>
          <p:nvPr/>
        </p:nvSpPr>
        <p:spPr>
          <a:xfrm>
            <a:off x="443948" y="48734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frmChat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0B5167-1D8A-49BC-A9C7-0EF1A4D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69534-A409-4FAB-9469-E13C778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F526CF-EF43-4627-BA5D-73803136A2EB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7797A7-C627-4DEE-9030-96B1FCC94DA2}"/>
              </a:ext>
            </a:extLst>
          </p:cNvPr>
          <p:cNvSpPr txBox="1"/>
          <p:nvPr/>
        </p:nvSpPr>
        <p:spPr>
          <a:xfrm>
            <a:off x="3085095" y="4432637"/>
            <a:ext cx="4839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Fill -&gt; Color: #FFFFBA06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080429-8CA8-43AE-B327-151EDB29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F358C9-70BB-47AF-B6D7-DA7D6BE3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93F37-9435-446B-A5AA-32F61244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BF7581-C686-4A89-AF3C-64A3ADC019B9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7FFCB9-6C8B-452D-A663-1BD51619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7D3BE9-A86E-4F80-A8F6-13DD234FC97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D5BBAE-19ED-4400-A333-2801D97D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9752A-C3DF-475F-83B7-F3F6D1644067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4F6B-9BB5-4015-B8D3-4AB12A70D4DB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trashtoolbutton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9392E-F4C6-48D4-A59B-C837BF892ACE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Eletrô</a:t>
            </a:r>
            <a:r>
              <a:rPr lang="en-US" sz="2400" b="1" dirty="0"/>
              <a:t> –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97136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5790D4-470A-4F86-AF40-9762407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2EE6F-4233-40AB-B871-1D65B94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04A4B-3FD5-4223-8254-9122E82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8AE45-7615-44D8-BEEA-2553ED33D21D}"/>
              </a:ext>
            </a:extLst>
          </p:cNvPr>
          <p:cNvSpPr txBox="1"/>
          <p:nvPr/>
        </p:nvSpPr>
        <p:spPr>
          <a:xfrm>
            <a:off x="3581400" y="1981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333D0-76B5-4E75-871D-2E8D67CB1F40}"/>
              </a:ext>
            </a:extLst>
          </p:cNvPr>
          <p:cNvSpPr txBox="1"/>
          <p:nvPr/>
        </p:nvSpPr>
        <p:spPr>
          <a:xfrm>
            <a:off x="457200" y="4838054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3 Layout’s com as </a:t>
            </a:r>
            <a:r>
              <a:rPr lang="en-US" sz="2400" dirty="0" err="1"/>
              <a:t>configurações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</a:t>
            </a:r>
            <a:r>
              <a:rPr lang="en-US" sz="2400" dirty="0"/>
              <a:t> </a:t>
            </a:r>
            <a:r>
              <a:rPr lang="en-US" sz="2400" b="1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79481D-8CAB-43C4-BA1D-25692ED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3" y="1764475"/>
            <a:ext cx="2638425" cy="2619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2A18FF-4169-47F6-A441-EF39A1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1" y="3997526"/>
            <a:ext cx="3261689" cy="2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8248F7-613B-4A3E-BDE2-E7DE2AD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772A1-D487-43C4-B909-DCA7EB73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828800"/>
            <a:ext cx="261937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5904F-1D98-4FB5-A400-97AFA777C620}"/>
              </a:ext>
            </a:extLst>
          </p:cNvPr>
          <p:cNvSpPr txBox="1"/>
          <p:nvPr/>
        </p:nvSpPr>
        <p:spPr>
          <a:xfrm>
            <a:off x="3200400" y="1828800"/>
            <a:ext cx="547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TMemo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4FCDA-E598-445A-8E36-0EC45D281D9C}"/>
              </a:ext>
            </a:extLst>
          </p:cNvPr>
          <p:cNvSpPr txBox="1"/>
          <p:nvPr/>
        </p:nvSpPr>
        <p:spPr>
          <a:xfrm>
            <a:off x="457200" y="4878387"/>
            <a:ext cx="547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Memo1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indicado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E5F37-93D4-4178-960D-FB1927EE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383756"/>
            <a:ext cx="285622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AA8D51-0543-40D4-B961-B4A5DF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50E506-4B90-4998-8F26-BCA4E98DF957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1BF8F9-2C01-4618-9687-D2EA315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66"/>
            <a:ext cx="4176712" cy="3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A1FB92-3EB3-4DDD-BB66-E504321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18F3EA-890C-4083-BD8D-E7540FFAD125}"/>
              </a:ext>
            </a:extLst>
          </p:cNvPr>
          <p:cNvSpPr txBox="1"/>
          <p:nvPr/>
        </p:nvSpPr>
        <p:spPr>
          <a:xfrm>
            <a:off x="4572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C43D6-3EE1-489E-BB55-C1D165527BB2}"/>
              </a:ext>
            </a:extLst>
          </p:cNvPr>
          <p:cNvSpPr txBox="1"/>
          <p:nvPr/>
        </p:nvSpPr>
        <p:spPr>
          <a:xfrm>
            <a:off x="457200" y="313549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ComboBox1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57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56C37D-5E70-4B98-A5F5-A291DBCC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2D470E-D92F-40DE-B95D-5E0EB55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4ABEE-5583-4B7F-A24C-B592D43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5331B-93E5-4FA6-8F40-F6727ACCBF06}"/>
              </a:ext>
            </a:extLst>
          </p:cNvPr>
          <p:cNvSpPr txBox="1"/>
          <p:nvPr/>
        </p:nvSpPr>
        <p:spPr>
          <a:xfrm>
            <a:off x="457201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17493-5899-4842-A09F-B2ED63C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4114801" cy="3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25DEC-68D8-4276-9FDC-55112C9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3CEFC-B2C5-4B26-B8E6-CF62416204AC}"/>
              </a:ext>
            </a:extLst>
          </p:cNvPr>
          <p:cNvSpPr txBox="1"/>
          <p:nvPr/>
        </p:nvSpPr>
        <p:spPr>
          <a:xfrm>
            <a:off x="457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btnServidor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Iniciar</a:t>
            </a:r>
            <a:r>
              <a:rPr lang="en-US" sz="2400" b="1" dirty="0"/>
              <a:t> </a:t>
            </a:r>
            <a:r>
              <a:rPr lang="en-US" sz="2400" b="1" dirty="0" err="1"/>
              <a:t>Servidor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487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CFC01C-920F-4E93-B702-D8C5F43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AF41C0-1786-4539-B4E9-D6BBDAFE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24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6FD6B3-010F-47DC-8AA6-5D763769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A20125-4884-46EE-9909-BECBD97E414A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terceiro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TEdit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8238B7-A245-496D-814B-D1BE17F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35491"/>
            <a:ext cx="443996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33340E-297E-4B5D-B378-D26B871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79C59-4808-4ED6-B2C1-9AD23AACE231}"/>
              </a:ext>
            </a:extLst>
          </p:cNvPr>
          <p:cNvSpPr txBox="1"/>
          <p:nvPr/>
        </p:nvSpPr>
        <p:spPr>
          <a:xfrm>
            <a:off x="457200" y="1676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btnEnviar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nexttoolbutton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CF9B55-B236-4188-827F-A5004F016F7E}"/>
              </a:ext>
            </a:extLst>
          </p:cNvPr>
          <p:cNvSpPr txBox="1"/>
          <p:nvPr/>
        </p:nvSpPr>
        <p:spPr>
          <a:xfrm>
            <a:off x="427383" y="387415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Edit1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edtTexto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TextPrompt</a:t>
            </a:r>
            <a:r>
              <a:rPr lang="en-US" sz="2400" b="1" dirty="0"/>
              <a:t>: </a:t>
            </a:r>
            <a:r>
              <a:rPr lang="en-US" sz="2400" b="1" dirty="0" err="1"/>
              <a:t>Enviar</a:t>
            </a:r>
            <a:r>
              <a:rPr lang="en-US" sz="2400" b="1" dirty="0"/>
              <a:t>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252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9F22FD-3BF1-4795-A8BF-4E55448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010AD-ABCC-41BF-9ED2-6A6D7C1A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A4CCCD-601F-459E-9FE4-22BCC03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830045"/>
            <a:ext cx="2533650" cy="26860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457200" y="148397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-45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624492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328</TotalTime>
  <Words>1009</Words>
  <Application>Microsoft Office PowerPoint</Application>
  <PresentationFormat>Apresentação na tela (4:3)</PresentationFormat>
  <Paragraphs>159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24</cp:revision>
  <dcterms:created xsi:type="dcterms:W3CDTF">2021-08-31T21:52:26Z</dcterms:created>
  <dcterms:modified xsi:type="dcterms:W3CDTF">2021-09-04T01:22:18Z</dcterms:modified>
</cp:coreProperties>
</file>