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DE SOUZA CANDIDO" initials="IDSC" lastIdx="1" clrIdx="0">
    <p:extLst>
      <p:ext uri="{19B8F6BF-5375-455C-9EA6-DF929625EA0E}">
        <p15:presenceInfo xmlns:p15="http://schemas.microsoft.com/office/powerpoint/2012/main" userId="IGOR DE SOUZA CANDI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>
      <p:cViewPr varScale="1">
        <p:scale>
          <a:sx n="72" d="100"/>
          <a:sy n="72" d="100"/>
        </p:scale>
        <p:origin x="13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31T21:10:20.93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5CD462-00F3-4312-AF53-03FBFE4C9BB8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5CD462-00F3-4312-AF53-03FBFE4C9BB8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D462-00F3-4312-AF53-03FBFE4C9BB8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5CD462-00F3-4312-AF53-03FBFE4C9BB8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5CD462-00F3-4312-AF53-03FBFE4C9BB8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282E63C-0B09-44A1-896F-20E90A96250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Conexão</a:t>
            </a:r>
            <a:r>
              <a:rPr lang="en-US" dirty="0"/>
              <a:t> Bluetooth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delphi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Prof.: </a:t>
            </a:r>
            <a:r>
              <a:rPr lang="en-US" dirty="0" err="1"/>
              <a:t>Maicon</a:t>
            </a:r>
            <a:r>
              <a:rPr lang="en-US" dirty="0"/>
              <a:t> </a:t>
            </a:r>
            <a:r>
              <a:rPr lang="en-US" dirty="0" err="1"/>
              <a:t>Pires</a:t>
            </a:r>
            <a:endParaRPr lang="en-US" dirty="0"/>
          </a:p>
          <a:p>
            <a:r>
              <a:rPr lang="en-US" dirty="0" err="1"/>
              <a:t>Eletrô</a:t>
            </a:r>
            <a:r>
              <a:rPr lang="en-US" dirty="0"/>
              <a:t> </a:t>
            </a:r>
            <a:r>
              <a:rPr lang="en-US" dirty="0" err="1"/>
              <a:t>Mococa</a:t>
            </a:r>
            <a:endParaRPr lang="en-US" dirty="0"/>
          </a:p>
          <a:p>
            <a:r>
              <a:rPr lang="en-US" dirty="0"/>
              <a:t>ETEC </a:t>
            </a:r>
            <a:r>
              <a:rPr lang="en-US" dirty="0" err="1"/>
              <a:t>João</a:t>
            </a:r>
            <a:r>
              <a:rPr lang="en-US" dirty="0"/>
              <a:t> B. de Lima </a:t>
            </a:r>
            <a:r>
              <a:rPr lang="en-US" dirty="0" err="1"/>
              <a:t>Figueiredo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2" descr="https://scontent.frao1-1.fna.fbcdn.net/hphotos-frc3/v/t1.0-9/577279_508155042529746_314279227_n.jpg?oh=f168383d0778264c9bf05a0926530e42&amp;oe=577BC40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1" b="-230"/>
          <a:stretch/>
        </p:blipFill>
        <p:spPr bwMode="auto">
          <a:xfrm>
            <a:off x="3133684" y="576000"/>
            <a:ext cx="504056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99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FBFDDD8-F893-4902-9D4C-B11060F9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7D9E560-4B71-46EA-A56C-373927425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5999"/>
            <a:ext cx="4452284" cy="366236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2AFFF5-6B63-423C-A2F4-28196D2AE3B6}"/>
              </a:ext>
            </a:extLst>
          </p:cNvPr>
          <p:cNvSpPr txBox="1"/>
          <p:nvPr/>
        </p:nvSpPr>
        <p:spPr>
          <a:xfrm>
            <a:off x="4966656" y="2285999"/>
            <a:ext cx="3660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Dando </a:t>
            </a:r>
            <a:r>
              <a:rPr lang="en-US" sz="2400" dirty="0" err="1"/>
              <a:t>dois</a:t>
            </a:r>
            <a:r>
              <a:rPr lang="en-US" sz="2400" dirty="0"/>
              <a:t> cliques no </a:t>
            </a:r>
            <a:r>
              <a:rPr lang="en-US" sz="2400" b="1" dirty="0"/>
              <a:t>MultiView1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 </a:t>
            </a: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abrirá</a:t>
            </a:r>
            <a:r>
              <a:rPr lang="en-US" sz="2400" dirty="0"/>
              <a:t> o </a:t>
            </a:r>
            <a:r>
              <a:rPr lang="en-US" sz="2400" dirty="0" err="1"/>
              <a:t>MultiView</a:t>
            </a:r>
            <a:r>
              <a:rPr lang="en-US" sz="2400" dirty="0"/>
              <a:t> para </a:t>
            </a:r>
            <a:r>
              <a:rPr lang="en-US" sz="2400" dirty="0" err="1"/>
              <a:t>edição</a:t>
            </a:r>
            <a:r>
              <a:rPr lang="en-US" sz="2400" dirty="0"/>
              <a:t> e </a:t>
            </a:r>
            <a:r>
              <a:rPr lang="en-US" sz="2400" dirty="0" err="1"/>
              <a:t>adição</a:t>
            </a:r>
            <a:r>
              <a:rPr lang="en-US" sz="2400" dirty="0"/>
              <a:t> de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911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181DAD-B05D-402C-885F-C6DC70F7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88BD8DB-B796-4AE3-B4E0-04397385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752600"/>
            <a:ext cx="2628900" cy="2638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913AA9D-5884-4A0C-8166-3D73318C7AAE}"/>
              </a:ext>
            </a:extLst>
          </p:cNvPr>
          <p:cNvSpPr txBox="1"/>
          <p:nvPr/>
        </p:nvSpPr>
        <p:spPr>
          <a:xfrm>
            <a:off x="457200" y="2057400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TListBox</a:t>
            </a:r>
            <a:r>
              <a:rPr lang="en-US" sz="2400" b="1" dirty="0"/>
              <a:t> </a:t>
            </a:r>
            <a:r>
              <a:rPr lang="en-US" sz="2400" dirty="0"/>
              <a:t>da aba </a:t>
            </a:r>
            <a:r>
              <a:rPr lang="en-US" sz="2400" b="1" dirty="0"/>
              <a:t>Standard</a:t>
            </a:r>
            <a:r>
              <a:rPr lang="en-US" sz="2400" dirty="0"/>
              <a:t> dentro do </a:t>
            </a:r>
            <a:r>
              <a:rPr lang="en-US" sz="2400" b="1" dirty="0"/>
              <a:t>MultiView1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b="1" dirty="0"/>
              <a:t>ListBox1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D910259-7014-48FD-9566-E63597733C04}"/>
              </a:ext>
            </a:extLst>
          </p:cNvPr>
          <p:cNvSpPr txBox="1"/>
          <p:nvPr/>
        </p:nvSpPr>
        <p:spPr>
          <a:xfrm>
            <a:off x="3429000" y="5348257"/>
            <a:ext cx="394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transparentlistboxstyle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827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EA7A1EF-D68C-458A-93F6-83B91B327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6102976" cy="3886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428DF6-E973-4112-9FC9-1370310B1E4E}"/>
              </a:ext>
            </a:extLst>
          </p:cNvPr>
          <p:cNvSpPr txBox="1"/>
          <p:nvPr/>
        </p:nvSpPr>
        <p:spPr>
          <a:xfrm>
            <a:off x="381000" y="60270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irá</a:t>
            </a:r>
            <a:r>
              <a:rPr lang="en-US" sz="2400" dirty="0"/>
              <a:t> </a:t>
            </a:r>
            <a:r>
              <a:rPr lang="en-US" sz="2400" dirty="0" err="1"/>
              <a:t>sobrepor</a:t>
            </a:r>
            <a:r>
              <a:rPr lang="en-US" sz="2400" dirty="0"/>
              <a:t> o </a:t>
            </a:r>
            <a:r>
              <a:rPr lang="en-US" sz="2400" dirty="0" err="1"/>
              <a:t>MultiView</a:t>
            </a:r>
            <a:r>
              <a:rPr lang="en-US" sz="2400" dirty="0"/>
              <a:t> por </a:t>
            </a:r>
            <a:r>
              <a:rPr lang="en-US" sz="2400" dirty="0" err="1"/>
              <a:t>completo</a:t>
            </a:r>
            <a:r>
              <a:rPr lang="en-US" sz="2400" dirty="0"/>
              <a:t> por </a:t>
            </a:r>
            <a:r>
              <a:rPr lang="en-US" sz="2400" dirty="0" err="1"/>
              <a:t>estar</a:t>
            </a:r>
            <a:r>
              <a:rPr lang="en-US" sz="2400" dirty="0"/>
              <a:t> </a:t>
            </a:r>
            <a:r>
              <a:rPr lang="en-US" sz="2400" dirty="0" err="1"/>
              <a:t>alinhado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Cliente</a:t>
            </a:r>
            <a:endParaRPr lang="en-US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3D7EFDF-657A-447E-808F-14FBE633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75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EE90ED9-0D61-4017-A061-30CD578C25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3" t="24603" r="33626" b="47222"/>
          <a:stretch/>
        </p:blipFill>
        <p:spPr bwMode="auto">
          <a:xfrm>
            <a:off x="3048000" y="4026554"/>
            <a:ext cx="4586514" cy="206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FFD1BF3-7157-44AF-9697-0C543BC2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CF1747-A659-4DDA-8BFC-A0C2AC246079}"/>
              </a:ext>
            </a:extLst>
          </p:cNvPr>
          <p:cNvSpPr txBox="1"/>
          <p:nvPr/>
        </p:nvSpPr>
        <p:spPr>
          <a:xfrm>
            <a:off x="533400" y="1752600"/>
            <a:ext cx="617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b="1" dirty="0"/>
              <a:t>ListBox1 </a:t>
            </a:r>
            <a:r>
              <a:rPr lang="en-US" sz="2400" dirty="0"/>
              <a:t>clique com o </a:t>
            </a:r>
            <a:r>
              <a:rPr lang="en-US" sz="2400" dirty="0" err="1"/>
              <a:t>botão</a:t>
            </a:r>
            <a:r>
              <a:rPr lang="en-US" sz="2400" dirty="0"/>
              <a:t> </a:t>
            </a:r>
            <a:r>
              <a:rPr lang="en-US" sz="2400" dirty="0" err="1"/>
              <a:t>direito</a:t>
            </a:r>
            <a:r>
              <a:rPr lang="en-US" sz="2400" dirty="0"/>
              <a:t> do mouse, pare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cima</a:t>
            </a:r>
            <a:r>
              <a:rPr lang="en-US" sz="2400" dirty="0"/>
              <a:t> da </a:t>
            </a:r>
            <a:r>
              <a:rPr lang="en-US" sz="2400" dirty="0" err="1"/>
              <a:t>opção</a:t>
            </a:r>
            <a:r>
              <a:rPr lang="en-US" sz="2400" dirty="0"/>
              <a:t> </a:t>
            </a:r>
            <a:r>
              <a:rPr lang="en-US" sz="2400" b="1" dirty="0"/>
              <a:t>Add Item </a:t>
            </a:r>
            <a:r>
              <a:rPr lang="en-US" sz="2400" dirty="0"/>
              <a:t>e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lado</a:t>
            </a:r>
            <a:r>
              <a:rPr lang="en-US" sz="2400" dirty="0"/>
              <a:t> clique no </a:t>
            </a:r>
            <a:r>
              <a:rPr lang="en-US" sz="2400" b="1" dirty="0" err="1"/>
              <a:t>tipo</a:t>
            </a:r>
            <a:r>
              <a:rPr lang="en-US" sz="2400" b="1" dirty="0"/>
              <a:t> </a:t>
            </a:r>
            <a:r>
              <a:rPr lang="en-US" sz="2400" dirty="0"/>
              <a:t>de </a:t>
            </a:r>
            <a:r>
              <a:rPr lang="en-US" sz="2400" dirty="0" err="1"/>
              <a:t>componente</a:t>
            </a:r>
            <a:r>
              <a:rPr lang="en-US" sz="2400" dirty="0"/>
              <a:t> que </a:t>
            </a:r>
            <a:r>
              <a:rPr lang="en-US" sz="2400" dirty="0" err="1"/>
              <a:t>deseja</a:t>
            </a:r>
            <a:r>
              <a:rPr lang="en-US" sz="2400" dirty="0"/>
              <a:t> </a:t>
            </a:r>
            <a:r>
              <a:rPr lang="en-US" sz="2400" dirty="0" err="1"/>
              <a:t>adicionar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ListBox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579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228F48E-A2B6-46B8-A3C6-0F40DDC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E4F642-B895-479D-B32B-681C5FD108BC}"/>
              </a:ext>
            </a:extLst>
          </p:cNvPr>
          <p:cNvSpPr txBox="1"/>
          <p:nvPr/>
        </p:nvSpPr>
        <p:spPr>
          <a:xfrm>
            <a:off x="457200" y="1676400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b="1" dirty="0" err="1"/>
              <a:t>TListBoxHeader</a:t>
            </a:r>
            <a:r>
              <a:rPr lang="en-US" sz="2400" b="1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b="1" dirty="0"/>
              <a:t>ListBox1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do </a:t>
            </a:r>
            <a:r>
              <a:rPr lang="en-US" sz="2400" b="1" dirty="0"/>
              <a:t>TListBoxHeader1 </a:t>
            </a: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b="1" dirty="0" err="1"/>
              <a:t>TLabel</a:t>
            </a:r>
            <a:r>
              <a:rPr lang="en-US" sz="2400" dirty="0"/>
              <a:t> e configure da </a:t>
            </a:r>
            <a:r>
              <a:rPr lang="en-US" sz="2400" dirty="0" err="1"/>
              <a:t>seguinte</a:t>
            </a:r>
            <a:r>
              <a:rPr lang="en-US" sz="2400" dirty="0"/>
              <a:t> </a:t>
            </a:r>
            <a:r>
              <a:rPr lang="en-US" sz="2400" dirty="0" err="1"/>
              <a:t>maneira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Configurações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59B377E-02B8-4C1B-9FED-D8DA1E68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4495800"/>
            <a:ext cx="24384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6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15EDE77-AC50-40DB-AF5D-C06963C9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E167C9-2266-4382-8CC2-DF8C820301E5}"/>
              </a:ext>
            </a:extLst>
          </p:cNvPr>
          <p:cNvSpPr txBox="1"/>
          <p:nvPr/>
        </p:nvSpPr>
        <p:spPr>
          <a:xfrm>
            <a:off x="457200" y="1500464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Ainda</a:t>
            </a:r>
            <a:r>
              <a:rPr lang="en-US" sz="2400" dirty="0"/>
              <a:t> dentro do </a:t>
            </a:r>
            <a:r>
              <a:rPr lang="en-US" sz="2400" b="1" dirty="0"/>
              <a:t>ListBox1 </a:t>
            </a: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quatro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b="1" dirty="0" err="1"/>
              <a:t>TListBoxItem</a:t>
            </a:r>
            <a:r>
              <a:rPr lang="en-US" sz="2400" b="1" dirty="0"/>
              <a:t> </a:t>
            </a:r>
            <a:r>
              <a:rPr lang="en-US" sz="2400" dirty="0"/>
              <a:t>e </a:t>
            </a:r>
            <a:r>
              <a:rPr lang="en-US" sz="2400" dirty="0" err="1"/>
              <a:t>os</a:t>
            </a:r>
            <a:r>
              <a:rPr lang="en-US" sz="2400" dirty="0"/>
              <a:t> configure da </a:t>
            </a:r>
            <a:r>
              <a:rPr lang="en-US" sz="2400" dirty="0" err="1"/>
              <a:t>seguinte</a:t>
            </a:r>
            <a:r>
              <a:rPr lang="en-US" sz="2400" dirty="0"/>
              <a:t> </a:t>
            </a:r>
            <a:r>
              <a:rPr lang="en-US" sz="2400" dirty="0" err="1"/>
              <a:t>maneira</a:t>
            </a:r>
            <a:r>
              <a:rPr lang="en-US" sz="2400" dirty="0"/>
              <a:t>:</a:t>
            </a:r>
            <a:endParaRPr lang="en-US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BE94B5-4B5C-4CC5-8AD1-EC33FB528BC0}"/>
              </a:ext>
            </a:extLst>
          </p:cNvPr>
          <p:cNvSpPr txBox="1"/>
          <p:nvPr/>
        </p:nvSpPr>
        <p:spPr>
          <a:xfrm>
            <a:off x="440635" y="2692155"/>
            <a:ext cx="586731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Descobrir</a:t>
            </a:r>
            <a:r>
              <a:rPr lang="en-US" sz="2400" b="1" dirty="0"/>
              <a:t> </a:t>
            </a:r>
            <a:r>
              <a:rPr lang="en-US" sz="2400" b="1" dirty="0" err="1"/>
              <a:t>Dispositivos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Dispositivos</a:t>
            </a:r>
            <a:r>
              <a:rPr lang="en-US" sz="2400" b="1" dirty="0"/>
              <a:t> </a:t>
            </a:r>
            <a:r>
              <a:rPr lang="en-US" sz="2400" b="1" dirty="0" err="1"/>
              <a:t>Pareados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Chat de </a:t>
            </a:r>
            <a:r>
              <a:rPr lang="en-US" sz="2400" b="1" dirty="0" err="1"/>
              <a:t>Texto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TListBoxItem4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Controlador</a:t>
            </a:r>
            <a:r>
              <a:rPr lang="en-US" sz="2400" b="1" dirty="0"/>
              <a:t> do Windows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436E50-49AC-4C67-9154-3818550A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997" y="3200400"/>
            <a:ext cx="2524403" cy="233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31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0A75E4B-7E19-4478-8745-3BC66AB9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8E4402-4313-4824-9F33-006E4F50C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1676400"/>
            <a:ext cx="2657475" cy="25622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970EE55-C750-4AAF-B7DF-39F21CFDA81B}"/>
              </a:ext>
            </a:extLst>
          </p:cNvPr>
          <p:cNvSpPr txBox="1"/>
          <p:nvPr/>
        </p:nvSpPr>
        <p:spPr>
          <a:xfrm>
            <a:off x="533400" y="22098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Insira</a:t>
            </a:r>
            <a:r>
              <a:rPr lang="en-US" sz="2400" dirty="0"/>
              <a:t> dentro do </a:t>
            </a:r>
            <a:r>
              <a:rPr lang="en-US" sz="2400" dirty="0" err="1"/>
              <a:t>formulário</a:t>
            </a:r>
            <a:r>
              <a:rPr lang="en-US" sz="2400" dirty="0"/>
              <a:t> da aba </a:t>
            </a:r>
            <a:r>
              <a:rPr lang="en-US" sz="2400" b="1" dirty="0"/>
              <a:t>System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TBluetooth</a:t>
            </a:r>
            <a:endParaRPr lang="en-US" sz="24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B9B734E-EC65-4D18-8693-05902F23B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494460"/>
            <a:ext cx="1524000" cy="20669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8BF8355-C3D7-4875-A548-32943D28C49D}"/>
              </a:ext>
            </a:extLst>
          </p:cNvPr>
          <p:cNvSpPr txBox="1"/>
          <p:nvPr/>
        </p:nvSpPr>
        <p:spPr>
          <a:xfrm>
            <a:off x="2332846" y="4590587"/>
            <a:ext cx="5744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Clique 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Bluetooth1 </a:t>
            </a:r>
            <a:r>
              <a:rPr lang="en-US" sz="2400" dirty="0"/>
              <a:t>e configure-o da </a:t>
            </a:r>
            <a:r>
              <a:rPr lang="en-US" sz="2400" dirty="0" err="1"/>
              <a:t>seguinte</a:t>
            </a:r>
            <a:r>
              <a:rPr lang="en-US" sz="2400" dirty="0"/>
              <a:t> forma: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Enabled: True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49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D305FD6-E68A-4B9B-9743-839D27B0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8EE6D2-669F-4D4F-8CC0-1FC287CF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5445348" cy="280749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4A9EF5F-A7BE-4640-8C96-DB1EDF39F652}"/>
              </a:ext>
            </a:extLst>
          </p:cNvPr>
          <p:cNvSpPr txBox="1"/>
          <p:nvPr/>
        </p:nvSpPr>
        <p:spPr>
          <a:xfrm>
            <a:off x="457200" y="4742655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Dentro da pasta do </a:t>
            </a:r>
            <a:r>
              <a:rPr lang="en-US" sz="2400" dirty="0" err="1"/>
              <a:t>projeto</a:t>
            </a:r>
            <a:r>
              <a:rPr lang="en-US" sz="2400" dirty="0"/>
              <a:t>, </a:t>
            </a:r>
            <a:r>
              <a:rPr lang="en-US" sz="2400" dirty="0" err="1"/>
              <a:t>crie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pasta </a:t>
            </a:r>
            <a:r>
              <a:rPr lang="en-US" sz="2400" dirty="0" err="1"/>
              <a:t>chamada</a:t>
            </a:r>
            <a:r>
              <a:rPr lang="en-US" sz="2400" dirty="0"/>
              <a:t> </a:t>
            </a:r>
            <a:r>
              <a:rPr lang="en-US" sz="2400" b="1" dirty="0"/>
              <a:t>Stuff</a:t>
            </a:r>
            <a:r>
              <a:rPr lang="en-US" sz="2400" dirty="0"/>
              <a:t>, </a:t>
            </a:r>
            <a:r>
              <a:rPr lang="en-US" sz="2400" dirty="0" err="1"/>
              <a:t>nela</a:t>
            </a:r>
            <a:r>
              <a:rPr lang="en-US" sz="2400" dirty="0"/>
              <a:t> </a:t>
            </a:r>
            <a:r>
              <a:rPr lang="en-US" sz="2400" dirty="0" err="1"/>
              <a:t>colocaremos</a:t>
            </a:r>
            <a:r>
              <a:rPr lang="en-US" sz="2400" dirty="0"/>
              <a:t> </a:t>
            </a:r>
            <a:r>
              <a:rPr lang="en-US" sz="2400" dirty="0" err="1"/>
              <a:t>arquivos</a:t>
            </a:r>
            <a:r>
              <a:rPr lang="en-US" sz="2400" dirty="0"/>
              <a:t> de </a:t>
            </a:r>
            <a:r>
              <a:rPr lang="en-US" sz="2400" dirty="0" err="1"/>
              <a:t>imagem</a:t>
            </a:r>
            <a:r>
              <a:rPr lang="en-US" sz="2400" dirty="0"/>
              <a:t> e outros que </a:t>
            </a:r>
            <a:r>
              <a:rPr lang="en-US" sz="2400" dirty="0" err="1"/>
              <a:t>usaremos</a:t>
            </a:r>
            <a:r>
              <a:rPr lang="en-US" sz="2400" dirty="0"/>
              <a:t> no </a:t>
            </a:r>
            <a:r>
              <a:rPr lang="en-US" sz="2400" dirty="0" err="1"/>
              <a:t>programa</a:t>
            </a:r>
            <a:r>
              <a:rPr lang="en-US" sz="2400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2264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F019574-F4EA-4943-AF80-6DC1A7944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91" y="2286000"/>
            <a:ext cx="6076950" cy="20574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C27A5F-B7F7-4DF1-B811-AEACF296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F058CE-895F-4973-9DB1-5F1C5739FD07}"/>
              </a:ext>
            </a:extLst>
          </p:cNvPr>
          <p:cNvSpPr txBox="1"/>
          <p:nvPr/>
        </p:nvSpPr>
        <p:spPr>
          <a:xfrm>
            <a:off x="632791" y="4533165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Copie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icones</a:t>
            </a:r>
            <a:r>
              <a:rPr lang="en-US" sz="2400" dirty="0"/>
              <a:t> </a:t>
            </a:r>
            <a:r>
              <a:rPr lang="en-US" sz="2400" dirty="0" err="1"/>
              <a:t>disponibilizados</a:t>
            </a:r>
            <a:r>
              <a:rPr lang="en-US" sz="2400" dirty="0"/>
              <a:t> para download dentro da pasta </a:t>
            </a:r>
            <a:r>
              <a:rPr lang="en-US" sz="2400" b="1" dirty="0"/>
              <a:t>Stuff</a:t>
            </a:r>
            <a:r>
              <a:rPr lang="en-US" sz="2400" dirty="0"/>
              <a:t> que </a:t>
            </a:r>
            <a:r>
              <a:rPr lang="en-US" sz="2400" dirty="0" err="1"/>
              <a:t>acabamos</a:t>
            </a:r>
            <a:r>
              <a:rPr lang="en-US" sz="2400" dirty="0"/>
              <a:t> de </a:t>
            </a:r>
            <a:r>
              <a:rPr lang="en-US" sz="2400" dirty="0" err="1"/>
              <a:t>criar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81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80751D8-12FC-426A-8044-FFC37E8E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A69064-DB52-441C-8332-5B850090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1828800"/>
            <a:ext cx="2647950" cy="2590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5D04688-11D1-4A83-8304-A750697DF8F3}"/>
              </a:ext>
            </a:extLst>
          </p:cNvPr>
          <p:cNvSpPr txBox="1"/>
          <p:nvPr/>
        </p:nvSpPr>
        <p:spPr>
          <a:xfrm>
            <a:off x="533400" y="2209800"/>
            <a:ext cx="449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TImageList</a:t>
            </a:r>
            <a:r>
              <a:rPr lang="en-US" sz="2400" dirty="0"/>
              <a:t> da aba </a:t>
            </a:r>
            <a:r>
              <a:rPr lang="en-US" sz="2400" b="1" dirty="0"/>
              <a:t>Standard</a:t>
            </a:r>
            <a:r>
              <a:rPr lang="en-US" sz="2400" dirty="0"/>
              <a:t> para o </a:t>
            </a:r>
            <a:r>
              <a:rPr lang="en-US" sz="2400" dirty="0" err="1"/>
              <a:t>formulário</a:t>
            </a:r>
            <a:endParaRPr lang="en-US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4689A46-806E-4FC4-B327-A242DF36B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69182"/>
            <a:ext cx="21526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7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FAFF61-2387-40E0-9F0B-EFB99394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80" y="1600200"/>
            <a:ext cx="4094922" cy="2667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31F189F-4593-4640-8054-5CE134E7BCA4}"/>
              </a:ext>
            </a:extLst>
          </p:cNvPr>
          <p:cNvSpPr txBox="1"/>
          <p:nvPr/>
        </p:nvSpPr>
        <p:spPr>
          <a:xfrm>
            <a:off x="457199" y="1859340"/>
            <a:ext cx="4094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Salve a unit principal do </a:t>
            </a:r>
            <a:r>
              <a:rPr lang="en-US" sz="2400" dirty="0" err="1"/>
              <a:t>projeto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: </a:t>
            </a:r>
            <a:r>
              <a:rPr lang="en-US" sz="2400" b="1" dirty="0" err="1"/>
              <a:t>frmPrincipalU</a:t>
            </a:r>
            <a:endParaRPr lang="en-US" sz="2400" b="1" dirty="0"/>
          </a:p>
          <a:p>
            <a:r>
              <a:rPr lang="en-US" sz="2400" b="1" dirty="0"/>
              <a:t> 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3414CE-6794-431F-B597-2FE5E7396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3944937"/>
            <a:ext cx="2495550" cy="26384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F51D38E-CF4B-4561-932E-1DEA778EAE89}"/>
              </a:ext>
            </a:extLst>
          </p:cNvPr>
          <p:cNvSpPr txBox="1"/>
          <p:nvPr/>
        </p:nvSpPr>
        <p:spPr>
          <a:xfrm>
            <a:off x="3429001" y="4953000"/>
            <a:ext cx="5257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Altere</a:t>
            </a:r>
            <a:r>
              <a:rPr lang="en-US" sz="2400" dirty="0"/>
              <a:t> as </a:t>
            </a:r>
            <a:r>
              <a:rPr lang="en-US" sz="2400" dirty="0" err="1"/>
              <a:t>seguintes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 </a:t>
            </a:r>
            <a:r>
              <a:rPr lang="en-US" sz="2400" dirty="0" err="1"/>
              <a:t>formulário</a:t>
            </a:r>
            <a:r>
              <a:rPr lang="en-US" sz="2400" dirty="0"/>
              <a:t> da unit: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frmPrincipal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4127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A000F0-8F96-4A66-8202-C5B7B635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2A178A-4180-4AE4-B274-1414117C6D87}"/>
              </a:ext>
            </a:extLst>
          </p:cNvPr>
          <p:cNvSpPr txBox="1"/>
          <p:nvPr/>
        </p:nvSpPr>
        <p:spPr>
          <a:xfrm>
            <a:off x="457200" y="16764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icones</a:t>
            </a:r>
            <a:r>
              <a:rPr lang="en-US" sz="2400" dirty="0"/>
              <a:t> que </a:t>
            </a:r>
            <a:r>
              <a:rPr lang="en-US" sz="2400" dirty="0" err="1"/>
              <a:t>salvamos</a:t>
            </a:r>
            <a:r>
              <a:rPr lang="en-US" sz="2400" dirty="0"/>
              <a:t> dentro da pasta </a:t>
            </a:r>
            <a:r>
              <a:rPr lang="en-US" sz="2400" b="1" dirty="0"/>
              <a:t>Stuff </a:t>
            </a:r>
            <a:r>
              <a:rPr lang="en-US" sz="2400" dirty="0"/>
              <a:t>para o </a:t>
            </a:r>
            <a:r>
              <a:rPr lang="en-US" sz="2400" b="1" dirty="0"/>
              <a:t>ImageList1</a:t>
            </a:r>
            <a:r>
              <a:rPr lang="en-US" sz="2400" dirty="0"/>
              <a:t>, </a:t>
            </a:r>
            <a:r>
              <a:rPr lang="en-US" sz="2400" dirty="0" err="1"/>
              <a:t>abaixo</a:t>
            </a:r>
            <a:r>
              <a:rPr lang="en-US" sz="2400" dirty="0"/>
              <a:t> um gif </a:t>
            </a:r>
            <a:r>
              <a:rPr lang="en-US" sz="2400" dirty="0" err="1"/>
              <a:t>mostrando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fazer</a:t>
            </a:r>
            <a:r>
              <a:rPr lang="en-US" sz="2400" dirty="0"/>
              <a:t>:</a:t>
            </a:r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F2385B1-F96D-4BD6-A77A-CFA891E41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9" y="3135491"/>
            <a:ext cx="4585938" cy="34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43B7F70-40C9-4EA1-871D-F58842C8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A095F99-743F-4689-BEBC-DD3FFDA7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0521"/>
            <a:ext cx="59436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8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A96012BA-AB85-4652-AE63-8FF94C15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3922367-9C77-48CD-899D-33BE1F4B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2628900" cy="2571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CC4CF5-0D3D-4FBF-8D2F-67807676FDC4}"/>
              </a:ext>
            </a:extLst>
          </p:cNvPr>
          <p:cNvSpPr txBox="1"/>
          <p:nvPr/>
        </p:nvSpPr>
        <p:spPr>
          <a:xfrm>
            <a:off x="3429001" y="17526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b="1" dirty="0" err="1"/>
              <a:t>TRectangle</a:t>
            </a:r>
            <a:r>
              <a:rPr lang="en-US" sz="2400" dirty="0"/>
              <a:t> da aba </a:t>
            </a:r>
            <a:r>
              <a:rPr lang="en-US" sz="2400" b="1" dirty="0"/>
              <a:t>Shapes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950CAFE-883E-43A1-AA92-C13CE20C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886200"/>
            <a:ext cx="2514600" cy="263842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16406BA-7311-4FB6-9CDD-566EFC406E16}"/>
              </a:ext>
            </a:extLst>
          </p:cNvPr>
          <p:cNvSpPr txBox="1"/>
          <p:nvPr/>
        </p:nvSpPr>
        <p:spPr>
          <a:xfrm>
            <a:off x="457200" y="4560153"/>
            <a:ext cx="48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Altere</a:t>
            </a:r>
            <a:r>
              <a:rPr lang="en-US" sz="2400" dirty="0"/>
              <a:t> as </a:t>
            </a:r>
            <a:r>
              <a:rPr lang="en-US" sz="2400" dirty="0" err="1"/>
              <a:t>seguintes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 do </a:t>
            </a:r>
            <a:r>
              <a:rPr lang="en-US" sz="2400" b="1" dirty="0" err="1"/>
              <a:t>TRectangle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Align: 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Fill: #FFFFBA06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3942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9786BB-D089-4E59-9D21-95873AF9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757F58-34D1-4414-A2D2-AF3B6BBE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63757"/>
            <a:ext cx="676604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5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9B5B0A7-0407-41B4-8880-C0C1A44B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5C7D03-C819-42A9-8474-E33E8FE0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440829"/>
            <a:ext cx="2667000" cy="2590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4DD7980-327D-4593-B6F0-AB62197B497D}"/>
              </a:ext>
            </a:extLst>
          </p:cNvPr>
          <p:cNvSpPr txBox="1"/>
          <p:nvPr/>
        </p:nvSpPr>
        <p:spPr>
          <a:xfrm>
            <a:off x="533401" y="2133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da aba </a:t>
            </a:r>
            <a:r>
              <a:rPr lang="en-US" sz="2400" b="1" dirty="0"/>
              <a:t>Standard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TButton</a:t>
            </a:r>
            <a:r>
              <a:rPr lang="en-US" sz="2400" dirty="0"/>
              <a:t> e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TLabel</a:t>
            </a:r>
            <a:r>
              <a:rPr lang="en-US" sz="2400" dirty="0"/>
              <a:t> </a:t>
            </a:r>
            <a:endParaRPr lang="en-US" sz="24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6A4CCCD-601F-459E-9FE4-22BCC031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1" y="3830045"/>
            <a:ext cx="2533650" cy="26860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4EB8851-E68A-4098-93E4-16C3AAB53A2D}"/>
              </a:ext>
            </a:extLst>
          </p:cNvPr>
          <p:cNvSpPr txBox="1"/>
          <p:nvPr/>
        </p:nvSpPr>
        <p:spPr>
          <a:xfrm>
            <a:off x="3086101" y="4577103"/>
            <a:ext cx="5257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 </a:t>
            </a:r>
            <a:r>
              <a:rPr lang="en-US" sz="2400" dirty="0" err="1"/>
              <a:t>janela</a:t>
            </a:r>
            <a:r>
              <a:rPr lang="en-US" sz="2400" dirty="0"/>
              <a:t> </a:t>
            </a:r>
            <a:r>
              <a:rPr lang="en-US" sz="2400" b="1" dirty="0"/>
              <a:t>Structure </a:t>
            </a:r>
            <a:r>
              <a:rPr lang="en-US" sz="2400" dirty="0"/>
              <a:t>clique </a:t>
            </a:r>
            <a:r>
              <a:rPr lang="en-US" sz="2400" dirty="0" err="1"/>
              <a:t>em</a:t>
            </a:r>
            <a:r>
              <a:rPr lang="en-US" sz="2400" dirty="0"/>
              <a:t> ambos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dirty="0" err="1"/>
              <a:t>novos</a:t>
            </a:r>
            <a:r>
              <a:rPr lang="en-US" sz="2400" dirty="0"/>
              <a:t> 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arraste</a:t>
            </a:r>
            <a:r>
              <a:rPr lang="en-US" sz="2400" dirty="0"/>
              <a:t> para dentro do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Rectangle1 </a:t>
            </a:r>
            <a:r>
              <a:rPr lang="en-US" sz="2400" dirty="0" err="1"/>
              <a:t>criado</a:t>
            </a:r>
            <a:r>
              <a:rPr lang="en-US" sz="2400" dirty="0"/>
              <a:t> </a:t>
            </a:r>
            <a:r>
              <a:rPr lang="en-US" sz="2400" dirty="0" err="1"/>
              <a:t>anteriormente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477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CF261E0-1D39-4260-A1CA-B40737FF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364D74-844E-4080-8139-BEDBC850C39B}"/>
              </a:ext>
            </a:extLst>
          </p:cNvPr>
          <p:cNvSpPr txBox="1"/>
          <p:nvPr/>
        </p:nvSpPr>
        <p:spPr>
          <a:xfrm>
            <a:off x="609600" y="16002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Clique 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Label1 </a:t>
            </a:r>
            <a:r>
              <a:rPr lang="en-US" sz="2400" dirty="0"/>
              <a:t>e o configure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  <a:r>
              <a:rPr lang="en-US" sz="2400" b="1" dirty="0" err="1"/>
              <a:t>Controle</a:t>
            </a:r>
            <a:r>
              <a:rPr lang="en-US" sz="2400" b="1" dirty="0"/>
              <a:t> Bluetooth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Size: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TextSettings</a:t>
            </a:r>
            <a:r>
              <a:rPr lang="en-US" sz="2400" b="1" dirty="0"/>
              <a:t> -&gt; Font -&gt; Style -&gt; </a:t>
            </a:r>
            <a:r>
              <a:rPr lang="en-US" sz="2400" b="1" dirty="0" err="1"/>
              <a:t>fsBold</a:t>
            </a:r>
            <a:r>
              <a:rPr lang="en-US" sz="2400" b="1" dirty="0"/>
              <a:t>: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Width: 192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660180-933A-480F-B8E0-81A20CE275E6}"/>
              </a:ext>
            </a:extLst>
          </p:cNvPr>
          <p:cNvSpPr txBox="1"/>
          <p:nvPr/>
        </p:nvSpPr>
        <p:spPr>
          <a:xfrm>
            <a:off x="457200" y="4460418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/>
              <a:t>Button1 </a:t>
            </a:r>
            <a:r>
              <a:rPr lang="en-US" sz="2400" dirty="0"/>
              <a:t>configure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Align: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Text: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StyleLookup</a:t>
            </a:r>
            <a:r>
              <a:rPr lang="en-US" sz="2400" b="1" dirty="0"/>
              <a:t>: </a:t>
            </a:r>
            <a:r>
              <a:rPr lang="en-US" sz="2400" b="1" dirty="0" err="1"/>
              <a:t>detailstoolbuttonbordered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Name: </a:t>
            </a:r>
            <a:r>
              <a:rPr lang="en-US" sz="2400" b="1" dirty="0" err="1"/>
              <a:t>btnMenu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950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8CD4BF-4B6C-435D-8B2E-D247A098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79D1BB-B729-4C24-BBC3-4BECD1B61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0951"/>
            <a:ext cx="6705600" cy="52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1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92F4787-DDA4-4E3B-95FE-A5EA07BB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B8EBD84-7856-4929-B118-57384D4D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6" y="1676400"/>
            <a:ext cx="2647950" cy="25812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9242BBF-4EAB-491F-BF41-CAB0AAB94F9A}"/>
              </a:ext>
            </a:extLst>
          </p:cNvPr>
          <p:cNvSpPr txBox="1"/>
          <p:nvPr/>
        </p:nvSpPr>
        <p:spPr>
          <a:xfrm>
            <a:off x="3246404" y="1679713"/>
            <a:ext cx="5433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Adicione</a:t>
            </a:r>
            <a:r>
              <a:rPr lang="en-US" sz="2400" dirty="0"/>
              <a:t> um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b="1" dirty="0" err="1"/>
              <a:t>TMultiView</a:t>
            </a:r>
            <a:r>
              <a:rPr lang="en-US" sz="2400" dirty="0"/>
              <a:t> da aba </a:t>
            </a:r>
            <a:r>
              <a:rPr lang="en-US" sz="2400" b="1" dirty="0"/>
              <a:t>Common Controls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8C4181D-3BB0-45DA-952A-FF96D36D9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854312"/>
            <a:ext cx="2505075" cy="26479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30BAF4-A695-46DA-9905-389CC6D04E7D}"/>
              </a:ext>
            </a:extLst>
          </p:cNvPr>
          <p:cNvSpPr txBox="1"/>
          <p:nvPr/>
        </p:nvSpPr>
        <p:spPr>
          <a:xfrm>
            <a:off x="457201" y="4543794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o </a:t>
            </a:r>
            <a:r>
              <a:rPr lang="en-US" sz="2400" b="1" dirty="0"/>
              <a:t>MultiView1 </a:t>
            </a:r>
            <a:r>
              <a:rPr lang="en-US" sz="2400" dirty="0" err="1"/>
              <a:t>conforme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Mode: Drawer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MasterButton</a:t>
            </a:r>
            <a:r>
              <a:rPr lang="en-US" sz="2400" b="1" dirty="0"/>
              <a:t>: </a:t>
            </a:r>
            <a:r>
              <a:rPr lang="en-US" sz="2400" b="1" dirty="0" err="1"/>
              <a:t>btnMenu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262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3FB14A4-9A62-42F1-980F-634C46B9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Montagem</a:t>
            </a:r>
            <a:r>
              <a:rPr lang="en-US" dirty="0"/>
              <a:t> do </a:t>
            </a:r>
            <a:r>
              <a:rPr lang="en-US" dirty="0" err="1"/>
              <a:t>Formulário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Unit </a:t>
            </a:r>
            <a:r>
              <a:rPr lang="en-US" dirty="0" err="1"/>
              <a:t>pricipal</a:t>
            </a:r>
            <a:endParaRPr lang="pt-BR" dirty="0"/>
          </a:p>
        </p:txBody>
      </p:sp>
      <p:pic>
        <p:nvPicPr>
          <p:cNvPr id="6" name="Imagem 5" descr="Padrão do plano de fundo&#10;&#10;Descrição gerada automaticamente com confiança baixa">
            <a:extLst>
              <a:ext uri="{FF2B5EF4-FFF2-40B4-BE49-F238E27FC236}">
                <a16:creationId xmlns:a16="http://schemas.microsoft.com/office/drawing/2014/main" id="{E6C6AB6E-2984-45CE-BB7D-32A5B9C43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0" y="1600200"/>
            <a:ext cx="35718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92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localização (GPS) com Delphi" id="{D5991E1D-6AB7-4E6B-8871-B3F75D52E632}" vid="{F24C688D-83CF-438E-B57F-783B2987D9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</Template>
  <TotalTime>145</TotalTime>
  <Words>547</Words>
  <Application>Microsoft Office PowerPoint</Application>
  <PresentationFormat>Apresentação na tela (4:3)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Century Schoolbook</vt:lpstr>
      <vt:lpstr>Courier New</vt:lpstr>
      <vt:lpstr>Wingdings</vt:lpstr>
      <vt:lpstr>Wingdings 2</vt:lpstr>
      <vt:lpstr>Balcão Envidraçado</vt:lpstr>
      <vt:lpstr>Conexão Bluetooth usando delphi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  <vt:lpstr>Montagem do Formulário –  Unit pricipal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Conexão Bluetooth usando delphi</dc:title>
  <dc:creator>IGOR DE SOUZA CANDIDO</dc:creator>
  <cp:lastModifiedBy>IGOR DE SOUZA CANDIDO</cp:lastModifiedBy>
  <cp:revision>15</cp:revision>
  <dcterms:created xsi:type="dcterms:W3CDTF">2021-08-31T21:52:26Z</dcterms:created>
  <dcterms:modified xsi:type="dcterms:W3CDTF">2021-09-02T01:17:10Z</dcterms:modified>
</cp:coreProperties>
</file>