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6" r:id="rId49"/>
    <p:sldId id="307" r:id="rId50"/>
    <p:sldId id="308" r:id="rId51"/>
    <p:sldId id="309" r:id="rId52"/>
    <p:sldId id="310" r:id="rId53"/>
    <p:sldId id="304" r:id="rId54"/>
    <p:sldId id="305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53" r:id="rId65"/>
    <p:sldId id="354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40" r:id="rId86"/>
    <p:sldId id="339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6" r:id="rId99"/>
    <p:sldId id="357" r:id="rId100"/>
    <p:sldId id="352" r:id="rId101"/>
    <p:sldId id="355" r:id="rId102"/>
    <p:sldId id="358" r:id="rId103"/>
    <p:sldId id="359" r:id="rId104"/>
    <p:sldId id="360" r:id="rId105"/>
    <p:sldId id="361" r:id="rId106"/>
    <p:sldId id="362" r:id="rId107"/>
    <p:sldId id="364" r:id="rId108"/>
    <p:sldId id="363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DE SOUZA CANDIDO" initials="IDSC" lastIdx="2" clrIdx="0">
    <p:extLst>
      <p:ext uri="{19B8F6BF-5375-455C-9EA6-DF929625EA0E}">
        <p15:presenceInfo xmlns:p15="http://schemas.microsoft.com/office/powerpoint/2012/main" userId="IGOR DE SOUZA CANDID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>
      <p:cViewPr varScale="1">
        <p:scale>
          <a:sx n="72" d="100"/>
          <a:sy n="72" d="100"/>
        </p:scale>
        <p:origin x="133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commentAuthors" Target="commentAuthor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31T21:10:20.936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14C5D-2598-4DBB-BB00-F688C4C61F1C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D4B39-828C-43A4-9E28-B4846EAA4E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45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15CD462-00F3-4312-AF53-03FBFE4C9BB8}" type="datetimeFigureOut">
              <a:rPr lang="pt-BR" smtClean="0"/>
              <a:t>19/09/2021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D462-00F3-4312-AF53-03FBFE4C9BB8}" type="datetimeFigureOut">
              <a:rPr lang="pt-BR" smtClean="0"/>
              <a:t>19/09/2021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D462-00F3-4312-AF53-03FBFE4C9BB8}" type="datetimeFigureOut">
              <a:rPr lang="pt-BR" smtClean="0"/>
              <a:t>19/09/2021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5CD462-00F3-4312-AF53-03FBFE4C9BB8}" type="datetimeFigureOut">
              <a:rPr lang="pt-BR" smtClean="0"/>
              <a:t>19/09/2021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15CD462-00F3-4312-AF53-03FBFE4C9BB8}" type="datetimeFigureOut">
              <a:rPr lang="pt-BR" smtClean="0"/>
              <a:t>19/09/2021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D462-00F3-4312-AF53-03FBFE4C9BB8}" type="datetimeFigureOut">
              <a:rPr lang="pt-BR" smtClean="0"/>
              <a:t>19/09/2021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D462-00F3-4312-AF53-03FBFE4C9BB8}" type="datetimeFigureOut">
              <a:rPr lang="pt-BR" smtClean="0"/>
              <a:t>19/09/2021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5CD462-00F3-4312-AF53-03FBFE4C9BB8}" type="datetimeFigureOut">
              <a:rPr lang="pt-BR" smtClean="0"/>
              <a:t>19/09/2021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D462-00F3-4312-AF53-03FBFE4C9BB8}" type="datetimeFigureOut">
              <a:rPr lang="pt-BR" smtClean="0"/>
              <a:t>19/09/2021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5CD462-00F3-4312-AF53-03FBFE4C9BB8}" type="datetimeFigureOut">
              <a:rPr lang="pt-BR" smtClean="0"/>
              <a:t>19/09/2021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5CD462-00F3-4312-AF53-03FBFE4C9BB8}" type="datetimeFigureOut">
              <a:rPr lang="pt-BR" smtClean="0"/>
              <a:t>19/09/2021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15CD462-00F3-4312-AF53-03FBFE4C9BB8}" type="datetimeFigureOut">
              <a:rPr lang="pt-BR" smtClean="0"/>
              <a:t>19/09/2021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gif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gi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gi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gi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gif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3.gi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3.gif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gif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gif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Conexão</a:t>
            </a:r>
            <a:r>
              <a:rPr lang="en-US" dirty="0"/>
              <a:t> Bluetooth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delphi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Prof.: </a:t>
            </a:r>
            <a:r>
              <a:rPr lang="en-US" dirty="0" err="1"/>
              <a:t>Maicon</a:t>
            </a:r>
            <a:r>
              <a:rPr lang="en-US" dirty="0"/>
              <a:t> </a:t>
            </a:r>
            <a:r>
              <a:rPr lang="en-US" dirty="0" err="1"/>
              <a:t>Pires</a:t>
            </a:r>
            <a:endParaRPr lang="en-US" dirty="0"/>
          </a:p>
          <a:p>
            <a:r>
              <a:rPr lang="en-US" dirty="0" err="1"/>
              <a:t>Eletrô</a:t>
            </a:r>
            <a:r>
              <a:rPr lang="en-US" dirty="0"/>
              <a:t> </a:t>
            </a:r>
            <a:r>
              <a:rPr lang="en-US" dirty="0" err="1"/>
              <a:t>Mococa</a:t>
            </a:r>
            <a:endParaRPr lang="en-US" dirty="0"/>
          </a:p>
          <a:p>
            <a:r>
              <a:rPr lang="en-US" dirty="0"/>
              <a:t>ETEC </a:t>
            </a:r>
            <a:r>
              <a:rPr lang="en-US" dirty="0" err="1"/>
              <a:t>João</a:t>
            </a:r>
            <a:r>
              <a:rPr lang="en-US" dirty="0"/>
              <a:t> B. de Lima </a:t>
            </a:r>
            <a:r>
              <a:rPr lang="en-US" dirty="0" err="1"/>
              <a:t>Figueiredo</a:t>
            </a:r>
            <a:endParaRPr lang="pt-BR" dirty="0"/>
          </a:p>
          <a:p>
            <a:endParaRPr lang="pt-BR" dirty="0"/>
          </a:p>
        </p:txBody>
      </p:sp>
      <p:pic>
        <p:nvPicPr>
          <p:cNvPr id="4" name="Picture 2" descr="https://scontent.frao1-1.fna.fbcdn.net/hphotos-frc3/v/t1.0-9/577279_508155042529746_314279227_n.jpg?oh=f168383d0778264c9bf05a0926530e42&amp;oe=577BC40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51" b="-230"/>
          <a:stretch/>
        </p:blipFill>
        <p:spPr bwMode="auto">
          <a:xfrm>
            <a:off x="3133684" y="576000"/>
            <a:ext cx="5040560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997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FBFDDD8-F893-4902-9D4C-B11060F98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7D9E560-4B71-46EA-A56C-373927425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5999"/>
            <a:ext cx="4452284" cy="366236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52AFFF5-6B63-423C-A2F4-28196D2AE3B6}"/>
              </a:ext>
            </a:extLst>
          </p:cNvPr>
          <p:cNvSpPr txBox="1"/>
          <p:nvPr/>
        </p:nvSpPr>
        <p:spPr>
          <a:xfrm>
            <a:off x="4966656" y="2285999"/>
            <a:ext cx="36605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Dando </a:t>
            </a:r>
            <a:r>
              <a:rPr lang="en-US" sz="2400" dirty="0" err="1"/>
              <a:t>dois</a:t>
            </a:r>
            <a:r>
              <a:rPr lang="en-US" sz="2400" dirty="0"/>
              <a:t> cliques no </a:t>
            </a:r>
            <a:r>
              <a:rPr lang="en-US" sz="2400" b="1" dirty="0"/>
              <a:t>MultiView1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janela</a:t>
            </a:r>
            <a:r>
              <a:rPr lang="en-US" sz="2400" dirty="0"/>
              <a:t> </a:t>
            </a:r>
            <a:r>
              <a:rPr lang="en-US" sz="2400" b="1" dirty="0"/>
              <a:t>Structure </a:t>
            </a:r>
            <a:r>
              <a:rPr lang="en-US" sz="2400" dirty="0" err="1"/>
              <a:t>ele</a:t>
            </a:r>
            <a:r>
              <a:rPr lang="en-US" sz="2400" dirty="0"/>
              <a:t> </a:t>
            </a:r>
            <a:r>
              <a:rPr lang="en-US" sz="2400" dirty="0" err="1"/>
              <a:t>abrirá</a:t>
            </a:r>
            <a:r>
              <a:rPr lang="en-US" sz="2400" dirty="0"/>
              <a:t> o </a:t>
            </a:r>
            <a:r>
              <a:rPr lang="en-US" sz="2400" dirty="0" err="1"/>
              <a:t>MultiView</a:t>
            </a:r>
            <a:r>
              <a:rPr lang="en-US" sz="2400" dirty="0"/>
              <a:t> para </a:t>
            </a:r>
            <a:r>
              <a:rPr lang="en-US" sz="2400" dirty="0" err="1"/>
              <a:t>edição</a:t>
            </a:r>
            <a:r>
              <a:rPr lang="en-US" sz="2400" dirty="0"/>
              <a:t> e </a:t>
            </a:r>
            <a:r>
              <a:rPr lang="en-US" sz="2400" dirty="0" err="1"/>
              <a:t>adição</a:t>
            </a:r>
            <a:r>
              <a:rPr lang="en-US" sz="2400" dirty="0"/>
              <a:t> de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911675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D9F2B62-75CA-4895-859B-A8642A68C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442F0A8-FB7F-49FF-8C23-036F79D3027F}"/>
              </a:ext>
            </a:extLst>
          </p:cNvPr>
          <p:cNvSpPr txBox="1"/>
          <p:nvPr/>
        </p:nvSpPr>
        <p:spPr>
          <a:xfrm>
            <a:off x="304800" y="1828800"/>
            <a:ext cx="845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Voltando</a:t>
            </a:r>
            <a:r>
              <a:rPr lang="en-US" sz="2400" dirty="0"/>
              <a:t> a unit </a:t>
            </a:r>
            <a:r>
              <a:rPr lang="en-US" sz="2400" b="1" dirty="0" err="1"/>
              <a:t>frmDescobertaU</a:t>
            </a:r>
            <a:r>
              <a:rPr lang="en-US" sz="2400" dirty="0"/>
              <a:t> declare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variável</a:t>
            </a:r>
            <a:r>
              <a:rPr lang="en-US" sz="2400" dirty="0"/>
              <a:t> do </a:t>
            </a:r>
            <a:r>
              <a:rPr lang="en-US" sz="2400" dirty="0" err="1"/>
              <a:t>tipo</a:t>
            </a:r>
            <a:r>
              <a:rPr lang="en-US" sz="2400" dirty="0"/>
              <a:t> </a:t>
            </a:r>
            <a:r>
              <a:rPr lang="en-US" sz="2400" b="1" dirty="0" err="1"/>
              <a:t>TBluetoothDevice</a:t>
            </a:r>
            <a:r>
              <a:rPr lang="en-US" sz="2400" b="1" dirty="0"/>
              <a:t> </a:t>
            </a:r>
            <a:r>
              <a:rPr lang="en-US" sz="2400" dirty="0"/>
              <a:t>que </a:t>
            </a:r>
            <a:r>
              <a:rPr lang="en-US" sz="2400" dirty="0" err="1"/>
              <a:t>receberá</a:t>
            </a:r>
            <a:r>
              <a:rPr lang="en-US" sz="2400" dirty="0"/>
              <a:t> o </a:t>
            </a:r>
            <a:r>
              <a:rPr lang="en-US" sz="2400" dirty="0" err="1"/>
              <a:t>dispositivo</a:t>
            </a:r>
            <a:r>
              <a:rPr lang="en-US" sz="2400" dirty="0"/>
              <a:t> no qual </a:t>
            </a:r>
            <a:r>
              <a:rPr lang="en-US" sz="2400" dirty="0" err="1"/>
              <a:t>estamos</a:t>
            </a:r>
            <a:r>
              <a:rPr lang="en-US" sz="2400" dirty="0"/>
              <a:t> </a:t>
            </a:r>
            <a:r>
              <a:rPr lang="en-US" sz="2400" dirty="0" err="1"/>
              <a:t>tentando</a:t>
            </a:r>
            <a:r>
              <a:rPr lang="en-US" sz="2400" dirty="0"/>
              <a:t> </a:t>
            </a:r>
            <a:r>
              <a:rPr lang="en-US" sz="2400" dirty="0" err="1"/>
              <a:t>parear</a:t>
            </a:r>
            <a:r>
              <a:rPr lang="en-US" sz="2400" dirty="0"/>
              <a:t> com, </a:t>
            </a:r>
            <a:r>
              <a:rPr lang="en-US" sz="2400" dirty="0" err="1"/>
              <a:t>abaixo</a:t>
            </a:r>
            <a:r>
              <a:rPr lang="en-US" sz="2400" dirty="0"/>
              <a:t> da clausula </a:t>
            </a:r>
            <a:r>
              <a:rPr lang="en-US" sz="2400" b="1" dirty="0"/>
              <a:t>var: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378519-F5C0-4983-BCE6-14DDCE4B4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542944"/>
            <a:ext cx="6224038" cy="64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241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F79282A-5C6B-4BAC-B2EB-5019D7F6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284634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DF46003-E513-4884-9BF7-A107E449CC37}"/>
              </a:ext>
            </a:extLst>
          </p:cNvPr>
          <p:cNvSpPr txBox="1"/>
          <p:nvPr/>
        </p:nvSpPr>
        <p:spPr>
          <a:xfrm>
            <a:off x="533399" y="1600200"/>
            <a:ext cx="7467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dirty="0" err="1"/>
              <a:t>programação</a:t>
            </a:r>
            <a:r>
              <a:rPr lang="en-US" sz="2400" dirty="0"/>
              <a:t> para </a:t>
            </a:r>
            <a:r>
              <a:rPr lang="en-US" sz="2400" dirty="0" err="1"/>
              <a:t>parear</a:t>
            </a:r>
            <a:r>
              <a:rPr lang="en-US" sz="2400" dirty="0"/>
              <a:t> um novo device é a </a:t>
            </a:r>
            <a:r>
              <a:rPr lang="en-US" sz="2400" dirty="0" err="1"/>
              <a:t>seguinte</a:t>
            </a:r>
            <a:r>
              <a:rPr lang="en-US" sz="2400" dirty="0"/>
              <a:t>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3C778BF-3736-48DD-87D1-E53D64512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431197"/>
            <a:ext cx="59245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0606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759341D-9228-42A2-B2F1-8C7FCA55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284634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servicos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85229D4-6170-4D9B-AB8A-573B88FAC4F6}"/>
              </a:ext>
            </a:extLst>
          </p:cNvPr>
          <p:cNvSpPr txBox="1"/>
          <p:nvPr/>
        </p:nvSpPr>
        <p:spPr>
          <a:xfrm>
            <a:off x="609600" y="1752600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Nesse</a:t>
            </a:r>
            <a:r>
              <a:rPr lang="en-US" sz="2400" dirty="0"/>
              <a:t>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apenas</a:t>
            </a:r>
            <a:r>
              <a:rPr lang="en-US" sz="2400" dirty="0"/>
              <a:t> </a:t>
            </a:r>
            <a:r>
              <a:rPr lang="en-US" sz="2400" dirty="0" err="1"/>
              <a:t>precisaremos</a:t>
            </a:r>
            <a:r>
              <a:rPr lang="en-US" sz="2400" dirty="0"/>
              <a:t> </a:t>
            </a:r>
            <a:r>
              <a:rPr lang="en-US" sz="2400" dirty="0" err="1"/>
              <a:t>programar</a:t>
            </a:r>
            <a:r>
              <a:rPr lang="en-US" sz="2400" dirty="0"/>
              <a:t> a </a:t>
            </a:r>
            <a:r>
              <a:rPr lang="en-US" sz="2400" dirty="0" err="1"/>
              <a:t>função</a:t>
            </a:r>
            <a:r>
              <a:rPr lang="en-US" sz="2400" dirty="0"/>
              <a:t> que </a:t>
            </a:r>
            <a:r>
              <a:rPr lang="en-US" sz="2400" dirty="0" err="1"/>
              <a:t>carrega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serviços</a:t>
            </a:r>
            <a:r>
              <a:rPr lang="en-US" sz="2400" dirty="0"/>
              <a:t> do device </a:t>
            </a:r>
            <a:r>
              <a:rPr lang="en-US" sz="2400" dirty="0" err="1"/>
              <a:t>selecionado</a:t>
            </a:r>
            <a:r>
              <a:rPr lang="en-US" sz="2400" dirty="0"/>
              <a:t>, para </a:t>
            </a:r>
            <a:r>
              <a:rPr lang="en-US" sz="2400" dirty="0" err="1"/>
              <a:t>isso</a:t>
            </a:r>
            <a:r>
              <a:rPr lang="en-US" sz="2400" dirty="0"/>
              <a:t> </a:t>
            </a:r>
            <a:r>
              <a:rPr lang="en-US" sz="2400" dirty="0" err="1"/>
              <a:t>faremos</a:t>
            </a:r>
            <a:r>
              <a:rPr lang="en-US" sz="2400" dirty="0"/>
              <a:t> a </a:t>
            </a:r>
            <a:r>
              <a:rPr lang="en-US" sz="2400" dirty="0" err="1"/>
              <a:t>seguinte</a:t>
            </a:r>
            <a:r>
              <a:rPr lang="en-US" sz="2400" dirty="0"/>
              <a:t> </a:t>
            </a:r>
            <a:r>
              <a:rPr lang="en-US" sz="2400" dirty="0" err="1"/>
              <a:t>programação</a:t>
            </a:r>
            <a:r>
              <a:rPr lang="en-US" sz="2400" dirty="0"/>
              <a:t> dentro do </a:t>
            </a:r>
            <a:r>
              <a:rPr lang="en-US" sz="2400" dirty="0" err="1"/>
              <a:t>evento</a:t>
            </a:r>
            <a:r>
              <a:rPr lang="en-US" sz="2400" dirty="0"/>
              <a:t> que </a:t>
            </a:r>
            <a:r>
              <a:rPr lang="en-US" sz="2400" dirty="0" err="1"/>
              <a:t>já</a:t>
            </a:r>
            <a:r>
              <a:rPr lang="en-US" sz="2400" dirty="0"/>
              <a:t> </a:t>
            </a:r>
            <a:r>
              <a:rPr lang="en-US" sz="2400" dirty="0" err="1"/>
              <a:t>criamos</a:t>
            </a:r>
            <a:r>
              <a:rPr lang="en-US" sz="2400" dirty="0"/>
              <a:t> o </a:t>
            </a:r>
            <a:r>
              <a:rPr lang="en-US" sz="2400" b="1" dirty="0" err="1"/>
              <a:t>OnClick</a:t>
            </a:r>
            <a:r>
              <a:rPr lang="en-US" sz="2400" b="1" dirty="0"/>
              <a:t> </a:t>
            </a:r>
            <a:r>
              <a:rPr lang="en-US" sz="2400" dirty="0"/>
              <a:t>do </a:t>
            </a:r>
            <a:r>
              <a:rPr lang="en-US" sz="2400" b="1" dirty="0"/>
              <a:t>Button2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Dentro da </a:t>
            </a:r>
            <a:r>
              <a:rPr lang="en-US" sz="2400" dirty="0" err="1"/>
              <a:t>função</a:t>
            </a:r>
            <a:r>
              <a:rPr lang="en-US" sz="2400" dirty="0"/>
              <a:t> </a:t>
            </a:r>
            <a:r>
              <a:rPr lang="en-US" sz="2400" dirty="0" err="1"/>
              <a:t>precisaremos</a:t>
            </a:r>
            <a:r>
              <a:rPr lang="en-US" sz="2400" dirty="0"/>
              <a:t> </a:t>
            </a:r>
            <a:r>
              <a:rPr lang="en-US" sz="2400" dirty="0" err="1"/>
              <a:t>acessar</a:t>
            </a:r>
            <a:r>
              <a:rPr lang="en-US" sz="2400" dirty="0"/>
              <a:t> o </a:t>
            </a:r>
            <a:r>
              <a:rPr lang="en-US" sz="2400" dirty="0" err="1"/>
              <a:t>componente</a:t>
            </a:r>
            <a:r>
              <a:rPr lang="en-US" sz="2400" dirty="0"/>
              <a:t> Bluetooth, por </a:t>
            </a:r>
            <a:r>
              <a:rPr lang="en-US" sz="2400" dirty="0" err="1"/>
              <a:t>isso</a:t>
            </a:r>
            <a:r>
              <a:rPr lang="en-US" sz="2400" dirty="0"/>
              <a:t> declare a unit do </a:t>
            </a:r>
            <a:r>
              <a:rPr lang="en-US" sz="2400" dirty="0" err="1"/>
              <a:t>formulário</a:t>
            </a:r>
            <a:r>
              <a:rPr lang="en-US" sz="2400" dirty="0"/>
              <a:t> principal </a:t>
            </a:r>
            <a:r>
              <a:rPr lang="en-US" sz="2400" dirty="0" err="1"/>
              <a:t>abaixo</a:t>
            </a:r>
            <a:r>
              <a:rPr lang="en-US" sz="2400" dirty="0"/>
              <a:t> de </a:t>
            </a:r>
            <a:r>
              <a:rPr lang="en-US" sz="2400" dirty="0" err="1"/>
              <a:t>uma</a:t>
            </a:r>
            <a:r>
              <a:rPr lang="en-US" sz="2400" dirty="0"/>
              <a:t> clausula </a:t>
            </a:r>
            <a:r>
              <a:rPr lang="en-US" sz="2400" b="1" dirty="0"/>
              <a:t>uses </a:t>
            </a:r>
            <a:r>
              <a:rPr lang="en-US" sz="2400" dirty="0" err="1"/>
              <a:t>abaixo</a:t>
            </a:r>
            <a:r>
              <a:rPr lang="en-US" sz="2400" dirty="0"/>
              <a:t> do </a:t>
            </a:r>
            <a:r>
              <a:rPr lang="en-US" sz="2400" b="1" dirty="0"/>
              <a:t>implementation</a:t>
            </a:r>
            <a:r>
              <a:rPr lang="en-US" sz="2400" dirty="0"/>
              <a:t>,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261BCD5-ECA0-4710-9314-267779D79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638800"/>
            <a:ext cx="2209800" cy="105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3879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6E24B1-397E-4850-93A7-24E8797A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284634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servicos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CEDCF8A-6691-4B1A-B211-B32CED7D70BB}"/>
              </a:ext>
            </a:extLst>
          </p:cNvPr>
          <p:cNvSpPr txBox="1"/>
          <p:nvPr/>
        </p:nvSpPr>
        <p:spPr>
          <a:xfrm>
            <a:off x="685800" y="1752600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Dentro da </a:t>
            </a:r>
            <a:r>
              <a:rPr lang="en-US" sz="2400" dirty="0" err="1"/>
              <a:t>função</a:t>
            </a:r>
            <a:r>
              <a:rPr lang="en-US" sz="2400" dirty="0"/>
              <a:t> </a:t>
            </a:r>
            <a:r>
              <a:rPr lang="en-US" sz="2400" dirty="0" err="1"/>
              <a:t>precisaremos</a:t>
            </a:r>
            <a:r>
              <a:rPr lang="en-US" sz="2400" dirty="0"/>
              <a:t> </a:t>
            </a:r>
            <a:r>
              <a:rPr lang="en-US" sz="2400" dirty="0" err="1"/>
              <a:t>ter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variável</a:t>
            </a:r>
            <a:r>
              <a:rPr lang="en-US" sz="2400" dirty="0"/>
              <a:t> do </a:t>
            </a:r>
            <a:r>
              <a:rPr lang="en-US" sz="2400" dirty="0" err="1"/>
              <a:t>tipo</a:t>
            </a:r>
            <a:r>
              <a:rPr lang="en-US" sz="2400" dirty="0"/>
              <a:t> </a:t>
            </a:r>
            <a:r>
              <a:rPr lang="en-US" sz="2400" b="1" dirty="0" err="1"/>
              <a:t>TListViewItem</a:t>
            </a:r>
            <a:r>
              <a:rPr lang="en-US" sz="2400" b="1" dirty="0"/>
              <a:t> </a:t>
            </a:r>
            <a:r>
              <a:rPr lang="en-US" sz="2400" dirty="0"/>
              <a:t>que </a:t>
            </a:r>
            <a:r>
              <a:rPr lang="en-US" sz="2400" dirty="0" err="1"/>
              <a:t>encontramos</a:t>
            </a:r>
            <a:r>
              <a:rPr lang="en-US" sz="2400" dirty="0"/>
              <a:t> dentro da unit </a:t>
            </a:r>
            <a:r>
              <a:rPr lang="en-US" sz="2400" b="1" dirty="0" err="1"/>
              <a:t>FMX.ListView.Appearances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 </a:t>
            </a:r>
            <a:r>
              <a:rPr lang="en-US" sz="2400" dirty="0" err="1"/>
              <a:t>faça</a:t>
            </a:r>
            <a:r>
              <a:rPr lang="en-US" sz="2400" dirty="0"/>
              <a:t> a </a:t>
            </a:r>
            <a:r>
              <a:rPr lang="en-US" sz="2400" dirty="0" err="1"/>
              <a:t>programação</a:t>
            </a:r>
            <a:r>
              <a:rPr lang="en-US" sz="2400" dirty="0"/>
              <a:t> da </a:t>
            </a:r>
            <a:r>
              <a:rPr lang="en-US" sz="2400" dirty="0" err="1"/>
              <a:t>função</a:t>
            </a:r>
            <a:r>
              <a:rPr lang="en-US" sz="2400" dirty="0"/>
              <a:t>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slides a </a:t>
            </a:r>
            <a:r>
              <a:rPr lang="en-US" sz="2400" dirty="0" err="1"/>
              <a:t>seguir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ordem</a:t>
            </a:r>
            <a:r>
              <a:rPr lang="en-US" sz="2400" dirty="0"/>
              <a:t>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77285A3-78B4-4C3D-BF08-68DDE2097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53" y="3274582"/>
            <a:ext cx="3163747" cy="46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0048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B0323F7-D36B-488D-A15C-3FF451DF5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284634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servicos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9AED420-0EEA-4A4C-97B1-8E5C45083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05000"/>
            <a:ext cx="7149517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5320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C13FAB2-1A32-4D34-9080-CE57BE32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284634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servicos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C7F0F82-1475-4825-BE5B-188768202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27634"/>
            <a:ext cx="5867400" cy="522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5828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8618CFB-E90E-4425-AE76-DE02B9251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284634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servicos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01E025F-A212-48B6-B2A3-6DA01073D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52600"/>
            <a:ext cx="5182374" cy="22098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50815C3-3971-4205-B88F-6DA074E59800}"/>
              </a:ext>
            </a:extLst>
          </p:cNvPr>
          <p:cNvSpPr txBox="1"/>
          <p:nvPr/>
        </p:nvSpPr>
        <p:spPr>
          <a:xfrm>
            <a:off x="609600" y="44958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Todo</a:t>
            </a:r>
            <a:r>
              <a:rPr lang="en-US" sz="2400" dirty="0"/>
              <a:t> o </a:t>
            </a:r>
            <a:r>
              <a:rPr lang="en-US" sz="2400" dirty="0" err="1"/>
              <a:t>código</a:t>
            </a:r>
            <a:r>
              <a:rPr lang="en-US" sz="2400" dirty="0"/>
              <a:t> </a:t>
            </a:r>
            <a:r>
              <a:rPr lang="en-US" sz="2400" dirty="0" err="1"/>
              <a:t>deve</a:t>
            </a:r>
            <a:r>
              <a:rPr lang="en-US" sz="2400" dirty="0"/>
              <a:t> ser </a:t>
            </a:r>
            <a:r>
              <a:rPr lang="en-US" sz="2400" dirty="0" err="1"/>
              <a:t>colocado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ordem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que </a:t>
            </a:r>
            <a:r>
              <a:rPr lang="en-US" sz="2400" dirty="0" err="1"/>
              <a:t>foi</a:t>
            </a:r>
            <a:r>
              <a:rPr lang="en-US" sz="2400" dirty="0"/>
              <a:t> </a:t>
            </a:r>
            <a:r>
              <a:rPr lang="en-US" sz="2400" dirty="0" err="1"/>
              <a:t>apresentado</a:t>
            </a:r>
            <a:r>
              <a:rPr lang="en-US" sz="2400" dirty="0"/>
              <a:t>, dropdown, a </a:t>
            </a:r>
            <a:r>
              <a:rPr lang="en-US" sz="2400" dirty="0" err="1"/>
              <a:t>função</a:t>
            </a:r>
            <a:r>
              <a:rPr lang="en-US" sz="2400" dirty="0"/>
              <a:t> de </a:t>
            </a:r>
            <a:r>
              <a:rPr lang="en-US" sz="2400" dirty="0" err="1"/>
              <a:t>listar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serviços</a:t>
            </a:r>
            <a:r>
              <a:rPr lang="en-US" sz="2400" dirty="0"/>
              <a:t> </a:t>
            </a:r>
            <a:r>
              <a:rPr lang="en-US" sz="2400" dirty="0" err="1"/>
              <a:t>então</a:t>
            </a:r>
            <a:r>
              <a:rPr lang="en-US" sz="2400" dirty="0"/>
              <a:t> </a:t>
            </a:r>
            <a:r>
              <a:rPr lang="en-US" sz="2400" dirty="0" err="1"/>
              <a:t>estará</a:t>
            </a:r>
            <a:r>
              <a:rPr lang="en-US" sz="2400" dirty="0"/>
              <a:t> </a:t>
            </a:r>
            <a:r>
              <a:rPr lang="en-US" sz="2400" dirty="0" err="1"/>
              <a:t>pronta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428117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A2A1D0D-C9D7-4401-BDC9-3FE9E3304E47}"/>
              </a:ext>
            </a:extLst>
          </p:cNvPr>
          <p:cNvSpPr txBox="1"/>
          <p:nvPr/>
        </p:nvSpPr>
        <p:spPr>
          <a:xfrm>
            <a:off x="609600" y="19812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 </a:t>
            </a:r>
            <a:r>
              <a:rPr lang="en-US" sz="2400" dirty="0" err="1"/>
              <a:t>função</a:t>
            </a:r>
            <a:r>
              <a:rPr lang="en-US" sz="2400" dirty="0"/>
              <a:t> </a:t>
            </a:r>
            <a:r>
              <a:rPr lang="en-US" sz="2400" b="1" dirty="0" err="1"/>
              <a:t>OnClick</a:t>
            </a:r>
            <a:r>
              <a:rPr lang="en-US" sz="2400" dirty="0"/>
              <a:t> do </a:t>
            </a:r>
            <a:r>
              <a:rPr lang="en-US" sz="2400" b="1" dirty="0"/>
              <a:t>Button1</a:t>
            </a:r>
            <a:r>
              <a:rPr lang="en-US" sz="2400" dirty="0"/>
              <a:t> </a:t>
            </a:r>
            <a:r>
              <a:rPr lang="en-US" sz="2400" dirty="0" err="1"/>
              <a:t>iremos</a:t>
            </a:r>
            <a:r>
              <a:rPr lang="en-US" sz="2400" dirty="0"/>
              <a:t> </a:t>
            </a:r>
            <a:r>
              <a:rPr lang="en-US" sz="2400" dirty="0" err="1"/>
              <a:t>apenas</a:t>
            </a:r>
            <a:r>
              <a:rPr lang="en-US" sz="2400" dirty="0"/>
              <a:t> </a:t>
            </a:r>
            <a:r>
              <a:rPr lang="en-US" sz="2400" dirty="0" err="1"/>
              <a:t>fechar</a:t>
            </a:r>
            <a:r>
              <a:rPr lang="en-US" sz="2400" dirty="0"/>
              <a:t> o </a:t>
            </a:r>
            <a:r>
              <a:rPr lang="en-US" sz="2400" dirty="0" err="1"/>
              <a:t>formulário</a:t>
            </a:r>
            <a:r>
              <a:rPr lang="en-US" sz="2400" dirty="0"/>
              <a:t>, para </a:t>
            </a:r>
            <a:r>
              <a:rPr lang="en-US" sz="2400" dirty="0" err="1"/>
              <a:t>isso</a:t>
            </a:r>
            <a:r>
              <a:rPr lang="en-US" sz="2400" dirty="0"/>
              <a:t> </a:t>
            </a:r>
            <a:r>
              <a:rPr lang="en-US" sz="2400" dirty="0" err="1"/>
              <a:t>chame</a:t>
            </a:r>
            <a:r>
              <a:rPr lang="en-US" sz="2400" dirty="0"/>
              <a:t> a </a:t>
            </a:r>
            <a:r>
              <a:rPr lang="en-US" sz="2400" dirty="0" err="1"/>
              <a:t>função</a:t>
            </a:r>
            <a:r>
              <a:rPr lang="en-US" sz="2400" dirty="0"/>
              <a:t> </a:t>
            </a:r>
            <a:r>
              <a:rPr lang="en-US" sz="2400" b="1" dirty="0"/>
              <a:t>Close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D980BAF-591C-4762-BE15-B7BD4CFAF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241311"/>
            <a:ext cx="5556517" cy="83099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3C39A41F-596D-49E4-ABC1-91E90E24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284634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servicos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718477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2D61DFB-1C22-46AB-B833-A371B2B8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284634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EE8BBA3-76F3-4965-859D-161AC737463F}"/>
              </a:ext>
            </a:extLst>
          </p:cNvPr>
          <p:cNvSpPr txBox="1"/>
          <p:nvPr/>
        </p:nvSpPr>
        <p:spPr>
          <a:xfrm>
            <a:off x="609600" y="18288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faremos</a:t>
            </a:r>
            <a:r>
              <a:rPr lang="en-US" sz="2400" dirty="0"/>
              <a:t> a </a:t>
            </a:r>
            <a:r>
              <a:rPr lang="en-US" sz="2400" dirty="0" err="1"/>
              <a:t>comunicação</a:t>
            </a:r>
            <a:r>
              <a:rPr lang="en-US" sz="2400" dirty="0"/>
              <a:t> entre devices para envoi de dados, para </a:t>
            </a:r>
            <a:r>
              <a:rPr lang="en-US" sz="2400" dirty="0" err="1"/>
              <a:t>isso</a:t>
            </a:r>
            <a:r>
              <a:rPr lang="en-US" sz="2400" dirty="0"/>
              <a:t> </a:t>
            </a:r>
            <a:r>
              <a:rPr lang="en-US" sz="2400" dirty="0" err="1"/>
              <a:t>precisaremos</a:t>
            </a:r>
            <a:r>
              <a:rPr lang="en-US" sz="2400" dirty="0"/>
              <a:t> usar  classes que </a:t>
            </a:r>
            <a:r>
              <a:rPr lang="en-US" sz="2400" dirty="0" err="1"/>
              <a:t>estão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unit </a:t>
            </a:r>
            <a:r>
              <a:rPr lang="en-US" sz="2400" b="1" dirty="0" err="1"/>
              <a:t>System.Bluetooth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Declare a unit </a:t>
            </a:r>
            <a:r>
              <a:rPr lang="en-US" sz="2400" dirty="0" err="1"/>
              <a:t>abaixo</a:t>
            </a:r>
            <a:r>
              <a:rPr lang="en-US" sz="2400" dirty="0"/>
              <a:t> da clausula </a:t>
            </a:r>
            <a:r>
              <a:rPr lang="en-US" sz="2400" b="1" dirty="0"/>
              <a:t>uses </a:t>
            </a:r>
            <a:r>
              <a:rPr lang="en-US" sz="2400" dirty="0"/>
              <a:t>do </a:t>
            </a:r>
            <a:r>
              <a:rPr lang="en-US" sz="2400" dirty="0" err="1"/>
              <a:t>código</a:t>
            </a:r>
            <a:r>
              <a:rPr lang="en-US" sz="2400" dirty="0"/>
              <a:t> do </a:t>
            </a:r>
            <a:r>
              <a:rPr lang="en-US" sz="2400" dirty="0" err="1"/>
              <a:t>formulário</a:t>
            </a:r>
            <a:r>
              <a:rPr lang="en-US" sz="2400" dirty="0"/>
              <a:t>:</a:t>
            </a:r>
            <a:endParaRPr lang="en-US" sz="2400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A35856C-5EAA-49E4-8F8F-F6E5E9EAC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852419"/>
            <a:ext cx="2766086" cy="35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6518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4C3F3FF-930D-473C-A0BB-EA832082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284634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6608342-CA92-45E8-BB62-5096AE717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200400"/>
            <a:ext cx="4758765" cy="32004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2ECCC1E-1CFA-4F52-BE06-8C9A1EE39D04}"/>
              </a:ext>
            </a:extLst>
          </p:cNvPr>
          <p:cNvSpPr txBox="1"/>
          <p:nvPr/>
        </p:nvSpPr>
        <p:spPr>
          <a:xfrm>
            <a:off x="609600" y="16764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Após</a:t>
            </a:r>
            <a:r>
              <a:rPr lang="en-US" sz="2400" dirty="0"/>
              <a:t> a clausula </a:t>
            </a:r>
            <a:r>
              <a:rPr lang="en-US" sz="2400" b="1" dirty="0"/>
              <a:t>type </a:t>
            </a:r>
            <a:r>
              <a:rPr lang="en-US" sz="2400" dirty="0"/>
              <a:t>da unit </a:t>
            </a:r>
            <a:r>
              <a:rPr lang="en-US" sz="2400" b="1" dirty="0" err="1"/>
              <a:t>frmChatU</a:t>
            </a:r>
            <a:r>
              <a:rPr lang="en-US" sz="2400" b="1" dirty="0"/>
              <a:t> </a:t>
            </a:r>
            <a:r>
              <a:rPr lang="en-US" sz="2400" dirty="0"/>
              <a:t>declare </a:t>
            </a:r>
            <a:r>
              <a:rPr lang="en-US" sz="2400" dirty="0" err="1"/>
              <a:t>uma</a:t>
            </a:r>
            <a:r>
              <a:rPr lang="en-US" sz="2400" dirty="0"/>
              <a:t> nova </a:t>
            </a:r>
            <a:r>
              <a:rPr lang="en-US" sz="2400" dirty="0" err="1"/>
              <a:t>classe</a:t>
            </a:r>
            <a:r>
              <a:rPr lang="en-US" sz="2400" dirty="0"/>
              <a:t> </a:t>
            </a:r>
            <a:r>
              <a:rPr lang="en-US" sz="2400" dirty="0" err="1"/>
              <a:t>herdada</a:t>
            </a:r>
            <a:r>
              <a:rPr lang="en-US" sz="2400" dirty="0"/>
              <a:t> de </a:t>
            </a:r>
            <a:r>
              <a:rPr lang="en-US" sz="2400" b="1" dirty="0" err="1"/>
              <a:t>TThread</a:t>
            </a:r>
            <a:r>
              <a:rPr lang="en-US" sz="2400" b="1" dirty="0"/>
              <a:t> </a:t>
            </a:r>
            <a:r>
              <a:rPr lang="en-US" sz="2400" dirty="0"/>
              <a:t>e declare </a:t>
            </a:r>
            <a:r>
              <a:rPr lang="en-US" sz="2400" dirty="0" err="1"/>
              <a:t>todos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métodos</a:t>
            </a:r>
            <a:r>
              <a:rPr lang="en-US" sz="2400" dirty="0"/>
              <a:t> e </a:t>
            </a:r>
            <a:r>
              <a:rPr lang="en-US" sz="2400" dirty="0" err="1"/>
              <a:t>propriedades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6481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181DAD-B05D-402C-885F-C6DC70F7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88BD8DB-B796-4AE3-B4E0-04397385B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752600"/>
            <a:ext cx="2628900" cy="26384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913AA9D-5884-4A0C-8166-3D73318C7AAE}"/>
              </a:ext>
            </a:extLst>
          </p:cNvPr>
          <p:cNvSpPr txBox="1"/>
          <p:nvPr/>
        </p:nvSpPr>
        <p:spPr>
          <a:xfrm>
            <a:off x="457200" y="2057400"/>
            <a:ext cx="5257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TListBox</a:t>
            </a:r>
            <a:r>
              <a:rPr lang="en-US" sz="2400" b="1" dirty="0"/>
              <a:t> </a:t>
            </a:r>
            <a:r>
              <a:rPr lang="en-US" sz="2400" dirty="0"/>
              <a:t>da aba </a:t>
            </a:r>
            <a:r>
              <a:rPr lang="en-US" sz="2400" b="1" dirty="0"/>
              <a:t>Standard</a:t>
            </a:r>
            <a:r>
              <a:rPr lang="en-US" sz="2400" dirty="0"/>
              <a:t> dentro do </a:t>
            </a:r>
            <a:r>
              <a:rPr lang="en-US" sz="2400" b="1" dirty="0"/>
              <a:t>MultiView1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b="1" dirty="0"/>
              <a:t>ListBox1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D910259-7014-48FD-9566-E63597733C04}"/>
              </a:ext>
            </a:extLst>
          </p:cNvPr>
          <p:cNvSpPr txBox="1"/>
          <p:nvPr/>
        </p:nvSpPr>
        <p:spPr>
          <a:xfrm>
            <a:off x="3429000" y="5348257"/>
            <a:ext cx="3942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transparentlistboxstyle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827987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5D1D44C-81E3-47BF-8EBC-EFA77448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284634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EDD811-99A8-47D6-B90D-C1764AE61B1E}"/>
              </a:ext>
            </a:extLst>
          </p:cNvPr>
          <p:cNvSpPr txBox="1"/>
          <p:nvPr/>
        </p:nvSpPr>
        <p:spPr>
          <a:xfrm>
            <a:off x="4191000" y="1490008"/>
            <a:ext cx="434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 err="1"/>
              <a:t>Abaixo</a:t>
            </a:r>
            <a:r>
              <a:rPr lang="en-US" sz="2400" dirty="0"/>
              <a:t> da clausula </a:t>
            </a:r>
            <a:r>
              <a:rPr lang="en-US" sz="2400" b="1" dirty="0"/>
              <a:t>public</a:t>
            </a:r>
            <a:r>
              <a:rPr lang="en-US" sz="2400" dirty="0"/>
              <a:t> da </a:t>
            </a:r>
            <a:r>
              <a:rPr lang="en-US" sz="2400" dirty="0" err="1"/>
              <a:t>classe</a:t>
            </a:r>
            <a:r>
              <a:rPr lang="en-US" sz="2400" dirty="0"/>
              <a:t> </a:t>
            </a:r>
            <a:r>
              <a:rPr lang="en-US" sz="2400" b="1" dirty="0" err="1"/>
              <a:t>TfrmChat</a:t>
            </a:r>
            <a:r>
              <a:rPr lang="en-US" sz="2400" b="1" dirty="0"/>
              <a:t> </a:t>
            </a:r>
            <a:r>
              <a:rPr lang="en-US" sz="2400" dirty="0"/>
              <a:t>declare as </a:t>
            </a:r>
            <a:r>
              <a:rPr lang="en-US" sz="2400" dirty="0" err="1"/>
              <a:t>variáveis</a:t>
            </a:r>
            <a:r>
              <a:rPr lang="en-US" sz="2400" dirty="0"/>
              <a:t> de classes </a:t>
            </a:r>
            <a:r>
              <a:rPr lang="en-US" sz="2400" dirty="0" err="1"/>
              <a:t>conforme</a:t>
            </a:r>
            <a:r>
              <a:rPr lang="en-US" sz="2400" dirty="0"/>
              <a:t> a </a:t>
            </a:r>
            <a:r>
              <a:rPr lang="en-US" sz="2400" dirty="0" err="1"/>
              <a:t>imagem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lado</a:t>
            </a:r>
            <a:r>
              <a:rPr lang="en-US" sz="2400" dirty="0"/>
              <a:t>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A62204F-FCA9-4F5D-A059-B511CC88A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78" y="2514600"/>
            <a:ext cx="3861311" cy="408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4194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821B861-0796-4AA6-8E3D-6BC19F90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284634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3EF0F35-FE01-4CA5-AA72-47F63B64F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933449"/>
            <a:ext cx="7162801" cy="103641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1DDC246-D62A-4135-BEC3-BF196E250C39}"/>
              </a:ext>
            </a:extLst>
          </p:cNvPr>
          <p:cNvSpPr txBox="1"/>
          <p:nvPr/>
        </p:nvSpPr>
        <p:spPr>
          <a:xfrm>
            <a:off x="609600" y="17526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 unit e </a:t>
            </a:r>
            <a:r>
              <a:rPr lang="en-US" sz="2400" dirty="0" err="1"/>
              <a:t>abaixo</a:t>
            </a:r>
            <a:r>
              <a:rPr lang="en-US" sz="2400" dirty="0"/>
              <a:t> da clausula </a:t>
            </a:r>
            <a:r>
              <a:rPr lang="en-US" sz="2400" b="1" dirty="0"/>
              <a:t>var </a:t>
            </a:r>
            <a:r>
              <a:rPr lang="en-US" sz="2400" dirty="0" err="1"/>
              <a:t>crie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clausula</a:t>
            </a:r>
            <a:r>
              <a:rPr lang="en-US" sz="2400" b="1" dirty="0"/>
              <a:t> const </a:t>
            </a:r>
            <a:r>
              <a:rPr lang="en-US" sz="2400" dirty="0"/>
              <a:t>e declare as </a:t>
            </a:r>
            <a:r>
              <a:rPr lang="en-US" sz="2400" dirty="0" err="1"/>
              <a:t>seguintes</a:t>
            </a:r>
            <a:r>
              <a:rPr lang="en-US" sz="2400" dirty="0"/>
              <a:t> </a:t>
            </a:r>
            <a:r>
              <a:rPr lang="en-US" sz="2400" dirty="0" err="1"/>
              <a:t>constantes</a:t>
            </a:r>
            <a:endParaRPr lang="en-US" sz="2400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78FA5B0-9F7E-41C9-BDF0-5878984354E4}"/>
              </a:ext>
            </a:extLst>
          </p:cNvPr>
          <p:cNvSpPr txBox="1"/>
          <p:nvPr/>
        </p:nvSpPr>
        <p:spPr>
          <a:xfrm>
            <a:off x="609600" y="44196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Abaixo</a:t>
            </a:r>
            <a:r>
              <a:rPr lang="en-US" sz="2400" dirty="0"/>
              <a:t> de </a:t>
            </a:r>
            <a:r>
              <a:rPr lang="en-US" sz="2400" b="1" dirty="0"/>
              <a:t>implementation </a:t>
            </a:r>
            <a:r>
              <a:rPr lang="en-US" sz="2400" dirty="0"/>
              <a:t>declare </a:t>
            </a:r>
            <a:r>
              <a:rPr lang="en-US" sz="2400" dirty="0" err="1"/>
              <a:t>uma</a:t>
            </a:r>
            <a:r>
              <a:rPr lang="en-US" sz="2400" dirty="0"/>
              <a:t> clausula </a:t>
            </a:r>
            <a:r>
              <a:rPr lang="en-US" sz="2400" b="1" dirty="0"/>
              <a:t>uses </a:t>
            </a:r>
            <a:r>
              <a:rPr lang="en-US" sz="2400" dirty="0"/>
              <a:t>e declare a unit principal,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  <a:endParaRPr lang="en-US" sz="2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EC1771A-A2B0-46CC-A36B-E1574A1E0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52" y="5472646"/>
            <a:ext cx="2249242" cy="45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0267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BD508C9-24AC-4ADE-88ED-FFCD79017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284634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9565688-6A32-41E2-B06B-BA5D77C98642}"/>
              </a:ext>
            </a:extLst>
          </p:cNvPr>
          <p:cNvSpPr txBox="1"/>
          <p:nvPr/>
        </p:nvSpPr>
        <p:spPr>
          <a:xfrm>
            <a:off x="685800" y="18288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Nos </a:t>
            </a:r>
            <a:r>
              <a:rPr lang="en-US" sz="2400" dirty="0" err="1"/>
              <a:t>eventos</a:t>
            </a:r>
            <a:r>
              <a:rPr lang="en-US" sz="2400" dirty="0"/>
              <a:t> </a:t>
            </a:r>
            <a:r>
              <a:rPr lang="en-US" sz="2400" b="1" dirty="0" err="1"/>
              <a:t>OnClick</a:t>
            </a:r>
            <a:r>
              <a:rPr lang="en-US" sz="2400" dirty="0"/>
              <a:t> dos </a:t>
            </a:r>
            <a:r>
              <a:rPr lang="en-US" sz="2400" dirty="0" err="1"/>
              <a:t>botões</a:t>
            </a:r>
            <a:r>
              <a:rPr lang="en-US" sz="2400" dirty="0"/>
              <a:t> </a:t>
            </a:r>
            <a:r>
              <a:rPr lang="en-US" sz="2400" b="1" dirty="0"/>
              <a:t>Button1</a:t>
            </a:r>
            <a:r>
              <a:rPr lang="en-US" sz="2400" dirty="0"/>
              <a:t> e </a:t>
            </a:r>
            <a:r>
              <a:rPr lang="en-US" sz="2400" b="1" dirty="0"/>
              <a:t>Button2</a:t>
            </a:r>
            <a:r>
              <a:rPr lang="en-US" sz="2400" dirty="0"/>
              <a:t> </a:t>
            </a:r>
            <a:r>
              <a:rPr lang="en-US" sz="2400" dirty="0" err="1"/>
              <a:t>faça</a:t>
            </a:r>
            <a:r>
              <a:rPr lang="en-US" sz="2400" dirty="0"/>
              <a:t> a </a:t>
            </a:r>
            <a:r>
              <a:rPr lang="en-US" sz="2400" dirty="0" err="1"/>
              <a:t>programação</a:t>
            </a:r>
            <a:r>
              <a:rPr lang="en-US" sz="2400" dirty="0"/>
              <a:t>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endParaRPr lang="en-US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4F51530-9C5B-4702-A84F-AE9888F8B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27833"/>
            <a:ext cx="5052391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3140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1F0E112-27FC-4F5D-BEF7-B23B91EF4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284634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B9180D8-0497-441B-AAF6-B299FD5AC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048000"/>
            <a:ext cx="6916615" cy="19812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304463B-5CE3-4137-8648-8D1B56342D22}"/>
              </a:ext>
            </a:extLst>
          </p:cNvPr>
          <p:cNvSpPr txBox="1"/>
          <p:nvPr/>
        </p:nvSpPr>
        <p:spPr>
          <a:xfrm>
            <a:off x="533400" y="16002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</a:t>
            </a:r>
            <a:r>
              <a:rPr lang="en-US" sz="2400" dirty="0" err="1"/>
              <a:t>evento</a:t>
            </a:r>
            <a:r>
              <a:rPr lang="en-US" sz="2400" b="1" dirty="0"/>
              <a:t> </a:t>
            </a:r>
            <a:r>
              <a:rPr lang="en-US" sz="2400" b="1" dirty="0" err="1"/>
              <a:t>OnShow</a:t>
            </a:r>
            <a:r>
              <a:rPr lang="en-US" sz="2400" b="1" dirty="0"/>
              <a:t> </a:t>
            </a:r>
            <a:r>
              <a:rPr lang="en-US" sz="2400" dirty="0"/>
              <a:t>do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b="1" dirty="0" err="1"/>
              <a:t>frmChat</a:t>
            </a:r>
            <a:r>
              <a:rPr lang="en-US" sz="2400" b="1" dirty="0"/>
              <a:t> </a:t>
            </a:r>
            <a:r>
              <a:rPr lang="en-US" sz="2400" dirty="0" err="1"/>
              <a:t>faremos</a:t>
            </a:r>
            <a:r>
              <a:rPr lang="en-US" sz="2400" dirty="0"/>
              <a:t> a </a:t>
            </a:r>
            <a:r>
              <a:rPr lang="en-US" sz="2400" dirty="0" err="1"/>
              <a:t>programação</a:t>
            </a:r>
            <a:r>
              <a:rPr lang="en-US" sz="2400" dirty="0"/>
              <a:t> para </a:t>
            </a:r>
            <a:r>
              <a:rPr lang="en-US" sz="2400" dirty="0" err="1"/>
              <a:t>listar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devices </a:t>
            </a:r>
            <a:r>
              <a:rPr lang="en-US" sz="2400" dirty="0" err="1"/>
              <a:t>pareados</a:t>
            </a:r>
            <a:r>
              <a:rPr lang="en-US" sz="2400" dirty="0"/>
              <a:t> dentro do </a:t>
            </a:r>
            <a:r>
              <a:rPr lang="en-US" sz="2400" dirty="0" err="1"/>
              <a:t>ComboBox</a:t>
            </a:r>
            <a:r>
              <a:rPr lang="en-US" sz="2400" dirty="0"/>
              <a:t> </a:t>
            </a:r>
            <a:r>
              <a:rPr lang="en-US" sz="2400" b="1" dirty="0" err="1"/>
              <a:t>cbDispositivo</a:t>
            </a:r>
            <a:r>
              <a:rPr lang="en-US" sz="2400" b="1" dirty="0"/>
              <a:t> </a:t>
            </a:r>
            <a:r>
              <a:rPr lang="en-US" sz="2400" dirty="0"/>
              <a:t>para o </a:t>
            </a:r>
            <a:r>
              <a:rPr lang="en-US" sz="2400" dirty="0" err="1"/>
              <a:t>usuário</a:t>
            </a:r>
            <a:r>
              <a:rPr lang="en-US" sz="2400" dirty="0"/>
              <a:t> </a:t>
            </a:r>
            <a:r>
              <a:rPr lang="en-US" sz="2400" dirty="0" err="1"/>
              <a:t>selecionar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06934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63763DA-F3AF-4481-B11B-7636C768B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284634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C16FB06-85D2-404D-BB03-9598336A4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581400"/>
            <a:ext cx="5989320" cy="1143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6B05E8D-5C99-4840-8A74-02422DA0D156}"/>
              </a:ext>
            </a:extLst>
          </p:cNvPr>
          <p:cNvSpPr txBox="1"/>
          <p:nvPr/>
        </p:nvSpPr>
        <p:spPr>
          <a:xfrm>
            <a:off x="599660" y="1752600"/>
            <a:ext cx="80871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</a:t>
            </a:r>
            <a:r>
              <a:rPr lang="en-US" sz="2400" dirty="0" err="1"/>
              <a:t>evento</a:t>
            </a:r>
            <a:r>
              <a:rPr lang="en-US" sz="2400" dirty="0"/>
              <a:t> </a:t>
            </a:r>
            <a:r>
              <a:rPr lang="en-US" sz="2400" b="1" dirty="0" err="1"/>
              <a:t>OnChange</a:t>
            </a:r>
            <a:r>
              <a:rPr lang="en-US" sz="2400" b="1" dirty="0"/>
              <a:t> </a:t>
            </a:r>
            <a:r>
              <a:rPr lang="en-US" sz="2400" dirty="0"/>
              <a:t>do </a:t>
            </a:r>
            <a:r>
              <a:rPr lang="en-US" sz="2400" dirty="0" err="1"/>
              <a:t>ComboBox</a:t>
            </a:r>
            <a:r>
              <a:rPr lang="en-US" sz="2400" b="1" dirty="0"/>
              <a:t> </a:t>
            </a:r>
            <a:r>
              <a:rPr lang="en-US" sz="2400" b="1" dirty="0" err="1"/>
              <a:t>cbDispositivo</a:t>
            </a:r>
            <a:r>
              <a:rPr lang="en-US" sz="2400" b="1" dirty="0"/>
              <a:t> </a:t>
            </a:r>
            <a:r>
              <a:rPr lang="en-US" sz="2400" dirty="0" err="1"/>
              <a:t>faremos</a:t>
            </a:r>
            <a:r>
              <a:rPr lang="en-US" sz="2400" dirty="0"/>
              <a:t> a </a:t>
            </a:r>
            <a:r>
              <a:rPr lang="en-US" sz="2400" dirty="0" err="1"/>
              <a:t>programação</a:t>
            </a:r>
            <a:r>
              <a:rPr lang="en-US" sz="2400" dirty="0"/>
              <a:t> para mudar o </a:t>
            </a:r>
            <a:r>
              <a:rPr lang="en-US" sz="2400" dirty="0" err="1"/>
              <a:t>atual</a:t>
            </a:r>
            <a:r>
              <a:rPr lang="en-US" sz="2400" dirty="0"/>
              <a:t> device da </a:t>
            </a:r>
            <a:r>
              <a:rPr lang="en-US" sz="2400" dirty="0" err="1"/>
              <a:t>variável</a:t>
            </a:r>
            <a:r>
              <a:rPr lang="en-US" sz="2400" dirty="0"/>
              <a:t> </a:t>
            </a:r>
            <a:r>
              <a:rPr lang="en-US" sz="2400" b="1" dirty="0" err="1"/>
              <a:t>FDispositivo</a:t>
            </a:r>
            <a:r>
              <a:rPr lang="en-US" sz="2400" b="1" dirty="0"/>
              <a:t> </a:t>
            </a:r>
            <a:r>
              <a:rPr lang="en-US" sz="2400" dirty="0"/>
              <a:t>que </a:t>
            </a:r>
            <a:r>
              <a:rPr lang="en-US" sz="2400" dirty="0" err="1"/>
              <a:t>guarda</a:t>
            </a:r>
            <a:r>
              <a:rPr lang="en-US" sz="2400" dirty="0"/>
              <a:t> qual o </a:t>
            </a:r>
            <a:r>
              <a:rPr lang="en-US" sz="2400" dirty="0" err="1"/>
              <a:t>dispositivo</a:t>
            </a:r>
            <a:r>
              <a:rPr lang="en-US" sz="2400" dirty="0"/>
              <a:t> que </a:t>
            </a:r>
            <a:r>
              <a:rPr lang="en-US" sz="2400" dirty="0" err="1"/>
              <a:t>queremos</a:t>
            </a:r>
            <a:r>
              <a:rPr lang="en-US" sz="2400" dirty="0"/>
              <a:t> </a:t>
            </a:r>
            <a:r>
              <a:rPr lang="en-US" sz="2400" dirty="0" err="1"/>
              <a:t>enviar</a:t>
            </a:r>
            <a:r>
              <a:rPr lang="en-US" sz="2400" dirty="0"/>
              <a:t> dados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153092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9921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EA7A1EF-D68C-458A-93F6-83B91B327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6102976" cy="38862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D428DF6-E973-4112-9FC9-1370310B1E4E}"/>
              </a:ext>
            </a:extLst>
          </p:cNvPr>
          <p:cNvSpPr txBox="1"/>
          <p:nvPr/>
        </p:nvSpPr>
        <p:spPr>
          <a:xfrm>
            <a:off x="381000" y="6027003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Ele</a:t>
            </a:r>
            <a:r>
              <a:rPr lang="en-US" sz="2400" dirty="0"/>
              <a:t> </a:t>
            </a:r>
            <a:r>
              <a:rPr lang="en-US" sz="2400" dirty="0" err="1"/>
              <a:t>irá</a:t>
            </a:r>
            <a:r>
              <a:rPr lang="en-US" sz="2400" dirty="0"/>
              <a:t> </a:t>
            </a:r>
            <a:r>
              <a:rPr lang="en-US" sz="2400" dirty="0" err="1"/>
              <a:t>sobrepor</a:t>
            </a:r>
            <a:r>
              <a:rPr lang="en-US" sz="2400" dirty="0"/>
              <a:t> o </a:t>
            </a:r>
            <a:r>
              <a:rPr lang="en-US" sz="2400" dirty="0" err="1"/>
              <a:t>MultiView</a:t>
            </a:r>
            <a:r>
              <a:rPr lang="en-US" sz="2400" dirty="0"/>
              <a:t> por </a:t>
            </a:r>
            <a:r>
              <a:rPr lang="en-US" sz="2400" dirty="0" err="1"/>
              <a:t>completo</a:t>
            </a:r>
            <a:r>
              <a:rPr lang="en-US" sz="2400" dirty="0"/>
              <a:t> por </a:t>
            </a:r>
            <a:r>
              <a:rPr lang="en-US" sz="2400" dirty="0" err="1"/>
              <a:t>estar</a:t>
            </a:r>
            <a:r>
              <a:rPr lang="en-US" sz="2400" dirty="0"/>
              <a:t> </a:t>
            </a:r>
            <a:r>
              <a:rPr lang="en-US" sz="2400" dirty="0" err="1"/>
              <a:t>alinhado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Cliente</a:t>
            </a:r>
            <a:endParaRPr lang="en-US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3D7EFDF-657A-447E-808F-14FBE6337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9758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EE90ED9-0D61-4017-A061-30CD578C25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3" t="24603" r="33626" b="47222"/>
          <a:stretch/>
        </p:blipFill>
        <p:spPr bwMode="auto">
          <a:xfrm>
            <a:off x="3048000" y="4026554"/>
            <a:ext cx="4586514" cy="206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5FFD1BF3-7157-44AF-9697-0C543BC2A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1CF1747-A659-4DDA-8BFC-A0C2AC246079}"/>
              </a:ext>
            </a:extLst>
          </p:cNvPr>
          <p:cNvSpPr txBox="1"/>
          <p:nvPr/>
        </p:nvSpPr>
        <p:spPr>
          <a:xfrm>
            <a:off x="533400" y="1752600"/>
            <a:ext cx="617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Dentro do </a:t>
            </a:r>
            <a:r>
              <a:rPr lang="en-US" sz="2400" b="1" dirty="0"/>
              <a:t>ListBox1 </a:t>
            </a:r>
            <a:r>
              <a:rPr lang="en-US" sz="2400" dirty="0"/>
              <a:t>clique com o </a:t>
            </a:r>
            <a:r>
              <a:rPr lang="en-US" sz="2400" dirty="0" err="1"/>
              <a:t>botão</a:t>
            </a:r>
            <a:r>
              <a:rPr lang="en-US" sz="2400" dirty="0"/>
              <a:t> </a:t>
            </a:r>
            <a:r>
              <a:rPr lang="en-US" sz="2400" dirty="0" err="1"/>
              <a:t>direito</a:t>
            </a:r>
            <a:r>
              <a:rPr lang="en-US" sz="2400" dirty="0"/>
              <a:t> do mouse, pare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cima</a:t>
            </a:r>
            <a:r>
              <a:rPr lang="en-US" sz="2400" dirty="0"/>
              <a:t> da </a:t>
            </a:r>
            <a:r>
              <a:rPr lang="en-US" sz="2400" dirty="0" err="1"/>
              <a:t>opção</a:t>
            </a:r>
            <a:r>
              <a:rPr lang="en-US" sz="2400" dirty="0"/>
              <a:t> </a:t>
            </a:r>
            <a:r>
              <a:rPr lang="en-US" sz="2400" b="1" dirty="0"/>
              <a:t>Add Item </a:t>
            </a:r>
            <a:r>
              <a:rPr lang="en-US" sz="2400" dirty="0"/>
              <a:t>e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lado</a:t>
            </a:r>
            <a:r>
              <a:rPr lang="en-US" sz="2400" dirty="0"/>
              <a:t> clique no </a:t>
            </a:r>
            <a:r>
              <a:rPr lang="en-US" sz="2400" b="1" dirty="0" err="1"/>
              <a:t>tipo</a:t>
            </a:r>
            <a:r>
              <a:rPr lang="en-US" sz="2400" b="1" dirty="0"/>
              <a:t> </a:t>
            </a:r>
            <a:r>
              <a:rPr lang="en-US" sz="2400" dirty="0"/>
              <a:t>de </a:t>
            </a:r>
            <a:r>
              <a:rPr lang="en-US" sz="2400" dirty="0" err="1"/>
              <a:t>componente</a:t>
            </a:r>
            <a:r>
              <a:rPr lang="en-US" sz="2400" dirty="0"/>
              <a:t> que </a:t>
            </a:r>
            <a:r>
              <a:rPr lang="en-US" sz="2400" dirty="0" err="1"/>
              <a:t>deseja</a:t>
            </a:r>
            <a:r>
              <a:rPr lang="en-US" sz="2400" dirty="0"/>
              <a:t> </a:t>
            </a:r>
            <a:r>
              <a:rPr lang="en-US" sz="2400" dirty="0" err="1"/>
              <a:t>adicionar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ListBox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45797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228F48E-A2B6-46B8-A3C6-0F40DDC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1E4F642-B895-479D-B32B-681C5FD108BC}"/>
              </a:ext>
            </a:extLst>
          </p:cNvPr>
          <p:cNvSpPr txBox="1"/>
          <p:nvPr/>
        </p:nvSpPr>
        <p:spPr>
          <a:xfrm>
            <a:off x="457200" y="1676400"/>
            <a:ext cx="8001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b="1" dirty="0" err="1"/>
              <a:t>TListBoxHeader</a:t>
            </a:r>
            <a:r>
              <a:rPr lang="en-US" sz="2400" b="1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b="1" dirty="0"/>
              <a:t>ListBox1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Dentro do </a:t>
            </a:r>
            <a:r>
              <a:rPr lang="en-US" sz="2400" b="1" dirty="0"/>
              <a:t>TListBoxHeader1 </a:t>
            </a: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b="1" dirty="0" err="1"/>
              <a:t>TLabel</a:t>
            </a:r>
            <a:r>
              <a:rPr lang="en-US" sz="2400" dirty="0"/>
              <a:t> e configure da </a:t>
            </a:r>
            <a:r>
              <a:rPr lang="en-US" sz="2400" dirty="0" err="1"/>
              <a:t>seguinte</a:t>
            </a:r>
            <a:r>
              <a:rPr lang="en-US" sz="2400" dirty="0"/>
              <a:t> </a:t>
            </a:r>
            <a:r>
              <a:rPr lang="en-US" sz="2400" dirty="0" err="1"/>
              <a:t>maneira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Configurações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TextSettings</a:t>
            </a:r>
            <a:r>
              <a:rPr lang="en-US" sz="2400" b="1" dirty="0"/>
              <a:t> -&gt; Font -&gt; Size: 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59B377E-02B8-4C1B-9FED-D8DA1E682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4495800"/>
            <a:ext cx="24384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61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15EDE77-AC50-40DB-AF5D-C06963C9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BE167C9-2266-4382-8CC2-DF8C820301E5}"/>
              </a:ext>
            </a:extLst>
          </p:cNvPr>
          <p:cNvSpPr txBox="1"/>
          <p:nvPr/>
        </p:nvSpPr>
        <p:spPr>
          <a:xfrm>
            <a:off x="457200" y="1500464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Ainda</a:t>
            </a:r>
            <a:r>
              <a:rPr lang="en-US" sz="2400" dirty="0"/>
              <a:t> dentro do </a:t>
            </a:r>
            <a:r>
              <a:rPr lang="en-US" sz="2400" b="1" dirty="0"/>
              <a:t>ListBox1 </a:t>
            </a:r>
            <a:r>
              <a:rPr lang="en-US" sz="2400" dirty="0" err="1"/>
              <a:t>adicione</a:t>
            </a:r>
            <a:r>
              <a:rPr lang="en-US" sz="2400" dirty="0"/>
              <a:t> </a:t>
            </a:r>
            <a:r>
              <a:rPr lang="en-US" sz="2400" dirty="0" err="1"/>
              <a:t>quatro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b="1" dirty="0" err="1"/>
              <a:t>TListBoxItem</a:t>
            </a:r>
            <a:r>
              <a:rPr lang="en-US" sz="2400" b="1" dirty="0"/>
              <a:t> </a:t>
            </a:r>
            <a:r>
              <a:rPr lang="en-US" sz="2400" dirty="0"/>
              <a:t>e </a:t>
            </a:r>
            <a:r>
              <a:rPr lang="en-US" sz="2400" dirty="0" err="1"/>
              <a:t>os</a:t>
            </a:r>
            <a:r>
              <a:rPr lang="en-US" sz="2400" dirty="0"/>
              <a:t> configure da </a:t>
            </a:r>
            <a:r>
              <a:rPr lang="en-US" sz="2400" dirty="0" err="1"/>
              <a:t>seguinte</a:t>
            </a:r>
            <a:r>
              <a:rPr lang="en-US" sz="2400" dirty="0"/>
              <a:t> </a:t>
            </a:r>
            <a:r>
              <a:rPr lang="en-US" sz="2400" dirty="0" err="1"/>
              <a:t>maneira</a:t>
            </a:r>
            <a:r>
              <a:rPr lang="en-US" sz="2400" dirty="0"/>
              <a:t>:</a:t>
            </a:r>
            <a:endParaRPr lang="en-US" sz="24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BE94B5-4B5C-4CC5-8AD1-EC33FB528BC0}"/>
              </a:ext>
            </a:extLst>
          </p:cNvPr>
          <p:cNvSpPr txBox="1"/>
          <p:nvPr/>
        </p:nvSpPr>
        <p:spPr>
          <a:xfrm>
            <a:off x="440635" y="2692155"/>
            <a:ext cx="586731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TListBoxItem1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Descobrir</a:t>
            </a:r>
            <a:r>
              <a:rPr lang="en-US" sz="2400" b="1" dirty="0"/>
              <a:t> </a:t>
            </a:r>
            <a:r>
              <a:rPr lang="en-US" sz="2400" b="1" dirty="0" err="1"/>
              <a:t>Dispositivos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TListBoxItem2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Dispositivos</a:t>
            </a:r>
            <a:r>
              <a:rPr lang="en-US" sz="2400" b="1" dirty="0"/>
              <a:t> </a:t>
            </a:r>
            <a:r>
              <a:rPr lang="en-US" sz="2400" b="1" dirty="0" err="1"/>
              <a:t>Pareados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TListBoxItem3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Chat de </a:t>
            </a:r>
            <a:r>
              <a:rPr lang="en-US" sz="2400" b="1" dirty="0" err="1"/>
              <a:t>Texto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TListBoxItem4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Controlador</a:t>
            </a:r>
            <a:r>
              <a:rPr lang="en-US" sz="2400" b="1" dirty="0"/>
              <a:t> do Windows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F436E50-49AC-4C67-9154-3818550A0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997" y="3200400"/>
            <a:ext cx="2524403" cy="233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31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0A75E4B-7E19-4478-8745-3BC66AB97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08E4402-4313-4824-9F33-006E4F50C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5" y="1676400"/>
            <a:ext cx="2657475" cy="25622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970EE55-C750-4AAF-B7DF-39F21CFDA81B}"/>
              </a:ext>
            </a:extLst>
          </p:cNvPr>
          <p:cNvSpPr txBox="1"/>
          <p:nvPr/>
        </p:nvSpPr>
        <p:spPr>
          <a:xfrm>
            <a:off x="533399" y="2209800"/>
            <a:ext cx="4733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Insira</a:t>
            </a:r>
            <a:r>
              <a:rPr lang="en-US" sz="2400" dirty="0"/>
              <a:t> dentro do </a:t>
            </a:r>
            <a:r>
              <a:rPr lang="en-US" sz="2400" dirty="0" err="1"/>
              <a:t>formulário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TBluetooth</a:t>
            </a:r>
            <a:r>
              <a:rPr lang="en-US" sz="2400" b="1" dirty="0"/>
              <a:t> </a:t>
            </a:r>
            <a:r>
              <a:rPr lang="en-US" sz="2400" dirty="0"/>
              <a:t>da aba </a:t>
            </a:r>
            <a:r>
              <a:rPr lang="en-US" sz="2400" b="1" dirty="0"/>
              <a:t>System</a:t>
            </a:r>
            <a:r>
              <a:rPr lang="en-US" sz="2400" dirty="0"/>
              <a:t> </a:t>
            </a:r>
            <a:endParaRPr lang="en-US" sz="2400" b="1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B9B734E-EC65-4D18-8693-05902F23B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494460"/>
            <a:ext cx="1524000" cy="20669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8BF8355-C3D7-4875-A548-32943D28C49D}"/>
              </a:ext>
            </a:extLst>
          </p:cNvPr>
          <p:cNvSpPr txBox="1"/>
          <p:nvPr/>
        </p:nvSpPr>
        <p:spPr>
          <a:xfrm>
            <a:off x="2332846" y="4590587"/>
            <a:ext cx="5744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Clique no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Bluetooth1 </a:t>
            </a:r>
            <a:r>
              <a:rPr lang="en-US" sz="2400" dirty="0"/>
              <a:t>e configure-o 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Enabled: True </a:t>
            </a:r>
          </a:p>
        </p:txBody>
      </p:sp>
    </p:spTree>
    <p:extLst>
      <p:ext uri="{BB962C8B-B14F-4D97-AF65-F5344CB8AC3E}">
        <p14:creationId xmlns:p14="http://schemas.microsoft.com/office/powerpoint/2010/main" val="4224496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D305FD6-E68A-4B9B-9743-839D27B0C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C8EE6D2-669F-4D4F-8CC0-1FC287CFC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5445348" cy="280749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4A9EF5F-A7BE-4640-8C96-DB1EDF39F652}"/>
              </a:ext>
            </a:extLst>
          </p:cNvPr>
          <p:cNvSpPr txBox="1"/>
          <p:nvPr/>
        </p:nvSpPr>
        <p:spPr>
          <a:xfrm>
            <a:off x="457200" y="4742655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Dentro da pasta do </a:t>
            </a:r>
            <a:r>
              <a:rPr lang="en-US" sz="2400" dirty="0" err="1"/>
              <a:t>projeto</a:t>
            </a:r>
            <a:r>
              <a:rPr lang="en-US" sz="2400" dirty="0"/>
              <a:t>, </a:t>
            </a:r>
            <a:r>
              <a:rPr lang="en-US" sz="2400" dirty="0" err="1"/>
              <a:t>crie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pasta </a:t>
            </a:r>
            <a:r>
              <a:rPr lang="en-US" sz="2400" dirty="0" err="1"/>
              <a:t>chamada</a:t>
            </a:r>
            <a:r>
              <a:rPr lang="en-US" sz="2400" dirty="0"/>
              <a:t> </a:t>
            </a:r>
            <a:r>
              <a:rPr lang="en-US" sz="2400" b="1" dirty="0"/>
              <a:t>Stuff</a:t>
            </a:r>
            <a:r>
              <a:rPr lang="en-US" sz="2400" dirty="0"/>
              <a:t>, </a:t>
            </a:r>
            <a:r>
              <a:rPr lang="en-US" sz="2400" dirty="0" err="1"/>
              <a:t>nela</a:t>
            </a:r>
            <a:r>
              <a:rPr lang="en-US" sz="2400" dirty="0"/>
              <a:t> </a:t>
            </a:r>
            <a:r>
              <a:rPr lang="en-US" sz="2400" dirty="0" err="1"/>
              <a:t>colocaremos</a:t>
            </a:r>
            <a:r>
              <a:rPr lang="en-US" sz="2400" dirty="0"/>
              <a:t> </a:t>
            </a:r>
            <a:r>
              <a:rPr lang="en-US" sz="2400" dirty="0" err="1"/>
              <a:t>arquivos</a:t>
            </a:r>
            <a:r>
              <a:rPr lang="en-US" sz="2400" dirty="0"/>
              <a:t> de </a:t>
            </a:r>
            <a:r>
              <a:rPr lang="en-US" sz="2400" dirty="0" err="1"/>
              <a:t>imagem</a:t>
            </a:r>
            <a:r>
              <a:rPr lang="en-US" sz="2400" dirty="0"/>
              <a:t> e outros que </a:t>
            </a:r>
            <a:r>
              <a:rPr lang="en-US" sz="2400" dirty="0" err="1"/>
              <a:t>usaremos</a:t>
            </a:r>
            <a:r>
              <a:rPr lang="en-US" sz="2400" dirty="0"/>
              <a:t> no </a:t>
            </a:r>
            <a:r>
              <a:rPr lang="en-US" sz="2400" dirty="0" err="1"/>
              <a:t>programa</a:t>
            </a:r>
            <a:r>
              <a:rPr lang="en-US" sz="2400" dirty="0"/>
              <a:t>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22645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F019574-F4EA-4943-AF80-6DC1A7944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91" y="2286000"/>
            <a:ext cx="6076950" cy="20574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6C27A5F-B7F7-4DF1-B811-AEACF296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F058CE-895F-4973-9DB1-5F1C5739FD07}"/>
              </a:ext>
            </a:extLst>
          </p:cNvPr>
          <p:cNvSpPr txBox="1"/>
          <p:nvPr/>
        </p:nvSpPr>
        <p:spPr>
          <a:xfrm>
            <a:off x="632791" y="4533165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Copie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icones</a:t>
            </a:r>
            <a:r>
              <a:rPr lang="en-US" sz="2400" dirty="0"/>
              <a:t> </a:t>
            </a:r>
            <a:r>
              <a:rPr lang="en-US" sz="2400" dirty="0" err="1"/>
              <a:t>disponibilizados</a:t>
            </a:r>
            <a:r>
              <a:rPr lang="en-US" sz="2400" dirty="0"/>
              <a:t> para download dentro da pasta </a:t>
            </a:r>
            <a:r>
              <a:rPr lang="en-US" sz="2400" b="1" dirty="0"/>
              <a:t>Stuff</a:t>
            </a:r>
            <a:r>
              <a:rPr lang="en-US" sz="2400" dirty="0"/>
              <a:t> que </a:t>
            </a:r>
            <a:r>
              <a:rPr lang="en-US" sz="2400" dirty="0" err="1"/>
              <a:t>acabamos</a:t>
            </a:r>
            <a:r>
              <a:rPr lang="en-US" sz="2400" dirty="0"/>
              <a:t> de </a:t>
            </a:r>
            <a:r>
              <a:rPr lang="en-US" sz="2400" dirty="0" err="1"/>
              <a:t>criar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2815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80751D8-12FC-426A-8044-FFC37E8EC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EA69064-DB52-441C-8332-5B8500904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0" y="1828800"/>
            <a:ext cx="2647950" cy="25908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5D04688-11D1-4A83-8304-A750697DF8F3}"/>
              </a:ext>
            </a:extLst>
          </p:cNvPr>
          <p:cNvSpPr txBox="1"/>
          <p:nvPr/>
        </p:nvSpPr>
        <p:spPr>
          <a:xfrm>
            <a:off x="533400" y="2209800"/>
            <a:ext cx="449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TImageList</a:t>
            </a:r>
            <a:r>
              <a:rPr lang="en-US" sz="2400" dirty="0"/>
              <a:t> da aba </a:t>
            </a:r>
            <a:r>
              <a:rPr lang="en-US" sz="2400" b="1" dirty="0"/>
              <a:t>Standard</a:t>
            </a:r>
            <a:r>
              <a:rPr lang="en-US" sz="2400" dirty="0"/>
              <a:t> para o </a:t>
            </a:r>
            <a:r>
              <a:rPr lang="en-US" sz="2400" dirty="0" err="1"/>
              <a:t>formulário</a:t>
            </a:r>
            <a:endParaRPr lang="en-US" sz="24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4689A46-806E-4FC4-B327-A242DF36B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69182"/>
            <a:ext cx="21526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7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FAFF61-2387-40E0-9F0B-EFB993947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880" y="1600200"/>
            <a:ext cx="4094922" cy="2667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31F189F-4593-4640-8054-5CE134E7BCA4}"/>
              </a:ext>
            </a:extLst>
          </p:cNvPr>
          <p:cNvSpPr txBox="1"/>
          <p:nvPr/>
        </p:nvSpPr>
        <p:spPr>
          <a:xfrm>
            <a:off x="457199" y="1859340"/>
            <a:ext cx="40949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Salve a unit principal do </a:t>
            </a:r>
            <a:r>
              <a:rPr lang="en-US" sz="2400" dirty="0" err="1"/>
              <a:t>projeto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: </a:t>
            </a:r>
            <a:r>
              <a:rPr lang="en-US" sz="2400" b="1" dirty="0" err="1"/>
              <a:t>frmPrincipalU</a:t>
            </a:r>
            <a:endParaRPr lang="en-US" sz="2400" b="1" dirty="0"/>
          </a:p>
          <a:p>
            <a:r>
              <a:rPr lang="en-US" sz="2400" b="1" dirty="0"/>
              <a:t> 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03414CE-6794-431F-B597-2FE5E7396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8" y="3944937"/>
            <a:ext cx="2495550" cy="26384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F51D38E-CF4B-4561-932E-1DEA778EAE89}"/>
              </a:ext>
            </a:extLst>
          </p:cNvPr>
          <p:cNvSpPr txBox="1"/>
          <p:nvPr/>
        </p:nvSpPr>
        <p:spPr>
          <a:xfrm>
            <a:off x="3429001" y="4953000"/>
            <a:ext cx="52578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Altere</a:t>
            </a:r>
            <a:r>
              <a:rPr lang="en-US" sz="2400" dirty="0"/>
              <a:t> as </a:t>
            </a:r>
            <a:r>
              <a:rPr lang="en-US" sz="2400" dirty="0" err="1"/>
              <a:t>seguintes</a:t>
            </a:r>
            <a:r>
              <a:rPr lang="en-US" sz="2400" dirty="0"/>
              <a:t> </a:t>
            </a:r>
            <a:r>
              <a:rPr lang="en-US" sz="2400" dirty="0" err="1"/>
              <a:t>propriedades</a:t>
            </a:r>
            <a:r>
              <a:rPr lang="en-US" sz="2400" dirty="0"/>
              <a:t> do </a:t>
            </a:r>
            <a:r>
              <a:rPr lang="en-US" sz="2400" dirty="0" err="1"/>
              <a:t>formulário</a:t>
            </a:r>
            <a:r>
              <a:rPr lang="en-US" sz="2400" dirty="0"/>
              <a:t> da unit: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frmPrincipal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Controle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41273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EA000F0-8F96-4A66-8202-C5B7B6354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12A178A-4180-4AE4-B274-1414117C6D87}"/>
              </a:ext>
            </a:extLst>
          </p:cNvPr>
          <p:cNvSpPr txBox="1"/>
          <p:nvPr/>
        </p:nvSpPr>
        <p:spPr>
          <a:xfrm>
            <a:off x="457200" y="1676400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icones</a:t>
            </a:r>
            <a:r>
              <a:rPr lang="en-US" sz="2400" dirty="0"/>
              <a:t> que </a:t>
            </a:r>
            <a:r>
              <a:rPr lang="en-US" sz="2400" dirty="0" err="1"/>
              <a:t>salvamos</a:t>
            </a:r>
            <a:r>
              <a:rPr lang="en-US" sz="2400" dirty="0"/>
              <a:t> dentro da pasta </a:t>
            </a:r>
            <a:r>
              <a:rPr lang="en-US" sz="2400" b="1" dirty="0"/>
              <a:t>Stuff </a:t>
            </a:r>
            <a:r>
              <a:rPr lang="en-US" sz="2400" dirty="0"/>
              <a:t>para o </a:t>
            </a:r>
            <a:r>
              <a:rPr lang="en-US" sz="2400" b="1" dirty="0"/>
              <a:t>ImageList1</a:t>
            </a:r>
            <a:r>
              <a:rPr lang="en-US" sz="2400" dirty="0"/>
              <a:t>, </a:t>
            </a:r>
            <a:r>
              <a:rPr lang="en-US" sz="2400" dirty="0" err="1"/>
              <a:t>siga</a:t>
            </a:r>
            <a:r>
              <a:rPr lang="en-US" sz="2400" dirty="0"/>
              <a:t> o </a:t>
            </a:r>
            <a:r>
              <a:rPr lang="en-US" sz="2400" dirty="0" err="1"/>
              <a:t>exemplo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 para </a:t>
            </a:r>
            <a:r>
              <a:rPr lang="en-US" sz="2400" dirty="0" err="1"/>
              <a:t>fazer</a:t>
            </a:r>
            <a:r>
              <a:rPr lang="en-US" sz="2400" dirty="0"/>
              <a:t>:</a:t>
            </a:r>
          </a:p>
        </p:txBody>
      </p:sp>
      <p:pic>
        <p:nvPicPr>
          <p:cNvPr id="6" name="Imagem 5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1F2385B1-F96D-4BD6-A77A-CFA891E41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59" y="3135491"/>
            <a:ext cx="4585938" cy="344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2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43B7F70-40C9-4EA1-871D-F58842C83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A095F99-743F-4689-BEBC-DD3FFDA7A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40521"/>
            <a:ext cx="59436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80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96D28C2-C8BF-47DB-9CBC-ADD02F83D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7" name="Imagem 6" descr="Tela de computador&#10;&#10;Descrição gerada automaticamente">
            <a:extLst>
              <a:ext uri="{FF2B5EF4-FFF2-40B4-BE49-F238E27FC236}">
                <a16:creationId xmlns:a16="http://schemas.microsoft.com/office/drawing/2014/main" id="{EC399DF9-8961-4DF6-A582-719CEE89E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78" y="1490007"/>
            <a:ext cx="4343400" cy="342231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7DAF337-8AAF-4F3E-946C-8E317BDBB262}"/>
              </a:ext>
            </a:extLst>
          </p:cNvPr>
          <p:cNvSpPr txBox="1"/>
          <p:nvPr/>
        </p:nvSpPr>
        <p:spPr>
          <a:xfrm>
            <a:off x="457200" y="2209800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novo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projeto</a:t>
            </a:r>
            <a:r>
              <a:rPr lang="en-US" sz="2400" dirty="0"/>
              <a:t>, com o </a:t>
            </a:r>
            <a:r>
              <a:rPr lang="en-US" sz="2400" dirty="0" err="1"/>
              <a:t>nome</a:t>
            </a:r>
            <a:r>
              <a:rPr lang="en-US" sz="2400" dirty="0"/>
              <a:t> </a:t>
            </a:r>
            <a:r>
              <a:rPr lang="en-US" sz="2400" b="1" dirty="0" err="1"/>
              <a:t>frmChatU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17C869C-DB44-4F43-A517-211501D892A0}"/>
              </a:ext>
            </a:extLst>
          </p:cNvPr>
          <p:cNvSpPr txBox="1"/>
          <p:nvPr/>
        </p:nvSpPr>
        <p:spPr>
          <a:xfrm>
            <a:off x="443948" y="4873485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frmChat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09516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80B5167-1D8A-49BC-A9C7-0EF1A4DA4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F69534-A409-4FAB-9469-E13C77852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768" y="1600200"/>
            <a:ext cx="2657475" cy="26289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2F526CF-EF43-4627-BA5D-73803136A2EB}"/>
              </a:ext>
            </a:extLst>
          </p:cNvPr>
          <p:cNvSpPr txBox="1"/>
          <p:nvPr/>
        </p:nvSpPr>
        <p:spPr>
          <a:xfrm>
            <a:off x="368191" y="2286000"/>
            <a:ext cx="4657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da aba </a:t>
            </a:r>
            <a:r>
              <a:rPr lang="en-US" sz="2400" b="1" dirty="0"/>
              <a:t>Standard </a:t>
            </a:r>
            <a:r>
              <a:rPr lang="en-US" sz="2400" dirty="0"/>
              <a:t>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TRectangle</a:t>
            </a:r>
            <a:endParaRPr lang="en-US" sz="2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F7797A7-C627-4DEE-9030-96B1FCC94DA2}"/>
              </a:ext>
            </a:extLst>
          </p:cNvPr>
          <p:cNvSpPr txBox="1"/>
          <p:nvPr/>
        </p:nvSpPr>
        <p:spPr>
          <a:xfrm>
            <a:off x="3085095" y="4432637"/>
            <a:ext cx="49921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Rectangle1</a:t>
            </a:r>
            <a:r>
              <a:rPr lang="en-US" sz="2400" dirty="0"/>
              <a:t> 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Fill -&gt; Color: #FFFFBA06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A080429-8CA8-43AE-B327-151EDB292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56" y="4414760"/>
            <a:ext cx="2553706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96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35F358C9-70BB-47AF-B6D7-DA7D6BE3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C593F37-9435-446B-A5AA-32F61244C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5" y="1676400"/>
            <a:ext cx="2638425" cy="25908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3BF7581-C686-4A89-AF3C-64A3ADC019B9}"/>
              </a:ext>
            </a:extLst>
          </p:cNvPr>
          <p:cNvSpPr txBox="1"/>
          <p:nvPr/>
        </p:nvSpPr>
        <p:spPr>
          <a:xfrm>
            <a:off x="504826" y="16764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 aba </a:t>
            </a:r>
            <a:r>
              <a:rPr lang="en-US" sz="2400" b="1" dirty="0"/>
              <a:t>Standard</a:t>
            </a:r>
            <a:r>
              <a:rPr lang="en-US" sz="2400" dirty="0"/>
              <a:t> </a:t>
            </a:r>
            <a:r>
              <a:rPr lang="en-US" sz="2400" dirty="0" err="1"/>
              <a:t>adicione</a:t>
            </a:r>
            <a:r>
              <a:rPr lang="en-US" sz="2400" dirty="0"/>
              <a:t> </a:t>
            </a:r>
            <a:r>
              <a:rPr lang="en-US" sz="2400" dirty="0" err="1"/>
              <a:t>dois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b="1" dirty="0" err="1"/>
              <a:t>TButton</a:t>
            </a:r>
            <a:r>
              <a:rPr lang="en-US" sz="2400" b="1" dirty="0"/>
              <a:t> </a:t>
            </a:r>
            <a:r>
              <a:rPr lang="en-US" sz="2400" dirty="0"/>
              <a:t>e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TLabel</a:t>
            </a:r>
            <a:r>
              <a:rPr lang="en-US" sz="2400" b="1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formulário</a:t>
            </a:r>
            <a:r>
              <a:rPr lang="en-US" sz="2400" b="1" dirty="0"/>
              <a:t> </a:t>
            </a:r>
          </a:p>
        </p:txBody>
      </p:sp>
      <p:pic>
        <p:nvPicPr>
          <p:cNvPr id="10" name="Imagem 9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DB7FFCB9-6C8B-452D-A663-1BD51619B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57600"/>
            <a:ext cx="2495550" cy="273367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17D3BE9-A86E-4F80-A8F6-13DD234FC97D}"/>
              </a:ext>
            </a:extLst>
          </p:cNvPr>
          <p:cNvSpPr txBox="1"/>
          <p:nvPr/>
        </p:nvSpPr>
        <p:spPr>
          <a:xfrm>
            <a:off x="3429000" y="4724400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 err="1"/>
              <a:t>Mova</a:t>
            </a:r>
            <a:r>
              <a:rPr lang="en-US" sz="2400" dirty="0"/>
              <a:t> </a:t>
            </a:r>
            <a:r>
              <a:rPr lang="en-US" sz="2400" dirty="0" err="1"/>
              <a:t>esses</a:t>
            </a:r>
            <a:r>
              <a:rPr lang="en-US" sz="2400" dirty="0"/>
              <a:t> 3 </a:t>
            </a:r>
            <a:r>
              <a:rPr lang="en-US" sz="2400" dirty="0" err="1"/>
              <a:t>componentes</a:t>
            </a:r>
            <a:r>
              <a:rPr lang="en-US" sz="2400" dirty="0"/>
              <a:t> para dentro do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Rectangle</a:t>
            </a:r>
            <a:r>
              <a:rPr lang="en-US" sz="2400" dirty="0"/>
              <a:t> </a:t>
            </a:r>
            <a:r>
              <a:rPr lang="en-US" sz="2400" dirty="0" err="1"/>
              <a:t>usando</a:t>
            </a:r>
            <a:r>
              <a:rPr lang="en-US" sz="2400" dirty="0"/>
              <a:t> a </a:t>
            </a:r>
            <a:r>
              <a:rPr lang="en-US" sz="2400" dirty="0" err="1"/>
              <a:t>janela</a:t>
            </a:r>
            <a:r>
              <a:rPr lang="en-US" sz="2400" dirty="0"/>
              <a:t> </a:t>
            </a:r>
            <a:r>
              <a:rPr lang="en-US" sz="2400" b="1" dirty="0"/>
              <a:t>Structure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3555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ED5BBAE-19ED-4400-A333-2801D97D0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569752A-C3DF-475F-83B7-F3F6D1644067}"/>
              </a:ext>
            </a:extLst>
          </p:cNvPr>
          <p:cNvSpPr txBox="1"/>
          <p:nvPr/>
        </p:nvSpPr>
        <p:spPr>
          <a:xfrm>
            <a:off x="457200" y="1567162"/>
            <a:ext cx="7760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Button1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 </a:t>
            </a:r>
            <a:r>
              <a:rPr lang="en-US" sz="2400" b="1" dirty="0" err="1"/>
              <a:t>priortoolbutton</a:t>
            </a:r>
            <a:endParaRPr lang="en-US" sz="24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074F6B-9BB5-4015-B8D3-4AB12A70D4DB}"/>
              </a:ext>
            </a:extLst>
          </p:cNvPr>
          <p:cNvSpPr txBox="1"/>
          <p:nvPr/>
        </p:nvSpPr>
        <p:spPr>
          <a:xfrm>
            <a:off x="420757" y="3102453"/>
            <a:ext cx="7760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Button2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Right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 </a:t>
            </a:r>
            <a:r>
              <a:rPr lang="en-US" sz="2400" b="1" dirty="0" err="1"/>
              <a:t>trashtoolbutton</a:t>
            </a:r>
            <a:endParaRPr lang="en-US" sz="24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EA9392E-F4C6-48D4-A59B-C837BF892ACE}"/>
              </a:ext>
            </a:extLst>
          </p:cNvPr>
          <p:cNvSpPr txBox="1"/>
          <p:nvPr/>
        </p:nvSpPr>
        <p:spPr>
          <a:xfrm>
            <a:off x="609600" y="4637744"/>
            <a:ext cx="75424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Label1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Center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Eletrô</a:t>
            </a:r>
            <a:r>
              <a:rPr lang="en-US" sz="2400" b="1" dirty="0"/>
              <a:t> – Chat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</a:t>
            </a:r>
            <a:r>
              <a:rPr lang="en-US" sz="2400" b="1" dirty="0"/>
              <a:t> -&gt; </a:t>
            </a:r>
            <a:r>
              <a:rPr lang="en-US" sz="2400" b="1" dirty="0" err="1"/>
              <a:t>WordWrap</a:t>
            </a:r>
            <a:r>
              <a:rPr lang="en-US" sz="2400" b="1" dirty="0"/>
              <a:t>: False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TextSettings</a:t>
            </a:r>
            <a:r>
              <a:rPr lang="en-US" sz="2400" b="1" dirty="0"/>
              <a:t> -&gt; Font -&gt; Size: 20</a:t>
            </a:r>
          </a:p>
        </p:txBody>
      </p:sp>
    </p:spTree>
    <p:extLst>
      <p:ext uri="{BB962C8B-B14F-4D97-AF65-F5344CB8AC3E}">
        <p14:creationId xmlns:p14="http://schemas.microsoft.com/office/powerpoint/2010/main" val="1971362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55790D4-470A-4F86-AF40-9762407C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D62EE6F-4233-40AB-B871-1D65B9455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63722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96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FB804A4B-3FD5-4223-8254-9122E820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718AE45-7615-44D8-BEEA-2553ED33D21D}"/>
              </a:ext>
            </a:extLst>
          </p:cNvPr>
          <p:cNvSpPr txBox="1"/>
          <p:nvPr/>
        </p:nvSpPr>
        <p:spPr>
          <a:xfrm>
            <a:off x="3581400" y="1981200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 aba </a:t>
            </a:r>
            <a:r>
              <a:rPr lang="en-US" sz="2400" b="1" dirty="0"/>
              <a:t>Layouts</a:t>
            </a:r>
            <a:r>
              <a:rPr lang="en-US" sz="2400" dirty="0"/>
              <a:t> </a:t>
            </a:r>
            <a:r>
              <a:rPr lang="en-US" sz="2400" dirty="0" err="1"/>
              <a:t>adicione</a:t>
            </a:r>
            <a:r>
              <a:rPr lang="en-US" sz="2400" dirty="0"/>
              <a:t> 3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b="1" dirty="0" err="1"/>
              <a:t>TLayout</a:t>
            </a:r>
            <a:r>
              <a:rPr lang="en-US" sz="2400" b="1" dirty="0"/>
              <a:t> </a:t>
            </a:r>
            <a:r>
              <a:rPr lang="en-US" sz="2400" dirty="0"/>
              <a:t>no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27333D0-76B5-4E75-871D-2E8D67CB1F40}"/>
              </a:ext>
            </a:extLst>
          </p:cNvPr>
          <p:cNvSpPr txBox="1"/>
          <p:nvPr/>
        </p:nvSpPr>
        <p:spPr>
          <a:xfrm>
            <a:off x="381000" y="4838054"/>
            <a:ext cx="472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</a:t>
            </a:r>
            <a:r>
              <a:rPr lang="en-US" sz="2400" dirty="0" err="1"/>
              <a:t>os</a:t>
            </a:r>
            <a:r>
              <a:rPr lang="en-US" sz="2400" dirty="0"/>
              <a:t> 3 Layout’s com as </a:t>
            </a:r>
            <a:r>
              <a:rPr lang="en-US" sz="2400" dirty="0" err="1"/>
              <a:t>configurações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</a:t>
            </a:r>
            <a:r>
              <a:rPr lang="en-US" sz="2400" dirty="0"/>
              <a:t> </a:t>
            </a:r>
            <a:r>
              <a:rPr lang="en-US" sz="2400" b="1" dirty="0"/>
              <a:t>Top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979481D-8CAB-43C4-BA1D-25692ED0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13" y="1764475"/>
            <a:ext cx="2638425" cy="261937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12A18FF-4169-47F6-A441-EF39A131A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711" y="3997526"/>
            <a:ext cx="3261689" cy="247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38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28248F7-613B-4A3E-BDE2-E7DE2AD1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53772A1-D487-43C4-B909-DCA7EB73A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2" y="1828800"/>
            <a:ext cx="2619375" cy="26384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7E5904F-1D98-4FB5-A400-97AFA777C620}"/>
              </a:ext>
            </a:extLst>
          </p:cNvPr>
          <p:cNvSpPr txBox="1"/>
          <p:nvPr/>
        </p:nvSpPr>
        <p:spPr>
          <a:xfrm>
            <a:off x="3200400" y="1828800"/>
            <a:ext cx="5473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TMemo</a:t>
            </a:r>
            <a:r>
              <a:rPr lang="en-US" sz="2400" b="1" dirty="0"/>
              <a:t> </a:t>
            </a:r>
            <a:r>
              <a:rPr lang="en-US" sz="2400" dirty="0"/>
              <a:t>da aba </a:t>
            </a:r>
            <a:r>
              <a:rPr lang="en-US" sz="2400" b="1" dirty="0"/>
              <a:t>Standard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C94FCDA-E598-445A-8E36-0EC45D281D9C}"/>
              </a:ext>
            </a:extLst>
          </p:cNvPr>
          <p:cNvSpPr txBox="1"/>
          <p:nvPr/>
        </p:nvSpPr>
        <p:spPr>
          <a:xfrm>
            <a:off x="457200" y="4878387"/>
            <a:ext cx="54731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Memo1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indicado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memHistorico</a:t>
            </a:r>
            <a:endParaRPr lang="en-US" sz="2400" b="1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4DE5F37-93D4-4178-960D-FB1927EE7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505200"/>
            <a:ext cx="2856222" cy="216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06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0AA8D51-0543-40D4-B961-B4A5DFCE9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50E506-4B90-4998-8F26-BCA4E98DF957}"/>
              </a:ext>
            </a:extLst>
          </p:cNvPr>
          <p:cNvSpPr txBox="1"/>
          <p:nvPr/>
        </p:nvSpPr>
        <p:spPr>
          <a:xfrm>
            <a:off x="457201" y="16764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Dentro do </a:t>
            </a:r>
            <a:r>
              <a:rPr lang="en-US" sz="2400" dirty="0" err="1"/>
              <a:t>primeiro</a:t>
            </a:r>
            <a:r>
              <a:rPr lang="en-US" sz="2400" dirty="0"/>
              <a:t> </a:t>
            </a:r>
            <a:r>
              <a:rPr lang="en-US" sz="2400" b="1" dirty="0"/>
              <a:t>Layout</a:t>
            </a:r>
            <a:r>
              <a:rPr lang="en-US" sz="2400" dirty="0"/>
              <a:t> de </a:t>
            </a:r>
            <a:r>
              <a:rPr lang="en-US" sz="2400" dirty="0" err="1"/>
              <a:t>cima</a:t>
            </a:r>
            <a:r>
              <a:rPr lang="en-US" sz="2400" dirty="0"/>
              <a:t> para </a:t>
            </a:r>
            <a:r>
              <a:rPr lang="en-US" sz="2400" dirty="0" err="1"/>
              <a:t>baixo</a:t>
            </a:r>
            <a:r>
              <a:rPr lang="en-US" sz="2400" dirty="0"/>
              <a:t> </a:t>
            </a: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TLabel</a:t>
            </a:r>
            <a:r>
              <a:rPr lang="en-US" sz="2400" b="1" dirty="0"/>
              <a:t> </a:t>
            </a:r>
            <a:r>
              <a:rPr lang="en-US" sz="2400" dirty="0"/>
              <a:t>da aba </a:t>
            </a:r>
            <a:r>
              <a:rPr lang="en-US" sz="2400" b="1" dirty="0"/>
              <a:t>Standard </a:t>
            </a:r>
            <a:r>
              <a:rPr lang="en-US" sz="2400" dirty="0"/>
              <a:t>e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TComboBox</a:t>
            </a:r>
            <a:r>
              <a:rPr lang="en-US" sz="2400" b="1" dirty="0"/>
              <a:t> </a:t>
            </a:r>
            <a:r>
              <a:rPr lang="en-US" sz="2400" dirty="0"/>
              <a:t>da </a:t>
            </a:r>
            <a:r>
              <a:rPr lang="en-US" sz="2400" dirty="0" err="1"/>
              <a:t>mesma</a:t>
            </a:r>
            <a:r>
              <a:rPr lang="en-US" sz="2400" dirty="0"/>
              <a:t> aba</a:t>
            </a:r>
            <a:endParaRPr lang="en-US" sz="2400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C1BF8F9-2C01-4618-9687-D2EA31583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205066"/>
            <a:ext cx="4176712" cy="316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4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A96012BA-AB85-4652-AE63-8FF94C15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3922367-9C77-48CD-899D-33BE1F4B6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2600"/>
            <a:ext cx="2628900" cy="257175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4CC4CF5-0D3D-4FBF-8D2F-67807676FDC4}"/>
              </a:ext>
            </a:extLst>
          </p:cNvPr>
          <p:cNvSpPr txBox="1"/>
          <p:nvPr/>
        </p:nvSpPr>
        <p:spPr>
          <a:xfrm>
            <a:off x="3429001" y="1752600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b="1" dirty="0" err="1"/>
              <a:t>TRectangle</a:t>
            </a:r>
            <a:r>
              <a:rPr lang="en-US" sz="2400" dirty="0"/>
              <a:t> da aba </a:t>
            </a:r>
            <a:r>
              <a:rPr lang="en-US" sz="2400" b="1" dirty="0"/>
              <a:t>Shapes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950CAFE-883E-43A1-AA92-C13CE20CB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3886200"/>
            <a:ext cx="2514600" cy="263842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16406BA-7311-4FB6-9CDD-566EFC406E16}"/>
              </a:ext>
            </a:extLst>
          </p:cNvPr>
          <p:cNvSpPr txBox="1"/>
          <p:nvPr/>
        </p:nvSpPr>
        <p:spPr>
          <a:xfrm>
            <a:off x="457200" y="4560153"/>
            <a:ext cx="4953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Altere</a:t>
            </a:r>
            <a:r>
              <a:rPr lang="en-US" sz="2400" dirty="0"/>
              <a:t> as </a:t>
            </a:r>
            <a:r>
              <a:rPr lang="en-US" sz="2400" dirty="0" err="1"/>
              <a:t>seguintes</a:t>
            </a:r>
            <a:r>
              <a:rPr lang="en-US" sz="2400" dirty="0"/>
              <a:t> </a:t>
            </a:r>
            <a:r>
              <a:rPr lang="en-US" sz="2400" dirty="0" err="1"/>
              <a:t>propriedades</a:t>
            </a:r>
            <a:r>
              <a:rPr lang="en-US" sz="2400" dirty="0"/>
              <a:t> do </a:t>
            </a:r>
            <a:r>
              <a:rPr lang="en-US" sz="2400" b="1" dirty="0" err="1"/>
              <a:t>TRectangle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Top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Fill -&gt; Color: #FFFFBA06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39428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4A1FB92-3EB3-4DDD-BB66-E504321D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18F3EA-890C-4083-BD8D-E7540FFAD125}"/>
              </a:ext>
            </a:extLst>
          </p:cNvPr>
          <p:cNvSpPr txBox="1"/>
          <p:nvPr/>
        </p:nvSpPr>
        <p:spPr>
          <a:xfrm>
            <a:off x="457200" y="16764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Label1 </a:t>
            </a:r>
            <a:r>
              <a:rPr lang="en-US" sz="2400" dirty="0"/>
              <a:t>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Left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Dispositivo</a:t>
            </a:r>
            <a:endParaRPr lang="en-US" sz="24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A3C43D6-3EE1-489E-BB55-C1D165527BB2}"/>
              </a:ext>
            </a:extLst>
          </p:cNvPr>
          <p:cNvSpPr txBox="1"/>
          <p:nvPr/>
        </p:nvSpPr>
        <p:spPr>
          <a:xfrm>
            <a:off x="457200" y="3135491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ComboBox1</a:t>
            </a:r>
            <a:r>
              <a:rPr lang="en-US" sz="2400" dirty="0"/>
              <a:t> 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Right: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Top: 10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cbDispositivo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81578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756C37D-5E70-4B98-A5F5-A291DBCC5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F2D470E-D92F-40DE-B95D-5E0EB5548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62960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73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E64ABEE-5583-4B7F-A24C-B592D4305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895331B-93E5-4FA6-8F40-F6727ACCBF06}"/>
              </a:ext>
            </a:extLst>
          </p:cNvPr>
          <p:cNvSpPr txBox="1"/>
          <p:nvPr/>
        </p:nvSpPr>
        <p:spPr>
          <a:xfrm>
            <a:off x="457201" y="16764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Dentro do </a:t>
            </a:r>
            <a:r>
              <a:rPr lang="en-US" sz="2400" dirty="0" err="1"/>
              <a:t>segundo</a:t>
            </a:r>
            <a:r>
              <a:rPr lang="en-US" sz="2400" dirty="0"/>
              <a:t> </a:t>
            </a:r>
            <a:r>
              <a:rPr lang="en-US" sz="2400" b="1" dirty="0"/>
              <a:t>Layout</a:t>
            </a:r>
            <a:r>
              <a:rPr lang="en-US" sz="2400" dirty="0"/>
              <a:t> de </a:t>
            </a:r>
            <a:r>
              <a:rPr lang="en-US" sz="2400" dirty="0" err="1"/>
              <a:t>cima</a:t>
            </a:r>
            <a:r>
              <a:rPr lang="en-US" sz="2400" dirty="0"/>
              <a:t> para </a:t>
            </a:r>
            <a:r>
              <a:rPr lang="en-US" sz="2400" dirty="0" err="1"/>
              <a:t>baixo</a:t>
            </a:r>
            <a:r>
              <a:rPr lang="en-US" sz="2400" dirty="0"/>
              <a:t> </a:t>
            </a: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TButton</a:t>
            </a:r>
            <a:r>
              <a:rPr lang="en-US" sz="2400" b="1" dirty="0"/>
              <a:t> </a:t>
            </a:r>
            <a:r>
              <a:rPr lang="en-US" sz="2400" dirty="0"/>
              <a:t>da aba </a:t>
            </a:r>
            <a:r>
              <a:rPr lang="en-US" sz="2400" b="1" dirty="0"/>
              <a:t>Standard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DF17493-5899-4842-A09F-B2ED63CCB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895600"/>
            <a:ext cx="4114801" cy="311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67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1E25DEC-68D8-4276-9FDC-55112C93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373CEFC-B2C5-4B26-B8E6-CF62416204AC}"/>
              </a:ext>
            </a:extLst>
          </p:cNvPr>
          <p:cNvSpPr txBox="1"/>
          <p:nvPr/>
        </p:nvSpPr>
        <p:spPr>
          <a:xfrm>
            <a:off x="457200" y="16764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Button3 </a:t>
            </a:r>
            <a:r>
              <a:rPr lang="en-US" sz="2400" dirty="0"/>
              <a:t>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Top: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Bottom: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Left: 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Right: 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btnServidor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Iniciar</a:t>
            </a:r>
            <a:r>
              <a:rPr lang="en-US" sz="2400" b="1" dirty="0"/>
              <a:t> </a:t>
            </a:r>
            <a:r>
              <a:rPr lang="en-US" sz="2400" b="1" dirty="0" err="1"/>
              <a:t>Servidor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34870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4CFC01C-920F-4E93-B702-D8C5F43D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AF41C0-1786-4539-B4E9-D6BBDAFED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63246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0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76FD6B3-010F-47DC-8AA6-5D763769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9A20125-4884-46EE-9909-BECBD97E414A}"/>
              </a:ext>
            </a:extLst>
          </p:cNvPr>
          <p:cNvSpPr txBox="1"/>
          <p:nvPr/>
        </p:nvSpPr>
        <p:spPr>
          <a:xfrm>
            <a:off x="457201" y="16764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Dentro do </a:t>
            </a:r>
            <a:r>
              <a:rPr lang="en-US" sz="2400" dirty="0" err="1"/>
              <a:t>terceiro</a:t>
            </a:r>
            <a:r>
              <a:rPr lang="en-US" sz="2400" dirty="0"/>
              <a:t> </a:t>
            </a:r>
            <a:r>
              <a:rPr lang="en-US" sz="2400" b="1" dirty="0"/>
              <a:t>Layout</a:t>
            </a:r>
            <a:r>
              <a:rPr lang="en-US" sz="2400" dirty="0"/>
              <a:t> de </a:t>
            </a:r>
            <a:r>
              <a:rPr lang="en-US" sz="2400" dirty="0" err="1"/>
              <a:t>cima</a:t>
            </a:r>
            <a:r>
              <a:rPr lang="en-US" sz="2400" dirty="0"/>
              <a:t> para </a:t>
            </a:r>
            <a:r>
              <a:rPr lang="en-US" sz="2400" dirty="0" err="1"/>
              <a:t>baixo</a:t>
            </a:r>
            <a:r>
              <a:rPr lang="en-US" sz="2400" dirty="0"/>
              <a:t> </a:t>
            </a: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TButton</a:t>
            </a:r>
            <a:r>
              <a:rPr lang="en-US" sz="2400" b="1" dirty="0"/>
              <a:t> </a:t>
            </a:r>
            <a:r>
              <a:rPr lang="en-US" sz="2400" dirty="0"/>
              <a:t>da aba </a:t>
            </a:r>
            <a:r>
              <a:rPr lang="en-US" sz="2400" b="1" dirty="0"/>
              <a:t>Standard </a:t>
            </a:r>
            <a:r>
              <a:rPr lang="en-US" sz="2400" dirty="0"/>
              <a:t>e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TEdit</a:t>
            </a:r>
            <a:r>
              <a:rPr lang="en-US" sz="2400" b="1" dirty="0"/>
              <a:t> </a:t>
            </a:r>
            <a:r>
              <a:rPr lang="en-US" sz="2400" dirty="0"/>
              <a:t>da </a:t>
            </a:r>
            <a:r>
              <a:rPr lang="en-US" sz="2400" dirty="0" err="1"/>
              <a:t>mesma</a:t>
            </a:r>
            <a:r>
              <a:rPr lang="en-US" sz="2400" dirty="0"/>
              <a:t> aba</a:t>
            </a:r>
            <a:endParaRPr lang="en-US" sz="2400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A8238B7-A245-496D-814B-D1BE17F83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135491"/>
            <a:ext cx="4439968" cy="336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46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D33340E-297E-4B5D-B378-D26B871C5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5579C59-4808-4ED6-B2C1-9AD23AACE231}"/>
              </a:ext>
            </a:extLst>
          </p:cNvPr>
          <p:cNvSpPr txBox="1"/>
          <p:nvPr/>
        </p:nvSpPr>
        <p:spPr>
          <a:xfrm>
            <a:off x="457200" y="16764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Button3 </a:t>
            </a:r>
            <a:r>
              <a:rPr lang="en-US" sz="2400" dirty="0"/>
              <a:t>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Right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btnEnviar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 </a:t>
            </a:r>
            <a:r>
              <a:rPr lang="en-US" sz="2400" b="1" dirty="0" err="1"/>
              <a:t>nexttoolbutton</a:t>
            </a:r>
            <a:endParaRPr lang="en-US" sz="24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7CF9B55-B236-4188-827F-A5004F016F7E}"/>
              </a:ext>
            </a:extLst>
          </p:cNvPr>
          <p:cNvSpPr txBox="1"/>
          <p:nvPr/>
        </p:nvSpPr>
        <p:spPr>
          <a:xfrm>
            <a:off x="427383" y="3874154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Edit1 </a:t>
            </a:r>
            <a:r>
              <a:rPr lang="en-US" sz="2400" dirty="0"/>
              <a:t>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edtTexto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Left: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Right: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Top: 10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TextPrompt</a:t>
            </a:r>
            <a:r>
              <a:rPr lang="en-US" sz="2400" b="1" dirty="0"/>
              <a:t>: </a:t>
            </a:r>
            <a:r>
              <a:rPr lang="en-US" sz="2400" b="1" dirty="0" err="1"/>
              <a:t>Enviar</a:t>
            </a:r>
            <a:r>
              <a:rPr lang="en-US" sz="2400" b="1" dirty="0"/>
              <a:t> </a:t>
            </a:r>
            <a:r>
              <a:rPr lang="en-US" sz="2400" b="1" dirty="0" err="1"/>
              <a:t>Texto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225227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79F22FD-3BF1-4795-A8BF-4E554485D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12010AD-ABCC-41BF-9ED2-6A6D7C1A0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62865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012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0F97E-96FB-4790-9E39-1B52BF08C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endParaRPr lang="pt-BR" dirty="0"/>
          </a:p>
        </p:txBody>
      </p:sp>
      <p:pic>
        <p:nvPicPr>
          <p:cNvPr id="5" name="Imagem 4" descr="Tela de computador&#10;&#10;Descrição gerada automaticamente">
            <a:extLst>
              <a:ext uri="{FF2B5EF4-FFF2-40B4-BE49-F238E27FC236}">
                <a16:creationId xmlns:a16="http://schemas.microsoft.com/office/drawing/2014/main" id="{F8A28961-18E6-478E-8C24-07058A5C4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78" y="1490007"/>
            <a:ext cx="4343400" cy="342231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4DFE183-D048-4852-A75E-7AEB2A3CEB72}"/>
              </a:ext>
            </a:extLst>
          </p:cNvPr>
          <p:cNvSpPr txBox="1"/>
          <p:nvPr/>
        </p:nvSpPr>
        <p:spPr>
          <a:xfrm>
            <a:off x="228600" y="2209800"/>
            <a:ext cx="350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novo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projeto</a:t>
            </a:r>
            <a:r>
              <a:rPr lang="en-US" sz="2400" dirty="0"/>
              <a:t>, com o </a:t>
            </a:r>
            <a:r>
              <a:rPr lang="en-US" sz="2400" dirty="0" err="1"/>
              <a:t>nome</a:t>
            </a:r>
            <a:r>
              <a:rPr lang="en-US" sz="2400" dirty="0"/>
              <a:t> </a:t>
            </a:r>
            <a:r>
              <a:rPr lang="en-US" sz="2400" b="1" dirty="0" err="1"/>
              <a:t>frmDescobertaU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F7D9C59-7EE6-4496-8AB3-0CF1C79FB4C8}"/>
              </a:ext>
            </a:extLst>
          </p:cNvPr>
          <p:cNvSpPr txBox="1"/>
          <p:nvPr/>
        </p:nvSpPr>
        <p:spPr>
          <a:xfrm>
            <a:off x="443948" y="4873485"/>
            <a:ext cx="4509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frmDescoberta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45502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0094CE4-89B3-46C3-B0BD-9C1D37E91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36D3D20-EF84-402B-A23C-5F4496512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768" y="1600200"/>
            <a:ext cx="2657475" cy="26289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6CFAC7-10B3-4754-8B89-C1CDACF789D3}"/>
              </a:ext>
            </a:extLst>
          </p:cNvPr>
          <p:cNvSpPr txBox="1"/>
          <p:nvPr/>
        </p:nvSpPr>
        <p:spPr>
          <a:xfrm>
            <a:off x="368191" y="2286000"/>
            <a:ext cx="4657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da aba </a:t>
            </a:r>
            <a:r>
              <a:rPr lang="en-US" sz="2400" b="1" dirty="0"/>
              <a:t>Standard </a:t>
            </a:r>
            <a:r>
              <a:rPr lang="en-US" sz="2400" dirty="0"/>
              <a:t>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TRectangle</a:t>
            </a:r>
            <a:endParaRPr lang="en-US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B941731-E4C3-4B92-B27E-727D8B6FD58B}"/>
              </a:ext>
            </a:extLst>
          </p:cNvPr>
          <p:cNvSpPr txBox="1"/>
          <p:nvPr/>
        </p:nvSpPr>
        <p:spPr>
          <a:xfrm>
            <a:off x="3085095" y="4450140"/>
            <a:ext cx="52969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Rectangle1</a:t>
            </a:r>
            <a:r>
              <a:rPr lang="en-US" sz="2400" dirty="0"/>
              <a:t> 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Top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Fill -&gt; Color: #FFFFBA06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C29011F-272F-447B-B6E1-2D6645FF3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56" y="4414760"/>
            <a:ext cx="2553706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1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B9786BB-D089-4E59-9D21-95873AF92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D757F58-34D1-4414-A2D2-AF3B6BBE4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63757"/>
            <a:ext cx="6766047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524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E18A1BE-700A-411B-87ED-18ED069A2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439FC1A-8350-4DC0-B2A3-0F7704AFA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5" y="1676400"/>
            <a:ext cx="2638425" cy="25908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4B49F7F-3B69-4BC4-BFF0-79764F6FD9A3}"/>
              </a:ext>
            </a:extLst>
          </p:cNvPr>
          <p:cNvSpPr txBox="1"/>
          <p:nvPr/>
        </p:nvSpPr>
        <p:spPr>
          <a:xfrm>
            <a:off x="504826" y="16764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 aba </a:t>
            </a:r>
            <a:r>
              <a:rPr lang="en-US" sz="2400" b="1" dirty="0"/>
              <a:t>Standard</a:t>
            </a:r>
            <a:r>
              <a:rPr lang="en-US" sz="2400" dirty="0"/>
              <a:t> </a:t>
            </a:r>
            <a:r>
              <a:rPr lang="en-US" sz="2400" dirty="0" err="1"/>
              <a:t>adicione</a:t>
            </a:r>
            <a:r>
              <a:rPr lang="en-US" sz="2400" dirty="0"/>
              <a:t> </a:t>
            </a:r>
            <a:r>
              <a:rPr lang="en-US" sz="2400" dirty="0" err="1"/>
              <a:t>dois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b="1" dirty="0" err="1"/>
              <a:t>TButton</a:t>
            </a:r>
            <a:r>
              <a:rPr lang="en-US" sz="2400" b="1" dirty="0"/>
              <a:t> </a:t>
            </a:r>
            <a:r>
              <a:rPr lang="en-US" sz="2400" dirty="0"/>
              <a:t>e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TLabel</a:t>
            </a:r>
            <a:r>
              <a:rPr lang="en-US" sz="2400" b="1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formulário</a:t>
            </a:r>
            <a:r>
              <a:rPr lang="en-US" sz="2400" b="1" dirty="0"/>
              <a:t> </a:t>
            </a:r>
          </a:p>
        </p:txBody>
      </p:sp>
      <p:pic>
        <p:nvPicPr>
          <p:cNvPr id="9" name="Imagem 8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9E8879E-4773-4A4D-A472-987624A3F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57600"/>
            <a:ext cx="2495550" cy="273367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C84BAD9-F6AE-4E48-BD13-F6A0E739E917}"/>
              </a:ext>
            </a:extLst>
          </p:cNvPr>
          <p:cNvSpPr txBox="1"/>
          <p:nvPr/>
        </p:nvSpPr>
        <p:spPr>
          <a:xfrm>
            <a:off x="3429000" y="4724400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 err="1"/>
              <a:t>Mova</a:t>
            </a:r>
            <a:r>
              <a:rPr lang="en-US" sz="2400" dirty="0"/>
              <a:t> </a:t>
            </a:r>
            <a:r>
              <a:rPr lang="en-US" sz="2400" dirty="0" err="1"/>
              <a:t>esses</a:t>
            </a:r>
            <a:r>
              <a:rPr lang="en-US" sz="2400" dirty="0"/>
              <a:t> 3 </a:t>
            </a:r>
            <a:r>
              <a:rPr lang="en-US" sz="2400" dirty="0" err="1"/>
              <a:t>componentes</a:t>
            </a:r>
            <a:r>
              <a:rPr lang="en-US" sz="2400" dirty="0"/>
              <a:t> para dentro do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Rectangle</a:t>
            </a:r>
            <a:r>
              <a:rPr lang="en-US" sz="2400" dirty="0"/>
              <a:t> </a:t>
            </a:r>
            <a:r>
              <a:rPr lang="en-US" sz="2400" dirty="0" err="1"/>
              <a:t>usando</a:t>
            </a:r>
            <a:r>
              <a:rPr lang="en-US" sz="2400" dirty="0"/>
              <a:t> a </a:t>
            </a:r>
            <a:r>
              <a:rPr lang="en-US" sz="2400" dirty="0" err="1"/>
              <a:t>janela</a:t>
            </a:r>
            <a:r>
              <a:rPr lang="en-US" sz="2400" dirty="0"/>
              <a:t> </a:t>
            </a:r>
            <a:r>
              <a:rPr lang="en-US" sz="2400" b="1" dirty="0"/>
              <a:t>Structure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0104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D80B5FE-1722-46F8-94BD-33A62D5F7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AE76FC-8A36-45B0-AB54-BD65421D166D}"/>
              </a:ext>
            </a:extLst>
          </p:cNvPr>
          <p:cNvSpPr txBox="1"/>
          <p:nvPr/>
        </p:nvSpPr>
        <p:spPr>
          <a:xfrm>
            <a:off x="457200" y="1567162"/>
            <a:ext cx="7760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Button1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 </a:t>
            </a:r>
            <a:r>
              <a:rPr lang="en-US" sz="2400" b="1" dirty="0" err="1"/>
              <a:t>priortoolbutton</a:t>
            </a:r>
            <a:endParaRPr lang="en-US" sz="24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DD2FE71-08C0-45CF-8905-B4575B7E1D9E}"/>
              </a:ext>
            </a:extLst>
          </p:cNvPr>
          <p:cNvSpPr txBox="1"/>
          <p:nvPr/>
        </p:nvSpPr>
        <p:spPr>
          <a:xfrm>
            <a:off x="420757" y="3102453"/>
            <a:ext cx="7760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Button2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Right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 </a:t>
            </a:r>
            <a:r>
              <a:rPr lang="en-US" sz="2400" b="1" dirty="0" err="1"/>
              <a:t>refreshtoolbutton</a:t>
            </a:r>
            <a:endParaRPr lang="en-US" sz="24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013AEF2-12BD-4D75-B019-68824DC366E0}"/>
              </a:ext>
            </a:extLst>
          </p:cNvPr>
          <p:cNvSpPr txBox="1"/>
          <p:nvPr/>
        </p:nvSpPr>
        <p:spPr>
          <a:xfrm>
            <a:off x="609600" y="4637744"/>
            <a:ext cx="75424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Label1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Center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Descobrir</a:t>
            </a:r>
            <a:r>
              <a:rPr lang="en-US" sz="2400" b="1" dirty="0"/>
              <a:t> </a:t>
            </a:r>
            <a:r>
              <a:rPr lang="en-US" sz="2400" b="1" dirty="0" err="1"/>
              <a:t>Dispositivos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TextSettings</a:t>
            </a:r>
            <a:r>
              <a:rPr lang="en-US" sz="2400" b="1" dirty="0"/>
              <a:t> -&gt; </a:t>
            </a:r>
            <a:r>
              <a:rPr lang="en-US" sz="2400" b="1" dirty="0" err="1"/>
              <a:t>WordWrap</a:t>
            </a:r>
            <a:r>
              <a:rPr lang="en-US" sz="2400" b="1" dirty="0"/>
              <a:t>: False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TextSettings</a:t>
            </a:r>
            <a:r>
              <a:rPr lang="en-US" sz="2400" b="1" dirty="0"/>
              <a:t> -&gt; Font -&gt; Size: 20</a:t>
            </a:r>
          </a:p>
        </p:txBody>
      </p:sp>
    </p:spTree>
    <p:extLst>
      <p:ext uri="{BB962C8B-B14F-4D97-AF65-F5344CB8AC3E}">
        <p14:creationId xmlns:p14="http://schemas.microsoft.com/office/powerpoint/2010/main" val="13483810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A1B23BD-5158-4B05-B535-2280D090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B46F8A0-9002-4F75-A285-DB7628300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63055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185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DCF55D1-FD49-4855-9E4E-6E68F082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DF01F1F-0435-4A88-A1F8-C71036092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752600"/>
            <a:ext cx="2619375" cy="25622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7E43E01-5961-4220-8537-A629D61147A0}"/>
              </a:ext>
            </a:extLst>
          </p:cNvPr>
          <p:cNvSpPr txBox="1"/>
          <p:nvPr/>
        </p:nvSpPr>
        <p:spPr>
          <a:xfrm>
            <a:off x="457200" y="18288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 aba </a:t>
            </a:r>
            <a:r>
              <a:rPr lang="en-US" sz="2400" b="1" dirty="0"/>
              <a:t>Standard </a:t>
            </a: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do </a:t>
            </a:r>
            <a:r>
              <a:rPr lang="en-US" sz="2400" dirty="0" err="1"/>
              <a:t>tipo</a:t>
            </a:r>
            <a:r>
              <a:rPr lang="en-US" sz="2400" dirty="0"/>
              <a:t> </a:t>
            </a:r>
            <a:r>
              <a:rPr lang="en-US" sz="2400" b="1" dirty="0" err="1"/>
              <a:t>TListView</a:t>
            </a:r>
            <a:r>
              <a:rPr lang="en-US" sz="2400" b="1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formulário</a:t>
            </a:r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9A2CFF4-D7FA-4574-9892-234BD917CF10}"/>
              </a:ext>
            </a:extLst>
          </p:cNvPr>
          <p:cNvSpPr txBox="1"/>
          <p:nvPr/>
        </p:nvSpPr>
        <p:spPr>
          <a:xfrm>
            <a:off x="3166027" y="4643161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ListView1 </a:t>
            </a:r>
            <a:r>
              <a:rPr lang="en-US" sz="2400" dirty="0"/>
              <a:t>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lstDispositivos</a:t>
            </a:r>
            <a:endParaRPr lang="en-US" sz="2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14C258C-1E5F-4E23-893F-DBB6CE376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53" y="4226679"/>
            <a:ext cx="2616474" cy="198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659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E69C711-D0B9-4FCD-828A-D2014372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F0688A9-69E7-40E8-82EB-9E552B7B8A06}"/>
              </a:ext>
            </a:extLst>
          </p:cNvPr>
          <p:cNvSpPr txBox="1"/>
          <p:nvPr/>
        </p:nvSpPr>
        <p:spPr>
          <a:xfrm>
            <a:off x="493642" y="1905000"/>
            <a:ext cx="80407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Para </a:t>
            </a:r>
            <a:r>
              <a:rPr lang="en-US" sz="2400" dirty="0" err="1"/>
              <a:t>terminar</a:t>
            </a:r>
            <a:r>
              <a:rPr lang="en-US" sz="2400" dirty="0"/>
              <a:t> de </a:t>
            </a:r>
            <a:r>
              <a:rPr lang="en-US" sz="2400" dirty="0" err="1"/>
              <a:t>configurar</a:t>
            </a:r>
            <a:r>
              <a:rPr lang="en-US" sz="2400" dirty="0"/>
              <a:t> o </a:t>
            </a:r>
            <a:r>
              <a:rPr lang="en-US" sz="2400" b="1" dirty="0" err="1"/>
              <a:t>lstDispositivos</a:t>
            </a:r>
            <a:r>
              <a:rPr lang="en-US" sz="2400" b="1" dirty="0"/>
              <a:t> </a:t>
            </a:r>
            <a:r>
              <a:rPr lang="en-US" sz="2400" dirty="0" err="1"/>
              <a:t>precisamos</a:t>
            </a:r>
            <a:r>
              <a:rPr lang="en-US" sz="2400" dirty="0"/>
              <a:t> </a:t>
            </a:r>
            <a:r>
              <a:rPr lang="en-US" sz="2400" dirty="0" err="1"/>
              <a:t>adicionar</a:t>
            </a:r>
            <a:r>
              <a:rPr lang="en-US" sz="2400" dirty="0"/>
              <a:t> o </a:t>
            </a:r>
            <a:r>
              <a:rPr lang="en-US" sz="2400" dirty="0" err="1"/>
              <a:t>ImageList</a:t>
            </a:r>
            <a:r>
              <a:rPr lang="en-US" sz="2400" dirty="0"/>
              <a:t> que </a:t>
            </a:r>
            <a:r>
              <a:rPr lang="en-US" sz="2400" dirty="0" err="1"/>
              <a:t>criamos</a:t>
            </a:r>
            <a:r>
              <a:rPr lang="en-US" sz="2400" dirty="0"/>
              <a:t> no </a:t>
            </a:r>
            <a:r>
              <a:rPr lang="en-US" sz="2400" dirty="0" err="1"/>
              <a:t>formulário</a:t>
            </a:r>
            <a:r>
              <a:rPr lang="en-US" sz="2400" dirty="0"/>
              <a:t> principal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ListView</a:t>
            </a:r>
            <a:r>
              <a:rPr lang="en-US" sz="2400" dirty="0"/>
              <a:t> que </a:t>
            </a:r>
            <a:r>
              <a:rPr lang="en-US" sz="2400" dirty="0" err="1"/>
              <a:t>criamos</a:t>
            </a:r>
            <a:r>
              <a:rPr lang="en-US" sz="2400" dirty="0"/>
              <a:t> no </a:t>
            </a:r>
            <a:r>
              <a:rPr lang="en-US" sz="2400" dirty="0" err="1"/>
              <a:t>formulário</a:t>
            </a:r>
            <a:r>
              <a:rPr lang="en-US" sz="2400" dirty="0"/>
              <a:t> de </a:t>
            </a:r>
            <a:r>
              <a:rPr lang="en-US" sz="2400" dirty="0" err="1"/>
              <a:t>descoberta</a:t>
            </a:r>
            <a:r>
              <a:rPr lang="en-US" sz="2400" b="1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Para </a:t>
            </a:r>
            <a:r>
              <a:rPr lang="en-US" sz="2400" dirty="0" err="1"/>
              <a:t>isso</a:t>
            </a:r>
            <a:r>
              <a:rPr lang="en-US" sz="2400" dirty="0"/>
              <a:t> </a:t>
            </a:r>
            <a:r>
              <a:rPr lang="en-US" sz="2400" dirty="0" err="1"/>
              <a:t>declaramos</a:t>
            </a:r>
            <a:r>
              <a:rPr lang="en-US" sz="2400" dirty="0"/>
              <a:t> o </a:t>
            </a:r>
            <a:r>
              <a:rPr lang="en-US" sz="2400" dirty="0" err="1"/>
              <a:t>nome</a:t>
            </a:r>
            <a:r>
              <a:rPr lang="en-US" sz="2400" dirty="0"/>
              <a:t> do </a:t>
            </a:r>
            <a:r>
              <a:rPr lang="en-US" sz="2400" dirty="0" err="1"/>
              <a:t>formulário</a:t>
            </a:r>
            <a:r>
              <a:rPr lang="en-US" sz="2400" dirty="0"/>
              <a:t> principal dentro de um </a:t>
            </a:r>
            <a:r>
              <a:rPr lang="en-US" sz="2400" dirty="0" err="1"/>
              <a:t>bloco</a:t>
            </a:r>
            <a:r>
              <a:rPr lang="en-US" sz="2400" dirty="0"/>
              <a:t> </a:t>
            </a:r>
            <a:r>
              <a:rPr lang="en-US" sz="2400" b="1" dirty="0"/>
              <a:t>uses </a:t>
            </a:r>
            <a:r>
              <a:rPr lang="en-US" sz="2400" dirty="0" err="1"/>
              <a:t>abaixo</a:t>
            </a:r>
            <a:r>
              <a:rPr lang="en-US" sz="2400" dirty="0"/>
              <a:t> de </a:t>
            </a:r>
            <a:r>
              <a:rPr lang="en-US" sz="2400" b="1" dirty="0"/>
              <a:t>implementation</a:t>
            </a:r>
            <a:r>
              <a:rPr lang="en-US" sz="2400" dirty="0"/>
              <a:t> do </a:t>
            </a:r>
            <a:r>
              <a:rPr lang="en-US" sz="2400" dirty="0" err="1"/>
              <a:t>código</a:t>
            </a:r>
            <a:r>
              <a:rPr lang="en-US" sz="2400" dirty="0"/>
              <a:t> do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descoberta</a:t>
            </a:r>
            <a:r>
              <a:rPr lang="en-US" sz="2400" dirty="0"/>
              <a:t>.</a:t>
            </a:r>
            <a:endParaRPr lang="en-US" sz="24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F7E6167-7C3A-468B-92F8-797676220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222418"/>
            <a:ext cx="4067782" cy="120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533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77196EF-BA5D-4856-A1C0-0D14E202C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r>
              <a:rPr lang="en-US" dirty="0"/>
              <a:t> 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62AA38A-BD00-484C-82D9-A79893866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62200"/>
            <a:ext cx="2505075" cy="27051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922B994-9C10-4B92-9A16-D80E75673E15}"/>
              </a:ext>
            </a:extLst>
          </p:cNvPr>
          <p:cNvSpPr txBox="1"/>
          <p:nvPr/>
        </p:nvSpPr>
        <p:spPr>
          <a:xfrm>
            <a:off x="3124200" y="2363212"/>
            <a:ext cx="55760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Agora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janela</a:t>
            </a:r>
            <a:r>
              <a:rPr lang="en-US" sz="2400" dirty="0"/>
              <a:t> </a:t>
            </a:r>
            <a:r>
              <a:rPr lang="en-US" sz="2400" b="1" dirty="0"/>
              <a:t>Object Inspector </a:t>
            </a:r>
            <a:r>
              <a:rPr lang="en-US" sz="2400" dirty="0"/>
              <a:t>do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lstDispositivos</a:t>
            </a:r>
            <a:r>
              <a:rPr lang="en-US" sz="2400" b="1" dirty="0"/>
              <a:t> </a:t>
            </a:r>
            <a:r>
              <a:rPr lang="en-US" sz="2400" dirty="0"/>
              <a:t>procure pela </a:t>
            </a:r>
            <a:r>
              <a:rPr lang="en-US" sz="2400" dirty="0" err="1"/>
              <a:t>propriedade</a:t>
            </a:r>
            <a:r>
              <a:rPr lang="en-US" sz="2400" dirty="0"/>
              <a:t> </a:t>
            </a:r>
            <a:r>
              <a:rPr lang="en-US" sz="2400" b="1" dirty="0"/>
              <a:t>Images </a:t>
            </a:r>
            <a:r>
              <a:rPr lang="en-US" sz="2400" dirty="0"/>
              <a:t>e </a:t>
            </a:r>
            <a:r>
              <a:rPr lang="en-US" sz="2400" dirty="0" err="1"/>
              <a:t>selecione</a:t>
            </a:r>
            <a:r>
              <a:rPr lang="en-US" sz="2400" dirty="0"/>
              <a:t> a </a:t>
            </a:r>
            <a:r>
              <a:rPr lang="en-US" sz="2400" dirty="0" err="1"/>
              <a:t>opção</a:t>
            </a:r>
            <a:r>
              <a:rPr lang="en-US" sz="2400" dirty="0"/>
              <a:t> </a:t>
            </a:r>
            <a:r>
              <a:rPr lang="en-US" sz="2400" b="1" dirty="0"/>
              <a:t>frmPrincipal.ImageList1</a:t>
            </a:r>
            <a:r>
              <a:rPr lang="en-US" sz="2400" dirty="0"/>
              <a:t>, com </a:t>
            </a:r>
            <a:r>
              <a:rPr lang="en-US" sz="2400" dirty="0" err="1"/>
              <a:t>isso</a:t>
            </a:r>
            <a:r>
              <a:rPr lang="en-US" sz="2400" dirty="0"/>
              <a:t> a </a:t>
            </a:r>
            <a:r>
              <a:rPr lang="en-US" sz="2400" dirty="0" err="1"/>
              <a:t>lista</a:t>
            </a:r>
            <a:r>
              <a:rPr lang="en-US" sz="2400" dirty="0"/>
              <a:t> </a:t>
            </a:r>
            <a:r>
              <a:rPr lang="en-US" sz="2400" dirty="0" err="1"/>
              <a:t>poderá</a:t>
            </a:r>
            <a:r>
              <a:rPr lang="en-US" sz="2400" dirty="0"/>
              <a:t> agora usar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icones</a:t>
            </a:r>
            <a:r>
              <a:rPr lang="en-US" sz="2400" dirty="0"/>
              <a:t> que </a:t>
            </a:r>
            <a:r>
              <a:rPr lang="en-US" sz="2400" dirty="0" err="1"/>
              <a:t>adicionamos</a:t>
            </a:r>
            <a:r>
              <a:rPr lang="en-US" sz="2400" dirty="0"/>
              <a:t> </a:t>
            </a:r>
            <a:r>
              <a:rPr lang="en-US" sz="2400" dirty="0" err="1"/>
              <a:t>nela</a:t>
            </a:r>
            <a:r>
              <a:rPr lang="en-US" sz="2400" dirty="0"/>
              <a:t> </a:t>
            </a:r>
            <a:r>
              <a:rPr lang="en-US" sz="2400" dirty="0" err="1"/>
              <a:t>anteriormente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849556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9724BB1-C278-465B-BD07-B20CBA49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r>
              <a:rPr lang="en-US" dirty="0"/>
              <a:t> 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F0FBA09-9145-4084-88A8-D2400CF15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2647950" cy="26574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2747D10-2C95-4E37-8CE2-090F919E580C}"/>
              </a:ext>
            </a:extLst>
          </p:cNvPr>
          <p:cNvSpPr txBox="1"/>
          <p:nvPr/>
        </p:nvSpPr>
        <p:spPr>
          <a:xfrm>
            <a:off x="3429001" y="1828800"/>
            <a:ext cx="510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no </a:t>
            </a:r>
            <a:r>
              <a:rPr lang="en-US" sz="2400" dirty="0" err="1"/>
              <a:t>formulário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TAnilIndicator</a:t>
            </a:r>
            <a:r>
              <a:rPr lang="en-US" sz="2400" b="1" dirty="0"/>
              <a:t> </a:t>
            </a:r>
            <a:r>
              <a:rPr lang="en-US" sz="2400" dirty="0" err="1"/>
              <a:t>localizado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aba </a:t>
            </a:r>
            <a:r>
              <a:rPr lang="en-US" sz="2400" b="1" dirty="0"/>
              <a:t>Additional</a:t>
            </a:r>
            <a:r>
              <a:rPr lang="en-US" sz="2400" dirty="0"/>
              <a:t>, </a:t>
            </a:r>
            <a:r>
              <a:rPr lang="en-US" sz="2400" dirty="0" err="1"/>
              <a:t>esse</a:t>
            </a:r>
            <a:r>
              <a:rPr lang="en-US" sz="2400" dirty="0"/>
              <a:t>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dirty="0" err="1"/>
              <a:t>fara</a:t>
            </a:r>
            <a:r>
              <a:rPr lang="en-US" sz="2400" dirty="0"/>
              <a:t> a </a:t>
            </a:r>
            <a:r>
              <a:rPr lang="en-US" sz="2400" dirty="0" err="1"/>
              <a:t>animação</a:t>
            </a:r>
            <a:r>
              <a:rPr lang="en-US" sz="2400" dirty="0"/>
              <a:t> de loading do </a:t>
            </a:r>
            <a:r>
              <a:rPr lang="en-US" sz="2400" dirty="0" err="1"/>
              <a:t>formulário</a:t>
            </a:r>
            <a:endParaRPr lang="en-US" sz="2400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92B8B6A-3652-4A92-93D8-FC89E2F96AE9}"/>
              </a:ext>
            </a:extLst>
          </p:cNvPr>
          <p:cNvSpPr txBox="1"/>
          <p:nvPr/>
        </p:nvSpPr>
        <p:spPr>
          <a:xfrm>
            <a:off x="609600" y="4953000"/>
            <a:ext cx="74286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b="1" dirty="0"/>
              <a:t>AnilIndicator1</a:t>
            </a:r>
            <a:r>
              <a:rPr lang="en-US" sz="2400" dirty="0"/>
              <a:t>, 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Center</a:t>
            </a:r>
          </a:p>
        </p:txBody>
      </p:sp>
    </p:spTree>
    <p:extLst>
      <p:ext uri="{BB962C8B-B14F-4D97-AF65-F5344CB8AC3E}">
        <p14:creationId xmlns:p14="http://schemas.microsoft.com/office/powerpoint/2010/main" val="20058286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FAB41E7-F33C-4D94-86F6-184C70F24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r>
              <a:rPr lang="en-US" dirty="0"/>
              <a:t> 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FEC4793-B64D-4CEB-AC49-C836536D3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62960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099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2B61FA2-B3C3-465D-91FB-B2E2008B0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600200"/>
            <a:ext cx="2628900" cy="264795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DB23FF4-355D-4A07-80A5-D40F8C4C5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675481-9FE0-4415-A5BD-43DEEACF5958}"/>
              </a:ext>
            </a:extLst>
          </p:cNvPr>
          <p:cNvSpPr txBox="1"/>
          <p:nvPr/>
        </p:nvSpPr>
        <p:spPr>
          <a:xfrm>
            <a:off x="533400" y="1981200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 aba </a:t>
            </a:r>
            <a:r>
              <a:rPr lang="en-US" sz="2400" b="1" dirty="0"/>
              <a:t>Layouts </a:t>
            </a:r>
            <a:r>
              <a:rPr lang="en-US" sz="2400" dirty="0" err="1"/>
              <a:t>selecione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TLayout</a:t>
            </a:r>
            <a:r>
              <a:rPr lang="en-US" sz="2400" b="1" dirty="0"/>
              <a:t> </a:t>
            </a:r>
            <a:r>
              <a:rPr lang="en-US" sz="2400" dirty="0"/>
              <a:t>e </a:t>
            </a:r>
            <a:r>
              <a:rPr lang="en-US" sz="2400" dirty="0" err="1"/>
              <a:t>adicione</a:t>
            </a:r>
            <a:r>
              <a:rPr lang="en-US" sz="2400" dirty="0"/>
              <a:t>-o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formulário</a:t>
            </a:r>
            <a:r>
              <a:rPr lang="en-US" sz="2400" b="1" dirty="0"/>
              <a:t> </a:t>
            </a:r>
            <a:r>
              <a:rPr lang="en-US" sz="2400" dirty="0"/>
              <a:t> </a:t>
            </a:r>
            <a:endParaRPr lang="en-US" sz="2400" b="1" dirty="0"/>
          </a:p>
        </p:txBody>
      </p:sp>
      <p:pic>
        <p:nvPicPr>
          <p:cNvPr id="9" name="Imagem 8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7C4EEE4F-5674-4BD4-A9E3-B76B6F1E5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15" y="3676472"/>
            <a:ext cx="2495550" cy="27527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6187A2B-8D72-417B-A721-3C5CDFFF8A85}"/>
              </a:ext>
            </a:extLst>
          </p:cNvPr>
          <p:cNvSpPr txBox="1"/>
          <p:nvPr/>
        </p:nvSpPr>
        <p:spPr>
          <a:xfrm>
            <a:off x="3239001" y="4757551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Coloque</a:t>
            </a:r>
            <a:r>
              <a:rPr lang="en-US" sz="2400" dirty="0"/>
              <a:t>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Layout1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filho</a:t>
            </a:r>
            <a:r>
              <a:rPr lang="en-US" sz="2400" dirty="0"/>
              <a:t> do </a:t>
            </a:r>
            <a:r>
              <a:rPr lang="en-US" sz="2400" dirty="0" err="1"/>
              <a:t>formulário</a:t>
            </a:r>
            <a:r>
              <a:rPr lang="en-US" sz="2400" b="1" dirty="0"/>
              <a:t> </a:t>
            </a:r>
            <a:r>
              <a:rPr lang="en-US" sz="2400" dirty="0"/>
              <a:t>principal e </a:t>
            </a:r>
            <a:r>
              <a:rPr lang="en-US" sz="2400" dirty="0" err="1"/>
              <a:t>não</a:t>
            </a:r>
            <a:r>
              <a:rPr lang="en-US" sz="2400" dirty="0"/>
              <a:t> dentro de outro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67609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DABB7B3-1C07-4486-BE0F-326A2C190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26400AA-D4FA-4B05-8968-A749344F5DD2}"/>
              </a:ext>
            </a:extLst>
          </p:cNvPr>
          <p:cNvSpPr txBox="1"/>
          <p:nvPr/>
        </p:nvSpPr>
        <p:spPr>
          <a:xfrm>
            <a:off x="467139" y="16764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Após</a:t>
            </a:r>
            <a:r>
              <a:rPr lang="en-US" sz="2400" dirty="0"/>
              <a:t> </a:t>
            </a:r>
            <a:r>
              <a:rPr lang="en-US" sz="2400" dirty="0" err="1"/>
              <a:t>isso</a:t>
            </a:r>
            <a:r>
              <a:rPr lang="en-US" sz="2400" dirty="0"/>
              <a:t> configure o </a:t>
            </a:r>
            <a:r>
              <a:rPr lang="en-US" sz="2400" b="1" dirty="0"/>
              <a:t>Layout1 </a:t>
            </a:r>
            <a:r>
              <a:rPr lang="en-US" sz="2400" dirty="0"/>
              <a:t>da </a:t>
            </a:r>
            <a:r>
              <a:rPr lang="en-US" sz="2400" dirty="0" err="1"/>
              <a:t>maneira</a:t>
            </a:r>
            <a:r>
              <a:rPr lang="en-US" sz="2400" dirty="0"/>
              <a:t> a </a:t>
            </a:r>
            <a:r>
              <a:rPr lang="en-US" sz="2400" dirty="0" err="1"/>
              <a:t>seguir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Bottom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8A3F71A-6C9E-476D-A735-C3170CC6E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66159"/>
            <a:ext cx="4388126" cy="333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89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9B5B0A7-0407-41B4-8880-C0C1A44B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F5C7D03-C819-42A9-8474-E33E8FE0C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440829"/>
            <a:ext cx="2667000" cy="25908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4DD7980-327D-4593-B6F0-AB62197B497D}"/>
              </a:ext>
            </a:extLst>
          </p:cNvPr>
          <p:cNvSpPr txBox="1"/>
          <p:nvPr/>
        </p:nvSpPr>
        <p:spPr>
          <a:xfrm>
            <a:off x="533401" y="21336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da aba </a:t>
            </a:r>
            <a:r>
              <a:rPr lang="en-US" sz="2400" b="1" dirty="0"/>
              <a:t>Standard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TButton</a:t>
            </a:r>
            <a:r>
              <a:rPr lang="en-US" sz="2400" dirty="0"/>
              <a:t> e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TLabel</a:t>
            </a:r>
            <a:r>
              <a:rPr lang="en-US" sz="2400" dirty="0"/>
              <a:t> </a:t>
            </a:r>
            <a:endParaRPr lang="en-US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4EB8851-E68A-4098-93E4-16C3AAB53A2D}"/>
              </a:ext>
            </a:extLst>
          </p:cNvPr>
          <p:cNvSpPr txBox="1"/>
          <p:nvPr/>
        </p:nvSpPr>
        <p:spPr>
          <a:xfrm>
            <a:off x="3086101" y="4577103"/>
            <a:ext cx="5257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 </a:t>
            </a:r>
            <a:r>
              <a:rPr lang="en-US" sz="2400" dirty="0" err="1"/>
              <a:t>janela</a:t>
            </a:r>
            <a:r>
              <a:rPr lang="en-US" sz="2400" dirty="0"/>
              <a:t> </a:t>
            </a:r>
            <a:r>
              <a:rPr lang="en-US" sz="2400" b="1" dirty="0"/>
              <a:t>Structure </a:t>
            </a:r>
            <a:r>
              <a:rPr lang="en-US" sz="2400" dirty="0"/>
              <a:t>clique </a:t>
            </a:r>
            <a:r>
              <a:rPr lang="en-US" sz="2400" dirty="0" err="1"/>
              <a:t>em</a:t>
            </a:r>
            <a:r>
              <a:rPr lang="en-US" sz="2400" dirty="0"/>
              <a:t> ambos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dirty="0" err="1"/>
              <a:t>novos</a:t>
            </a:r>
            <a:r>
              <a:rPr lang="en-US" sz="2400" dirty="0"/>
              <a:t> e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arraste</a:t>
            </a:r>
            <a:r>
              <a:rPr lang="en-US" sz="2400" dirty="0"/>
              <a:t> para dentro do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Rectangle1 </a:t>
            </a:r>
            <a:r>
              <a:rPr lang="en-US" sz="2400" dirty="0" err="1"/>
              <a:t>criado</a:t>
            </a:r>
            <a:r>
              <a:rPr lang="en-US" sz="2400" dirty="0"/>
              <a:t> </a:t>
            </a:r>
            <a:r>
              <a:rPr lang="en-US" sz="2400" dirty="0" err="1"/>
              <a:t>anteriormente</a:t>
            </a:r>
            <a:endParaRPr lang="en-US" sz="2400" b="1" dirty="0"/>
          </a:p>
        </p:txBody>
      </p:sp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163E57DF-A6AF-4C54-BE05-C46356E7E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950971"/>
            <a:ext cx="25241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701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0D1CB49-C1BD-4BD8-9BC2-C99F1C9A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r>
              <a:rPr lang="en-US" dirty="0"/>
              <a:t> 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A514F6-64E9-4901-A7A0-AC9293177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135491"/>
            <a:ext cx="2638425" cy="25908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51AD1D4-0956-44E5-9A92-AE304C8E68C1}"/>
              </a:ext>
            </a:extLst>
          </p:cNvPr>
          <p:cNvSpPr txBox="1"/>
          <p:nvPr/>
        </p:nvSpPr>
        <p:spPr>
          <a:xfrm>
            <a:off x="504826" y="16764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 aba </a:t>
            </a:r>
            <a:r>
              <a:rPr lang="en-US" sz="2400" b="1" dirty="0"/>
              <a:t>Standard</a:t>
            </a:r>
            <a:r>
              <a:rPr lang="en-US" sz="2400" dirty="0"/>
              <a:t> </a:t>
            </a:r>
            <a:r>
              <a:rPr lang="en-US" sz="2400" dirty="0" err="1"/>
              <a:t>adicione</a:t>
            </a:r>
            <a:r>
              <a:rPr lang="en-US" sz="2400" dirty="0"/>
              <a:t> </a:t>
            </a:r>
            <a:r>
              <a:rPr lang="en-US" sz="2400" dirty="0" err="1"/>
              <a:t>dois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b="1" dirty="0" err="1"/>
              <a:t>TButton</a:t>
            </a:r>
            <a:r>
              <a:rPr lang="en-US" sz="2400" b="1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Layout1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05A0011-ED05-491C-A2E5-A9657003B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177" y="2590800"/>
            <a:ext cx="2579816" cy="370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62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1DC7849-790A-45E3-99F2-5B23B935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r>
              <a:rPr lang="en-US" dirty="0"/>
              <a:t> </a:t>
            </a:r>
            <a:endParaRPr lang="pt-BR" dirty="0"/>
          </a:p>
        </p:txBody>
      </p:sp>
      <p:pic>
        <p:nvPicPr>
          <p:cNvPr id="7" name="Imagem 6" descr="Aplicativo&#10;&#10;Descrição gerada automaticamente com confiança média">
            <a:extLst>
              <a:ext uri="{FF2B5EF4-FFF2-40B4-BE49-F238E27FC236}">
                <a16:creationId xmlns:a16="http://schemas.microsoft.com/office/drawing/2014/main" id="{2A74B896-A73F-4E03-95E5-691977017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447800"/>
            <a:ext cx="3238500" cy="47053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708B337-D6AB-4235-A8EC-825A4398D48A}"/>
              </a:ext>
            </a:extLst>
          </p:cNvPr>
          <p:cNvSpPr txBox="1"/>
          <p:nvPr/>
        </p:nvSpPr>
        <p:spPr>
          <a:xfrm>
            <a:off x="3750365" y="1395948"/>
            <a:ext cx="502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Alinhe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botões</a:t>
            </a:r>
            <a:r>
              <a:rPr lang="en-US" sz="2400" dirty="0"/>
              <a:t> com o </a:t>
            </a:r>
            <a:r>
              <a:rPr lang="en-US" sz="2400" dirty="0" err="1"/>
              <a:t>mesmo</a:t>
            </a:r>
            <a:r>
              <a:rPr lang="en-US" sz="2400" dirty="0"/>
              <a:t> </a:t>
            </a:r>
            <a:r>
              <a:rPr lang="en-US" sz="2400" dirty="0" err="1"/>
              <a:t>tamanho</a:t>
            </a:r>
            <a:r>
              <a:rPr lang="en-US" sz="2400" dirty="0"/>
              <a:t> e </a:t>
            </a:r>
            <a:r>
              <a:rPr lang="en-US" sz="2400" dirty="0" err="1"/>
              <a:t>alinhados</a:t>
            </a:r>
            <a:r>
              <a:rPr lang="en-US" sz="2400" dirty="0"/>
              <a:t> com o </a:t>
            </a:r>
            <a:r>
              <a:rPr lang="en-US" sz="2400" dirty="0" err="1"/>
              <a:t>mesmo</a:t>
            </a:r>
            <a:r>
              <a:rPr lang="en-US" sz="2400" dirty="0"/>
              <a:t> </a:t>
            </a:r>
            <a:r>
              <a:rPr lang="en-US" sz="2400" dirty="0" err="1"/>
              <a:t>espaço</a:t>
            </a:r>
            <a:r>
              <a:rPr lang="en-US" sz="2400" dirty="0"/>
              <a:t>, </a:t>
            </a:r>
            <a:r>
              <a:rPr lang="en-US" sz="2400" dirty="0" err="1"/>
              <a:t>após</a:t>
            </a:r>
            <a:r>
              <a:rPr lang="en-US" sz="2400" dirty="0"/>
              <a:t> </a:t>
            </a:r>
            <a:r>
              <a:rPr lang="en-US" sz="2400" dirty="0" err="1"/>
              <a:t>isso</a:t>
            </a:r>
            <a:r>
              <a:rPr lang="en-US" sz="2400" dirty="0"/>
              <a:t> configure ambos com a </a:t>
            </a:r>
            <a:r>
              <a:rPr lang="en-US" sz="2400" dirty="0" err="1"/>
              <a:t>propriedade</a:t>
            </a:r>
            <a:r>
              <a:rPr lang="en-US" sz="2400" dirty="0"/>
              <a:t> </a:t>
            </a:r>
            <a:r>
              <a:rPr lang="en-US" sz="2400" b="1" dirty="0"/>
              <a:t>Align: Scale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</a:t>
            </a:r>
            <a:r>
              <a:rPr lang="en-US" sz="2400" dirty="0" err="1"/>
              <a:t>também</a:t>
            </a:r>
            <a:r>
              <a:rPr lang="en-US" sz="2400" dirty="0"/>
              <a:t> no </a:t>
            </a:r>
            <a:r>
              <a:rPr lang="en-US" sz="2400" b="1" dirty="0"/>
              <a:t>Button4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btnParear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Parear</a:t>
            </a:r>
            <a:r>
              <a:rPr lang="en-US" sz="2400" b="1" dirty="0"/>
              <a:t> </a:t>
            </a:r>
            <a:r>
              <a:rPr lang="en-US" sz="2400" b="1" dirty="0" err="1"/>
              <a:t>Dispositivos</a:t>
            </a:r>
            <a:endParaRPr lang="en-US" sz="2400" b="1" dirty="0"/>
          </a:p>
          <a:p>
            <a:pPr lvl="1"/>
            <a:endParaRPr lang="en-US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09C2430-FC86-496E-BBFF-CE1557860304}"/>
              </a:ext>
            </a:extLst>
          </p:cNvPr>
          <p:cNvSpPr txBox="1"/>
          <p:nvPr/>
        </p:nvSpPr>
        <p:spPr>
          <a:xfrm>
            <a:off x="3750365" y="5181600"/>
            <a:ext cx="5072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</a:t>
            </a:r>
            <a:r>
              <a:rPr lang="en-US" sz="2400" dirty="0" err="1"/>
              <a:t>também</a:t>
            </a:r>
            <a:r>
              <a:rPr lang="en-US" sz="2400" dirty="0"/>
              <a:t> no </a:t>
            </a:r>
            <a:r>
              <a:rPr lang="en-US" sz="2400" b="1" dirty="0"/>
              <a:t>Button3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btnVisivel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Ficar</a:t>
            </a:r>
            <a:r>
              <a:rPr lang="en-US" sz="2400" b="1" dirty="0"/>
              <a:t> </a:t>
            </a:r>
            <a:r>
              <a:rPr lang="en-US" sz="2400" b="1" dirty="0" err="1"/>
              <a:t>Visível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171837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14EA697-E5F1-4C80-AD52-875570F7C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65" y="1792287"/>
            <a:ext cx="3352800" cy="4791075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78137C59-922E-4DAC-AD80-3C7DCD95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r>
              <a:rPr lang="en-US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40415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A03B064-BF97-4B05-93EA-4AA3B9C1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pareados</a:t>
            </a:r>
            <a:endParaRPr lang="pt-BR" dirty="0"/>
          </a:p>
        </p:txBody>
      </p:sp>
      <p:pic>
        <p:nvPicPr>
          <p:cNvPr id="5" name="Imagem 4" descr="Tela de computador&#10;&#10;Descrição gerada automaticamente">
            <a:extLst>
              <a:ext uri="{FF2B5EF4-FFF2-40B4-BE49-F238E27FC236}">
                <a16:creationId xmlns:a16="http://schemas.microsoft.com/office/drawing/2014/main" id="{915932A8-DE02-43B8-B738-0EC57F940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78" y="1490007"/>
            <a:ext cx="4343400" cy="342231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EB32F23-D87E-4EAF-8158-8332CFE66A68}"/>
              </a:ext>
            </a:extLst>
          </p:cNvPr>
          <p:cNvSpPr txBox="1"/>
          <p:nvPr/>
        </p:nvSpPr>
        <p:spPr>
          <a:xfrm>
            <a:off x="228600" y="2209800"/>
            <a:ext cx="350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novo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projeto</a:t>
            </a:r>
            <a:r>
              <a:rPr lang="en-US" sz="2400" dirty="0"/>
              <a:t>, com o </a:t>
            </a:r>
            <a:r>
              <a:rPr lang="en-US" sz="2400" dirty="0" err="1"/>
              <a:t>nome</a:t>
            </a:r>
            <a:r>
              <a:rPr lang="en-US" sz="2400" dirty="0"/>
              <a:t> </a:t>
            </a:r>
            <a:r>
              <a:rPr lang="en-US" sz="2400" b="1" dirty="0" err="1"/>
              <a:t>frmPareadosU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5C2F2CB-3A04-45C4-B390-8C4E8770D628}"/>
              </a:ext>
            </a:extLst>
          </p:cNvPr>
          <p:cNvSpPr txBox="1"/>
          <p:nvPr/>
        </p:nvSpPr>
        <p:spPr>
          <a:xfrm>
            <a:off x="443948" y="4873485"/>
            <a:ext cx="4509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frmPareados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561683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EC953DD-2A98-481D-9AB7-4156E9DAA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pareados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556237-0D57-4DB8-9F76-523F9FFAC2C3}"/>
              </a:ext>
            </a:extLst>
          </p:cNvPr>
          <p:cNvSpPr txBox="1"/>
          <p:nvPr/>
        </p:nvSpPr>
        <p:spPr>
          <a:xfrm>
            <a:off x="430696" y="1828800"/>
            <a:ext cx="784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Nesse</a:t>
            </a:r>
            <a:r>
              <a:rPr lang="en-US" sz="2400" dirty="0"/>
              <a:t>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faremos</a:t>
            </a:r>
            <a:r>
              <a:rPr lang="en-US" sz="2400" dirty="0"/>
              <a:t> um </a:t>
            </a:r>
            <a:r>
              <a:rPr lang="en-US" sz="2400" dirty="0" err="1"/>
              <a:t>pouco</a:t>
            </a:r>
            <a:r>
              <a:rPr lang="en-US" sz="2400" dirty="0"/>
              <a:t> </a:t>
            </a:r>
            <a:r>
              <a:rPr lang="en-US" sz="2400" dirty="0" err="1"/>
              <a:t>diferente</a:t>
            </a:r>
            <a:r>
              <a:rPr lang="en-US" sz="2400" dirty="0"/>
              <a:t>, a base dele é </a:t>
            </a:r>
            <a:r>
              <a:rPr lang="en-US" sz="2400" dirty="0" err="1"/>
              <a:t>praticamente</a:t>
            </a:r>
            <a:r>
              <a:rPr lang="en-US" sz="2400" dirty="0"/>
              <a:t> </a:t>
            </a:r>
            <a:r>
              <a:rPr lang="en-US" sz="2400" dirty="0" err="1"/>
              <a:t>igual</a:t>
            </a:r>
            <a:r>
              <a:rPr lang="en-US" sz="2400" dirty="0"/>
              <a:t> a do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descoberta</a:t>
            </a:r>
            <a:r>
              <a:rPr lang="en-US" sz="2400" dirty="0"/>
              <a:t>, por </a:t>
            </a:r>
            <a:r>
              <a:rPr lang="en-US" sz="2400" dirty="0" err="1"/>
              <a:t>isso</a:t>
            </a:r>
            <a:r>
              <a:rPr lang="en-US" sz="2400" dirty="0"/>
              <a:t> </a:t>
            </a:r>
            <a:r>
              <a:rPr lang="en-US" sz="2400" dirty="0" err="1"/>
              <a:t>iremos</a:t>
            </a:r>
            <a:r>
              <a:rPr lang="en-US" sz="2400" dirty="0"/>
              <a:t> copier </a:t>
            </a:r>
            <a:r>
              <a:rPr lang="en-US" sz="2400" dirty="0" err="1"/>
              <a:t>alguns</a:t>
            </a:r>
            <a:r>
              <a:rPr lang="en-US" sz="2400" dirty="0"/>
              <a:t> </a:t>
            </a:r>
            <a:r>
              <a:rPr lang="en-US" sz="2400" dirty="0" err="1"/>
              <a:t>elementos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Copiando</a:t>
            </a:r>
            <a:r>
              <a:rPr lang="en-US" sz="2400" dirty="0"/>
              <a:t> </a:t>
            </a:r>
            <a:r>
              <a:rPr lang="en-US" sz="2400" dirty="0" err="1"/>
              <a:t>alguns</a:t>
            </a:r>
            <a:r>
              <a:rPr lang="en-US" sz="2400" dirty="0"/>
              <a:t> </a:t>
            </a:r>
            <a:r>
              <a:rPr lang="en-US" sz="2400" dirty="0" err="1"/>
              <a:t>elementos</a:t>
            </a:r>
            <a:r>
              <a:rPr lang="en-US" sz="2400" dirty="0"/>
              <a:t> </a:t>
            </a:r>
            <a:r>
              <a:rPr lang="en-US" sz="2400" dirty="0" err="1"/>
              <a:t>teremos</a:t>
            </a:r>
            <a:r>
              <a:rPr lang="en-US" sz="2400" dirty="0"/>
              <a:t> </a:t>
            </a:r>
            <a:r>
              <a:rPr lang="en-US" sz="2400" dirty="0" err="1"/>
              <a:t>somente</a:t>
            </a:r>
            <a:r>
              <a:rPr lang="en-US" sz="2400" dirty="0"/>
              <a:t> o </a:t>
            </a:r>
            <a:r>
              <a:rPr lang="en-US" sz="2400" dirty="0" err="1"/>
              <a:t>trabalho</a:t>
            </a:r>
            <a:r>
              <a:rPr lang="en-US" sz="2400" dirty="0"/>
              <a:t> de </a:t>
            </a:r>
            <a:r>
              <a:rPr lang="en-US" sz="2400" dirty="0" err="1"/>
              <a:t>alterar</a:t>
            </a:r>
            <a:r>
              <a:rPr lang="en-US" sz="2400" dirty="0"/>
              <a:t> </a:t>
            </a:r>
            <a:r>
              <a:rPr lang="en-US" sz="2400" dirty="0" err="1"/>
              <a:t>algumas</a:t>
            </a:r>
            <a:r>
              <a:rPr lang="en-US" sz="2400" dirty="0"/>
              <a:t> </a:t>
            </a:r>
            <a:r>
              <a:rPr lang="en-US" sz="2400" dirty="0" err="1"/>
              <a:t>propriedades</a:t>
            </a:r>
            <a:r>
              <a:rPr lang="en-US" sz="2400" dirty="0"/>
              <a:t> dos </a:t>
            </a:r>
            <a:r>
              <a:rPr lang="en-US" sz="2400" dirty="0" err="1"/>
              <a:t>componentes</a:t>
            </a:r>
            <a:r>
              <a:rPr lang="en-US" sz="2400" dirty="0"/>
              <a:t>, </a:t>
            </a:r>
            <a:r>
              <a:rPr lang="en-US" sz="2400" dirty="0" err="1"/>
              <a:t>facilitando</a:t>
            </a:r>
            <a:r>
              <a:rPr lang="en-US" sz="2400" dirty="0"/>
              <a:t> </a:t>
            </a:r>
            <a:r>
              <a:rPr lang="en-US" sz="2400" dirty="0" err="1"/>
              <a:t>assim</a:t>
            </a:r>
            <a:r>
              <a:rPr lang="en-US" sz="2400" dirty="0"/>
              <a:t> um </a:t>
            </a:r>
            <a:r>
              <a:rPr lang="en-US" sz="2400" dirty="0" err="1"/>
              <a:t>pouco</a:t>
            </a:r>
            <a:r>
              <a:rPr lang="en-US" sz="2400" dirty="0"/>
              <a:t> do </a:t>
            </a:r>
            <a:r>
              <a:rPr lang="en-US" sz="2400" dirty="0" err="1"/>
              <a:t>nosso</a:t>
            </a:r>
            <a:r>
              <a:rPr lang="en-US" sz="2400" dirty="0"/>
              <a:t> </a:t>
            </a:r>
            <a:r>
              <a:rPr lang="en-US" sz="2400" dirty="0" err="1"/>
              <a:t>trabalho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66488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207D84E-143A-4F02-AFE9-E8526F1B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pareados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326EE2-E3AA-4434-BE6B-12ACBCF57FD3}"/>
              </a:ext>
            </a:extLst>
          </p:cNvPr>
          <p:cNvSpPr txBox="1"/>
          <p:nvPr/>
        </p:nvSpPr>
        <p:spPr>
          <a:xfrm>
            <a:off x="3429000" y="2895600"/>
            <a:ext cx="5105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descoberta</a:t>
            </a:r>
            <a:r>
              <a:rPr lang="en-US" sz="2400" dirty="0"/>
              <a:t>, </a:t>
            </a:r>
            <a:r>
              <a:rPr lang="en-US" sz="2400" dirty="0" err="1"/>
              <a:t>usando</a:t>
            </a:r>
            <a:r>
              <a:rPr lang="en-US" sz="2400" dirty="0"/>
              <a:t> a </a:t>
            </a:r>
            <a:r>
              <a:rPr lang="en-US" sz="2400" dirty="0" err="1"/>
              <a:t>janela</a:t>
            </a:r>
            <a:r>
              <a:rPr lang="en-US" sz="2400" dirty="0"/>
              <a:t> </a:t>
            </a:r>
            <a:r>
              <a:rPr lang="en-US" sz="2400" b="1" dirty="0"/>
              <a:t>Structure </a:t>
            </a:r>
            <a:r>
              <a:rPr lang="en-US" sz="2400" dirty="0" err="1"/>
              <a:t>selecione</a:t>
            </a:r>
            <a:r>
              <a:rPr lang="en-US" sz="2400" dirty="0"/>
              <a:t> e </a:t>
            </a:r>
            <a:r>
              <a:rPr lang="en-US" sz="2400" dirty="0" err="1"/>
              <a:t>copie</a:t>
            </a:r>
            <a:r>
              <a:rPr lang="en-US" sz="2400" dirty="0"/>
              <a:t> </a:t>
            </a:r>
            <a:r>
              <a:rPr lang="en-US" sz="2400" dirty="0" err="1"/>
              <a:t>todos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componenetes</a:t>
            </a:r>
            <a:r>
              <a:rPr lang="en-US" sz="2400" dirty="0"/>
              <a:t> </a:t>
            </a:r>
            <a:r>
              <a:rPr lang="en-US" sz="2400" dirty="0" err="1"/>
              <a:t>menos</a:t>
            </a:r>
            <a:r>
              <a:rPr lang="en-US" sz="2400" dirty="0"/>
              <a:t> o </a:t>
            </a:r>
            <a:r>
              <a:rPr lang="en-US" sz="2400" b="1" dirty="0"/>
              <a:t>AnilIndicator1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0D1F761-6D84-4E0D-B918-DF0D269AD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17308"/>
            <a:ext cx="25241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083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B008086-F2E3-4232-B964-44EF3492D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pareados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7F6559-4A38-4FFB-B2AC-35A832B4B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4920266" cy="40386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0323113-522D-41DF-86B5-E0A0AA1A62C7}"/>
              </a:ext>
            </a:extLst>
          </p:cNvPr>
          <p:cNvSpPr txBox="1"/>
          <p:nvPr/>
        </p:nvSpPr>
        <p:spPr>
          <a:xfrm>
            <a:off x="304800" y="6096000"/>
            <a:ext cx="8486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Agora </a:t>
            </a:r>
            <a:r>
              <a:rPr lang="en-US" sz="2400" dirty="0" err="1"/>
              <a:t>cole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no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b="1" dirty="0" err="1"/>
              <a:t>frmPareados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986211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EA11BFD-3965-4E35-96F1-5CA0D952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pareados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1DB88FF-1311-4117-AA31-A262CA2C85CF}"/>
              </a:ext>
            </a:extLst>
          </p:cNvPr>
          <p:cNvSpPr txBox="1"/>
          <p:nvPr/>
        </p:nvSpPr>
        <p:spPr>
          <a:xfrm>
            <a:off x="457200" y="1676400"/>
            <a:ext cx="7696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Altere</a:t>
            </a:r>
            <a:r>
              <a:rPr lang="en-US" sz="2400" dirty="0"/>
              <a:t>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Label1 </a:t>
            </a:r>
            <a:r>
              <a:rPr lang="en-US" sz="2400" dirty="0" err="1"/>
              <a:t>onde</a:t>
            </a:r>
            <a:r>
              <a:rPr lang="en-US" sz="2400" dirty="0"/>
              <a:t> a </a:t>
            </a:r>
            <a:r>
              <a:rPr lang="en-US" sz="2400" dirty="0" err="1"/>
              <a:t>propriedade</a:t>
            </a:r>
            <a:r>
              <a:rPr lang="en-US" sz="2400" dirty="0"/>
              <a:t> </a:t>
            </a:r>
            <a:r>
              <a:rPr lang="en-US" sz="2400" b="1" dirty="0"/>
              <a:t>Text</a:t>
            </a:r>
            <a:r>
              <a:rPr lang="en-US" sz="2400" dirty="0"/>
              <a:t> </a:t>
            </a:r>
            <a:r>
              <a:rPr lang="en-US" sz="2400" dirty="0" err="1"/>
              <a:t>está</a:t>
            </a:r>
            <a:r>
              <a:rPr lang="en-US" sz="2400" dirty="0"/>
              <a:t> “</a:t>
            </a:r>
            <a:r>
              <a:rPr lang="en-US" sz="2400" dirty="0" err="1"/>
              <a:t>Descobrir</a:t>
            </a:r>
            <a:r>
              <a:rPr lang="en-US" sz="2400" dirty="0"/>
              <a:t> </a:t>
            </a:r>
            <a:r>
              <a:rPr lang="en-US" sz="2400" dirty="0" err="1"/>
              <a:t>Dispositivos</a:t>
            </a:r>
            <a:r>
              <a:rPr lang="en-US" sz="2400" dirty="0"/>
              <a:t>” e </a:t>
            </a:r>
            <a:r>
              <a:rPr lang="en-US" sz="2400" dirty="0" err="1"/>
              <a:t>coloque</a:t>
            </a:r>
            <a:r>
              <a:rPr lang="en-US" sz="2400" dirty="0"/>
              <a:t> “</a:t>
            </a:r>
            <a:r>
              <a:rPr lang="en-US" sz="2400" dirty="0" err="1"/>
              <a:t>Dispositivos</a:t>
            </a:r>
            <a:r>
              <a:rPr lang="en-US" sz="2400" dirty="0"/>
              <a:t> </a:t>
            </a:r>
            <a:r>
              <a:rPr lang="en-US" sz="2400" dirty="0" err="1"/>
              <a:t>Pareados</a:t>
            </a:r>
            <a:r>
              <a:rPr lang="en-US" sz="2400" dirty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Altere</a:t>
            </a:r>
            <a:r>
              <a:rPr lang="en-US" sz="2400" dirty="0"/>
              <a:t>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btnParear</a:t>
            </a:r>
            <a:r>
              <a:rPr lang="en-US" sz="2400" dirty="0"/>
              <a:t> dentro de </a:t>
            </a:r>
            <a:r>
              <a:rPr lang="en-US" sz="2400" b="1" dirty="0"/>
              <a:t>Layout1 </a:t>
            </a:r>
            <a:r>
              <a:rPr lang="en-US" sz="2400" dirty="0" err="1"/>
              <a:t>como</a:t>
            </a:r>
            <a:r>
              <a:rPr lang="en-US" sz="2400" dirty="0"/>
              <a:t> a </a:t>
            </a:r>
            <a:r>
              <a:rPr lang="en-US" sz="2400" dirty="0" err="1"/>
              <a:t>seguir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btnServicos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Serviços</a:t>
            </a:r>
            <a:endParaRPr lang="en-US" sz="2400" b="1" dirty="0"/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Altere</a:t>
            </a:r>
            <a:r>
              <a:rPr lang="en-US" sz="2400" dirty="0"/>
              <a:t>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btnVisivel</a:t>
            </a:r>
            <a:r>
              <a:rPr lang="en-US" sz="2400" b="1" dirty="0"/>
              <a:t> </a:t>
            </a:r>
            <a:r>
              <a:rPr lang="en-US" sz="2400" dirty="0"/>
              <a:t>dentro de </a:t>
            </a:r>
            <a:r>
              <a:rPr lang="en-US" sz="2400" b="1" dirty="0"/>
              <a:t>Layout1 </a:t>
            </a:r>
            <a:r>
              <a:rPr lang="en-US" sz="2400" dirty="0" err="1"/>
              <a:t>como</a:t>
            </a:r>
            <a:r>
              <a:rPr lang="en-US" sz="2400" dirty="0"/>
              <a:t> a </a:t>
            </a:r>
            <a:r>
              <a:rPr lang="en-US" sz="2400" dirty="0" err="1"/>
              <a:t>seguir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btnDesparear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Desparear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138401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A5AF96E-7D46-4252-A588-238FA3333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pareados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93F5A43-445B-429D-9A84-BCEEF3271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52587"/>
            <a:ext cx="4182361" cy="35528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9C89D7D-72E4-4926-B43C-BE3991D5F54D}"/>
              </a:ext>
            </a:extLst>
          </p:cNvPr>
          <p:cNvSpPr txBox="1"/>
          <p:nvPr/>
        </p:nvSpPr>
        <p:spPr>
          <a:xfrm>
            <a:off x="533400" y="55626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Pronto! </a:t>
            </a:r>
            <a:r>
              <a:rPr lang="en-US" sz="2400" dirty="0" err="1"/>
              <a:t>Já</a:t>
            </a:r>
            <a:r>
              <a:rPr lang="en-US" sz="2400" dirty="0"/>
              <a:t> </a:t>
            </a:r>
            <a:r>
              <a:rPr lang="en-US" sz="2400" dirty="0" err="1"/>
              <a:t>temos</a:t>
            </a:r>
            <a:r>
              <a:rPr lang="en-US" sz="2400" dirty="0"/>
              <a:t> um novo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poucos</a:t>
            </a:r>
            <a:r>
              <a:rPr lang="en-US" sz="2400" dirty="0"/>
              <a:t> </a:t>
            </a:r>
            <a:r>
              <a:rPr lang="en-US" sz="2400" dirty="0" err="1"/>
              <a:t>passos</a:t>
            </a:r>
            <a:r>
              <a:rPr lang="en-US" sz="2400" dirty="0"/>
              <a:t>,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facil</a:t>
            </a:r>
            <a:r>
              <a:rPr lang="en-US" sz="2400" dirty="0"/>
              <a:t> do que </a:t>
            </a:r>
            <a:r>
              <a:rPr lang="en-US" sz="2400" dirty="0" err="1"/>
              <a:t>tirar</a:t>
            </a:r>
            <a:r>
              <a:rPr lang="en-US" sz="2400" dirty="0"/>
              <a:t> </a:t>
            </a:r>
            <a:r>
              <a:rPr lang="en-US" sz="2400" dirty="0" err="1"/>
              <a:t>doce</a:t>
            </a:r>
            <a:r>
              <a:rPr lang="en-US" sz="2400" dirty="0"/>
              <a:t> da boca de </a:t>
            </a:r>
            <a:r>
              <a:rPr lang="en-US" sz="2400" dirty="0" err="1"/>
              <a:t>criança</a:t>
            </a:r>
            <a:r>
              <a:rPr lang="en-US" sz="2400" dirty="0"/>
              <a:t>, :O</a:t>
            </a:r>
          </a:p>
        </p:txBody>
      </p:sp>
    </p:spTree>
    <p:extLst>
      <p:ext uri="{BB962C8B-B14F-4D97-AF65-F5344CB8AC3E}">
        <p14:creationId xmlns:p14="http://schemas.microsoft.com/office/powerpoint/2010/main" val="37119047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E0B11-3D8E-45E1-8EEE-F0FAF3EE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servicos</a:t>
            </a:r>
            <a:endParaRPr lang="pt-BR" dirty="0"/>
          </a:p>
        </p:txBody>
      </p:sp>
      <p:pic>
        <p:nvPicPr>
          <p:cNvPr id="3" name="Imagem 2" descr="Tela de computador&#10;&#10;Descrição gerada automaticamente">
            <a:extLst>
              <a:ext uri="{FF2B5EF4-FFF2-40B4-BE49-F238E27FC236}">
                <a16:creationId xmlns:a16="http://schemas.microsoft.com/office/drawing/2014/main" id="{38D7C96F-2B10-4509-B3B2-89D846523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78" y="1490007"/>
            <a:ext cx="4343400" cy="342231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8F4D3BB-5E70-4C47-B804-37F8EF660CD6}"/>
              </a:ext>
            </a:extLst>
          </p:cNvPr>
          <p:cNvSpPr txBox="1"/>
          <p:nvPr/>
        </p:nvSpPr>
        <p:spPr>
          <a:xfrm>
            <a:off x="228600" y="2209800"/>
            <a:ext cx="350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novo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projeto</a:t>
            </a:r>
            <a:r>
              <a:rPr lang="en-US" sz="2400" dirty="0"/>
              <a:t>, com o </a:t>
            </a:r>
            <a:r>
              <a:rPr lang="en-US" sz="2400" dirty="0" err="1"/>
              <a:t>nome</a:t>
            </a:r>
            <a:r>
              <a:rPr lang="en-US" sz="2400" dirty="0"/>
              <a:t> </a:t>
            </a:r>
            <a:r>
              <a:rPr lang="en-US" sz="2400" b="1" dirty="0" err="1"/>
              <a:t>frmServicosU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B8434A-ABC8-44B0-9B39-37596ED0211A}"/>
              </a:ext>
            </a:extLst>
          </p:cNvPr>
          <p:cNvSpPr txBox="1"/>
          <p:nvPr/>
        </p:nvSpPr>
        <p:spPr>
          <a:xfrm>
            <a:off x="443948" y="4873485"/>
            <a:ext cx="4509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frmServicos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1542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CF261E0-1D39-4260-A1CA-B40737FF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A364D74-844E-4080-8139-BEDBC850C39B}"/>
              </a:ext>
            </a:extLst>
          </p:cNvPr>
          <p:cNvSpPr txBox="1"/>
          <p:nvPr/>
        </p:nvSpPr>
        <p:spPr>
          <a:xfrm>
            <a:off x="457200" y="1483974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Clique no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Label1 </a:t>
            </a:r>
            <a:r>
              <a:rPr lang="en-US" sz="2400" dirty="0"/>
              <a:t>e o configure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Center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Controle</a:t>
            </a:r>
            <a:r>
              <a:rPr lang="en-US" sz="2400" b="1" dirty="0"/>
              <a:t> Bluetooth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TextSettings</a:t>
            </a:r>
            <a:r>
              <a:rPr lang="en-US" sz="2400" b="1" dirty="0"/>
              <a:t> -&gt; Font -&gt; Size: 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TextSettings</a:t>
            </a:r>
            <a:r>
              <a:rPr lang="en-US" sz="2400" b="1" dirty="0"/>
              <a:t> -&gt; Font -&gt; Style -&gt; </a:t>
            </a:r>
            <a:r>
              <a:rPr lang="en-US" sz="2400" b="1" dirty="0" err="1"/>
              <a:t>fsBold</a:t>
            </a:r>
            <a:r>
              <a:rPr lang="en-US" sz="2400" b="1" dirty="0"/>
              <a:t>: True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TextSettings</a:t>
            </a:r>
            <a:r>
              <a:rPr lang="en-US" sz="2400" b="1" dirty="0"/>
              <a:t> -&gt; </a:t>
            </a:r>
            <a:r>
              <a:rPr lang="en-US" sz="2400" b="1" dirty="0" err="1"/>
              <a:t>WordWrap</a:t>
            </a:r>
            <a:r>
              <a:rPr lang="en-US" sz="2400" b="1" dirty="0"/>
              <a:t>: False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Margins -&gt; Left: -45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C660180-933A-480F-B8E0-81A20CE275E6}"/>
              </a:ext>
            </a:extLst>
          </p:cNvPr>
          <p:cNvSpPr txBox="1"/>
          <p:nvPr/>
        </p:nvSpPr>
        <p:spPr>
          <a:xfrm>
            <a:off x="457200" y="4624492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Button1 </a:t>
            </a:r>
            <a:r>
              <a:rPr lang="en-US" sz="2400" dirty="0"/>
              <a:t>configure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 </a:t>
            </a:r>
            <a:r>
              <a:rPr lang="en-US" sz="2400" b="1" dirty="0" err="1"/>
              <a:t>detailstoolbuttonbordered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btnMenu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895079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DF1B097-9023-4312-8E09-9652AC39E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servicos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6B1B5BF-DF6E-445F-84B9-ECF9ACB61CA3}"/>
              </a:ext>
            </a:extLst>
          </p:cNvPr>
          <p:cNvSpPr txBox="1"/>
          <p:nvPr/>
        </p:nvSpPr>
        <p:spPr>
          <a:xfrm>
            <a:off x="533400" y="1619071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Nesse</a:t>
            </a:r>
            <a:r>
              <a:rPr lang="en-US" sz="2400" dirty="0"/>
              <a:t>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faremos</a:t>
            </a:r>
            <a:r>
              <a:rPr lang="en-US" sz="2400" dirty="0"/>
              <a:t> a </a:t>
            </a:r>
            <a:r>
              <a:rPr lang="en-US" sz="2400" dirty="0" err="1"/>
              <a:t>mesma</a:t>
            </a:r>
            <a:r>
              <a:rPr lang="en-US" sz="2400" dirty="0"/>
              <a:t> </a:t>
            </a:r>
            <a:r>
              <a:rPr lang="en-US" sz="2400" dirty="0" err="1"/>
              <a:t>coisa</a:t>
            </a:r>
            <a:r>
              <a:rPr lang="en-US" sz="2400" dirty="0"/>
              <a:t> do anterior, </a:t>
            </a:r>
            <a:r>
              <a:rPr lang="en-US" sz="2400" dirty="0" err="1"/>
              <a:t>apenas</a:t>
            </a:r>
            <a:r>
              <a:rPr lang="en-US" sz="2400" dirty="0"/>
              <a:t> </a:t>
            </a:r>
            <a:r>
              <a:rPr lang="en-US" sz="2400" dirty="0" err="1"/>
              <a:t>mudaremos</a:t>
            </a:r>
            <a:r>
              <a:rPr lang="en-US" sz="2400" dirty="0"/>
              <a:t> </a:t>
            </a:r>
            <a:r>
              <a:rPr lang="en-US" sz="2400" dirty="0" err="1"/>
              <a:t>algumas</a:t>
            </a:r>
            <a:r>
              <a:rPr lang="en-US" sz="2400" dirty="0"/>
              <a:t> </a:t>
            </a:r>
            <a:r>
              <a:rPr lang="en-US" sz="2400" dirty="0" err="1"/>
              <a:t>propriedades</a:t>
            </a:r>
            <a:r>
              <a:rPr lang="en-US" sz="2400" dirty="0"/>
              <a:t> dos </a:t>
            </a:r>
            <a:r>
              <a:rPr lang="en-US" sz="2400" dirty="0" err="1"/>
              <a:t>componentes</a:t>
            </a:r>
            <a:r>
              <a:rPr lang="en-US" sz="2400" dirty="0"/>
              <a:t> e </a:t>
            </a:r>
            <a:r>
              <a:rPr lang="en-US" sz="2400" dirty="0" err="1"/>
              <a:t>já</a:t>
            </a:r>
            <a:r>
              <a:rPr lang="en-US" sz="2400" dirty="0"/>
              <a:t> </a:t>
            </a:r>
            <a:r>
              <a:rPr lang="en-US" sz="2400" dirty="0" err="1"/>
              <a:t>teremos</a:t>
            </a:r>
            <a:r>
              <a:rPr lang="en-US" sz="2400" dirty="0"/>
              <a:t> um </a:t>
            </a:r>
            <a:r>
              <a:rPr lang="en-US" sz="2400" dirty="0" err="1"/>
              <a:t>formulário</a:t>
            </a:r>
            <a:r>
              <a:rPr lang="en-US" sz="2400" dirty="0"/>
              <a:t> pronto.</a:t>
            </a:r>
          </a:p>
        </p:txBody>
      </p:sp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2C6C3871-3BC4-4770-8B8A-868D93FD7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429000"/>
            <a:ext cx="2524125" cy="269557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ADFD5E1-FE3F-45E7-AC81-1BD0F44218F3}"/>
              </a:ext>
            </a:extLst>
          </p:cNvPr>
          <p:cNvSpPr txBox="1"/>
          <p:nvPr/>
        </p:nvSpPr>
        <p:spPr>
          <a:xfrm>
            <a:off x="3286126" y="3812233"/>
            <a:ext cx="487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Copie</a:t>
            </a:r>
            <a:r>
              <a:rPr lang="en-US" sz="2400" dirty="0"/>
              <a:t> </a:t>
            </a:r>
            <a:r>
              <a:rPr lang="en-US" sz="2400" dirty="0" err="1"/>
              <a:t>todos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do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descoberta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Cole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no </a:t>
            </a:r>
            <a:r>
              <a:rPr lang="en-US" sz="2400" dirty="0" err="1"/>
              <a:t>formulário</a:t>
            </a:r>
            <a:r>
              <a:rPr lang="en-US" sz="2400" dirty="0"/>
              <a:t> que </a:t>
            </a:r>
            <a:r>
              <a:rPr lang="en-US" sz="2400" dirty="0" err="1"/>
              <a:t>criamos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77281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A4D829F-0FCD-47A0-BDED-82422AEBC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servicos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5586AFF-F921-49A5-B36D-F4FA81645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21857"/>
            <a:ext cx="5029200" cy="386454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AC763B5-D2FA-4A9F-A42B-6842999986EA}"/>
              </a:ext>
            </a:extLst>
          </p:cNvPr>
          <p:cNvSpPr txBox="1"/>
          <p:nvPr/>
        </p:nvSpPr>
        <p:spPr>
          <a:xfrm>
            <a:off x="533400" y="5657671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Teremos</a:t>
            </a:r>
            <a:r>
              <a:rPr lang="en-US" sz="2400" dirty="0"/>
              <a:t> </a:t>
            </a:r>
            <a:r>
              <a:rPr lang="en-US" sz="2400" dirty="0" err="1"/>
              <a:t>exatamente</a:t>
            </a:r>
            <a:r>
              <a:rPr lang="en-US" sz="2400" dirty="0"/>
              <a:t> o </a:t>
            </a:r>
            <a:r>
              <a:rPr lang="en-US" sz="2400" dirty="0" err="1"/>
              <a:t>mesmo</a:t>
            </a:r>
            <a:r>
              <a:rPr lang="en-US" sz="2400" dirty="0"/>
              <a:t> </a:t>
            </a:r>
            <a:r>
              <a:rPr lang="en-US" sz="2400" dirty="0" err="1"/>
              <a:t>conteúdo</a:t>
            </a:r>
            <a:r>
              <a:rPr lang="en-US" sz="2400" dirty="0"/>
              <a:t> do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descoberta</a:t>
            </a:r>
            <a:r>
              <a:rPr lang="en-US" sz="2400" dirty="0"/>
              <a:t> no novo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servicos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91949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EE7731A-38F0-47DC-815E-F7DE7BA4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servicos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7813E97-A667-406E-9012-C938E78BC94F}"/>
              </a:ext>
            </a:extLst>
          </p:cNvPr>
          <p:cNvSpPr txBox="1"/>
          <p:nvPr/>
        </p:nvSpPr>
        <p:spPr>
          <a:xfrm>
            <a:off x="609600" y="1219200"/>
            <a:ext cx="74675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Altere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a </a:t>
            </a:r>
            <a:r>
              <a:rPr lang="en-US" sz="2400" dirty="0" err="1"/>
              <a:t>seguir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Label1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Serviços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</a:t>
            </a:r>
            <a:r>
              <a:rPr lang="en-US" sz="2400" b="1" dirty="0"/>
              <a:t> -&gt; </a:t>
            </a:r>
            <a:r>
              <a:rPr lang="en-US" sz="2400" b="1" dirty="0" err="1"/>
              <a:t>WordWrap</a:t>
            </a:r>
            <a:r>
              <a:rPr lang="en-US" sz="2400" b="1" dirty="0"/>
              <a:t>: 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lstDispositivos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lstServicos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btnVisivel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Center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btnConectar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Conectar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Delete o </a:t>
            </a:r>
            <a:r>
              <a:rPr lang="en-US" sz="2400" dirty="0" err="1"/>
              <a:t>componente</a:t>
            </a:r>
            <a:r>
              <a:rPr lang="en-US" sz="2400" b="1" dirty="0"/>
              <a:t> </a:t>
            </a:r>
            <a:r>
              <a:rPr lang="en-US" sz="2400" b="1" dirty="0" err="1"/>
              <a:t>btnParear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848939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A0F1CBEE-9F02-4F65-B882-695BC17E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servicos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90D8CFB-9DCD-49A5-A431-E6FBB6476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22299"/>
            <a:ext cx="63436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148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06A79BA-4CB4-4522-A0C4-B13C52105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servicos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1EB683B-0E7B-442C-95FB-25E783337C26}"/>
              </a:ext>
            </a:extLst>
          </p:cNvPr>
          <p:cNvSpPr txBox="1"/>
          <p:nvPr/>
        </p:nvSpPr>
        <p:spPr>
          <a:xfrm>
            <a:off x="533400" y="19812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Para </a:t>
            </a:r>
            <a:r>
              <a:rPr lang="en-US" sz="2400" dirty="0" err="1"/>
              <a:t>terminar</a:t>
            </a:r>
            <a:r>
              <a:rPr lang="en-US" sz="2400" dirty="0"/>
              <a:t> de </a:t>
            </a:r>
            <a:r>
              <a:rPr lang="en-US" sz="2400" dirty="0" err="1"/>
              <a:t>deixar</a:t>
            </a:r>
            <a:r>
              <a:rPr lang="en-US" sz="2400" dirty="0"/>
              <a:t> a unit </a:t>
            </a:r>
            <a:r>
              <a:rPr lang="en-US" sz="2400" dirty="0" err="1"/>
              <a:t>pronta</a:t>
            </a:r>
            <a:r>
              <a:rPr lang="en-US" sz="2400" dirty="0"/>
              <a:t> </a:t>
            </a:r>
            <a:r>
              <a:rPr lang="en-US" sz="2400" dirty="0" err="1"/>
              <a:t>precisamos</a:t>
            </a:r>
            <a:r>
              <a:rPr lang="en-US" sz="2400" dirty="0"/>
              <a:t> </a:t>
            </a:r>
            <a:r>
              <a:rPr lang="en-US" sz="2400" dirty="0" err="1"/>
              <a:t>declarar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variável</a:t>
            </a:r>
            <a:r>
              <a:rPr lang="en-US" sz="2400" dirty="0"/>
              <a:t> que </a:t>
            </a:r>
            <a:r>
              <a:rPr lang="en-US" sz="2400" dirty="0" err="1"/>
              <a:t>será</a:t>
            </a:r>
            <a:r>
              <a:rPr lang="en-US" sz="2400" dirty="0"/>
              <a:t> </a:t>
            </a:r>
            <a:r>
              <a:rPr lang="en-US" sz="2400" dirty="0" err="1"/>
              <a:t>usada</a:t>
            </a:r>
            <a:r>
              <a:rPr lang="en-US" sz="2400" dirty="0"/>
              <a:t> para </a:t>
            </a:r>
            <a:r>
              <a:rPr lang="en-US" sz="2400" dirty="0" err="1"/>
              <a:t>guardar</a:t>
            </a:r>
            <a:r>
              <a:rPr lang="en-US" sz="2400" dirty="0"/>
              <a:t> o </a:t>
            </a:r>
            <a:r>
              <a:rPr lang="en-US" sz="2400" dirty="0" err="1"/>
              <a:t>dispositivo</a:t>
            </a:r>
            <a:r>
              <a:rPr lang="en-US" sz="2400" dirty="0"/>
              <a:t> do qual </a:t>
            </a:r>
            <a:r>
              <a:rPr lang="en-US" sz="2400" dirty="0" err="1"/>
              <a:t>queremos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serviços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Essa </a:t>
            </a:r>
            <a:r>
              <a:rPr lang="en-US" sz="2400" dirty="0" err="1"/>
              <a:t>variável</a:t>
            </a:r>
            <a:r>
              <a:rPr lang="en-US" sz="2400" dirty="0"/>
              <a:t> </a:t>
            </a:r>
            <a:r>
              <a:rPr lang="en-US" sz="2400" dirty="0" err="1"/>
              <a:t>será</a:t>
            </a:r>
            <a:r>
              <a:rPr lang="en-US" sz="2400" dirty="0"/>
              <a:t> do </a:t>
            </a:r>
            <a:r>
              <a:rPr lang="en-US" sz="2400" dirty="0" err="1"/>
              <a:t>tipo</a:t>
            </a:r>
            <a:r>
              <a:rPr lang="en-US" sz="2400" dirty="0"/>
              <a:t> </a:t>
            </a:r>
            <a:r>
              <a:rPr lang="en-US" sz="2400" b="1" dirty="0" err="1"/>
              <a:t>TBluetoothDevice</a:t>
            </a:r>
            <a:r>
              <a:rPr lang="en-US" sz="2400" dirty="0"/>
              <a:t>, </a:t>
            </a:r>
            <a:r>
              <a:rPr lang="en-US" sz="2400" dirty="0" err="1"/>
              <a:t>conseguimos</a:t>
            </a:r>
            <a:r>
              <a:rPr lang="en-US" sz="2400" dirty="0"/>
              <a:t> </a:t>
            </a:r>
            <a:r>
              <a:rPr lang="en-US" sz="2400" dirty="0" err="1"/>
              <a:t>essa</a:t>
            </a:r>
            <a:r>
              <a:rPr lang="en-US" sz="2400" dirty="0"/>
              <a:t> </a:t>
            </a:r>
            <a:r>
              <a:rPr lang="en-US" sz="2400" dirty="0" err="1"/>
              <a:t>classe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unit </a:t>
            </a:r>
            <a:r>
              <a:rPr lang="en-US" sz="2400" b="1" dirty="0" err="1"/>
              <a:t>System.Bluetooth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Portanto</a:t>
            </a:r>
            <a:r>
              <a:rPr lang="en-US" sz="2400" dirty="0"/>
              <a:t> declare a unit </a:t>
            </a:r>
            <a:r>
              <a:rPr lang="en-US" sz="2400" dirty="0" err="1"/>
              <a:t>abaixo</a:t>
            </a:r>
            <a:r>
              <a:rPr lang="en-US" sz="2400" dirty="0"/>
              <a:t> da clausula </a:t>
            </a:r>
            <a:r>
              <a:rPr lang="en-US" sz="2400" b="1" dirty="0"/>
              <a:t>uses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34C76FA-61CA-4050-8C17-2962F9390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5257800"/>
            <a:ext cx="2971800" cy="38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006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6F8E743-DC41-4238-81D4-F9BC18C94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servicos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7F17BBA-F1D5-48F8-B77D-EB9048616280}"/>
              </a:ext>
            </a:extLst>
          </p:cNvPr>
          <p:cNvSpPr txBox="1"/>
          <p:nvPr/>
        </p:nvSpPr>
        <p:spPr>
          <a:xfrm>
            <a:off x="609600" y="1905000"/>
            <a:ext cx="784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Essa </a:t>
            </a:r>
            <a:r>
              <a:rPr lang="en-US" sz="2400" dirty="0" err="1"/>
              <a:t>variável</a:t>
            </a:r>
            <a:r>
              <a:rPr lang="en-US" sz="2400" dirty="0"/>
              <a:t> </a:t>
            </a:r>
            <a:r>
              <a:rPr lang="en-US" sz="2400" dirty="0" err="1"/>
              <a:t>deverá</a:t>
            </a:r>
            <a:r>
              <a:rPr lang="en-US" sz="2400" dirty="0"/>
              <a:t> ser </a:t>
            </a:r>
            <a:r>
              <a:rPr lang="en-US" sz="2400" dirty="0" err="1"/>
              <a:t>pública</a:t>
            </a:r>
            <a:r>
              <a:rPr lang="en-US" sz="2400" dirty="0"/>
              <a:t> para </a:t>
            </a:r>
            <a:r>
              <a:rPr lang="en-US" sz="2400" dirty="0" err="1"/>
              <a:t>podermos</a:t>
            </a:r>
            <a:r>
              <a:rPr lang="en-US" sz="2400" dirty="0"/>
              <a:t> </a:t>
            </a:r>
            <a:r>
              <a:rPr lang="en-US" sz="2400" dirty="0" err="1"/>
              <a:t>acessá</a:t>
            </a:r>
            <a:r>
              <a:rPr lang="en-US" sz="2400" dirty="0"/>
              <a:t>-la e </a:t>
            </a:r>
            <a:r>
              <a:rPr lang="en-US" sz="2400" dirty="0" err="1"/>
              <a:t>modificá</a:t>
            </a:r>
            <a:r>
              <a:rPr lang="en-US" sz="2400" dirty="0"/>
              <a:t>-la a </a:t>
            </a:r>
            <a:r>
              <a:rPr lang="en-US" sz="2400" dirty="0" err="1"/>
              <a:t>partir</a:t>
            </a:r>
            <a:r>
              <a:rPr lang="en-US" sz="2400" dirty="0"/>
              <a:t> de </a:t>
            </a:r>
            <a:r>
              <a:rPr lang="en-US" sz="2400" dirty="0" err="1"/>
              <a:t>outras</a:t>
            </a:r>
            <a:r>
              <a:rPr lang="en-US" sz="2400" dirty="0"/>
              <a:t> units, por tanto </a:t>
            </a:r>
            <a:r>
              <a:rPr lang="en-US" sz="2400" dirty="0" err="1"/>
              <a:t>abaixo</a:t>
            </a:r>
            <a:r>
              <a:rPr lang="en-US" sz="2400" dirty="0"/>
              <a:t> da clausula </a:t>
            </a:r>
            <a:r>
              <a:rPr lang="en-US" sz="2400" b="1" dirty="0"/>
              <a:t>Public </a:t>
            </a:r>
            <a:r>
              <a:rPr lang="en-US" sz="2400" dirty="0"/>
              <a:t>da </a:t>
            </a:r>
            <a:r>
              <a:rPr lang="en-US" sz="2400" dirty="0" err="1"/>
              <a:t>classe</a:t>
            </a:r>
            <a:r>
              <a:rPr lang="en-US" sz="2400" dirty="0"/>
              <a:t> </a:t>
            </a:r>
            <a:r>
              <a:rPr lang="en-US" sz="2400" b="1" dirty="0" err="1"/>
              <a:t>TfrmServicos</a:t>
            </a:r>
            <a:r>
              <a:rPr lang="en-US" sz="2400" dirty="0"/>
              <a:t> </a:t>
            </a:r>
            <a:r>
              <a:rPr lang="en-US" sz="2400" dirty="0" err="1"/>
              <a:t>declarada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b="1" dirty="0"/>
              <a:t>interface </a:t>
            </a:r>
            <a:r>
              <a:rPr lang="en-US" sz="2400" dirty="0"/>
              <a:t>declare a </a:t>
            </a:r>
            <a:r>
              <a:rPr lang="en-US" sz="2400" dirty="0" err="1"/>
              <a:t>variável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  <a:endParaRPr lang="en-US" sz="2400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8E93B1C-FD43-4A05-9CF5-A16F4694D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191000"/>
            <a:ext cx="4602824" cy="86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709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712C7A6-B569-4C4B-8239-A07B898D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pic>
        <p:nvPicPr>
          <p:cNvPr id="5" name="Imagem 4" descr="Tela de computador&#10;&#10;Descrição gerada automaticamente">
            <a:extLst>
              <a:ext uri="{FF2B5EF4-FFF2-40B4-BE49-F238E27FC236}">
                <a16:creationId xmlns:a16="http://schemas.microsoft.com/office/drawing/2014/main" id="{07F0D631-4043-4760-8ADE-2B8F32642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78" y="1490007"/>
            <a:ext cx="4343400" cy="342231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45EA6C0-E49B-489C-ABD7-11521B99E2E7}"/>
              </a:ext>
            </a:extLst>
          </p:cNvPr>
          <p:cNvSpPr txBox="1"/>
          <p:nvPr/>
        </p:nvSpPr>
        <p:spPr>
          <a:xfrm>
            <a:off x="228600" y="2209800"/>
            <a:ext cx="350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novo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projeto</a:t>
            </a:r>
            <a:r>
              <a:rPr lang="en-US" sz="2400" dirty="0"/>
              <a:t>, com o </a:t>
            </a:r>
            <a:r>
              <a:rPr lang="en-US" sz="2400" dirty="0" err="1"/>
              <a:t>nome</a:t>
            </a:r>
            <a:r>
              <a:rPr lang="en-US" sz="2400" dirty="0"/>
              <a:t> </a:t>
            </a:r>
            <a:r>
              <a:rPr lang="en-US" sz="2400" b="1" dirty="0" err="1"/>
              <a:t>frmWindowsU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65F26E2-5D97-4B9F-8509-731B181558F8}"/>
              </a:ext>
            </a:extLst>
          </p:cNvPr>
          <p:cNvSpPr txBox="1"/>
          <p:nvPr/>
        </p:nvSpPr>
        <p:spPr>
          <a:xfrm>
            <a:off x="443948" y="4873485"/>
            <a:ext cx="4509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frmWindows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23420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62B5203-F0A4-405A-A7C3-7E0AD2EFB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7F6AB9-4AC0-4D89-B883-31EC81EFA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768" y="1600200"/>
            <a:ext cx="2657475" cy="26289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8FB83AC-B718-429D-BAB0-91A89B11B3C9}"/>
              </a:ext>
            </a:extLst>
          </p:cNvPr>
          <p:cNvSpPr txBox="1"/>
          <p:nvPr/>
        </p:nvSpPr>
        <p:spPr>
          <a:xfrm>
            <a:off x="368191" y="2286000"/>
            <a:ext cx="4657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da aba </a:t>
            </a:r>
            <a:r>
              <a:rPr lang="en-US" sz="2400" b="1" dirty="0"/>
              <a:t>Standard </a:t>
            </a:r>
            <a:r>
              <a:rPr lang="en-US" sz="2400" dirty="0"/>
              <a:t>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TRectangle</a:t>
            </a:r>
            <a:endParaRPr lang="en-US" sz="24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1AA927E-EBBA-4902-8114-E1D060621F7B}"/>
              </a:ext>
            </a:extLst>
          </p:cNvPr>
          <p:cNvSpPr txBox="1"/>
          <p:nvPr/>
        </p:nvSpPr>
        <p:spPr>
          <a:xfrm>
            <a:off x="3085095" y="4432637"/>
            <a:ext cx="5091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Rectangle1</a:t>
            </a:r>
            <a:r>
              <a:rPr lang="en-US" sz="2400" dirty="0"/>
              <a:t> 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Top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Fill -&gt; Color: #FFFFBA06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36495A9-6457-49BF-888B-71CF38F77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56" y="4414760"/>
            <a:ext cx="2553706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781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7440193-073D-456D-AA25-614604C29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5" y="1676400"/>
            <a:ext cx="2638425" cy="25908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4F3A2FB-9D41-4EB1-AF3C-7A74FBCB0E97}"/>
              </a:ext>
            </a:extLst>
          </p:cNvPr>
          <p:cNvSpPr txBox="1"/>
          <p:nvPr/>
        </p:nvSpPr>
        <p:spPr>
          <a:xfrm>
            <a:off x="504826" y="16764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 aba </a:t>
            </a:r>
            <a:r>
              <a:rPr lang="en-US" sz="2400" b="1" dirty="0"/>
              <a:t>Standard</a:t>
            </a:r>
            <a:r>
              <a:rPr lang="en-US" sz="2400" dirty="0"/>
              <a:t> </a:t>
            </a:r>
            <a:r>
              <a:rPr lang="en-US" sz="2400" dirty="0" err="1"/>
              <a:t>adicione</a:t>
            </a:r>
            <a:r>
              <a:rPr lang="en-US" sz="2400" dirty="0"/>
              <a:t> </a:t>
            </a:r>
            <a:r>
              <a:rPr lang="en-US" sz="2400" dirty="0" err="1"/>
              <a:t>dois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b="1" dirty="0" err="1"/>
              <a:t>TButton</a:t>
            </a:r>
            <a:r>
              <a:rPr lang="en-US" sz="2400" b="1" dirty="0"/>
              <a:t> </a:t>
            </a:r>
            <a:r>
              <a:rPr lang="en-US" sz="2400" dirty="0"/>
              <a:t>e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TLabel</a:t>
            </a:r>
            <a:r>
              <a:rPr lang="en-US" sz="2400" b="1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formulário</a:t>
            </a:r>
            <a:r>
              <a:rPr lang="en-US" sz="2400" b="1" dirty="0"/>
              <a:t> </a:t>
            </a:r>
          </a:p>
        </p:txBody>
      </p:sp>
      <p:pic>
        <p:nvPicPr>
          <p:cNvPr id="6" name="Imagem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D589DED7-6844-4DE9-B378-CC9563521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57600"/>
            <a:ext cx="2495550" cy="27336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FA55B0F-D067-445E-8DCE-34E2F0874F3D}"/>
              </a:ext>
            </a:extLst>
          </p:cNvPr>
          <p:cNvSpPr txBox="1"/>
          <p:nvPr/>
        </p:nvSpPr>
        <p:spPr>
          <a:xfrm>
            <a:off x="3429000" y="4724400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 err="1"/>
              <a:t>Mova</a:t>
            </a:r>
            <a:r>
              <a:rPr lang="en-US" sz="2400" dirty="0"/>
              <a:t> </a:t>
            </a:r>
            <a:r>
              <a:rPr lang="en-US" sz="2400" dirty="0" err="1"/>
              <a:t>esses</a:t>
            </a:r>
            <a:r>
              <a:rPr lang="en-US" sz="2400" dirty="0"/>
              <a:t> 3 </a:t>
            </a:r>
            <a:r>
              <a:rPr lang="en-US" sz="2400" dirty="0" err="1"/>
              <a:t>componentes</a:t>
            </a:r>
            <a:r>
              <a:rPr lang="en-US" sz="2400" dirty="0"/>
              <a:t> para dentro do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Rectangle1</a:t>
            </a:r>
            <a:r>
              <a:rPr lang="en-US" sz="2400" dirty="0"/>
              <a:t> </a:t>
            </a:r>
            <a:r>
              <a:rPr lang="en-US" sz="2400" dirty="0" err="1"/>
              <a:t>usando</a:t>
            </a:r>
            <a:r>
              <a:rPr lang="en-US" sz="2400" dirty="0"/>
              <a:t> a </a:t>
            </a:r>
            <a:r>
              <a:rPr lang="en-US" sz="2400" dirty="0" err="1"/>
              <a:t>janela</a:t>
            </a:r>
            <a:r>
              <a:rPr lang="en-US" sz="2400" dirty="0"/>
              <a:t> </a:t>
            </a:r>
            <a:r>
              <a:rPr lang="en-US" sz="2400" b="1" dirty="0"/>
              <a:t>Structure</a:t>
            </a:r>
            <a:r>
              <a:rPr lang="en-US" sz="2400" dirty="0"/>
              <a:t> 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D710C62-1F60-466C-811D-D9E7375FE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40938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60113CE-B7E6-4585-A5F5-43B3C1E8F3C8}"/>
              </a:ext>
            </a:extLst>
          </p:cNvPr>
          <p:cNvSpPr txBox="1"/>
          <p:nvPr/>
        </p:nvSpPr>
        <p:spPr>
          <a:xfrm>
            <a:off x="457200" y="1567162"/>
            <a:ext cx="7760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Button1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 </a:t>
            </a:r>
            <a:r>
              <a:rPr lang="en-US" sz="2400" b="1" dirty="0" err="1"/>
              <a:t>priortoolbutton</a:t>
            </a:r>
            <a:endParaRPr lang="en-US" sz="24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34A127B-F58C-47CF-A39F-EA200EC92E5A}"/>
              </a:ext>
            </a:extLst>
          </p:cNvPr>
          <p:cNvSpPr txBox="1"/>
          <p:nvPr/>
        </p:nvSpPr>
        <p:spPr>
          <a:xfrm>
            <a:off x="420757" y="3048000"/>
            <a:ext cx="7760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Button2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Right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 </a:t>
            </a:r>
            <a:r>
              <a:rPr lang="en-US" sz="2400" b="1" dirty="0" err="1"/>
              <a:t>playtoolbutton</a:t>
            </a:r>
            <a:endParaRPr lang="en-US" sz="2400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762CEC5-1380-45BF-B7AB-D320884DD9F9}"/>
              </a:ext>
            </a:extLst>
          </p:cNvPr>
          <p:cNvSpPr txBox="1"/>
          <p:nvPr/>
        </p:nvSpPr>
        <p:spPr>
          <a:xfrm>
            <a:off x="609600" y="4495800"/>
            <a:ext cx="754244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Label1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Center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AutoSize</a:t>
            </a:r>
            <a:r>
              <a:rPr lang="en-US" sz="2400" b="1" dirty="0"/>
              <a:t>: True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Controlador</a:t>
            </a:r>
            <a:r>
              <a:rPr lang="en-US" sz="2400" b="1" dirty="0"/>
              <a:t> 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TextSettings</a:t>
            </a:r>
            <a:r>
              <a:rPr lang="en-US" sz="2400" b="1" dirty="0"/>
              <a:t> -&gt; Font -&gt; Size: 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</a:t>
            </a:r>
            <a:r>
              <a:rPr lang="en-US" sz="2400" b="1" dirty="0"/>
              <a:t> -&gt; </a:t>
            </a:r>
            <a:r>
              <a:rPr lang="en-US" sz="2400" b="1" dirty="0" err="1"/>
              <a:t>WordWrap</a:t>
            </a:r>
            <a:r>
              <a:rPr lang="en-US" sz="2400" b="1" dirty="0"/>
              <a:t>: False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1FB402C-7563-430F-BAD6-7D082B31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121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68CD4BF-4B6C-435D-8B2E-D247A098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979D1BB-B729-4C24-BBC3-4BECD1B61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20951"/>
            <a:ext cx="6705600" cy="527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175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0EDC875-2E4B-4DDC-9AB1-186D1C95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DCF82AE-F813-48C4-8C6C-380B5ABBC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62960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481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E0C3CA3-6A2D-448A-B978-4CEF1D51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0578A3-6FAE-4293-AA73-58B229C50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581869"/>
            <a:ext cx="6334125" cy="16573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478E4F0-8817-4C4D-AFCF-1645AEE62128}"/>
              </a:ext>
            </a:extLst>
          </p:cNvPr>
          <p:cNvSpPr txBox="1"/>
          <p:nvPr/>
        </p:nvSpPr>
        <p:spPr>
          <a:xfrm>
            <a:off x="457200" y="1783533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TLayout</a:t>
            </a:r>
            <a:r>
              <a:rPr lang="en-US" sz="2400" b="1" dirty="0"/>
              <a:t> </a:t>
            </a:r>
            <a:r>
              <a:rPr lang="en-US" sz="2400" dirty="0"/>
              <a:t>da aba </a:t>
            </a:r>
            <a:r>
              <a:rPr lang="en-US" sz="2400" b="1" dirty="0"/>
              <a:t>Layouts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formulário</a:t>
            </a:r>
            <a:r>
              <a:rPr lang="en-US" sz="2400" b="1" dirty="0"/>
              <a:t> </a:t>
            </a:r>
            <a:r>
              <a:rPr lang="en-US" sz="2400" dirty="0"/>
              <a:t>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C3734D7-62CE-43D7-8C7E-BB0C80C7E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447456"/>
            <a:ext cx="26289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749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1911951-B490-47A7-91F7-E34E03A4E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CD6A9F-A8B6-46FC-883C-4F50D73E8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371600"/>
            <a:ext cx="2638425" cy="26574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B2E68D3-55A7-438D-940B-5AB3770FDA19}"/>
              </a:ext>
            </a:extLst>
          </p:cNvPr>
          <p:cNvSpPr txBox="1"/>
          <p:nvPr/>
        </p:nvSpPr>
        <p:spPr>
          <a:xfrm>
            <a:off x="609600" y="2133600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TComboBox</a:t>
            </a:r>
            <a:r>
              <a:rPr lang="en-US" sz="2400" dirty="0"/>
              <a:t> e um </a:t>
            </a:r>
            <a:r>
              <a:rPr lang="en-US" sz="2400" b="1" dirty="0" err="1"/>
              <a:t>TLabel</a:t>
            </a:r>
            <a:r>
              <a:rPr lang="en-US" sz="2400" dirty="0"/>
              <a:t> da aba </a:t>
            </a:r>
            <a:r>
              <a:rPr lang="en-US" sz="2400" b="1" dirty="0"/>
              <a:t>Standard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b="1" dirty="0"/>
              <a:t>Layout1</a:t>
            </a:r>
            <a:r>
              <a:rPr lang="en-US" sz="2400" dirty="0"/>
              <a:t>  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D1C8FB8-785D-4ACD-9D8D-DC7B0E32C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4259097"/>
            <a:ext cx="7686675" cy="232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7247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FACFA1E-6FC7-4A7E-8E9E-D742E81A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B2B0F9F-7EF2-4B45-B429-D5FB65A49BBA}"/>
              </a:ext>
            </a:extLst>
          </p:cNvPr>
          <p:cNvSpPr txBox="1"/>
          <p:nvPr/>
        </p:nvSpPr>
        <p:spPr>
          <a:xfrm>
            <a:off x="609600" y="1905000"/>
            <a:ext cx="697659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Label2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Left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“</a:t>
            </a:r>
            <a:r>
              <a:rPr lang="en-US" sz="2400" b="1" dirty="0" err="1"/>
              <a:t>Dispositivo</a:t>
            </a:r>
            <a:r>
              <a:rPr lang="en-US" sz="2400" b="1" dirty="0"/>
              <a:t>:” (Sem </a:t>
            </a:r>
            <a:r>
              <a:rPr lang="en-US" sz="2400" b="1" dirty="0" err="1"/>
              <a:t>aspas</a:t>
            </a:r>
            <a:r>
              <a:rPr lang="en-US" sz="2400" b="1" dirty="0"/>
              <a:t>)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ComboBox1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Right: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Top: 10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cbDispositivo</a:t>
            </a:r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776193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70C36E6-716D-4202-85B8-51729A142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A8A1530-2F47-4CD2-A12C-E42166E7B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4000"/>
            <a:ext cx="63055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8917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0C1B143-BF1D-4514-8CCA-74C76040D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8CC022-D29E-4333-9E32-5F6B114E5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2628900" cy="264795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2F1B864-B9E6-444D-AB30-7B033E4A54E9}"/>
              </a:ext>
            </a:extLst>
          </p:cNvPr>
          <p:cNvSpPr txBox="1"/>
          <p:nvPr/>
        </p:nvSpPr>
        <p:spPr>
          <a:xfrm>
            <a:off x="3200400" y="2152471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da aba </a:t>
            </a:r>
            <a:r>
              <a:rPr lang="en-US" sz="2400" b="1" dirty="0"/>
              <a:t>Standard </a:t>
            </a:r>
            <a:r>
              <a:rPr lang="en-US" sz="2400" dirty="0"/>
              <a:t>um </a:t>
            </a:r>
            <a:r>
              <a:rPr lang="en-US" sz="2400" dirty="0" err="1"/>
              <a:t>componente</a:t>
            </a:r>
            <a:r>
              <a:rPr lang="en-US" sz="2400" b="1" dirty="0"/>
              <a:t> </a:t>
            </a:r>
            <a:r>
              <a:rPr lang="en-US" sz="2400" b="1" dirty="0" err="1"/>
              <a:t>TMemo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formulário</a:t>
            </a:r>
            <a:endParaRPr lang="en-US" sz="2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3354009-FE83-40E0-B229-BA732CF87C46}"/>
              </a:ext>
            </a:extLst>
          </p:cNvPr>
          <p:cNvSpPr txBox="1"/>
          <p:nvPr/>
        </p:nvSpPr>
        <p:spPr>
          <a:xfrm>
            <a:off x="457200" y="4953000"/>
            <a:ext cx="594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as </a:t>
            </a:r>
            <a:r>
              <a:rPr lang="en-US" sz="2400" dirty="0" err="1"/>
              <a:t>propriedades</a:t>
            </a:r>
            <a:r>
              <a:rPr lang="en-US" sz="2400" dirty="0"/>
              <a:t> do </a:t>
            </a:r>
            <a:r>
              <a:rPr lang="en-US" sz="2400" b="1" dirty="0"/>
              <a:t>Memo1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Top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memHistorico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Height: 150</a:t>
            </a:r>
          </a:p>
        </p:txBody>
      </p:sp>
    </p:spTree>
    <p:extLst>
      <p:ext uri="{BB962C8B-B14F-4D97-AF65-F5344CB8AC3E}">
        <p14:creationId xmlns:p14="http://schemas.microsoft.com/office/powerpoint/2010/main" val="20933457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E2C30E8-AA4E-4270-9ACB-CC41C8E17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4334BBA-21A0-4925-B9B9-030BCCB9D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07090"/>
            <a:ext cx="63341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97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53758F8-FB10-4CAE-99F8-7074D511B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96BE4B-233B-428F-91CD-BCEE95B774C2}"/>
              </a:ext>
            </a:extLst>
          </p:cNvPr>
          <p:cNvSpPr txBox="1"/>
          <p:nvPr/>
        </p:nvSpPr>
        <p:spPr>
          <a:xfrm>
            <a:off x="3200400" y="1676400"/>
            <a:ext cx="5410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da aba </a:t>
            </a:r>
            <a:r>
              <a:rPr lang="en-US" sz="2400" b="1" dirty="0"/>
              <a:t>Layouts </a:t>
            </a:r>
            <a:r>
              <a:rPr lang="en-US" sz="2400" dirty="0"/>
              <a:t>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TGridPanelLayout</a:t>
            </a:r>
            <a:r>
              <a:rPr lang="en-US" sz="2400" b="1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formulário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b="1" dirty="0"/>
              <a:t>GridPanelLayout1 </a:t>
            </a:r>
            <a:r>
              <a:rPr lang="en-US" sz="2400" dirty="0" err="1"/>
              <a:t>como</a:t>
            </a:r>
            <a:r>
              <a:rPr lang="en-US" sz="2400" dirty="0"/>
              <a:t> a </a:t>
            </a:r>
            <a:r>
              <a:rPr lang="en-US" sz="2400" dirty="0" err="1"/>
              <a:t>seguir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D457A35-D8BA-4F3A-82A6-8C44314B8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9916"/>
            <a:ext cx="2628900" cy="26384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1D1AB3A-CC5E-4DF5-B084-97F40BCA5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269" y="4664098"/>
            <a:ext cx="4947531" cy="185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713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23956B2-52B2-4CDF-BAA2-809D42C5F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9792E67-AFB4-4CB6-8EBD-FFFB4F31F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66452"/>
            <a:ext cx="2638425" cy="26384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F7381ED-F68E-400C-891B-5F35867F2899}"/>
              </a:ext>
            </a:extLst>
          </p:cNvPr>
          <p:cNvSpPr txBox="1"/>
          <p:nvPr/>
        </p:nvSpPr>
        <p:spPr>
          <a:xfrm>
            <a:off x="3124200" y="2286000"/>
            <a:ext cx="5638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4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b="1" dirty="0" err="1"/>
              <a:t>TButton</a:t>
            </a:r>
            <a:r>
              <a:rPr lang="en-US" sz="2400" b="1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b="1" dirty="0"/>
              <a:t>GridPanelLayout1 </a:t>
            </a:r>
            <a:r>
              <a:rPr lang="en-US" sz="2400" dirty="0"/>
              <a:t>e configure </a:t>
            </a:r>
            <a:r>
              <a:rPr lang="en-US" sz="2400" dirty="0" err="1"/>
              <a:t>todos</a:t>
            </a:r>
            <a:r>
              <a:rPr lang="en-US" sz="2400" dirty="0"/>
              <a:t> com as </a:t>
            </a:r>
            <a:r>
              <a:rPr lang="en-US" sz="2400" dirty="0" err="1"/>
              <a:t>propriedades</a:t>
            </a:r>
            <a:r>
              <a:rPr lang="en-US" sz="2400" dirty="0"/>
              <a:t> a </a:t>
            </a:r>
            <a:r>
              <a:rPr lang="en-US" sz="2400" dirty="0" err="1"/>
              <a:t>seguir</a:t>
            </a:r>
            <a:r>
              <a:rPr lang="en-US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Top: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Right: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Left:5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Bottom:5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31376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3A7A6CA-72E5-40D5-B0F5-7FFDDA54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529254A-1D45-4B30-B450-EA632179256F}"/>
              </a:ext>
            </a:extLst>
          </p:cNvPr>
          <p:cNvSpPr txBox="1"/>
          <p:nvPr/>
        </p:nvSpPr>
        <p:spPr>
          <a:xfrm>
            <a:off x="457200" y="1524000"/>
            <a:ext cx="7467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Button3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/>
              <a:t>Name: </a:t>
            </a:r>
            <a:r>
              <a:rPr lang="en-US" sz="2200" b="1" dirty="0" err="1"/>
              <a:t>btnNavegar</a:t>
            </a:r>
            <a:endParaRPr lang="en-US" sz="22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/>
              <a:t>Text: </a:t>
            </a:r>
            <a:r>
              <a:rPr lang="en-US" sz="2200" b="1" dirty="0" err="1"/>
              <a:t>Navegar</a:t>
            </a:r>
            <a:endParaRPr lang="en-US" sz="2200" b="1" dirty="0"/>
          </a:p>
          <a:p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Button4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/>
              <a:t>Name: </a:t>
            </a:r>
            <a:r>
              <a:rPr lang="en-US" sz="2200" b="1" dirty="0" err="1"/>
              <a:t>btnMonitor</a:t>
            </a:r>
            <a:endParaRPr lang="en-US" sz="22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/>
              <a:t>Text: Monitor Off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CE0D245-1BE7-429C-9B2E-D7030BE0BA5A}"/>
              </a:ext>
            </a:extLst>
          </p:cNvPr>
          <p:cNvSpPr txBox="1"/>
          <p:nvPr/>
        </p:nvSpPr>
        <p:spPr>
          <a:xfrm>
            <a:off x="4419600" y="1524000"/>
            <a:ext cx="4286751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Button5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/>
              <a:t>Name: </a:t>
            </a:r>
            <a:r>
              <a:rPr lang="en-US" sz="2200" b="1" dirty="0" err="1"/>
              <a:t>btnCalculadora</a:t>
            </a:r>
            <a:endParaRPr lang="en-US" sz="22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/>
              <a:t>Text: </a:t>
            </a:r>
            <a:r>
              <a:rPr lang="en-US" sz="2200" b="1" dirty="0" err="1"/>
              <a:t>Calculadora</a:t>
            </a:r>
            <a:endParaRPr lang="en-US" sz="22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Button6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/>
              <a:t>Name: </a:t>
            </a:r>
            <a:r>
              <a:rPr lang="en-US" sz="2200" b="1" dirty="0" err="1"/>
              <a:t>btnPC</a:t>
            </a:r>
            <a:endParaRPr lang="en-US" sz="22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/>
              <a:t>Text: </a:t>
            </a:r>
            <a:r>
              <a:rPr lang="en-US" sz="2200" b="1" dirty="0" err="1"/>
              <a:t>Desligar</a:t>
            </a:r>
            <a:r>
              <a:rPr lang="en-US" sz="2200" b="1" dirty="0"/>
              <a:t> PC</a:t>
            </a:r>
          </a:p>
          <a:p>
            <a:endParaRPr lang="en-US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5ACCC95-C7E9-400E-9115-9A138086C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4299433"/>
            <a:ext cx="62960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90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B92F4787-DDA4-4E3B-95FE-A5EA07BB1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B8EBD84-7856-4929-B118-57384D4D6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26" y="1676400"/>
            <a:ext cx="2647950" cy="25812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9242BBF-4EAB-491F-BF41-CAB0AAB94F9A}"/>
              </a:ext>
            </a:extLst>
          </p:cNvPr>
          <p:cNvSpPr txBox="1"/>
          <p:nvPr/>
        </p:nvSpPr>
        <p:spPr>
          <a:xfrm>
            <a:off x="3246404" y="1679713"/>
            <a:ext cx="54337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TMultiView</a:t>
            </a:r>
            <a:r>
              <a:rPr lang="en-US" sz="2400" dirty="0"/>
              <a:t> da aba </a:t>
            </a:r>
            <a:r>
              <a:rPr lang="en-US" sz="2400" b="1" dirty="0"/>
              <a:t>Common Controls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8C4181D-3BB0-45DA-952A-FF96D36D9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3854312"/>
            <a:ext cx="2505075" cy="264795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830BAF4-A695-46DA-9905-389CC6D04E7D}"/>
              </a:ext>
            </a:extLst>
          </p:cNvPr>
          <p:cNvSpPr txBox="1"/>
          <p:nvPr/>
        </p:nvSpPr>
        <p:spPr>
          <a:xfrm>
            <a:off x="457201" y="4543794"/>
            <a:ext cx="518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b="1" dirty="0"/>
              <a:t>MultiView1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Mode: Drawer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MasterButton</a:t>
            </a:r>
            <a:r>
              <a:rPr lang="en-US" sz="2400" b="1" dirty="0"/>
              <a:t>: </a:t>
            </a:r>
            <a:r>
              <a:rPr lang="en-US" sz="2400" b="1" dirty="0" err="1"/>
              <a:t>btnMenu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426203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8538446-11C4-484A-8294-F68FD126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9073181-C76F-4A8A-AFBD-19B34188CAD1}"/>
              </a:ext>
            </a:extLst>
          </p:cNvPr>
          <p:cNvSpPr txBox="1"/>
          <p:nvPr/>
        </p:nvSpPr>
        <p:spPr>
          <a:xfrm>
            <a:off x="609600" y="1905000"/>
            <a:ext cx="7848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Nesse</a:t>
            </a:r>
            <a:r>
              <a:rPr lang="en-US" sz="2400" dirty="0"/>
              <a:t>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também</a:t>
            </a:r>
            <a:r>
              <a:rPr lang="en-US" sz="2400" dirty="0"/>
              <a:t> </a:t>
            </a:r>
            <a:r>
              <a:rPr lang="en-US" sz="2400" dirty="0" err="1"/>
              <a:t>precisaremos</a:t>
            </a:r>
            <a:r>
              <a:rPr lang="en-US" sz="2400" dirty="0"/>
              <a:t> de </a:t>
            </a:r>
            <a:r>
              <a:rPr lang="en-US" sz="2400" dirty="0" err="1"/>
              <a:t>acesso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b="1" dirty="0" err="1"/>
              <a:t>ImageList</a:t>
            </a:r>
            <a:r>
              <a:rPr lang="en-US" sz="2400" b="1" dirty="0"/>
              <a:t> </a:t>
            </a:r>
            <a:r>
              <a:rPr lang="en-US" sz="2400" dirty="0"/>
              <a:t>do </a:t>
            </a:r>
            <a:r>
              <a:rPr lang="en-US" sz="2400" dirty="0" err="1"/>
              <a:t>formulário</a:t>
            </a:r>
            <a:r>
              <a:rPr lang="en-US" sz="2400" dirty="0"/>
              <a:t> principal, para </a:t>
            </a:r>
            <a:r>
              <a:rPr lang="en-US" sz="2400" dirty="0" err="1"/>
              <a:t>isso</a:t>
            </a:r>
            <a:r>
              <a:rPr lang="en-US" sz="2400" dirty="0"/>
              <a:t> </a:t>
            </a:r>
            <a:r>
              <a:rPr lang="en-US" sz="2400" dirty="0" err="1"/>
              <a:t>precisamos</a:t>
            </a:r>
            <a:r>
              <a:rPr lang="en-US" sz="2400" dirty="0"/>
              <a:t> declarer 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utilizavel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Para </a:t>
            </a:r>
            <a:r>
              <a:rPr lang="en-US" sz="2400" dirty="0" err="1"/>
              <a:t>isso</a:t>
            </a:r>
            <a:r>
              <a:rPr lang="en-US" sz="2400" dirty="0"/>
              <a:t> declare um </a:t>
            </a:r>
            <a:r>
              <a:rPr lang="en-US" sz="2400" dirty="0" err="1"/>
              <a:t>bloco</a:t>
            </a:r>
            <a:r>
              <a:rPr lang="en-US" sz="2400" dirty="0"/>
              <a:t> </a:t>
            </a:r>
            <a:r>
              <a:rPr lang="en-US" sz="2400" b="1" dirty="0"/>
              <a:t>uses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 do </a:t>
            </a:r>
            <a:r>
              <a:rPr lang="en-US" sz="2400" dirty="0" err="1"/>
              <a:t>inicio</a:t>
            </a:r>
            <a:r>
              <a:rPr lang="en-US" sz="2400" dirty="0"/>
              <a:t> do </a:t>
            </a:r>
            <a:r>
              <a:rPr lang="en-US" sz="2400" b="1" dirty="0"/>
              <a:t>implementation </a:t>
            </a:r>
            <a:r>
              <a:rPr lang="en-US" sz="2400" dirty="0"/>
              <a:t>e </a:t>
            </a:r>
            <a:r>
              <a:rPr lang="en-US" sz="2400" dirty="0" err="1"/>
              <a:t>então</a:t>
            </a:r>
            <a:r>
              <a:rPr lang="en-US" sz="2400" dirty="0"/>
              <a:t> declare a unit principal do </a:t>
            </a:r>
            <a:r>
              <a:rPr lang="en-US" sz="2400" dirty="0" err="1"/>
              <a:t>projeto</a:t>
            </a:r>
            <a:r>
              <a:rPr lang="en-US" sz="2400" dirty="0"/>
              <a:t>, no </a:t>
            </a:r>
            <a:r>
              <a:rPr lang="en-US" sz="2400" dirty="0" err="1"/>
              <a:t>caso</a:t>
            </a:r>
            <a:r>
              <a:rPr lang="en-US" sz="2400" dirty="0"/>
              <a:t> </a:t>
            </a:r>
            <a:r>
              <a:rPr lang="en-US" sz="2400" b="1" dirty="0" err="1"/>
              <a:t>frmPrincipalU</a:t>
            </a:r>
            <a:endParaRPr lang="en-US" sz="2400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B4118A7-7BBE-497E-90A4-EDC368FDF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181600"/>
            <a:ext cx="3935156" cy="89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110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DD8A83D-F86B-4D8E-8809-7EFDB13A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20FF376-F5B9-4743-956F-2738F3DB1CE9}"/>
              </a:ext>
            </a:extLst>
          </p:cNvPr>
          <p:cNvSpPr txBox="1"/>
          <p:nvPr/>
        </p:nvSpPr>
        <p:spPr>
          <a:xfrm>
            <a:off x="533400" y="16764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 </a:t>
            </a:r>
            <a:r>
              <a:rPr lang="en-US" sz="2400" dirty="0" err="1"/>
              <a:t>isso</a:t>
            </a:r>
            <a:r>
              <a:rPr lang="en-US" sz="2400" dirty="0"/>
              <a:t> </a:t>
            </a:r>
            <a:r>
              <a:rPr lang="en-US" sz="2400" dirty="0" err="1"/>
              <a:t>podemos</a:t>
            </a:r>
            <a:r>
              <a:rPr lang="en-US" sz="2400" dirty="0"/>
              <a:t> </a:t>
            </a:r>
            <a:r>
              <a:rPr lang="en-US" sz="2400" dirty="0" err="1"/>
              <a:t>acessar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icones</a:t>
            </a:r>
            <a:r>
              <a:rPr lang="en-US" sz="2400" dirty="0"/>
              <a:t> para </a:t>
            </a:r>
            <a:r>
              <a:rPr lang="en-US" sz="2400" dirty="0" err="1"/>
              <a:t>customizar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botões</a:t>
            </a:r>
            <a:r>
              <a:rPr lang="en-US" sz="2400" dirty="0"/>
              <a:t> dentro do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GridPanelLayout1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Agora dentro de </a:t>
            </a:r>
            <a:r>
              <a:rPr lang="en-US" sz="2400" dirty="0" err="1"/>
              <a:t>todos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botões</a:t>
            </a:r>
            <a:r>
              <a:rPr lang="en-US" sz="2400" dirty="0"/>
              <a:t> </a:t>
            </a:r>
            <a:r>
              <a:rPr lang="en-US" sz="2400" dirty="0" err="1"/>
              <a:t>defina</a:t>
            </a:r>
            <a:r>
              <a:rPr lang="en-US" sz="2400" dirty="0"/>
              <a:t> a </a:t>
            </a:r>
            <a:r>
              <a:rPr lang="en-US" sz="2400" dirty="0" err="1"/>
              <a:t>proprieade</a:t>
            </a:r>
            <a:r>
              <a:rPr lang="en-US" sz="2400" dirty="0"/>
              <a:t> </a:t>
            </a:r>
            <a:r>
              <a:rPr lang="en-US" sz="2400" b="1" dirty="0"/>
              <a:t>Images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b="1" dirty="0"/>
              <a:t>frmPrincipal.ImageList1</a:t>
            </a:r>
          </a:p>
        </p:txBody>
      </p:sp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72620180-CE21-49AC-B34B-B3B4639D6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114800"/>
            <a:ext cx="25241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819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F292448-FA31-4B53-ADFB-18AA4E465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569CC1-6210-414D-ADBF-93453531B0E0}"/>
              </a:ext>
            </a:extLst>
          </p:cNvPr>
          <p:cNvSpPr txBox="1"/>
          <p:nvPr/>
        </p:nvSpPr>
        <p:spPr>
          <a:xfrm>
            <a:off x="609600" y="1600200"/>
            <a:ext cx="81533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Precisamos</a:t>
            </a:r>
            <a:r>
              <a:rPr lang="en-US" sz="2400" dirty="0"/>
              <a:t> </a:t>
            </a:r>
            <a:r>
              <a:rPr lang="en-US" sz="2400" dirty="0" err="1"/>
              <a:t>então</a:t>
            </a:r>
            <a:r>
              <a:rPr lang="en-US" sz="2400" dirty="0"/>
              <a:t> </a:t>
            </a:r>
            <a:r>
              <a:rPr lang="en-US" sz="2400" dirty="0" err="1"/>
              <a:t>definir</a:t>
            </a:r>
            <a:r>
              <a:rPr lang="en-US" sz="2400" dirty="0"/>
              <a:t> qual </a:t>
            </a:r>
            <a:r>
              <a:rPr lang="en-US" sz="2400" dirty="0" err="1"/>
              <a:t>icone</a:t>
            </a:r>
            <a:r>
              <a:rPr lang="en-US" sz="2400" dirty="0"/>
              <a:t> do </a:t>
            </a:r>
            <a:r>
              <a:rPr lang="en-US" sz="2400" dirty="0" err="1"/>
              <a:t>ImageList</a:t>
            </a:r>
            <a:r>
              <a:rPr lang="en-US" sz="2400" dirty="0"/>
              <a:t> </a:t>
            </a:r>
            <a:r>
              <a:rPr lang="en-US" sz="2400" dirty="0" err="1"/>
              <a:t>será</a:t>
            </a:r>
            <a:r>
              <a:rPr lang="en-US" sz="2400" dirty="0"/>
              <a:t> </a:t>
            </a:r>
            <a:r>
              <a:rPr lang="en-US" sz="2400" dirty="0" err="1"/>
              <a:t>usada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botão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btnNavegar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ImageIndex:3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btnMonitor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ImageIndex:2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btnCalculadora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ImageIndex:4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btnPC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ImageIndex:0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C6D62A2-002B-4D5B-8470-514505A45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633" y="3429000"/>
            <a:ext cx="4620706" cy="165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6143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726AA0A-E4BC-4EEF-985D-492D44C9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9580C01-CBB5-4DF2-BFC9-9529C486E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4187"/>
            <a:ext cx="66198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838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FC8962F-1495-4023-A19F-29D988358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principal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CCD9E4-FE87-4903-BB07-1EEFFF224BB3}"/>
              </a:ext>
            </a:extLst>
          </p:cNvPr>
          <p:cNvSpPr txBox="1"/>
          <p:nvPr/>
        </p:nvSpPr>
        <p:spPr>
          <a:xfrm>
            <a:off x="609600" y="16764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Deixe</a:t>
            </a:r>
            <a:r>
              <a:rPr lang="en-US" sz="2400" dirty="0"/>
              <a:t> o </a:t>
            </a:r>
            <a:r>
              <a:rPr lang="en-US" sz="2400" b="1" dirty="0"/>
              <a:t>MultiView1 </a:t>
            </a:r>
            <a:r>
              <a:rPr lang="en-US" sz="2400" dirty="0" err="1"/>
              <a:t>aberto</a:t>
            </a:r>
            <a:r>
              <a:rPr lang="en-US" sz="2400" dirty="0"/>
              <a:t> para </a:t>
            </a:r>
            <a:r>
              <a:rPr lang="en-US" sz="2400" dirty="0" err="1"/>
              <a:t>podermos</a:t>
            </a:r>
            <a:r>
              <a:rPr lang="en-US" sz="2400" dirty="0"/>
              <a:t> </a:t>
            </a:r>
            <a:r>
              <a:rPr lang="en-US" sz="2400" dirty="0" err="1"/>
              <a:t>programar</a:t>
            </a:r>
            <a:r>
              <a:rPr lang="en-US" sz="2400" dirty="0"/>
              <a:t> a </a:t>
            </a:r>
            <a:r>
              <a:rPr lang="en-US" sz="2400" dirty="0" err="1"/>
              <a:t>chamada</a:t>
            </a:r>
            <a:r>
              <a:rPr lang="en-US" sz="2400" dirty="0"/>
              <a:t> dos </a:t>
            </a:r>
            <a:r>
              <a:rPr lang="en-US" sz="2400" dirty="0" err="1"/>
              <a:t>formulários</a:t>
            </a:r>
            <a:r>
              <a:rPr lang="en-US" sz="2400" dirty="0"/>
              <a:t> </a:t>
            </a:r>
            <a:endParaRPr lang="en-US" sz="2400" b="1" dirty="0"/>
          </a:p>
        </p:txBody>
      </p:sp>
      <p:pic>
        <p:nvPicPr>
          <p:cNvPr id="7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E92956D1-8B3C-497E-B2BA-EA827EA86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90800"/>
            <a:ext cx="4038600" cy="410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0773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72D599C-EE08-418C-A4B3-2EFEC245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principal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96E11E8-28D5-449F-8649-BF540B928062}"/>
              </a:ext>
            </a:extLst>
          </p:cNvPr>
          <p:cNvSpPr txBox="1"/>
          <p:nvPr/>
        </p:nvSpPr>
        <p:spPr>
          <a:xfrm>
            <a:off x="609601" y="19050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 clausula </a:t>
            </a:r>
            <a:r>
              <a:rPr lang="en-US" sz="2400" b="1" dirty="0"/>
              <a:t>uses </a:t>
            </a:r>
            <a:r>
              <a:rPr lang="en-US" sz="2400" dirty="0" err="1"/>
              <a:t>após</a:t>
            </a:r>
            <a:r>
              <a:rPr lang="en-US" sz="2400" dirty="0"/>
              <a:t> o </a:t>
            </a:r>
            <a:r>
              <a:rPr lang="en-US" sz="2400" dirty="0" err="1"/>
              <a:t>início</a:t>
            </a:r>
            <a:r>
              <a:rPr lang="en-US" sz="2400" dirty="0"/>
              <a:t> da interface, declare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formulários</a:t>
            </a:r>
            <a:r>
              <a:rPr lang="en-US" sz="2400" dirty="0"/>
              <a:t> que </a:t>
            </a:r>
            <a:r>
              <a:rPr lang="en-US" sz="2400" dirty="0" err="1"/>
              <a:t>criamos</a:t>
            </a:r>
            <a:r>
              <a:rPr lang="en-US" sz="2400" dirty="0"/>
              <a:t> </a:t>
            </a:r>
            <a:r>
              <a:rPr lang="en-US" sz="2400" dirty="0" err="1"/>
              <a:t>até</a:t>
            </a:r>
            <a:r>
              <a:rPr lang="en-US" sz="2400" dirty="0"/>
              <a:t> agora no </a:t>
            </a:r>
            <a:r>
              <a:rPr lang="en-US" sz="2400" dirty="0" err="1"/>
              <a:t>projeto</a:t>
            </a:r>
            <a:endParaRPr lang="en-US" sz="2400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DB97B55-17BF-46A9-A65F-115ED16C9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3206794"/>
            <a:ext cx="7337073" cy="117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177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459887D-AB06-456D-821F-301A91EF1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principal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9F62AC5-F6A1-4C91-901C-09E4406C362F}"/>
              </a:ext>
            </a:extLst>
          </p:cNvPr>
          <p:cNvSpPr txBox="1"/>
          <p:nvPr/>
        </p:nvSpPr>
        <p:spPr>
          <a:xfrm>
            <a:off x="609600" y="17526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evento</a:t>
            </a:r>
            <a:r>
              <a:rPr lang="en-US" sz="2400" dirty="0"/>
              <a:t> </a:t>
            </a:r>
            <a:r>
              <a:rPr lang="en-US" sz="2400" b="1" dirty="0" err="1"/>
              <a:t>OnClick</a:t>
            </a:r>
            <a:r>
              <a:rPr lang="en-US" sz="2400" b="1" dirty="0"/>
              <a:t> </a:t>
            </a:r>
            <a:r>
              <a:rPr lang="en-US" sz="2400" dirty="0"/>
              <a:t>do </a:t>
            </a:r>
            <a:r>
              <a:rPr lang="en-US" sz="2400" b="1" dirty="0"/>
              <a:t>ListBoxItem1 </a:t>
            </a:r>
            <a:r>
              <a:rPr lang="en-US" sz="2400" dirty="0"/>
              <a:t>para </a:t>
            </a:r>
            <a:r>
              <a:rPr lang="en-US" sz="2400" dirty="0" err="1"/>
              <a:t>fazer</a:t>
            </a:r>
            <a:r>
              <a:rPr lang="en-US" sz="2400" dirty="0"/>
              <a:t> a </a:t>
            </a:r>
            <a:r>
              <a:rPr lang="en-US" sz="2400" dirty="0" err="1"/>
              <a:t>chamada</a:t>
            </a:r>
            <a:r>
              <a:rPr lang="en-US" sz="2400" dirty="0"/>
              <a:t> do </a:t>
            </a:r>
            <a:r>
              <a:rPr lang="en-US" sz="2400" dirty="0" err="1"/>
              <a:t>formulário</a:t>
            </a:r>
            <a:r>
              <a:rPr lang="en-US" sz="2400" dirty="0"/>
              <a:t> de </a:t>
            </a:r>
            <a:r>
              <a:rPr lang="en-US" sz="2400" dirty="0" err="1"/>
              <a:t>descoberta</a:t>
            </a:r>
            <a:r>
              <a:rPr lang="en-US" sz="2400" dirty="0"/>
              <a:t> de </a:t>
            </a:r>
            <a:r>
              <a:rPr lang="en-US" sz="2400" dirty="0" err="1"/>
              <a:t>dispositivos</a:t>
            </a:r>
            <a:r>
              <a:rPr lang="en-US" sz="2400" dirty="0"/>
              <a:t> </a:t>
            </a:r>
            <a:endParaRPr lang="en-US" sz="2400" b="1" dirty="0"/>
          </a:p>
        </p:txBody>
      </p:sp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8FB63F2F-ECBB-4CD7-9148-CCCEA5232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253409"/>
            <a:ext cx="2495550" cy="25527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D7A1BD8-5CD7-4900-AF1A-CDA4050D0C06}"/>
              </a:ext>
            </a:extLst>
          </p:cNvPr>
          <p:cNvSpPr txBox="1"/>
          <p:nvPr/>
        </p:nvSpPr>
        <p:spPr>
          <a:xfrm>
            <a:off x="3352800" y="3143071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Dentro da </a:t>
            </a:r>
            <a:r>
              <a:rPr lang="en-US" sz="2400" dirty="0" err="1"/>
              <a:t>função</a:t>
            </a:r>
            <a:r>
              <a:rPr lang="en-US" sz="2400" dirty="0"/>
              <a:t> </a:t>
            </a:r>
            <a:r>
              <a:rPr lang="en-US" sz="2400" dirty="0" err="1"/>
              <a:t>gerada</a:t>
            </a:r>
            <a:r>
              <a:rPr lang="en-US" sz="2400" dirty="0"/>
              <a:t> </a:t>
            </a:r>
            <a:r>
              <a:rPr lang="en-US" sz="2400" dirty="0" err="1"/>
              <a:t>faça</a:t>
            </a:r>
            <a:r>
              <a:rPr lang="en-US" sz="2400" dirty="0"/>
              <a:t> a </a:t>
            </a:r>
            <a:r>
              <a:rPr lang="en-US" sz="2400" dirty="0" err="1"/>
              <a:t>chamada</a:t>
            </a:r>
            <a:r>
              <a:rPr lang="en-US" sz="2400" dirty="0"/>
              <a:t> do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usando</a:t>
            </a:r>
            <a:r>
              <a:rPr lang="en-US" sz="2400" dirty="0"/>
              <a:t> o </a:t>
            </a:r>
            <a:r>
              <a:rPr lang="en-US" sz="2400" dirty="0" err="1"/>
              <a:t>método</a:t>
            </a:r>
            <a:r>
              <a:rPr lang="en-US" sz="2400" dirty="0"/>
              <a:t> </a:t>
            </a:r>
            <a:r>
              <a:rPr lang="en-US" sz="2400" b="1" dirty="0"/>
              <a:t>Show</a:t>
            </a:r>
            <a:r>
              <a:rPr lang="en-US" sz="2400" dirty="0"/>
              <a:t>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C209386-97C1-432B-AF67-8E9EF5913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4529758"/>
            <a:ext cx="5137889" cy="72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9324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7FCA99B-BB81-4A4B-B9F3-064AF468F865}"/>
              </a:ext>
            </a:extLst>
          </p:cNvPr>
          <p:cNvSpPr txBox="1"/>
          <p:nvPr/>
        </p:nvSpPr>
        <p:spPr>
          <a:xfrm>
            <a:off x="609600" y="17526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evento</a:t>
            </a:r>
            <a:r>
              <a:rPr lang="en-US" sz="2400" dirty="0"/>
              <a:t> </a:t>
            </a:r>
            <a:r>
              <a:rPr lang="en-US" sz="2400" b="1" dirty="0" err="1"/>
              <a:t>OnClick</a:t>
            </a:r>
            <a:r>
              <a:rPr lang="en-US" sz="2400" b="1" dirty="0"/>
              <a:t> </a:t>
            </a:r>
            <a:r>
              <a:rPr lang="en-US" sz="2400" dirty="0"/>
              <a:t>do </a:t>
            </a:r>
            <a:r>
              <a:rPr lang="en-US" sz="2400" b="1" dirty="0"/>
              <a:t>ListBoxItem2 </a:t>
            </a:r>
            <a:r>
              <a:rPr lang="en-US" sz="2400" dirty="0"/>
              <a:t>para </a:t>
            </a:r>
            <a:r>
              <a:rPr lang="en-US" sz="2400" dirty="0" err="1"/>
              <a:t>fazer</a:t>
            </a:r>
            <a:r>
              <a:rPr lang="en-US" sz="2400" dirty="0"/>
              <a:t> a </a:t>
            </a:r>
            <a:r>
              <a:rPr lang="en-US" sz="2400" dirty="0" err="1"/>
              <a:t>chamada</a:t>
            </a:r>
            <a:r>
              <a:rPr lang="en-US" sz="2400" dirty="0"/>
              <a:t> do </a:t>
            </a:r>
            <a:r>
              <a:rPr lang="en-US" sz="2400" dirty="0" err="1"/>
              <a:t>formulário</a:t>
            </a:r>
            <a:r>
              <a:rPr lang="en-US" sz="2400" dirty="0"/>
              <a:t> de </a:t>
            </a:r>
            <a:r>
              <a:rPr lang="en-US" sz="2400" dirty="0" err="1"/>
              <a:t>dispositivos</a:t>
            </a:r>
            <a:r>
              <a:rPr lang="en-US" sz="2400" dirty="0"/>
              <a:t> </a:t>
            </a:r>
            <a:r>
              <a:rPr lang="en-US" sz="2400" dirty="0" err="1"/>
              <a:t>pareados</a:t>
            </a:r>
            <a:endParaRPr lang="en-US" sz="2400" b="1" dirty="0"/>
          </a:p>
        </p:txBody>
      </p:sp>
      <p:pic>
        <p:nvPicPr>
          <p:cNvPr id="5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5FAAD9C-5A74-4A97-8008-4AC23AA6A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253409"/>
            <a:ext cx="2495550" cy="25527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7C22F38-D9C2-4F81-B44C-400BF666C0C8}"/>
              </a:ext>
            </a:extLst>
          </p:cNvPr>
          <p:cNvSpPr txBox="1"/>
          <p:nvPr/>
        </p:nvSpPr>
        <p:spPr>
          <a:xfrm>
            <a:off x="3352800" y="3143071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Dentro da </a:t>
            </a:r>
            <a:r>
              <a:rPr lang="en-US" sz="2400" dirty="0" err="1"/>
              <a:t>função</a:t>
            </a:r>
            <a:r>
              <a:rPr lang="en-US" sz="2400" dirty="0"/>
              <a:t> </a:t>
            </a:r>
            <a:r>
              <a:rPr lang="en-US" sz="2400" dirty="0" err="1"/>
              <a:t>gerada</a:t>
            </a:r>
            <a:r>
              <a:rPr lang="en-US" sz="2400" dirty="0"/>
              <a:t> </a:t>
            </a:r>
            <a:r>
              <a:rPr lang="en-US" sz="2400" dirty="0" err="1"/>
              <a:t>faça</a:t>
            </a:r>
            <a:r>
              <a:rPr lang="en-US" sz="2400" dirty="0"/>
              <a:t> a </a:t>
            </a:r>
            <a:r>
              <a:rPr lang="en-US" sz="2400" dirty="0" err="1"/>
              <a:t>chamada</a:t>
            </a:r>
            <a:r>
              <a:rPr lang="en-US" sz="2400" dirty="0"/>
              <a:t> do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usando</a:t>
            </a:r>
            <a:r>
              <a:rPr lang="en-US" sz="2400" dirty="0"/>
              <a:t> o </a:t>
            </a:r>
            <a:r>
              <a:rPr lang="en-US" sz="2400" dirty="0" err="1"/>
              <a:t>método</a:t>
            </a:r>
            <a:r>
              <a:rPr lang="en-US" sz="2400" dirty="0"/>
              <a:t> </a:t>
            </a:r>
            <a:r>
              <a:rPr lang="en-US" sz="2400" b="1" dirty="0"/>
              <a:t>Show</a:t>
            </a:r>
            <a:r>
              <a:rPr lang="en-US" sz="2400" dirty="0"/>
              <a:t> 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0109469-98EC-4148-91C1-D08D45DE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principal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70D02BB-0D7E-48C9-8FEB-6C222F786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094" y="4529759"/>
            <a:ext cx="5105400" cy="70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550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F32C8687-D326-40AF-8A9A-196A2EC22031}"/>
              </a:ext>
            </a:extLst>
          </p:cNvPr>
          <p:cNvSpPr txBox="1"/>
          <p:nvPr/>
        </p:nvSpPr>
        <p:spPr>
          <a:xfrm>
            <a:off x="609600" y="17526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evento</a:t>
            </a:r>
            <a:r>
              <a:rPr lang="en-US" sz="2400" dirty="0"/>
              <a:t> </a:t>
            </a:r>
            <a:r>
              <a:rPr lang="en-US" sz="2400" b="1" dirty="0" err="1"/>
              <a:t>OnClick</a:t>
            </a:r>
            <a:r>
              <a:rPr lang="en-US" sz="2400" b="1" dirty="0"/>
              <a:t> </a:t>
            </a:r>
            <a:r>
              <a:rPr lang="en-US" sz="2400" dirty="0"/>
              <a:t>do </a:t>
            </a:r>
            <a:r>
              <a:rPr lang="en-US" sz="2400" b="1" dirty="0"/>
              <a:t>ListBoxItem3 </a:t>
            </a:r>
            <a:r>
              <a:rPr lang="en-US" sz="2400" dirty="0"/>
              <a:t>para </a:t>
            </a:r>
            <a:r>
              <a:rPr lang="en-US" sz="2400" dirty="0" err="1"/>
              <a:t>fazer</a:t>
            </a:r>
            <a:r>
              <a:rPr lang="en-US" sz="2400" dirty="0"/>
              <a:t> a </a:t>
            </a:r>
            <a:r>
              <a:rPr lang="en-US" sz="2400" dirty="0" err="1"/>
              <a:t>chamada</a:t>
            </a:r>
            <a:r>
              <a:rPr lang="en-US" sz="2400" dirty="0"/>
              <a:t> do </a:t>
            </a:r>
            <a:r>
              <a:rPr lang="en-US" sz="2400" dirty="0" err="1"/>
              <a:t>formulário</a:t>
            </a:r>
            <a:r>
              <a:rPr lang="en-US" sz="2400" dirty="0"/>
              <a:t> de chat</a:t>
            </a:r>
            <a:endParaRPr lang="en-US" sz="24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A10027C-52A8-48A5-9429-555C5F87C711}"/>
              </a:ext>
            </a:extLst>
          </p:cNvPr>
          <p:cNvSpPr txBox="1"/>
          <p:nvPr/>
        </p:nvSpPr>
        <p:spPr>
          <a:xfrm>
            <a:off x="3352800" y="3143071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Dentro da </a:t>
            </a:r>
            <a:r>
              <a:rPr lang="en-US" sz="2400" dirty="0" err="1"/>
              <a:t>função</a:t>
            </a:r>
            <a:r>
              <a:rPr lang="en-US" sz="2400" dirty="0"/>
              <a:t> </a:t>
            </a:r>
            <a:r>
              <a:rPr lang="en-US" sz="2400" dirty="0" err="1"/>
              <a:t>gerada</a:t>
            </a:r>
            <a:r>
              <a:rPr lang="en-US" sz="2400" dirty="0"/>
              <a:t> </a:t>
            </a:r>
            <a:r>
              <a:rPr lang="en-US" sz="2400" dirty="0" err="1"/>
              <a:t>faça</a:t>
            </a:r>
            <a:r>
              <a:rPr lang="en-US" sz="2400" dirty="0"/>
              <a:t> a </a:t>
            </a:r>
            <a:r>
              <a:rPr lang="en-US" sz="2400" dirty="0" err="1"/>
              <a:t>chamada</a:t>
            </a:r>
            <a:r>
              <a:rPr lang="en-US" sz="2400" dirty="0"/>
              <a:t> do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usando</a:t>
            </a:r>
            <a:r>
              <a:rPr lang="en-US" sz="2400" dirty="0"/>
              <a:t> o </a:t>
            </a:r>
            <a:r>
              <a:rPr lang="en-US" sz="2400" dirty="0" err="1"/>
              <a:t>método</a:t>
            </a:r>
            <a:r>
              <a:rPr lang="en-US" sz="2400" dirty="0"/>
              <a:t> </a:t>
            </a:r>
            <a:r>
              <a:rPr lang="en-US" sz="2400" b="1" dirty="0"/>
              <a:t>Show</a:t>
            </a:r>
            <a:r>
              <a:rPr lang="en-US" sz="2400" dirty="0"/>
              <a:t> 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F64104E-6846-4BDF-A764-ED918D4E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principal</a:t>
            </a:r>
            <a:endParaRPr lang="pt-BR" dirty="0"/>
          </a:p>
        </p:txBody>
      </p:sp>
      <p:pic>
        <p:nvPicPr>
          <p:cNvPr id="12" name="Imagem 11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B566FD86-F03E-4D85-8432-9ACE83CB3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253409"/>
            <a:ext cx="2495550" cy="25527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7357D4A-CD6A-47C6-BD1D-FEF412FAF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9" y="4529759"/>
            <a:ext cx="5105401" cy="73083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3DB1AB2-96AA-42F6-99C0-EF4217652511}"/>
              </a:ext>
            </a:extLst>
          </p:cNvPr>
          <p:cNvSpPr txBox="1"/>
          <p:nvPr/>
        </p:nvSpPr>
        <p:spPr>
          <a:xfrm>
            <a:off x="3505200" y="55626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Obs</a:t>
            </a:r>
            <a:r>
              <a:rPr lang="en-US" dirty="0"/>
              <a:t>: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dando</a:t>
            </a:r>
            <a:r>
              <a:rPr lang="en-US" dirty="0"/>
              <a:t> </a:t>
            </a:r>
            <a:r>
              <a:rPr lang="en-US" dirty="0" err="1"/>
              <a:t>erro</a:t>
            </a:r>
            <a:r>
              <a:rPr lang="en-US" dirty="0"/>
              <a:t> por </a:t>
            </a:r>
            <a:r>
              <a:rPr lang="en-US" dirty="0" err="1"/>
              <a:t>conta</a:t>
            </a:r>
            <a:r>
              <a:rPr lang="en-US" dirty="0"/>
              <a:t> do editor,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há</a:t>
            </a:r>
            <a:r>
              <a:rPr lang="en-US" dirty="0"/>
              <a:t> nada </a:t>
            </a:r>
            <a:r>
              <a:rPr lang="en-US" dirty="0" err="1"/>
              <a:t>errado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79544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DA07BFE-5A57-4DCB-B2D5-1F5C135370F5}"/>
              </a:ext>
            </a:extLst>
          </p:cNvPr>
          <p:cNvSpPr txBox="1"/>
          <p:nvPr/>
        </p:nvSpPr>
        <p:spPr>
          <a:xfrm>
            <a:off x="609600" y="17526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evento</a:t>
            </a:r>
            <a:r>
              <a:rPr lang="en-US" sz="2400" dirty="0"/>
              <a:t> </a:t>
            </a:r>
            <a:r>
              <a:rPr lang="en-US" sz="2400" b="1" dirty="0" err="1"/>
              <a:t>OnClick</a:t>
            </a:r>
            <a:r>
              <a:rPr lang="en-US" sz="2400" b="1" dirty="0"/>
              <a:t> </a:t>
            </a:r>
            <a:r>
              <a:rPr lang="en-US" sz="2400" dirty="0"/>
              <a:t>do </a:t>
            </a:r>
            <a:r>
              <a:rPr lang="en-US" sz="2400" b="1" dirty="0"/>
              <a:t>ListBoxItem4 </a:t>
            </a:r>
            <a:r>
              <a:rPr lang="en-US" sz="2400" dirty="0"/>
              <a:t>para </a:t>
            </a:r>
            <a:r>
              <a:rPr lang="en-US" sz="2400" dirty="0" err="1"/>
              <a:t>fazer</a:t>
            </a:r>
            <a:r>
              <a:rPr lang="en-US" sz="2400" dirty="0"/>
              <a:t> a </a:t>
            </a:r>
            <a:r>
              <a:rPr lang="en-US" sz="2400" dirty="0" err="1"/>
              <a:t>chamada</a:t>
            </a:r>
            <a:r>
              <a:rPr lang="en-US" sz="2400" dirty="0"/>
              <a:t> do </a:t>
            </a:r>
            <a:r>
              <a:rPr lang="en-US" sz="2400" dirty="0" err="1"/>
              <a:t>formulário</a:t>
            </a:r>
            <a:r>
              <a:rPr lang="en-US" sz="2400" dirty="0"/>
              <a:t> que </a:t>
            </a:r>
            <a:r>
              <a:rPr lang="en-US" sz="2400" dirty="0" err="1"/>
              <a:t>controla</a:t>
            </a:r>
            <a:r>
              <a:rPr lang="en-US" sz="2400" dirty="0"/>
              <a:t> </a:t>
            </a:r>
            <a:r>
              <a:rPr lang="en-US" sz="2400" dirty="0" err="1"/>
              <a:t>funções</a:t>
            </a:r>
            <a:r>
              <a:rPr lang="en-US" sz="2400" dirty="0"/>
              <a:t> do windows</a:t>
            </a:r>
            <a:endParaRPr lang="en-US" sz="24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15BCE14-9ABF-40A2-AB24-544BE3A54964}"/>
              </a:ext>
            </a:extLst>
          </p:cNvPr>
          <p:cNvSpPr txBox="1"/>
          <p:nvPr/>
        </p:nvSpPr>
        <p:spPr>
          <a:xfrm>
            <a:off x="3352800" y="3143071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Dentro da </a:t>
            </a:r>
            <a:r>
              <a:rPr lang="en-US" sz="2400" dirty="0" err="1"/>
              <a:t>função</a:t>
            </a:r>
            <a:r>
              <a:rPr lang="en-US" sz="2400" dirty="0"/>
              <a:t> </a:t>
            </a:r>
            <a:r>
              <a:rPr lang="en-US" sz="2400" dirty="0" err="1"/>
              <a:t>gerada</a:t>
            </a:r>
            <a:r>
              <a:rPr lang="en-US" sz="2400" dirty="0"/>
              <a:t> </a:t>
            </a:r>
            <a:r>
              <a:rPr lang="en-US" sz="2400" dirty="0" err="1"/>
              <a:t>faça</a:t>
            </a:r>
            <a:r>
              <a:rPr lang="en-US" sz="2400" dirty="0"/>
              <a:t> a </a:t>
            </a:r>
            <a:r>
              <a:rPr lang="en-US" sz="2400" dirty="0" err="1"/>
              <a:t>chamada</a:t>
            </a:r>
            <a:r>
              <a:rPr lang="en-US" sz="2400" dirty="0"/>
              <a:t> do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usando</a:t>
            </a:r>
            <a:r>
              <a:rPr lang="en-US" sz="2400" dirty="0"/>
              <a:t> o </a:t>
            </a:r>
            <a:r>
              <a:rPr lang="en-US" sz="2400" dirty="0" err="1"/>
              <a:t>método</a:t>
            </a:r>
            <a:r>
              <a:rPr lang="en-US" sz="2400" dirty="0"/>
              <a:t> </a:t>
            </a:r>
            <a:r>
              <a:rPr lang="en-US" sz="2400" b="1" dirty="0"/>
              <a:t>Show</a:t>
            </a:r>
            <a:r>
              <a:rPr lang="en-US" sz="2400" dirty="0"/>
              <a:t> 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4F632A-A851-4390-AD49-018DECBF4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principal</a:t>
            </a:r>
            <a:endParaRPr lang="pt-BR" dirty="0"/>
          </a:p>
        </p:txBody>
      </p:sp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EE019F5-3585-4519-AC42-BAB859914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253409"/>
            <a:ext cx="2495550" cy="25527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51678FB-66C7-41E6-B2E4-753E43697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556" y="4529759"/>
            <a:ext cx="5237549" cy="72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3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3FB14A4-9A62-42F1-980F-634C46B96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 descr="Padrão do plano de fundo&#10;&#10;Descrição gerada automaticamente com confiança baixa">
            <a:extLst>
              <a:ext uri="{FF2B5EF4-FFF2-40B4-BE49-F238E27FC236}">
                <a16:creationId xmlns:a16="http://schemas.microsoft.com/office/drawing/2014/main" id="{E6C6AB6E-2984-45CE-BB7D-32A5B9C43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60" y="1600200"/>
            <a:ext cx="35718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9220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1BEE041-B1CD-4AA4-9B38-23B8FEF6A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principal</a:t>
            </a:r>
            <a:endParaRPr lang="pt-BR" dirty="0"/>
          </a:p>
        </p:txBody>
      </p:sp>
      <p:pic>
        <p:nvPicPr>
          <p:cNvPr id="8" name="Imagem 7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8AD0A477-24E9-43A7-8D01-5501F43E3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05000"/>
            <a:ext cx="1752600" cy="17927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B94C3EC-DB4F-474C-95E8-66FC60DDBBB7}"/>
              </a:ext>
            </a:extLst>
          </p:cNvPr>
          <p:cNvSpPr txBox="1"/>
          <p:nvPr/>
        </p:nvSpPr>
        <p:spPr>
          <a:xfrm>
            <a:off x="2600738" y="1859340"/>
            <a:ext cx="59336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Bluetooth1 </a:t>
            </a:r>
            <a:r>
              <a:rPr lang="en-US" sz="2400" dirty="0" err="1"/>
              <a:t>crie</a:t>
            </a:r>
            <a:r>
              <a:rPr lang="en-US" sz="2400" dirty="0"/>
              <a:t> a </a:t>
            </a:r>
            <a:r>
              <a:rPr lang="en-US" sz="2400" dirty="0" err="1"/>
              <a:t>função</a:t>
            </a:r>
            <a:r>
              <a:rPr lang="en-US" sz="2400" dirty="0"/>
              <a:t> </a:t>
            </a:r>
            <a:r>
              <a:rPr lang="en-US" sz="2400" b="1" dirty="0" err="1"/>
              <a:t>OnDiscoverableEnd</a:t>
            </a:r>
            <a:r>
              <a:rPr lang="en-US" sz="2400" b="1" dirty="0"/>
              <a:t> </a:t>
            </a:r>
            <a:r>
              <a:rPr lang="en-US" sz="2400" dirty="0" err="1"/>
              <a:t>usando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b="1" dirty="0"/>
              <a:t>Events </a:t>
            </a:r>
            <a:r>
              <a:rPr lang="en-US" sz="2400" dirty="0"/>
              <a:t>do </a:t>
            </a:r>
            <a:r>
              <a:rPr lang="en-US" sz="2400" b="1" dirty="0"/>
              <a:t>Object Inspector</a:t>
            </a:r>
            <a:r>
              <a:rPr lang="en-US" sz="2400" dirty="0"/>
              <a:t>, </a:t>
            </a:r>
            <a:r>
              <a:rPr lang="en-US" sz="2400" dirty="0" err="1"/>
              <a:t>após</a:t>
            </a:r>
            <a:r>
              <a:rPr lang="en-US" sz="2400" dirty="0"/>
              <a:t> </a:t>
            </a:r>
            <a:r>
              <a:rPr lang="en-US" sz="2400" dirty="0" err="1"/>
              <a:t>adicione</a:t>
            </a:r>
            <a:r>
              <a:rPr lang="en-US" sz="2400" dirty="0"/>
              <a:t> o Código </a:t>
            </a:r>
            <a:r>
              <a:rPr lang="en-US" sz="2400" dirty="0" err="1"/>
              <a:t>abaixo</a:t>
            </a:r>
            <a:r>
              <a:rPr lang="en-US" sz="2400" b="1" dirty="0"/>
              <a:t>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75DFA04-8FEF-4CC0-88AD-7ADF9E740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960154"/>
            <a:ext cx="56673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369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612C536-4940-4020-A504-2C3A9BF5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principal</a:t>
            </a:r>
            <a:endParaRPr lang="pt-BR" dirty="0"/>
          </a:p>
        </p:txBody>
      </p:sp>
      <p:pic>
        <p:nvPicPr>
          <p:cNvPr id="6" name="Imagem 5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F3557AE3-C98B-4627-89AC-A406CD0D5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3740"/>
            <a:ext cx="2057400" cy="210451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6342E7B-D22F-470A-8352-219AC91AA9A0}"/>
              </a:ext>
            </a:extLst>
          </p:cNvPr>
          <p:cNvSpPr txBox="1"/>
          <p:nvPr/>
        </p:nvSpPr>
        <p:spPr>
          <a:xfrm>
            <a:off x="2600738" y="1630740"/>
            <a:ext cx="59336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Bluetooth1 </a:t>
            </a:r>
            <a:r>
              <a:rPr lang="en-US" sz="2400" dirty="0" err="1"/>
              <a:t>crie</a:t>
            </a:r>
            <a:r>
              <a:rPr lang="en-US" sz="2400" dirty="0"/>
              <a:t> a </a:t>
            </a:r>
            <a:r>
              <a:rPr lang="en-US" sz="2400" dirty="0" err="1"/>
              <a:t>função</a:t>
            </a:r>
            <a:r>
              <a:rPr lang="en-US" sz="2400" dirty="0"/>
              <a:t> </a:t>
            </a:r>
            <a:r>
              <a:rPr lang="en-US" sz="2400" b="1" dirty="0" err="1"/>
              <a:t>OnDiscoveryEnd</a:t>
            </a:r>
            <a:r>
              <a:rPr lang="en-US" sz="2400" b="1" dirty="0"/>
              <a:t> </a:t>
            </a:r>
            <a:r>
              <a:rPr lang="en-US" sz="2400" dirty="0" err="1"/>
              <a:t>usando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b="1" dirty="0"/>
              <a:t>Events </a:t>
            </a:r>
            <a:r>
              <a:rPr lang="en-US" sz="2400" dirty="0"/>
              <a:t>do </a:t>
            </a:r>
            <a:r>
              <a:rPr lang="en-US" sz="2400" b="1" dirty="0"/>
              <a:t>Object Inspector</a:t>
            </a:r>
            <a:r>
              <a:rPr lang="en-US" sz="2400" dirty="0"/>
              <a:t>, </a:t>
            </a:r>
            <a:r>
              <a:rPr lang="en-US" sz="2400" dirty="0" err="1"/>
              <a:t>após</a:t>
            </a:r>
            <a:r>
              <a:rPr lang="en-US" sz="2400" dirty="0"/>
              <a:t> </a:t>
            </a:r>
            <a:r>
              <a:rPr lang="en-US" sz="2400" dirty="0" err="1"/>
              <a:t>adicione</a:t>
            </a:r>
            <a:r>
              <a:rPr lang="en-US" sz="2400" dirty="0"/>
              <a:t> o Código </a:t>
            </a:r>
            <a:r>
              <a:rPr lang="en-US" sz="2400" dirty="0" err="1"/>
              <a:t>abaixo</a:t>
            </a:r>
            <a:r>
              <a:rPr lang="en-US" sz="2400" b="1" dirty="0"/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3F187AF-AACD-4770-B417-EBE48FD28FF3}"/>
              </a:ext>
            </a:extLst>
          </p:cNvPr>
          <p:cNvSpPr txBox="1"/>
          <p:nvPr/>
        </p:nvSpPr>
        <p:spPr>
          <a:xfrm>
            <a:off x="457199" y="4107597"/>
            <a:ext cx="8077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Para </a:t>
            </a:r>
            <a:r>
              <a:rPr lang="en-US" sz="2400" dirty="0" err="1"/>
              <a:t>programar</a:t>
            </a:r>
            <a:r>
              <a:rPr lang="en-US" sz="2400" dirty="0"/>
              <a:t> a </a:t>
            </a:r>
            <a:r>
              <a:rPr lang="en-US" sz="2400" dirty="0" err="1"/>
              <a:t>função</a:t>
            </a:r>
            <a:r>
              <a:rPr lang="en-US" sz="2400" dirty="0"/>
              <a:t> </a:t>
            </a:r>
            <a:r>
              <a:rPr lang="en-US" sz="2400" dirty="0" err="1"/>
              <a:t>nos</a:t>
            </a:r>
            <a:r>
              <a:rPr lang="en-US" sz="2400" dirty="0"/>
              <a:t> é </a:t>
            </a:r>
            <a:r>
              <a:rPr lang="en-US" sz="2400" dirty="0" err="1"/>
              <a:t>necessário</a:t>
            </a:r>
            <a:r>
              <a:rPr lang="en-US" sz="2400" dirty="0"/>
              <a:t> </a:t>
            </a:r>
            <a:r>
              <a:rPr lang="en-US" sz="2400" dirty="0" err="1"/>
              <a:t>declarar</a:t>
            </a:r>
            <a:r>
              <a:rPr lang="en-US" sz="2400" dirty="0"/>
              <a:t> a unit que </a:t>
            </a:r>
            <a:r>
              <a:rPr lang="en-US" sz="2400" dirty="0" err="1"/>
              <a:t>contem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classe</a:t>
            </a:r>
            <a:r>
              <a:rPr lang="en-US" sz="2400" dirty="0"/>
              <a:t> que </a:t>
            </a:r>
            <a:r>
              <a:rPr lang="en-US" sz="2400" dirty="0" err="1"/>
              <a:t>utilizaremos</a:t>
            </a:r>
            <a:r>
              <a:rPr lang="en-US" sz="2400" dirty="0"/>
              <a:t>, para tanto, declare </a:t>
            </a:r>
            <a:r>
              <a:rPr lang="en-US" sz="2400" dirty="0" err="1"/>
              <a:t>na</a:t>
            </a:r>
            <a:r>
              <a:rPr lang="en-US" sz="2400" dirty="0"/>
              <a:t> clausula </a:t>
            </a:r>
            <a:r>
              <a:rPr lang="en-US" sz="2400" b="1" dirty="0"/>
              <a:t>uses</a:t>
            </a:r>
            <a:r>
              <a:rPr lang="en-US" sz="2400" dirty="0"/>
              <a:t>:</a:t>
            </a:r>
            <a:endParaRPr lang="en-US" sz="2400" b="1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F297F09-0385-44F3-9DAA-FD2CDFECF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32" y="5458150"/>
            <a:ext cx="3116535" cy="29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9042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A105E91-3796-470C-8887-70B38660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principal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DA6ABBE-1E65-4FA7-9069-1FBB5290B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886200"/>
            <a:ext cx="5324475" cy="10858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1B32470-49A8-4AD8-AB3B-60990EB40FB8}"/>
              </a:ext>
            </a:extLst>
          </p:cNvPr>
          <p:cNvSpPr txBox="1"/>
          <p:nvPr/>
        </p:nvSpPr>
        <p:spPr>
          <a:xfrm>
            <a:off x="533401" y="1981200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Após</a:t>
            </a:r>
            <a:r>
              <a:rPr lang="en-US" sz="2400" dirty="0"/>
              <a:t> </a:t>
            </a:r>
            <a:r>
              <a:rPr lang="en-US" sz="2400" dirty="0" err="1"/>
              <a:t>declarar</a:t>
            </a:r>
            <a:r>
              <a:rPr lang="en-US" sz="2400" dirty="0"/>
              <a:t> a unit </a:t>
            </a:r>
            <a:r>
              <a:rPr lang="en-US" sz="2400" dirty="0" err="1"/>
              <a:t>precisamos</a:t>
            </a:r>
            <a:r>
              <a:rPr lang="en-US" sz="2400" dirty="0"/>
              <a:t> </a:t>
            </a:r>
            <a:r>
              <a:rPr lang="en-US" sz="2400" dirty="0" err="1"/>
              <a:t>também</a:t>
            </a:r>
            <a:r>
              <a:rPr lang="en-US" sz="2400" dirty="0"/>
              <a:t> </a:t>
            </a:r>
            <a:r>
              <a:rPr lang="en-US" sz="2400" dirty="0" err="1"/>
              <a:t>declarar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variável</a:t>
            </a:r>
            <a:r>
              <a:rPr lang="en-US" sz="2400" dirty="0"/>
              <a:t> do </a:t>
            </a:r>
            <a:r>
              <a:rPr lang="en-US" sz="2400" dirty="0" err="1"/>
              <a:t>tipo</a:t>
            </a:r>
            <a:r>
              <a:rPr lang="en-US" sz="2400" dirty="0"/>
              <a:t> </a:t>
            </a:r>
            <a:r>
              <a:rPr lang="en-US" sz="2400" b="1" dirty="0" err="1"/>
              <a:t>TListViewItem</a:t>
            </a:r>
            <a:r>
              <a:rPr lang="en-US" sz="2400" b="1" dirty="0"/>
              <a:t> </a:t>
            </a:r>
            <a:r>
              <a:rPr lang="en-US" sz="2400" dirty="0"/>
              <a:t>que </a:t>
            </a:r>
            <a:r>
              <a:rPr lang="en-US" sz="2400" dirty="0" err="1"/>
              <a:t>usaremos</a:t>
            </a:r>
            <a:r>
              <a:rPr lang="en-US" sz="2400" dirty="0"/>
              <a:t> para </a:t>
            </a:r>
            <a:r>
              <a:rPr lang="en-US" sz="2400" dirty="0" err="1"/>
              <a:t>criar</a:t>
            </a:r>
            <a:r>
              <a:rPr lang="en-US" sz="2400" dirty="0"/>
              <a:t> </a:t>
            </a:r>
            <a:r>
              <a:rPr lang="en-US" sz="2400" dirty="0" err="1"/>
              <a:t>cada</a:t>
            </a:r>
            <a:r>
              <a:rPr lang="en-US" sz="2400" dirty="0"/>
              <a:t> item de device </a:t>
            </a:r>
            <a:r>
              <a:rPr lang="en-US" sz="2400" dirty="0" err="1"/>
              <a:t>descoberto</a:t>
            </a:r>
            <a:r>
              <a:rPr lang="en-US" sz="2400" dirty="0"/>
              <a:t> no </a:t>
            </a:r>
            <a:r>
              <a:rPr lang="en-US" sz="2400" dirty="0" err="1"/>
              <a:t>ListView</a:t>
            </a:r>
            <a:r>
              <a:rPr lang="en-US" sz="2400" dirty="0"/>
              <a:t> </a:t>
            </a:r>
            <a:r>
              <a:rPr lang="en-US" sz="2400" b="1" dirty="0" err="1"/>
              <a:t>lstDispositivos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430788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4A2D7A9-B3B2-4D38-A63D-CD334902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principal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3EBD93D-BAE5-49BB-B2AD-1001F7090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714625"/>
            <a:ext cx="6162675" cy="39147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80BDF6B-0ABD-4AEA-A398-3498D4993D17}"/>
              </a:ext>
            </a:extLst>
          </p:cNvPr>
          <p:cNvSpPr txBox="1"/>
          <p:nvPr/>
        </p:nvSpPr>
        <p:spPr>
          <a:xfrm>
            <a:off x="533400" y="16764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 </a:t>
            </a:r>
            <a:r>
              <a:rPr lang="en-US" sz="2400" dirty="0" err="1"/>
              <a:t>tudo</a:t>
            </a:r>
            <a:r>
              <a:rPr lang="en-US" sz="2400" dirty="0"/>
              <a:t> </a:t>
            </a:r>
            <a:r>
              <a:rPr lang="en-US" sz="2400" dirty="0" err="1"/>
              <a:t>isso</a:t>
            </a:r>
            <a:r>
              <a:rPr lang="en-US" sz="2400" dirty="0"/>
              <a:t> </a:t>
            </a:r>
            <a:r>
              <a:rPr lang="en-US" sz="2400" dirty="0" err="1"/>
              <a:t>feito</a:t>
            </a:r>
            <a:r>
              <a:rPr lang="en-US" sz="2400" dirty="0"/>
              <a:t> dentro da </a:t>
            </a:r>
            <a:r>
              <a:rPr lang="en-US" sz="2400" dirty="0" err="1"/>
              <a:t>função</a:t>
            </a:r>
            <a:r>
              <a:rPr lang="en-US" sz="2400" dirty="0"/>
              <a:t> é </a:t>
            </a:r>
            <a:r>
              <a:rPr lang="en-US" sz="2400" dirty="0" err="1"/>
              <a:t>só</a:t>
            </a:r>
            <a:r>
              <a:rPr lang="en-US" sz="2400" dirty="0"/>
              <a:t> </a:t>
            </a:r>
            <a:r>
              <a:rPr lang="en-US" sz="2400" dirty="0" err="1"/>
              <a:t>fazer</a:t>
            </a:r>
            <a:r>
              <a:rPr lang="en-US" sz="2400" dirty="0"/>
              <a:t> a </a:t>
            </a:r>
            <a:r>
              <a:rPr lang="en-US" sz="2400" dirty="0" err="1"/>
              <a:t>programação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segue:</a:t>
            </a:r>
          </a:p>
        </p:txBody>
      </p:sp>
    </p:spTree>
    <p:extLst>
      <p:ext uri="{BB962C8B-B14F-4D97-AF65-F5344CB8AC3E}">
        <p14:creationId xmlns:p14="http://schemas.microsoft.com/office/powerpoint/2010/main" val="65270511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A666E6C0-99FB-4E7E-A5C8-EDEBDBB2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4634F95-B95F-4328-A9A1-6098383EF8CE}"/>
              </a:ext>
            </a:extLst>
          </p:cNvPr>
          <p:cNvSpPr txBox="1"/>
          <p:nvPr/>
        </p:nvSpPr>
        <p:spPr>
          <a:xfrm>
            <a:off x="685800" y="19050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Crie</a:t>
            </a:r>
            <a:r>
              <a:rPr lang="en-US" sz="2400" dirty="0"/>
              <a:t> o </a:t>
            </a:r>
            <a:r>
              <a:rPr lang="en-US" sz="2400" dirty="0" err="1"/>
              <a:t>evento</a:t>
            </a:r>
            <a:r>
              <a:rPr lang="en-US" sz="2400" dirty="0"/>
              <a:t> </a:t>
            </a:r>
            <a:r>
              <a:rPr lang="en-US" sz="2400" b="1" dirty="0" err="1"/>
              <a:t>OnClick</a:t>
            </a:r>
            <a:r>
              <a:rPr lang="en-US" sz="2400" b="1" dirty="0"/>
              <a:t> </a:t>
            </a:r>
            <a:r>
              <a:rPr lang="en-US" sz="2400" dirty="0"/>
              <a:t>do </a:t>
            </a:r>
            <a:r>
              <a:rPr lang="en-US" sz="2400" dirty="0" err="1"/>
              <a:t>botão</a:t>
            </a:r>
            <a:r>
              <a:rPr lang="en-US" sz="2400" dirty="0"/>
              <a:t> </a:t>
            </a:r>
            <a:r>
              <a:rPr lang="en-US" sz="2400" b="1" dirty="0" err="1"/>
              <a:t>btnVisivel</a:t>
            </a:r>
            <a:r>
              <a:rPr lang="en-US" sz="2400" dirty="0"/>
              <a:t>, </a:t>
            </a:r>
            <a:r>
              <a:rPr lang="en-US" sz="2400" dirty="0" err="1"/>
              <a:t>nele</a:t>
            </a:r>
            <a:r>
              <a:rPr lang="en-US" sz="2400" dirty="0"/>
              <a:t> </a:t>
            </a:r>
            <a:r>
              <a:rPr lang="en-US" sz="2400" dirty="0" err="1"/>
              <a:t>faremos</a:t>
            </a:r>
            <a:r>
              <a:rPr lang="en-US" sz="2400" dirty="0"/>
              <a:t> a </a:t>
            </a:r>
            <a:r>
              <a:rPr lang="en-US" sz="2400" dirty="0" err="1"/>
              <a:t>programação</a:t>
            </a:r>
            <a:r>
              <a:rPr lang="en-US" sz="2400" dirty="0"/>
              <a:t> para </a:t>
            </a:r>
            <a:r>
              <a:rPr lang="en-US" sz="2400" dirty="0" err="1"/>
              <a:t>deixar</a:t>
            </a:r>
            <a:r>
              <a:rPr lang="en-US" sz="2400" dirty="0"/>
              <a:t> </a:t>
            </a:r>
            <a:r>
              <a:rPr lang="en-US" sz="2400" dirty="0" err="1"/>
              <a:t>nosso</a:t>
            </a:r>
            <a:r>
              <a:rPr lang="en-US" sz="2400" dirty="0"/>
              <a:t> </a:t>
            </a:r>
            <a:r>
              <a:rPr lang="en-US" sz="2400" dirty="0" err="1"/>
              <a:t>dispositivo</a:t>
            </a:r>
            <a:r>
              <a:rPr lang="en-US" sz="2400" dirty="0"/>
              <a:t> </a:t>
            </a:r>
            <a:r>
              <a:rPr lang="en-US" sz="2400" dirty="0" err="1"/>
              <a:t>visível</a:t>
            </a:r>
            <a:r>
              <a:rPr lang="en-US" sz="2400" dirty="0"/>
              <a:t> a outros devices</a:t>
            </a:r>
            <a:endParaRPr lang="en-US" sz="2400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EE3831D-41AF-4F17-B0B5-2B9C8EAB1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3200400"/>
            <a:ext cx="45243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4133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3703EA7-B424-4D29-95EE-9C35FBE95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1071594-8A47-46D0-A21A-B3D95AE98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3392557"/>
            <a:ext cx="914400" cy="7524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569B5B5-8793-41DF-B180-C1825A82E541}"/>
              </a:ext>
            </a:extLst>
          </p:cNvPr>
          <p:cNvSpPr txBox="1"/>
          <p:nvPr/>
        </p:nvSpPr>
        <p:spPr>
          <a:xfrm>
            <a:off x="533400" y="1681072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Faremos</a:t>
            </a:r>
            <a:r>
              <a:rPr lang="en-US" sz="2400" dirty="0"/>
              <a:t> a </a:t>
            </a:r>
            <a:r>
              <a:rPr lang="en-US" sz="2400" dirty="0" err="1"/>
              <a:t>programação</a:t>
            </a:r>
            <a:r>
              <a:rPr lang="en-US" sz="2400" dirty="0"/>
              <a:t> da </a:t>
            </a:r>
            <a:r>
              <a:rPr lang="en-US" sz="2400" dirty="0" err="1"/>
              <a:t>função</a:t>
            </a:r>
            <a:r>
              <a:rPr lang="en-US" sz="2400" dirty="0"/>
              <a:t> </a:t>
            </a:r>
            <a:r>
              <a:rPr lang="en-US" sz="2400" b="1" dirty="0" err="1"/>
              <a:t>OnClick</a:t>
            </a:r>
            <a:r>
              <a:rPr lang="en-US" sz="2400" dirty="0"/>
              <a:t> do </a:t>
            </a:r>
            <a:r>
              <a:rPr lang="en-US" sz="2400" dirty="0" err="1"/>
              <a:t>botão</a:t>
            </a:r>
            <a:r>
              <a:rPr lang="en-US" sz="2400" dirty="0"/>
              <a:t> </a:t>
            </a:r>
            <a:r>
              <a:rPr lang="en-US" sz="2400" b="1" dirty="0"/>
              <a:t>Button2</a:t>
            </a:r>
            <a:r>
              <a:rPr lang="en-US" sz="2400" dirty="0"/>
              <a:t>, </a:t>
            </a:r>
            <a:r>
              <a:rPr lang="en-US" sz="2400" dirty="0" err="1"/>
              <a:t>esse</a:t>
            </a:r>
            <a:r>
              <a:rPr lang="en-US" sz="2400" dirty="0"/>
              <a:t> </a:t>
            </a:r>
            <a:r>
              <a:rPr lang="en-US" sz="2400" dirty="0" err="1"/>
              <a:t>botão</a:t>
            </a:r>
            <a:r>
              <a:rPr lang="en-US" sz="2400" dirty="0"/>
              <a:t> </a:t>
            </a:r>
            <a:r>
              <a:rPr lang="en-US" sz="2400" dirty="0" err="1"/>
              <a:t>nós</a:t>
            </a:r>
            <a:r>
              <a:rPr lang="en-US" sz="2400" dirty="0"/>
              <a:t> </a:t>
            </a:r>
            <a:r>
              <a:rPr lang="en-US" sz="2400" dirty="0" err="1"/>
              <a:t>usamos</a:t>
            </a:r>
            <a:r>
              <a:rPr lang="en-US" sz="2400" dirty="0"/>
              <a:t> para </a:t>
            </a:r>
            <a:r>
              <a:rPr lang="en-US" sz="2400" dirty="0" err="1"/>
              <a:t>descobrir</a:t>
            </a:r>
            <a:r>
              <a:rPr lang="en-US" sz="2400" dirty="0"/>
              <a:t> </a:t>
            </a:r>
            <a:r>
              <a:rPr lang="en-US" sz="2400" dirty="0" err="1"/>
              <a:t>dispositivos</a:t>
            </a:r>
            <a:r>
              <a:rPr lang="en-US" sz="2400" dirty="0"/>
              <a:t> que </a:t>
            </a:r>
            <a:r>
              <a:rPr lang="en-US" sz="2400" dirty="0" err="1"/>
              <a:t>estão</a:t>
            </a:r>
            <a:r>
              <a:rPr lang="en-US" sz="2400" dirty="0"/>
              <a:t> </a:t>
            </a:r>
            <a:r>
              <a:rPr lang="en-US" sz="2400" dirty="0" err="1"/>
              <a:t>visíveis</a:t>
            </a:r>
            <a:endParaRPr lang="en-US" sz="2400" b="1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D43A014-8B39-486C-808E-FA74B5BB7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6" y="3276600"/>
            <a:ext cx="49244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0120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F26A441-C42E-42ED-A982-739498EF5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B34A80E-24DA-4283-BFF9-4749884C7F61}"/>
              </a:ext>
            </a:extLst>
          </p:cNvPr>
          <p:cNvSpPr txBox="1"/>
          <p:nvPr/>
        </p:nvSpPr>
        <p:spPr>
          <a:xfrm>
            <a:off x="609600" y="19812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 </a:t>
            </a:r>
            <a:r>
              <a:rPr lang="en-US" sz="2400" dirty="0" err="1"/>
              <a:t>função</a:t>
            </a:r>
            <a:r>
              <a:rPr lang="en-US" sz="2400" dirty="0"/>
              <a:t> </a:t>
            </a:r>
            <a:r>
              <a:rPr lang="en-US" sz="2400" b="1" dirty="0" err="1"/>
              <a:t>OnClick</a:t>
            </a:r>
            <a:r>
              <a:rPr lang="en-US" sz="2400" dirty="0"/>
              <a:t> do </a:t>
            </a:r>
            <a:r>
              <a:rPr lang="en-US" sz="2400" b="1" dirty="0"/>
              <a:t>Button1</a:t>
            </a:r>
            <a:r>
              <a:rPr lang="en-US" sz="2400" dirty="0"/>
              <a:t> </a:t>
            </a:r>
            <a:r>
              <a:rPr lang="en-US" sz="2400" dirty="0" err="1"/>
              <a:t>iremos</a:t>
            </a:r>
            <a:r>
              <a:rPr lang="en-US" sz="2400" dirty="0"/>
              <a:t> </a:t>
            </a:r>
            <a:r>
              <a:rPr lang="en-US" sz="2400" dirty="0" err="1"/>
              <a:t>apenas</a:t>
            </a:r>
            <a:r>
              <a:rPr lang="en-US" sz="2400" dirty="0"/>
              <a:t> </a:t>
            </a:r>
            <a:r>
              <a:rPr lang="en-US" sz="2400" dirty="0" err="1"/>
              <a:t>fechar</a:t>
            </a:r>
            <a:r>
              <a:rPr lang="en-US" sz="2400" dirty="0"/>
              <a:t> o </a:t>
            </a:r>
            <a:r>
              <a:rPr lang="en-US" sz="2400" dirty="0" err="1"/>
              <a:t>formulário</a:t>
            </a:r>
            <a:r>
              <a:rPr lang="en-US" sz="2400" dirty="0"/>
              <a:t>, para </a:t>
            </a:r>
            <a:r>
              <a:rPr lang="en-US" sz="2400" dirty="0" err="1"/>
              <a:t>isso</a:t>
            </a:r>
            <a:r>
              <a:rPr lang="en-US" sz="2400" dirty="0"/>
              <a:t> </a:t>
            </a:r>
            <a:r>
              <a:rPr lang="en-US" sz="2400" dirty="0" err="1"/>
              <a:t>chame</a:t>
            </a:r>
            <a:r>
              <a:rPr lang="en-US" sz="2400" dirty="0"/>
              <a:t> a </a:t>
            </a:r>
            <a:r>
              <a:rPr lang="en-US" sz="2400" dirty="0" err="1"/>
              <a:t>função</a:t>
            </a:r>
            <a:r>
              <a:rPr lang="en-US" sz="2400" dirty="0"/>
              <a:t> </a:t>
            </a:r>
            <a:r>
              <a:rPr lang="en-US" sz="2400" b="1" dirty="0"/>
              <a:t>Close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A3FA1A-CCE1-4277-A52E-8BDC2AF20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241311"/>
            <a:ext cx="5556517" cy="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9756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E8CB5F1-0426-4982-ACE3-F6CECB0B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B09B9ED-EB16-451F-98EB-1089A0145661}"/>
              </a:ext>
            </a:extLst>
          </p:cNvPr>
          <p:cNvSpPr txBox="1"/>
          <p:nvPr/>
        </p:nvSpPr>
        <p:spPr>
          <a:xfrm>
            <a:off x="609600" y="18288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</a:t>
            </a:r>
            <a:r>
              <a:rPr lang="en-US" sz="2400" dirty="0" err="1"/>
              <a:t>evento</a:t>
            </a:r>
            <a:r>
              <a:rPr lang="en-US" sz="2400" dirty="0"/>
              <a:t> </a:t>
            </a:r>
            <a:r>
              <a:rPr lang="en-US" sz="2400" b="1" dirty="0" err="1"/>
              <a:t>OnClick</a:t>
            </a:r>
            <a:r>
              <a:rPr lang="en-US" sz="2400" b="1" dirty="0"/>
              <a:t> </a:t>
            </a:r>
            <a:r>
              <a:rPr lang="en-US" sz="2400" dirty="0"/>
              <a:t>do </a:t>
            </a:r>
            <a:r>
              <a:rPr lang="en-US" sz="2400" dirty="0" err="1"/>
              <a:t>botão</a:t>
            </a:r>
            <a:r>
              <a:rPr lang="en-US" sz="2400" dirty="0"/>
              <a:t> </a:t>
            </a:r>
            <a:r>
              <a:rPr lang="en-US" sz="2400" b="1" dirty="0" err="1"/>
              <a:t>btnParear</a:t>
            </a:r>
            <a:r>
              <a:rPr lang="en-US" sz="2400" b="1" dirty="0"/>
              <a:t> </a:t>
            </a:r>
            <a:r>
              <a:rPr lang="en-US" sz="2400" dirty="0" err="1"/>
              <a:t>faremos</a:t>
            </a:r>
            <a:r>
              <a:rPr lang="en-US" sz="2400" dirty="0"/>
              <a:t> a </a:t>
            </a:r>
            <a:r>
              <a:rPr lang="en-US" sz="2400" dirty="0" err="1"/>
              <a:t>programação</a:t>
            </a:r>
            <a:r>
              <a:rPr lang="en-US" sz="2400" dirty="0"/>
              <a:t> para </a:t>
            </a:r>
            <a:r>
              <a:rPr lang="en-US" sz="2400" dirty="0" err="1"/>
              <a:t>parear</a:t>
            </a:r>
            <a:r>
              <a:rPr lang="en-US" sz="2400" dirty="0"/>
              <a:t> com o device da </a:t>
            </a:r>
            <a:r>
              <a:rPr lang="en-US" sz="2400" dirty="0" err="1"/>
              <a:t>lista</a:t>
            </a:r>
            <a:r>
              <a:rPr lang="en-US" sz="2400" dirty="0"/>
              <a:t> que </a:t>
            </a:r>
            <a:r>
              <a:rPr lang="en-US" sz="2400" dirty="0" err="1"/>
              <a:t>estiver</a:t>
            </a:r>
            <a:r>
              <a:rPr lang="en-US" sz="2400" dirty="0"/>
              <a:t> </a:t>
            </a:r>
            <a:r>
              <a:rPr lang="en-US" sz="2400" dirty="0" err="1"/>
              <a:t>selecionado</a:t>
            </a:r>
            <a:r>
              <a:rPr lang="en-US" sz="2400" dirty="0"/>
              <a:t>, para </a:t>
            </a:r>
            <a:r>
              <a:rPr lang="en-US" sz="2400" dirty="0" err="1"/>
              <a:t>isso</a:t>
            </a:r>
            <a:r>
              <a:rPr lang="en-US" sz="2400" dirty="0"/>
              <a:t> </a:t>
            </a:r>
            <a:r>
              <a:rPr lang="en-US" sz="2400" dirty="0" err="1"/>
              <a:t>precisaremos</a:t>
            </a:r>
            <a:r>
              <a:rPr lang="en-US" sz="2400" dirty="0"/>
              <a:t> usar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classe</a:t>
            </a:r>
            <a:r>
              <a:rPr lang="en-US" sz="2400" dirty="0"/>
              <a:t> que </a:t>
            </a:r>
            <a:r>
              <a:rPr lang="en-US" sz="2400" dirty="0" err="1"/>
              <a:t>está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unit </a:t>
            </a:r>
            <a:r>
              <a:rPr lang="en-US" sz="2400" b="1" dirty="0" err="1"/>
              <a:t>System.Bluetooth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Declare a unit </a:t>
            </a:r>
            <a:r>
              <a:rPr lang="en-US" sz="2400" dirty="0" err="1"/>
              <a:t>abaixo</a:t>
            </a:r>
            <a:r>
              <a:rPr lang="en-US" sz="2400" dirty="0"/>
              <a:t> da clausula </a:t>
            </a:r>
            <a:r>
              <a:rPr lang="en-US" sz="2400" b="1" dirty="0"/>
              <a:t>uses </a:t>
            </a:r>
            <a:r>
              <a:rPr lang="en-US" sz="2400" dirty="0"/>
              <a:t>do </a:t>
            </a:r>
            <a:r>
              <a:rPr lang="en-US" sz="2400" dirty="0" err="1"/>
              <a:t>código</a:t>
            </a:r>
            <a:r>
              <a:rPr lang="en-US" sz="2400" dirty="0"/>
              <a:t> do </a:t>
            </a:r>
            <a:r>
              <a:rPr lang="en-US" sz="2400" dirty="0" err="1"/>
              <a:t>formulário</a:t>
            </a:r>
            <a:r>
              <a:rPr lang="en-US" sz="2400" dirty="0"/>
              <a:t>:</a:t>
            </a:r>
            <a:endParaRPr lang="en-US" sz="24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82B169-7941-4B6D-B1D7-8B6794AA4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852419"/>
            <a:ext cx="2766086" cy="35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161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A164165-13B7-4924-A180-97CB9E360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r>
              <a:rPr lang="en-US" dirty="0"/>
              <a:t> e </a:t>
            </a:r>
            <a:r>
              <a:rPr lang="en-US" dirty="0" err="1"/>
              <a:t>servicos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E9487FE-7B5B-4A42-BABC-72953A280BB1}"/>
              </a:ext>
            </a:extLst>
          </p:cNvPr>
          <p:cNvSpPr txBox="1"/>
          <p:nvPr/>
        </p:nvSpPr>
        <p:spPr>
          <a:xfrm>
            <a:off x="609600" y="1828800"/>
            <a:ext cx="7848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Para a </a:t>
            </a:r>
            <a:r>
              <a:rPr lang="en-US" sz="2400" dirty="0" err="1"/>
              <a:t>programação</a:t>
            </a:r>
            <a:r>
              <a:rPr lang="en-US" sz="2400" dirty="0"/>
              <a:t> do </a:t>
            </a:r>
            <a:r>
              <a:rPr lang="en-US" sz="2400" dirty="0" err="1"/>
              <a:t>pareamento</a:t>
            </a:r>
            <a:r>
              <a:rPr lang="en-US" sz="2400" dirty="0"/>
              <a:t> do device </a:t>
            </a:r>
            <a:r>
              <a:rPr lang="en-US" sz="2400" dirty="0" err="1"/>
              <a:t>já</a:t>
            </a:r>
            <a:r>
              <a:rPr lang="en-US" sz="2400" dirty="0"/>
              <a:t> é </a:t>
            </a:r>
            <a:r>
              <a:rPr lang="en-US" sz="2400" dirty="0" err="1"/>
              <a:t>necessário</a:t>
            </a:r>
            <a:r>
              <a:rPr lang="en-US" sz="2400" dirty="0"/>
              <a:t> </a:t>
            </a:r>
            <a:r>
              <a:rPr lang="en-US" sz="2400" dirty="0" err="1"/>
              <a:t>também</a:t>
            </a:r>
            <a:r>
              <a:rPr lang="en-US" sz="2400" dirty="0"/>
              <a:t> chamar a </a:t>
            </a:r>
            <a:r>
              <a:rPr lang="en-US" sz="2400" dirty="0" err="1"/>
              <a:t>função</a:t>
            </a:r>
            <a:r>
              <a:rPr lang="en-US" sz="2400" dirty="0"/>
              <a:t> que </a:t>
            </a:r>
            <a:r>
              <a:rPr lang="en-US" sz="2400" dirty="0" err="1"/>
              <a:t>lista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servicos</a:t>
            </a:r>
            <a:r>
              <a:rPr lang="en-US" sz="2400" dirty="0"/>
              <a:t>, pois, logo </a:t>
            </a:r>
            <a:r>
              <a:rPr lang="en-US" sz="2400" dirty="0" err="1"/>
              <a:t>após</a:t>
            </a:r>
            <a:r>
              <a:rPr lang="en-US" sz="2400" dirty="0"/>
              <a:t> </a:t>
            </a:r>
            <a:r>
              <a:rPr lang="en-US" sz="2400" dirty="0" err="1"/>
              <a:t>parear</a:t>
            </a:r>
            <a:r>
              <a:rPr lang="en-US" sz="2400" dirty="0"/>
              <a:t> o device o </a:t>
            </a:r>
            <a:r>
              <a:rPr lang="en-US" sz="2400" dirty="0" err="1"/>
              <a:t>formulário</a:t>
            </a:r>
            <a:r>
              <a:rPr lang="en-US" sz="2400" dirty="0"/>
              <a:t> de </a:t>
            </a:r>
            <a:r>
              <a:rPr lang="en-US" sz="2400" dirty="0" err="1"/>
              <a:t>serviços</a:t>
            </a:r>
            <a:r>
              <a:rPr lang="en-US" sz="2400" dirty="0"/>
              <a:t> </a:t>
            </a:r>
            <a:r>
              <a:rPr lang="en-US" sz="2400" dirty="0" err="1"/>
              <a:t>já</a:t>
            </a:r>
            <a:r>
              <a:rPr lang="en-US" sz="2400" dirty="0"/>
              <a:t> </a:t>
            </a:r>
            <a:r>
              <a:rPr lang="en-US" sz="2400" dirty="0" err="1"/>
              <a:t>será</a:t>
            </a:r>
            <a:r>
              <a:rPr lang="en-US" sz="2400" dirty="0"/>
              <a:t> </a:t>
            </a:r>
            <a:r>
              <a:rPr lang="en-US" sz="2400" dirty="0" err="1"/>
              <a:t>mostrado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Portanto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unit </a:t>
            </a:r>
            <a:r>
              <a:rPr lang="en-US" sz="2400" b="1" dirty="0" err="1"/>
              <a:t>frmServicosU</a:t>
            </a:r>
            <a:r>
              <a:rPr lang="en-US" sz="2400" b="1" dirty="0"/>
              <a:t> </a:t>
            </a:r>
            <a:r>
              <a:rPr lang="en-US" sz="2400" dirty="0" err="1"/>
              <a:t>crie</a:t>
            </a:r>
            <a:r>
              <a:rPr lang="en-US" sz="2400" dirty="0"/>
              <a:t> o </a:t>
            </a:r>
            <a:r>
              <a:rPr lang="en-US" sz="2400" dirty="0" err="1"/>
              <a:t>evento</a:t>
            </a:r>
            <a:r>
              <a:rPr lang="en-US" sz="2400" dirty="0"/>
              <a:t> </a:t>
            </a:r>
            <a:r>
              <a:rPr lang="en-US" sz="2400" dirty="0" err="1"/>
              <a:t>OnClick</a:t>
            </a:r>
            <a:r>
              <a:rPr lang="en-US" sz="2400" dirty="0"/>
              <a:t> do </a:t>
            </a:r>
            <a:r>
              <a:rPr lang="en-US" sz="2400" b="1" dirty="0"/>
              <a:t>Button2</a:t>
            </a:r>
            <a:r>
              <a:rPr lang="en-US" sz="2400" dirty="0"/>
              <a:t>(O </a:t>
            </a:r>
            <a:r>
              <a:rPr lang="en-US" sz="2400" dirty="0" err="1"/>
              <a:t>botão</a:t>
            </a:r>
            <a:r>
              <a:rPr lang="en-US" sz="2400" dirty="0"/>
              <a:t> com o </a:t>
            </a:r>
            <a:r>
              <a:rPr lang="en-US" sz="2400" dirty="0" err="1"/>
              <a:t>ícone</a:t>
            </a:r>
            <a:r>
              <a:rPr lang="en-US" sz="2400" dirty="0"/>
              <a:t> de </a:t>
            </a:r>
            <a:r>
              <a:rPr lang="en-US" sz="2400" dirty="0" err="1"/>
              <a:t>atualizar</a:t>
            </a:r>
            <a:r>
              <a:rPr lang="en-US" sz="2400" dirty="0"/>
              <a:t>) pois é </a:t>
            </a:r>
            <a:r>
              <a:rPr lang="en-US" sz="2400" dirty="0" err="1"/>
              <a:t>lá</a:t>
            </a:r>
            <a:r>
              <a:rPr lang="en-US" sz="2400" dirty="0"/>
              <a:t> que a </a:t>
            </a:r>
            <a:r>
              <a:rPr lang="en-US" sz="2400" dirty="0" err="1"/>
              <a:t>função</a:t>
            </a:r>
            <a:r>
              <a:rPr lang="en-US" sz="2400" dirty="0"/>
              <a:t> </a:t>
            </a:r>
            <a:r>
              <a:rPr lang="en-US" sz="2400" dirty="0" err="1"/>
              <a:t>será</a:t>
            </a:r>
            <a:r>
              <a:rPr lang="en-US" sz="2400" dirty="0"/>
              <a:t> </a:t>
            </a:r>
            <a:r>
              <a:rPr lang="en-US" sz="2400" dirty="0" err="1"/>
              <a:t>chamada</a:t>
            </a:r>
            <a:r>
              <a:rPr lang="en-US" sz="2400" dirty="0"/>
              <a:t>, no </a:t>
            </a:r>
            <a:r>
              <a:rPr lang="en-US" sz="2400" dirty="0" err="1"/>
              <a:t>momento</a:t>
            </a:r>
            <a:r>
              <a:rPr lang="en-US" sz="2400" dirty="0"/>
              <a:t> </a:t>
            </a:r>
            <a:r>
              <a:rPr lang="en-US" sz="2400" dirty="0" err="1"/>
              <a:t>apenas</a:t>
            </a:r>
            <a:r>
              <a:rPr lang="en-US" sz="2400" dirty="0"/>
              <a:t> </a:t>
            </a:r>
            <a:r>
              <a:rPr lang="en-US" sz="2400" dirty="0" err="1"/>
              <a:t>crie</a:t>
            </a:r>
            <a:r>
              <a:rPr lang="en-US" sz="2400" dirty="0"/>
              <a:t> um </a:t>
            </a:r>
            <a:r>
              <a:rPr lang="en-US" sz="2400" dirty="0" err="1"/>
              <a:t>comentário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função</a:t>
            </a:r>
            <a:r>
              <a:rPr lang="en-US" sz="2400" dirty="0"/>
              <a:t> para </a:t>
            </a:r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apaga</a:t>
            </a:r>
            <a:r>
              <a:rPr lang="en-US" sz="2400" dirty="0"/>
              <a:t>-la e salve 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560695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CBCA9A0-3C64-46DB-9FFF-F9C961EBE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r>
              <a:rPr lang="en-US" dirty="0"/>
              <a:t> e </a:t>
            </a:r>
            <a:r>
              <a:rPr lang="en-US" dirty="0" err="1"/>
              <a:t>servicos</a:t>
            </a:r>
            <a:endParaRPr lang="pt-BR" dirty="0"/>
          </a:p>
        </p:txBody>
      </p:sp>
      <p:pic>
        <p:nvPicPr>
          <p:cNvPr id="6" name="Imagem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4CF120FE-7F2E-4706-8FA7-0CB810107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81150"/>
            <a:ext cx="6792876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64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localização (GPS) com Delphi" id="{D5991E1D-6AB7-4E6B-8871-B3F75D52E632}" vid="{F24C688D-83CF-438E-B57F-783B2987D99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</Template>
  <TotalTime>2100</TotalTime>
  <Words>3430</Words>
  <Application>Microsoft Office PowerPoint</Application>
  <PresentationFormat>Apresentação na tela (4:3)</PresentationFormat>
  <Paragraphs>458</Paragraphs>
  <Slides>115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115</vt:i4>
      </vt:variant>
    </vt:vector>
  </HeadingPairs>
  <TitlesOfParts>
    <vt:vector size="122" baseType="lpstr">
      <vt:lpstr>Arial</vt:lpstr>
      <vt:lpstr>Calibri</vt:lpstr>
      <vt:lpstr>Century Schoolbook</vt:lpstr>
      <vt:lpstr>Courier New</vt:lpstr>
      <vt:lpstr>Wingdings</vt:lpstr>
      <vt:lpstr>Wingdings 2</vt:lpstr>
      <vt:lpstr>Balcão Envidraçado</vt:lpstr>
      <vt:lpstr>Conexão Bluetooth usando delphi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descoberta</vt:lpstr>
      <vt:lpstr>Montagem do Formulário –  Unit descoberta</vt:lpstr>
      <vt:lpstr>Montagem do Formulário –  Unit descoberta</vt:lpstr>
      <vt:lpstr>Montagem do Formulário –  Unit descoberta</vt:lpstr>
      <vt:lpstr>Montagem do Formulário –  Unit descoberta</vt:lpstr>
      <vt:lpstr>Montagem do Formulário –  Unit descoberta</vt:lpstr>
      <vt:lpstr>Montagem do Formulário –  Unit descoberta </vt:lpstr>
      <vt:lpstr>Montagem do Formulário –  Unit descoberta </vt:lpstr>
      <vt:lpstr>Montagem do Formulário –  Unit descoberta </vt:lpstr>
      <vt:lpstr>Montagem do Formulário –  Unit descoberta </vt:lpstr>
      <vt:lpstr>Montagem do Formulário –  Unit descoberta </vt:lpstr>
      <vt:lpstr>Montagem do Formulário –  Unit descoberta </vt:lpstr>
      <vt:lpstr>Montagem do Formulário –  Unit descoberta </vt:lpstr>
      <vt:lpstr>Montagem do Formulário –  Unit descoberta </vt:lpstr>
      <vt:lpstr>Montagem do Formulário –  Unit descoberta </vt:lpstr>
      <vt:lpstr>Montagem do Formulário –  Unit pareados</vt:lpstr>
      <vt:lpstr>Montagem do Formulário –  Unit pareados</vt:lpstr>
      <vt:lpstr>Montagem do Formulário –  Unit pareados</vt:lpstr>
      <vt:lpstr>Montagem do Formulário –  Unit pareados</vt:lpstr>
      <vt:lpstr>Montagem do Formulário –  Unit pareados</vt:lpstr>
      <vt:lpstr>Montagem do Formulário –  Unit pareados</vt:lpstr>
      <vt:lpstr>Montagem do Formulário –  Unit servicos</vt:lpstr>
      <vt:lpstr>Montagem do Formulário –  Unit servicos</vt:lpstr>
      <vt:lpstr>Montagem do Formulário –  Unit servicos</vt:lpstr>
      <vt:lpstr>Montagem do Formulário –  Unit servicos</vt:lpstr>
      <vt:lpstr>Montagem do Formulário –  Unit servicos</vt:lpstr>
      <vt:lpstr>Montagem do Formulário –  Unit servicos</vt:lpstr>
      <vt:lpstr>Montagem do Formulário –  Unit servicos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  <vt:lpstr>Programação do Formulário –  Unit principal</vt:lpstr>
      <vt:lpstr>Programação do Formulário –  Unit principal</vt:lpstr>
      <vt:lpstr>Programação do Formulário –  Unit principal</vt:lpstr>
      <vt:lpstr>Programação do Formulário –  Unit principal</vt:lpstr>
      <vt:lpstr>Programação do Formulário –  Unit principal</vt:lpstr>
      <vt:lpstr>Programação do Formulário –  Unit principal</vt:lpstr>
      <vt:lpstr>Programação do Formulário –  Unit principal</vt:lpstr>
      <vt:lpstr>Programação do Formulário –  Unit principal</vt:lpstr>
      <vt:lpstr>Programação do Formulário –  Unit principal</vt:lpstr>
      <vt:lpstr>Programação do Formulário –  Unit principal</vt:lpstr>
      <vt:lpstr>Programação do Formulário –  Unit descoberta</vt:lpstr>
      <vt:lpstr>Programação do Formulário –  Unit descoberta</vt:lpstr>
      <vt:lpstr>Programação do Formulário –  Unit descoberta</vt:lpstr>
      <vt:lpstr>Programação do Formulário –  Unit descoberta</vt:lpstr>
      <vt:lpstr>Programação do Formulário –  Unit descoberta e servicos</vt:lpstr>
      <vt:lpstr>Programação do Formulário –  Unit descoberta e servicos</vt:lpstr>
      <vt:lpstr>Programação do Formulário –  Unit descoberta</vt:lpstr>
      <vt:lpstr>Programação do Formulário –  Unit descoberta</vt:lpstr>
      <vt:lpstr>Programação do Formulário –  Unit servicos</vt:lpstr>
      <vt:lpstr>Programação do Formulário –  Unit servicos</vt:lpstr>
      <vt:lpstr>Programação do Formulário –  Unit servicos</vt:lpstr>
      <vt:lpstr>Programação do Formulário –  Unit servicos</vt:lpstr>
      <vt:lpstr>Programação do Formulário –  Unit servicos</vt:lpstr>
      <vt:lpstr>Programação do Formulário –  Unit servicos</vt:lpstr>
      <vt:lpstr>Programação do Formulário –  Unit chat</vt:lpstr>
      <vt:lpstr>Programação do Formulário –  Unit chat</vt:lpstr>
      <vt:lpstr>Programação do Formulário –  Unit chat</vt:lpstr>
      <vt:lpstr>Programação do Formulário –  Unit chat</vt:lpstr>
      <vt:lpstr>Programação do Formulário –  Unit chat</vt:lpstr>
      <vt:lpstr>Programação do Formulário –  Unit chat</vt:lpstr>
      <vt:lpstr>Programação do Formulário –  Unit chat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Conexão Bluetooth usando delphi</dc:title>
  <dc:creator>IGOR DE SOUZA CANDIDO</dc:creator>
  <cp:lastModifiedBy>IGOR DE SOUZA CANDIDO</cp:lastModifiedBy>
  <cp:revision>66</cp:revision>
  <dcterms:created xsi:type="dcterms:W3CDTF">2021-08-31T21:52:26Z</dcterms:created>
  <dcterms:modified xsi:type="dcterms:W3CDTF">2021-09-19T14:56:31Z</dcterms:modified>
</cp:coreProperties>
</file>