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04" r:id="rId54"/>
    <p:sldId id="305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53" r:id="rId65"/>
    <p:sldId id="354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40" r:id="rId86"/>
    <p:sldId id="339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6" r:id="rId99"/>
    <p:sldId id="357" r:id="rId100"/>
    <p:sldId id="352" r:id="rId101"/>
    <p:sldId id="355" r:id="rId102"/>
    <p:sldId id="358" r:id="rId103"/>
    <p:sldId id="359" r:id="rId104"/>
    <p:sldId id="360" r:id="rId105"/>
    <p:sldId id="361" r:id="rId10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SOUZA CANDIDO" initials="IDSC" lastIdx="2" clrIdx="0">
    <p:extLst>
      <p:ext uri="{19B8F6BF-5375-455C-9EA6-DF929625EA0E}">
        <p15:presenceInfo xmlns:p15="http://schemas.microsoft.com/office/powerpoint/2012/main" userId="IGOR DE SOUZA CAND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2" d="100"/>
          <a:sy n="72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1:10:20.93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14C5D-2598-4DBB-BB00-F688C4C61F1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D4B39-828C-43A4-9E28-B4846EAA4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5CD462-00F3-4312-AF53-03FBFE4C9BB8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gi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Conexão</a:t>
            </a:r>
            <a:r>
              <a:rPr lang="en-US" dirty="0"/>
              <a:t> Bluetooth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delphi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Prof.: </a:t>
            </a:r>
            <a:r>
              <a:rPr lang="en-US" dirty="0" err="1"/>
              <a:t>Maicon</a:t>
            </a:r>
            <a:r>
              <a:rPr lang="en-US" dirty="0"/>
              <a:t> </a:t>
            </a:r>
            <a:r>
              <a:rPr lang="en-US" dirty="0" err="1"/>
              <a:t>Pires</a:t>
            </a:r>
            <a:endParaRPr lang="en-US" dirty="0"/>
          </a:p>
          <a:p>
            <a:r>
              <a:rPr lang="en-US" dirty="0" err="1"/>
              <a:t>Eletrô</a:t>
            </a:r>
            <a:r>
              <a:rPr lang="en-US" dirty="0"/>
              <a:t> </a:t>
            </a:r>
            <a:r>
              <a:rPr lang="en-US" dirty="0" err="1"/>
              <a:t>Mococa</a:t>
            </a:r>
            <a:endParaRPr lang="en-US" dirty="0"/>
          </a:p>
          <a:p>
            <a:r>
              <a:rPr lang="en-US" dirty="0"/>
              <a:t>ETEC </a:t>
            </a:r>
            <a:r>
              <a:rPr lang="en-US" dirty="0" err="1"/>
              <a:t>João</a:t>
            </a:r>
            <a:r>
              <a:rPr lang="en-US" dirty="0"/>
              <a:t> B. de Lima </a:t>
            </a:r>
            <a:r>
              <a:rPr lang="en-US" dirty="0" err="1"/>
              <a:t>Figueiredo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scontent.frao1-1.fna.fbcdn.net/hphotos-frc3/v/t1.0-9/577279_508155042529746_314279227_n.jpg?oh=f168383d0778264c9bf05a0926530e42&amp;oe=577BC4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-230"/>
          <a:stretch/>
        </p:blipFill>
        <p:spPr bwMode="auto">
          <a:xfrm>
            <a:off x="3133684" y="576000"/>
            <a:ext cx="504056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BFDDD8-F893-4902-9D4C-B11060F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7D9E560-4B71-46EA-A56C-37392742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5999"/>
            <a:ext cx="4452284" cy="3662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2AFFF5-6B63-423C-A2F4-28196D2AE3B6}"/>
              </a:ext>
            </a:extLst>
          </p:cNvPr>
          <p:cNvSpPr txBox="1"/>
          <p:nvPr/>
        </p:nvSpPr>
        <p:spPr>
          <a:xfrm>
            <a:off x="4966656" y="2285999"/>
            <a:ext cx="36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Dando </a:t>
            </a:r>
            <a:r>
              <a:rPr lang="en-US" sz="2400" dirty="0" err="1"/>
              <a:t>dois</a:t>
            </a:r>
            <a:r>
              <a:rPr lang="en-US" sz="2400" dirty="0"/>
              <a:t> cliques no </a:t>
            </a:r>
            <a:r>
              <a:rPr lang="en-US" sz="2400" b="1" dirty="0"/>
              <a:t>MultiView1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abrirá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para </a:t>
            </a:r>
            <a:r>
              <a:rPr lang="en-US" sz="2400" dirty="0" err="1"/>
              <a:t>edição</a:t>
            </a:r>
            <a:r>
              <a:rPr lang="en-US" sz="2400" dirty="0"/>
              <a:t> e </a:t>
            </a:r>
            <a:r>
              <a:rPr lang="en-US" sz="2400" dirty="0" err="1"/>
              <a:t>adição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167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9F2B62-75CA-4895-859B-A8642A68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42F0A8-FB7F-49FF-8C23-036F79D3027F}"/>
              </a:ext>
            </a:extLst>
          </p:cNvPr>
          <p:cNvSpPr txBox="1"/>
          <p:nvPr/>
        </p:nvSpPr>
        <p:spPr>
          <a:xfrm>
            <a:off x="304800" y="18288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Voltando</a:t>
            </a:r>
            <a:r>
              <a:rPr lang="en-US" sz="2400" dirty="0"/>
              <a:t> a unit </a:t>
            </a:r>
            <a:r>
              <a:rPr lang="en-US" sz="2400" b="1" dirty="0" err="1"/>
              <a:t>frmDescobertaU</a:t>
            </a:r>
            <a:r>
              <a:rPr lang="en-US" sz="2400" dirty="0"/>
              <a:t> declare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TBluetoothDevice</a:t>
            </a:r>
            <a:r>
              <a:rPr lang="en-US" sz="2400" b="1" dirty="0"/>
              <a:t> </a:t>
            </a:r>
            <a:r>
              <a:rPr lang="en-US" sz="2400" dirty="0"/>
              <a:t>que </a:t>
            </a:r>
            <a:r>
              <a:rPr lang="en-US" sz="2400" dirty="0" err="1"/>
              <a:t>receberá</a:t>
            </a:r>
            <a:r>
              <a:rPr lang="en-US" sz="2400" dirty="0"/>
              <a:t> o </a:t>
            </a:r>
            <a:r>
              <a:rPr lang="en-US" sz="2400" dirty="0" err="1"/>
              <a:t>dispositivo</a:t>
            </a:r>
            <a:r>
              <a:rPr lang="en-US" sz="2400" dirty="0"/>
              <a:t> no qual </a:t>
            </a:r>
            <a:r>
              <a:rPr lang="en-US" sz="2400" dirty="0" err="1"/>
              <a:t>estamos</a:t>
            </a:r>
            <a:r>
              <a:rPr lang="en-US" sz="2400" dirty="0"/>
              <a:t> </a:t>
            </a:r>
            <a:r>
              <a:rPr lang="en-US" sz="2400" dirty="0" err="1"/>
              <a:t>tentando</a:t>
            </a:r>
            <a:r>
              <a:rPr lang="en-US" sz="2400" dirty="0"/>
              <a:t> </a:t>
            </a:r>
            <a:r>
              <a:rPr lang="en-US" sz="2400" dirty="0" err="1"/>
              <a:t>parear</a:t>
            </a:r>
            <a:r>
              <a:rPr lang="en-US" sz="2400" dirty="0"/>
              <a:t> com,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var: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78519-F5C0-4983-BCE6-14DDCE4B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42944"/>
            <a:ext cx="6224038" cy="6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4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79282A-5C6B-4BAC-B2EB-5019D7F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F46003-E513-4884-9BF7-A107E449CC37}"/>
              </a:ext>
            </a:extLst>
          </p:cNvPr>
          <p:cNvSpPr txBox="1"/>
          <p:nvPr/>
        </p:nvSpPr>
        <p:spPr>
          <a:xfrm>
            <a:off x="533399" y="1600200"/>
            <a:ext cx="746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programação</a:t>
            </a:r>
            <a:r>
              <a:rPr lang="en-US" sz="2400" dirty="0"/>
              <a:t> para </a:t>
            </a:r>
            <a:r>
              <a:rPr lang="en-US" sz="2400" dirty="0" err="1"/>
              <a:t>parear</a:t>
            </a:r>
            <a:r>
              <a:rPr lang="en-US" sz="2400" dirty="0"/>
              <a:t> um novo device é a </a:t>
            </a:r>
            <a:r>
              <a:rPr lang="en-US" sz="2400" dirty="0" err="1"/>
              <a:t>seguinte</a:t>
            </a:r>
            <a:r>
              <a:rPr lang="en-US" sz="2400" dirty="0"/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C778BF-3736-48DD-87D1-E53D6451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31197"/>
            <a:ext cx="59245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60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759341D-9228-42A2-B2F1-8C7FCA55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5229D4-6170-4D9B-AB8A-573B88FAC4F6}"/>
              </a:ext>
            </a:extLst>
          </p:cNvPr>
          <p:cNvSpPr txBox="1"/>
          <p:nvPr/>
        </p:nvSpPr>
        <p:spPr>
          <a:xfrm>
            <a:off x="609600" y="17526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</a:t>
            </a:r>
            <a:r>
              <a:rPr lang="en-US" sz="2400" dirty="0" err="1"/>
              <a:t>programar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que </a:t>
            </a:r>
            <a:r>
              <a:rPr lang="en-US" sz="2400" dirty="0" err="1"/>
              <a:t>carrega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serviços</a:t>
            </a:r>
            <a:r>
              <a:rPr lang="en-US" sz="2400" dirty="0"/>
              <a:t> do device </a:t>
            </a:r>
            <a:r>
              <a:rPr lang="en-US" sz="2400" dirty="0" err="1"/>
              <a:t>selecionado</a:t>
            </a:r>
            <a:r>
              <a:rPr lang="en-US" sz="2400" dirty="0"/>
              <a:t>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programação</a:t>
            </a:r>
            <a:r>
              <a:rPr lang="en-US" sz="2400" dirty="0"/>
              <a:t> dentro do </a:t>
            </a:r>
            <a:r>
              <a:rPr lang="en-US" sz="2400" dirty="0" err="1"/>
              <a:t>evento</a:t>
            </a:r>
            <a:r>
              <a:rPr lang="en-US" sz="2400" dirty="0"/>
              <a:t> que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criamos</a:t>
            </a:r>
            <a:r>
              <a:rPr lang="en-US" sz="2400" dirty="0"/>
              <a:t> o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Button2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Bluetooth, por </a:t>
            </a:r>
            <a:r>
              <a:rPr lang="en-US" sz="2400" dirty="0" err="1"/>
              <a:t>isso</a:t>
            </a:r>
            <a:r>
              <a:rPr lang="en-US" sz="2400" dirty="0"/>
              <a:t> declare a unit do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abaixo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clausula </a:t>
            </a:r>
            <a:r>
              <a:rPr lang="en-US" sz="2400" b="1" dirty="0"/>
              <a:t>uses </a:t>
            </a:r>
            <a:r>
              <a:rPr lang="en-US" sz="2400" dirty="0" err="1"/>
              <a:t>abaixo</a:t>
            </a:r>
            <a:r>
              <a:rPr lang="en-US" sz="2400" dirty="0"/>
              <a:t> do </a:t>
            </a:r>
            <a:r>
              <a:rPr lang="en-US" sz="2400" b="1" dirty="0"/>
              <a:t>implementation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261BCD5-ECA0-4710-9314-267779D7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638800"/>
            <a:ext cx="2209800" cy="10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387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6E24B1-397E-4850-93A7-24E8797A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EDCF8A-6691-4B1A-B211-B32CED7D70BB}"/>
              </a:ext>
            </a:extLst>
          </p:cNvPr>
          <p:cNvSpPr txBox="1"/>
          <p:nvPr/>
        </p:nvSpPr>
        <p:spPr>
          <a:xfrm>
            <a:off x="685800" y="17526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TListViewItem</a:t>
            </a:r>
            <a:r>
              <a:rPr lang="en-US" sz="2400" b="1" dirty="0"/>
              <a:t> </a:t>
            </a:r>
            <a:r>
              <a:rPr lang="en-US" sz="2400" dirty="0"/>
              <a:t>que </a:t>
            </a:r>
            <a:r>
              <a:rPr lang="en-US" sz="2400" dirty="0" err="1"/>
              <a:t>encontramos</a:t>
            </a:r>
            <a:r>
              <a:rPr lang="en-US" sz="2400" dirty="0"/>
              <a:t> dentro da unit </a:t>
            </a:r>
            <a:r>
              <a:rPr lang="en-US" sz="2400" b="1" dirty="0" err="1"/>
              <a:t>FMX.ListView.Appearances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slides a </a:t>
            </a:r>
            <a:r>
              <a:rPr lang="en-US" sz="2400" dirty="0" err="1"/>
              <a:t>seguir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ordem</a:t>
            </a:r>
            <a:r>
              <a:rPr lang="en-US" sz="2400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7285A3-78B4-4C3D-BF08-68DDE209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53" y="3274582"/>
            <a:ext cx="3163747" cy="4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04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B0323F7-D36B-488D-A15C-3FF451D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AED420-0EEA-4A4C-97B1-8E5C4508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1495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532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C13FAB2-1A32-4D34-9080-CE57BE32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84634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5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181DAD-B05D-402C-885F-C6DC70F7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BD8DB-B796-4AE3-B4E0-04397385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2628900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13AA9D-5884-4A0C-8166-3D73318C7AAE}"/>
              </a:ext>
            </a:extLst>
          </p:cNvPr>
          <p:cNvSpPr txBox="1"/>
          <p:nvPr/>
        </p:nvSpPr>
        <p:spPr>
          <a:xfrm>
            <a:off x="457200" y="2057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TListBox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dentro do </a:t>
            </a:r>
            <a:r>
              <a:rPr lang="en-US" sz="2400" b="1" dirty="0"/>
              <a:t>MultiView1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ListBox1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10259-7014-48FD-9566-E63597733C04}"/>
              </a:ext>
            </a:extLst>
          </p:cNvPr>
          <p:cNvSpPr txBox="1"/>
          <p:nvPr/>
        </p:nvSpPr>
        <p:spPr>
          <a:xfrm>
            <a:off x="3429000" y="5348257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transparentlistboxstyle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2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A7A1EF-D68C-458A-93F6-83B91B32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102976" cy="388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428DF6-E973-4112-9FC9-1370310B1E4E}"/>
              </a:ext>
            </a:extLst>
          </p:cNvPr>
          <p:cNvSpPr txBox="1"/>
          <p:nvPr/>
        </p:nvSpPr>
        <p:spPr>
          <a:xfrm>
            <a:off x="381000" y="6027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sobrepor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por </a:t>
            </a:r>
            <a:r>
              <a:rPr lang="en-US" sz="2400" dirty="0" err="1"/>
              <a:t>completo</a:t>
            </a:r>
            <a:r>
              <a:rPr lang="en-US" sz="2400" dirty="0"/>
              <a:t> por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alinhado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D7EFDF-657A-447E-808F-14FBE63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E90ED9-0D61-4017-A061-30CD578C2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03" r="33626" b="47222"/>
          <a:stretch/>
        </p:blipFill>
        <p:spPr bwMode="auto">
          <a:xfrm>
            <a:off x="3048000" y="4026554"/>
            <a:ext cx="4586514" cy="20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FFD1BF3-7157-44AF-9697-0C543BC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CF1747-A659-4DDA-8BFC-A0C2AC246079}"/>
              </a:ext>
            </a:extLst>
          </p:cNvPr>
          <p:cNvSpPr txBox="1"/>
          <p:nvPr/>
        </p:nvSpPr>
        <p:spPr>
          <a:xfrm>
            <a:off x="533400" y="17526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ListBox1 </a:t>
            </a:r>
            <a:r>
              <a:rPr lang="en-US" sz="2400" dirty="0"/>
              <a:t>clique com 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direito</a:t>
            </a:r>
            <a:r>
              <a:rPr lang="en-US" sz="2400" dirty="0"/>
              <a:t> do mouse, pare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cima</a:t>
            </a:r>
            <a:r>
              <a:rPr lang="en-US" sz="2400" dirty="0"/>
              <a:t> da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Add Item </a:t>
            </a:r>
            <a:r>
              <a:rPr lang="en-US" sz="2400" dirty="0"/>
              <a:t>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clique no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deseja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7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28F48E-A2B6-46B8-A3C6-0F40DDC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4F642-B895-479D-B32B-681C5FD108BC}"/>
              </a:ext>
            </a:extLst>
          </p:cNvPr>
          <p:cNvSpPr txBox="1"/>
          <p:nvPr/>
        </p:nvSpPr>
        <p:spPr>
          <a:xfrm>
            <a:off x="457200" y="1676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TListBoxHeader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ListBox1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TListBoxHeader1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TLabel</a:t>
            </a:r>
            <a:r>
              <a:rPr lang="en-US" sz="2400" dirty="0"/>
              <a:t> e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Configurações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9B377E-02B8-4C1B-9FED-D8DA1E6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495800"/>
            <a:ext cx="243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EDE77-AC50-40DB-AF5D-C06963C9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E167C9-2266-4382-8CC2-DF8C820301E5}"/>
              </a:ext>
            </a:extLst>
          </p:cNvPr>
          <p:cNvSpPr txBox="1"/>
          <p:nvPr/>
        </p:nvSpPr>
        <p:spPr>
          <a:xfrm>
            <a:off x="457200" y="150046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Ainda</a:t>
            </a:r>
            <a:r>
              <a:rPr lang="en-US" sz="2400" dirty="0"/>
              <a:t> dentro do </a:t>
            </a:r>
            <a:r>
              <a:rPr lang="en-US" sz="2400" b="1" dirty="0"/>
              <a:t>ListBox1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quatro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TListBoxItem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os</a:t>
            </a:r>
            <a:r>
              <a:rPr lang="en-US" sz="2400" dirty="0"/>
              <a:t>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BE94B5-4B5C-4CC5-8AD1-EC33FB528BC0}"/>
              </a:ext>
            </a:extLst>
          </p:cNvPr>
          <p:cNvSpPr txBox="1"/>
          <p:nvPr/>
        </p:nvSpPr>
        <p:spPr>
          <a:xfrm>
            <a:off x="440635" y="2692155"/>
            <a:ext cx="5867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Dispositivos</a:t>
            </a:r>
            <a:r>
              <a:rPr lang="en-US" sz="2400" b="1" dirty="0"/>
              <a:t> </a:t>
            </a:r>
            <a:r>
              <a:rPr lang="en-US" sz="2400" b="1" dirty="0" err="1"/>
              <a:t>Pareados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Chat de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do Windows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436E50-49AC-4C67-9154-3818550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7" y="3200400"/>
            <a:ext cx="2524403" cy="23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A75E4B-7E19-4478-8745-3BC66AB9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8E4402-4313-4824-9F33-006E4F50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76400"/>
            <a:ext cx="26574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70EE55-C750-4AAF-B7DF-39F21CFDA81B}"/>
              </a:ext>
            </a:extLst>
          </p:cNvPr>
          <p:cNvSpPr txBox="1"/>
          <p:nvPr/>
        </p:nvSpPr>
        <p:spPr>
          <a:xfrm>
            <a:off x="533399" y="2209800"/>
            <a:ext cx="47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Insira</a:t>
            </a:r>
            <a:r>
              <a:rPr lang="en-US" sz="2400" dirty="0"/>
              <a:t> dentro do </a:t>
            </a:r>
            <a:r>
              <a:rPr lang="en-US" sz="2400" dirty="0" err="1"/>
              <a:t>formulário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TBluetooth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System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B734E-EC65-4D18-8693-05902F23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4460"/>
            <a:ext cx="1524000" cy="2066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BF8355-C3D7-4875-A548-32943D28C49D}"/>
              </a:ext>
            </a:extLst>
          </p:cNvPr>
          <p:cNvSpPr txBox="1"/>
          <p:nvPr/>
        </p:nvSpPr>
        <p:spPr>
          <a:xfrm>
            <a:off x="2332846" y="4590587"/>
            <a:ext cx="574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/>
              <a:t>e configure-o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Enabled: True </a:t>
            </a:r>
          </a:p>
        </p:txBody>
      </p:sp>
    </p:spTree>
    <p:extLst>
      <p:ext uri="{BB962C8B-B14F-4D97-AF65-F5344CB8AC3E}">
        <p14:creationId xmlns:p14="http://schemas.microsoft.com/office/powerpoint/2010/main" val="422449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D305FD6-E68A-4B9B-9743-839D27B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8EE6D2-669F-4D4F-8CC0-1FC287C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5445348" cy="2807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A9EF5F-A7BE-4640-8C96-DB1EDF39F652}"/>
              </a:ext>
            </a:extLst>
          </p:cNvPr>
          <p:cNvSpPr txBox="1"/>
          <p:nvPr/>
        </p:nvSpPr>
        <p:spPr>
          <a:xfrm>
            <a:off x="457200" y="4742655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pasta do </a:t>
            </a:r>
            <a:r>
              <a:rPr lang="en-US" sz="2400" dirty="0" err="1"/>
              <a:t>projeto</a:t>
            </a:r>
            <a:r>
              <a:rPr lang="en-US" sz="2400" dirty="0"/>
              <a:t>,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pasta </a:t>
            </a:r>
            <a:r>
              <a:rPr lang="en-US" sz="2400" dirty="0" err="1"/>
              <a:t>chamada</a:t>
            </a:r>
            <a:r>
              <a:rPr lang="en-US" sz="2400" dirty="0"/>
              <a:t> </a:t>
            </a:r>
            <a:r>
              <a:rPr lang="en-US" sz="2400" b="1" dirty="0"/>
              <a:t>Stuff</a:t>
            </a:r>
            <a:r>
              <a:rPr lang="en-US" sz="2400" dirty="0"/>
              <a:t>,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colocaremos</a:t>
            </a:r>
            <a:r>
              <a:rPr lang="en-US" sz="2400" dirty="0"/>
              <a:t> </a:t>
            </a:r>
            <a:r>
              <a:rPr lang="en-US" sz="2400" dirty="0" err="1"/>
              <a:t>arquivos</a:t>
            </a:r>
            <a:r>
              <a:rPr lang="en-US" sz="2400" dirty="0"/>
              <a:t> de </a:t>
            </a:r>
            <a:r>
              <a:rPr lang="en-US" sz="2400" dirty="0" err="1"/>
              <a:t>imagem</a:t>
            </a:r>
            <a:r>
              <a:rPr lang="en-US" sz="2400" dirty="0"/>
              <a:t> e outros que </a:t>
            </a:r>
            <a:r>
              <a:rPr lang="en-US" sz="2400" dirty="0" err="1"/>
              <a:t>usaremos</a:t>
            </a:r>
            <a:r>
              <a:rPr lang="en-US" sz="2400" dirty="0"/>
              <a:t> no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26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019574-F4EA-4943-AF80-6DC1A794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2286000"/>
            <a:ext cx="6076950" cy="20574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C27A5F-B7F7-4DF1-B811-AEACF29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058CE-895F-4973-9DB1-5F1C5739FD07}"/>
              </a:ext>
            </a:extLst>
          </p:cNvPr>
          <p:cNvSpPr txBox="1"/>
          <p:nvPr/>
        </p:nvSpPr>
        <p:spPr>
          <a:xfrm>
            <a:off x="632791" y="453316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</a:t>
            </a:r>
            <a:r>
              <a:rPr lang="en-US" sz="2400" dirty="0" err="1"/>
              <a:t>disponibilizados</a:t>
            </a:r>
            <a:r>
              <a:rPr lang="en-US" sz="2400" dirty="0"/>
              <a:t> para download dentro da pasta </a:t>
            </a:r>
            <a:r>
              <a:rPr lang="en-US" sz="2400" b="1" dirty="0"/>
              <a:t>Stuff</a:t>
            </a:r>
            <a:r>
              <a:rPr lang="en-US" sz="2400" dirty="0"/>
              <a:t> que </a:t>
            </a:r>
            <a:r>
              <a:rPr lang="en-US" sz="2400" dirty="0" err="1"/>
              <a:t>acabamos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1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0751D8-12FC-426A-8044-FFC37E8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69064-DB52-441C-8332-5B85009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828800"/>
            <a:ext cx="264795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D04688-11D1-4A83-8304-A750697DF8F3}"/>
              </a:ext>
            </a:extLst>
          </p:cNvPr>
          <p:cNvSpPr txBox="1"/>
          <p:nvPr/>
        </p:nvSpPr>
        <p:spPr>
          <a:xfrm>
            <a:off x="533400" y="22098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TImageList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para o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689A46-806E-4FC4-B327-A242DF3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9182"/>
            <a:ext cx="215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AFF61-2387-40E0-9F0B-EFB993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0" y="1600200"/>
            <a:ext cx="4094922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1F189F-4593-4640-8054-5CE134E7BCA4}"/>
              </a:ext>
            </a:extLst>
          </p:cNvPr>
          <p:cNvSpPr txBox="1"/>
          <p:nvPr/>
        </p:nvSpPr>
        <p:spPr>
          <a:xfrm>
            <a:off x="457199" y="1859340"/>
            <a:ext cx="409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Salve a unit principal do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</a:t>
            </a:r>
            <a:r>
              <a:rPr lang="en-US" sz="2400" b="1" dirty="0" err="1"/>
              <a:t>frmPrincipalU</a:t>
            </a:r>
            <a:endParaRPr lang="en-US" sz="2400" b="1" dirty="0"/>
          </a:p>
          <a:p>
            <a:r>
              <a:rPr lang="en-US" sz="2400" b="1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414CE-6794-431F-B597-2FE5E739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944937"/>
            <a:ext cx="2495550" cy="2638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1D38E-CF4B-4561-932E-1DEA778EAE89}"/>
              </a:ext>
            </a:extLst>
          </p:cNvPr>
          <p:cNvSpPr txBox="1"/>
          <p:nvPr/>
        </p:nvSpPr>
        <p:spPr>
          <a:xfrm>
            <a:off x="3429001" y="4953000"/>
            <a:ext cx="52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da unit: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frmPrincipal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2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A000F0-8F96-4A66-8202-C5B7B63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2A178A-4180-4AE4-B274-1414117C6D87}"/>
              </a:ext>
            </a:extLst>
          </p:cNvPr>
          <p:cNvSpPr txBox="1"/>
          <p:nvPr/>
        </p:nvSpPr>
        <p:spPr>
          <a:xfrm>
            <a:off x="457200" y="16764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salvamos</a:t>
            </a:r>
            <a:r>
              <a:rPr lang="en-US" sz="2400" dirty="0"/>
              <a:t> dentro da pasta </a:t>
            </a:r>
            <a:r>
              <a:rPr lang="en-US" sz="2400" b="1" dirty="0"/>
              <a:t>Stuff </a:t>
            </a:r>
            <a:r>
              <a:rPr lang="en-US" sz="2400" dirty="0"/>
              <a:t>para o </a:t>
            </a:r>
            <a:r>
              <a:rPr lang="en-US" sz="2400" b="1" dirty="0"/>
              <a:t>ImageList1</a:t>
            </a:r>
            <a:r>
              <a:rPr lang="en-US" sz="2400" dirty="0"/>
              <a:t>, </a:t>
            </a:r>
            <a:r>
              <a:rPr lang="en-US" sz="2400" dirty="0" err="1"/>
              <a:t>siga</a:t>
            </a:r>
            <a:r>
              <a:rPr lang="en-US" sz="2400" dirty="0"/>
              <a:t> o </a:t>
            </a:r>
            <a:r>
              <a:rPr lang="en-US" sz="2400" dirty="0" err="1"/>
              <a:t>exemplo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 para </a:t>
            </a:r>
            <a:r>
              <a:rPr lang="en-US" sz="2400" dirty="0" err="1"/>
              <a:t>fazer</a:t>
            </a:r>
            <a:r>
              <a:rPr lang="en-US" sz="2400" dirty="0"/>
              <a:t>: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F2385B1-F96D-4BD6-A77A-CFA891E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" y="3135491"/>
            <a:ext cx="4585938" cy="3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3B7F70-40C9-4EA1-871D-F58842C8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095F99-743F-4689-BEBC-DD3FFDA7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521"/>
            <a:ext cx="5943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96D28C2-C8BF-47DB-9CBC-ADD02F8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EC399DF9-8961-4DF6-A582-719CEE89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7DAF337-8AAF-4F3E-946C-8E317BDBB262}"/>
              </a:ext>
            </a:extLst>
          </p:cNvPr>
          <p:cNvSpPr txBox="1"/>
          <p:nvPr/>
        </p:nvSpPr>
        <p:spPr>
          <a:xfrm>
            <a:off x="457200" y="22098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frmChatU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7C869C-DB44-4F43-A517-211501D892A0}"/>
              </a:ext>
            </a:extLst>
          </p:cNvPr>
          <p:cNvSpPr txBox="1"/>
          <p:nvPr/>
        </p:nvSpPr>
        <p:spPr>
          <a:xfrm>
            <a:off x="443948" y="487348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frmChat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5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0B5167-1D8A-49BC-A9C7-0EF1A4DA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F69534-A409-4FAB-9469-E13C7785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F526CF-EF43-4627-BA5D-73803136A2EB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7797A7-C627-4DEE-9030-96B1FCC94DA2}"/>
              </a:ext>
            </a:extLst>
          </p:cNvPr>
          <p:cNvSpPr txBox="1"/>
          <p:nvPr/>
        </p:nvSpPr>
        <p:spPr>
          <a:xfrm>
            <a:off x="3085095" y="4432637"/>
            <a:ext cx="4992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080429-8CA8-43AE-B327-151EDB29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5F358C9-70BB-47AF-B6D7-DA7D6BE3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593F37-9435-446B-A5AA-32F61244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BF7581-C686-4A89-AF3C-64A3ADC019B9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B7FFCB9-6C8B-452D-A663-1BD51619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7D3BE9-A86E-4F80-A8F6-13DD234FC97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55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D5BBAE-19ED-4400-A333-2801D97D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9752A-C3DF-475F-83B7-F3F6D1644067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4F6B-9BB5-4015-B8D3-4AB12A70D4DB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trashtoolbutton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A9392E-F4C6-48D4-A59B-C837BF892ACE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Eletrô</a:t>
            </a:r>
            <a:r>
              <a:rPr lang="en-US" sz="2400" b="1" dirty="0"/>
              <a:t> – Chat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97136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5790D4-470A-4F86-AF40-9762407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62EE6F-4233-40AB-B871-1D65B945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372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804A4B-3FD5-4223-8254-9122E820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8AE45-7615-44D8-BEEA-2553ED33D21D}"/>
              </a:ext>
            </a:extLst>
          </p:cNvPr>
          <p:cNvSpPr txBox="1"/>
          <p:nvPr/>
        </p:nvSpPr>
        <p:spPr>
          <a:xfrm>
            <a:off x="3581400" y="1981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7333D0-76B5-4E75-871D-2E8D67CB1F40}"/>
              </a:ext>
            </a:extLst>
          </p:cNvPr>
          <p:cNvSpPr txBox="1"/>
          <p:nvPr/>
        </p:nvSpPr>
        <p:spPr>
          <a:xfrm>
            <a:off x="381000" y="4838054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3 Layout’s com as </a:t>
            </a:r>
            <a:r>
              <a:rPr lang="en-US" sz="2400" dirty="0" err="1"/>
              <a:t>configurações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</a:t>
            </a:r>
            <a:r>
              <a:rPr lang="en-US" sz="2400" dirty="0"/>
              <a:t> </a:t>
            </a:r>
            <a:r>
              <a:rPr lang="en-US" sz="2400" b="1" dirty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79481D-8CAB-43C4-BA1D-25692ED0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3" y="1764475"/>
            <a:ext cx="2638425" cy="26193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12A18FF-4169-47F6-A441-EF39A131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11" y="3997526"/>
            <a:ext cx="3261689" cy="24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8248F7-613B-4A3E-BDE2-E7DE2AD1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772A1-D487-43C4-B909-DCA7EB73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828800"/>
            <a:ext cx="261937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E5904F-1D98-4FB5-A400-97AFA777C620}"/>
              </a:ext>
            </a:extLst>
          </p:cNvPr>
          <p:cNvSpPr txBox="1"/>
          <p:nvPr/>
        </p:nvSpPr>
        <p:spPr>
          <a:xfrm>
            <a:off x="3200400" y="1828800"/>
            <a:ext cx="547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TMemo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94FCDA-E598-445A-8E36-0EC45D281D9C}"/>
              </a:ext>
            </a:extLst>
          </p:cNvPr>
          <p:cNvSpPr txBox="1"/>
          <p:nvPr/>
        </p:nvSpPr>
        <p:spPr>
          <a:xfrm>
            <a:off x="457200" y="4878387"/>
            <a:ext cx="547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Memo1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indicado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DE5F37-93D4-4178-960D-FB1927EE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505200"/>
            <a:ext cx="2856222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AA8D51-0543-40D4-B961-B4A5DF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50E506-4B90-4998-8F26-BCA4E98DF957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1BF8F9-2C01-4618-9687-D2EA3158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66"/>
            <a:ext cx="4176712" cy="3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96012BA-AB85-4652-AE63-8FF94C1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922367-9C77-48CD-899D-33BE1F4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8900" cy="2571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C4CF5-0D3D-4FBF-8D2F-67807676FDC4}"/>
              </a:ext>
            </a:extLst>
          </p:cNvPr>
          <p:cNvSpPr txBox="1"/>
          <p:nvPr/>
        </p:nvSpPr>
        <p:spPr>
          <a:xfrm>
            <a:off x="3429001" y="1752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TRectangle</a:t>
            </a:r>
            <a:r>
              <a:rPr lang="en-US" sz="2400" dirty="0"/>
              <a:t> da aba </a:t>
            </a:r>
            <a:r>
              <a:rPr lang="en-US" sz="2400" b="1" dirty="0"/>
              <a:t>Shapes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50CAFE-883E-43A1-AA92-C13CE20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86200"/>
            <a:ext cx="2514600" cy="2638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406BA-7311-4FB6-9CDD-566EFC406E16}"/>
              </a:ext>
            </a:extLst>
          </p:cNvPr>
          <p:cNvSpPr txBox="1"/>
          <p:nvPr/>
        </p:nvSpPr>
        <p:spPr>
          <a:xfrm>
            <a:off x="457200" y="4560153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 err="1"/>
              <a:t>TRectangle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942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A1FB92-3EB3-4DDD-BB66-E504321D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18F3EA-890C-4083-BD8D-E7540FFAD125}"/>
              </a:ext>
            </a:extLst>
          </p:cNvPr>
          <p:cNvSpPr txBox="1"/>
          <p:nvPr/>
        </p:nvSpPr>
        <p:spPr>
          <a:xfrm>
            <a:off x="457200" y="1676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3C43D6-3EE1-489E-BB55-C1D165527BB2}"/>
              </a:ext>
            </a:extLst>
          </p:cNvPr>
          <p:cNvSpPr txBox="1"/>
          <p:nvPr/>
        </p:nvSpPr>
        <p:spPr>
          <a:xfrm>
            <a:off x="457200" y="3135491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ComboBox1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157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56C37D-5E70-4B98-A5F5-A291DBCC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2D470E-D92F-40DE-B95D-5E0EB554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64ABEE-5583-4B7F-A24C-B592D43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5331B-93E5-4FA6-8F40-F6727ACCBF06}"/>
              </a:ext>
            </a:extLst>
          </p:cNvPr>
          <p:cNvSpPr txBox="1"/>
          <p:nvPr/>
        </p:nvSpPr>
        <p:spPr>
          <a:xfrm>
            <a:off x="457201" y="167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F17493-5899-4842-A09F-B2ED63CC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4114801" cy="3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E25DEC-68D8-4276-9FDC-55112C93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73CEFC-B2C5-4B26-B8E6-CF62416204AC}"/>
              </a:ext>
            </a:extLst>
          </p:cNvPr>
          <p:cNvSpPr txBox="1"/>
          <p:nvPr/>
        </p:nvSpPr>
        <p:spPr>
          <a:xfrm>
            <a:off x="4572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btnServidor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Iniciar</a:t>
            </a:r>
            <a:r>
              <a:rPr lang="en-US" sz="2400" b="1" dirty="0"/>
              <a:t> </a:t>
            </a:r>
            <a:r>
              <a:rPr lang="en-US" sz="2400" b="1" dirty="0" err="1"/>
              <a:t>Servidor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487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4CFC01C-920F-4E93-B702-D8C5F43D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AF41C0-1786-4539-B4E9-D6BBDAFE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24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6FD6B3-010F-47DC-8AA6-5D763769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A20125-4884-46EE-9909-BECBD97E414A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terceiro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TEdit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8238B7-A245-496D-814B-D1BE17F8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35491"/>
            <a:ext cx="4439968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33340E-297E-4B5D-B378-D26B871C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79C59-4808-4ED6-B2C1-9AD23AACE231}"/>
              </a:ext>
            </a:extLst>
          </p:cNvPr>
          <p:cNvSpPr txBox="1"/>
          <p:nvPr/>
        </p:nvSpPr>
        <p:spPr>
          <a:xfrm>
            <a:off x="457200" y="1676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btnEnviar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nexttoolbutton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CF9B55-B236-4188-827F-A5004F016F7E}"/>
              </a:ext>
            </a:extLst>
          </p:cNvPr>
          <p:cNvSpPr txBox="1"/>
          <p:nvPr/>
        </p:nvSpPr>
        <p:spPr>
          <a:xfrm>
            <a:off x="427383" y="387415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Edit1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edtTexto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TextPrompt</a:t>
            </a:r>
            <a:r>
              <a:rPr lang="en-US" sz="2400" b="1" dirty="0"/>
              <a:t>: </a:t>
            </a:r>
            <a:r>
              <a:rPr lang="en-US" sz="2400" b="1" dirty="0" err="1"/>
              <a:t>Enviar</a:t>
            </a:r>
            <a:r>
              <a:rPr lang="en-US" sz="2400" b="1" dirty="0"/>
              <a:t>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252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9F22FD-3BF1-4795-A8BF-4E554485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010AD-ABCC-41BF-9ED2-6A6D7C1A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86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1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0F97E-96FB-4790-9E39-1B52BF0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F8A28961-18E6-478E-8C24-07058A5C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DFE183-D048-4852-A75E-7AEB2A3CEB72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frmDescobertaU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7D9C59-7EE6-4496-8AB3-0CF1C79FB4C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frmDescoberta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550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94CE4-89B3-46C3-B0BD-9C1D37E9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6D3D20-EF84-402B-A23C-5F449651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6CFAC7-10B3-4754-8B89-C1CDACF789D3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941731-E4C3-4B92-B27E-727D8B6FD58B}"/>
              </a:ext>
            </a:extLst>
          </p:cNvPr>
          <p:cNvSpPr txBox="1"/>
          <p:nvPr/>
        </p:nvSpPr>
        <p:spPr>
          <a:xfrm>
            <a:off x="3085095" y="4450140"/>
            <a:ext cx="529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29011F-272F-447B-B6E1-2D6645FF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9786BB-D089-4E59-9D21-95873AF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757F58-34D1-4414-A2D2-AF3B6BBE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3757"/>
            <a:ext cx="67660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2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E18A1BE-700A-411B-87ED-18ED069A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39FC1A-8350-4DC0-B2A3-0F7704AF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B49F7F-3B69-4BC4-BFF0-79764F6FD9A3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9E8879E-4773-4A4D-A472-987624A3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84BAD9-F6AE-4E48-BD13-F6A0E739E917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1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80B5FE-1722-46F8-94BD-33A62D5F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E76FC-8A36-45B0-AB54-BD65421D166D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D2FE71-08C0-45CF-8905-B4575B7E1D9E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refreshtoolbutton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13AEF2-12BD-4D75-B019-68824DC366E0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348381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1B23BD-5158-4B05-B535-2280D09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6F8A0-9002-4F75-A285-DB762830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05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CF55D1-FD49-4855-9E4E-6E68F08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F01F1F-0435-4A88-A1F8-C7103609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26193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E43E01-5961-4220-8537-A629D61147A0}"/>
              </a:ext>
            </a:extLst>
          </p:cNvPr>
          <p:cNvSpPr txBox="1"/>
          <p:nvPr/>
        </p:nvSpPr>
        <p:spPr>
          <a:xfrm>
            <a:off x="457200" y="1828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A2CFF4-D7FA-4574-9892-234BD917CF10}"/>
              </a:ext>
            </a:extLst>
          </p:cNvPr>
          <p:cNvSpPr txBox="1"/>
          <p:nvPr/>
        </p:nvSpPr>
        <p:spPr>
          <a:xfrm>
            <a:off x="3166027" y="4643161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ListView1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lstDispositivos</a:t>
            </a:r>
            <a:endParaRPr lang="en-US" sz="2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14C258C-1E5F-4E23-893F-DBB6CE37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3" y="4226679"/>
            <a:ext cx="2616474" cy="19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5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69C711-D0B9-4FCD-828A-D201437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688A9-69E7-40E8-82EB-9E552B7B8A06}"/>
              </a:ext>
            </a:extLst>
          </p:cNvPr>
          <p:cNvSpPr txBox="1"/>
          <p:nvPr/>
        </p:nvSpPr>
        <p:spPr>
          <a:xfrm>
            <a:off x="493642" y="1905000"/>
            <a:ext cx="8040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terminar</a:t>
            </a:r>
            <a:r>
              <a:rPr lang="en-US" sz="2400" dirty="0"/>
              <a:t> de </a:t>
            </a:r>
            <a:r>
              <a:rPr lang="en-US" sz="2400" dirty="0" err="1"/>
              <a:t>configurar</a:t>
            </a:r>
            <a:r>
              <a:rPr lang="en-US" sz="2400" dirty="0"/>
              <a:t> o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o </a:t>
            </a:r>
            <a:r>
              <a:rPr lang="en-US" sz="2400" dirty="0" err="1"/>
              <a:t>ImageList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ListView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descoberta</a:t>
            </a:r>
            <a:r>
              <a:rPr lang="en-US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declaramos</a:t>
            </a:r>
            <a:r>
              <a:rPr lang="en-US" sz="2400" dirty="0"/>
              <a:t> o </a:t>
            </a:r>
            <a:r>
              <a:rPr lang="en-US" sz="2400" dirty="0" err="1"/>
              <a:t>nome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principal dentro de um </a:t>
            </a:r>
            <a:r>
              <a:rPr lang="en-US" sz="2400" dirty="0" err="1"/>
              <a:t>bloco</a:t>
            </a:r>
            <a:r>
              <a:rPr lang="en-US" sz="2400" dirty="0"/>
              <a:t> </a:t>
            </a:r>
            <a:r>
              <a:rPr lang="en-US" sz="2400" b="1" dirty="0"/>
              <a:t>uses </a:t>
            </a:r>
            <a:r>
              <a:rPr lang="en-US" sz="2400" dirty="0" err="1"/>
              <a:t>abaixo</a:t>
            </a:r>
            <a:r>
              <a:rPr lang="en-US" sz="2400" dirty="0"/>
              <a:t> de </a:t>
            </a:r>
            <a:r>
              <a:rPr lang="en-US" sz="2400" b="1" dirty="0"/>
              <a:t>implementation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7E6167-7C3A-468B-92F8-79767622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22418"/>
            <a:ext cx="4067782" cy="12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3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7196EF-BA5D-4856-A1C0-0D14E202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2AA38A-BD00-484C-82D9-A7989386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2505075" cy="2705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22B994-9C10-4B92-9A16-D80E75673E15}"/>
              </a:ext>
            </a:extLst>
          </p:cNvPr>
          <p:cNvSpPr txBox="1"/>
          <p:nvPr/>
        </p:nvSpPr>
        <p:spPr>
          <a:xfrm>
            <a:off x="3124200" y="2363212"/>
            <a:ext cx="5576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Object Inspector </a:t>
            </a:r>
            <a:r>
              <a:rPr lang="en-US" sz="2400" dirty="0"/>
              <a:t>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/>
              <a:t>procure pela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Images </a:t>
            </a:r>
            <a:r>
              <a:rPr lang="en-US" sz="2400" dirty="0"/>
              <a:t>e </a:t>
            </a:r>
            <a:r>
              <a:rPr lang="en-US" sz="2400" dirty="0" err="1"/>
              <a:t>selecione</a:t>
            </a:r>
            <a:r>
              <a:rPr lang="en-US" sz="2400" dirty="0"/>
              <a:t> 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frmPrincipal.ImageList1</a:t>
            </a:r>
            <a:r>
              <a:rPr lang="en-US" sz="2400" dirty="0"/>
              <a:t>, com </a:t>
            </a:r>
            <a:r>
              <a:rPr lang="en-US" sz="2400" dirty="0" err="1"/>
              <a:t>isso</a:t>
            </a:r>
            <a:r>
              <a:rPr lang="en-US" sz="2400" dirty="0"/>
              <a:t> 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poderá</a:t>
            </a:r>
            <a:r>
              <a:rPr lang="en-US" sz="2400" dirty="0"/>
              <a:t> agora usar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adicionamos</a:t>
            </a:r>
            <a:r>
              <a:rPr lang="en-US" sz="2400" dirty="0"/>
              <a:t>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4955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9724BB1-C278-465B-BD07-B20CBA49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0FBA09-9145-4084-88A8-D2400CF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2647950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2747D10-2C95-4E37-8CE2-090F919E580C}"/>
              </a:ext>
            </a:extLst>
          </p:cNvPr>
          <p:cNvSpPr txBox="1"/>
          <p:nvPr/>
        </p:nvSpPr>
        <p:spPr>
          <a:xfrm>
            <a:off x="3429001" y="18288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TAnilIndicator</a:t>
            </a:r>
            <a:r>
              <a:rPr lang="en-US" sz="2400" b="1" dirty="0"/>
              <a:t> </a:t>
            </a:r>
            <a:r>
              <a:rPr lang="en-US" sz="2400" dirty="0" err="1"/>
              <a:t>localizado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aba </a:t>
            </a:r>
            <a:r>
              <a:rPr lang="en-US" sz="2400" b="1" dirty="0"/>
              <a:t>Additional</a:t>
            </a:r>
            <a:r>
              <a:rPr lang="en-US" sz="2400" dirty="0"/>
              <a:t>,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fara</a:t>
            </a:r>
            <a:r>
              <a:rPr lang="en-US" sz="2400" dirty="0"/>
              <a:t> a </a:t>
            </a:r>
            <a:r>
              <a:rPr lang="en-US" sz="2400" dirty="0" err="1"/>
              <a:t>animação</a:t>
            </a:r>
            <a:r>
              <a:rPr lang="en-US" sz="2400" dirty="0"/>
              <a:t> de loading do </a:t>
            </a:r>
            <a:r>
              <a:rPr lang="en-US" sz="2400" dirty="0" err="1"/>
              <a:t>formulário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2B8B6A-3652-4A92-93D8-FC89E2F96AE9}"/>
              </a:ext>
            </a:extLst>
          </p:cNvPr>
          <p:cNvSpPr txBox="1"/>
          <p:nvPr/>
        </p:nvSpPr>
        <p:spPr>
          <a:xfrm>
            <a:off x="609600" y="4953000"/>
            <a:ext cx="7428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AnilIndicator1</a:t>
            </a:r>
            <a:r>
              <a:rPr lang="en-US" sz="2400" dirty="0"/>
              <a:t>,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</p:txBody>
      </p:sp>
    </p:spTree>
    <p:extLst>
      <p:ext uri="{BB962C8B-B14F-4D97-AF65-F5344CB8AC3E}">
        <p14:creationId xmlns:p14="http://schemas.microsoft.com/office/powerpoint/2010/main" val="2005828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AB41E7-F33C-4D94-86F6-184C70F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EC4793-B64D-4CEB-AC49-C836536D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09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B61FA2-B3C3-465D-91FB-B2E2008B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2628900" cy="264795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DB23FF4-355D-4A07-80A5-D40F8C4C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675481-9FE0-4415-A5BD-43DEEACF5958}"/>
              </a:ext>
            </a:extLst>
          </p:cNvPr>
          <p:cNvSpPr txBox="1"/>
          <p:nvPr/>
        </p:nvSpPr>
        <p:spPr>
          <a:xfrm>
            <a:off x="533400" y="1981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selecione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adicione</a:t>
            </a:r>
            <a:r>
              <a:rPr lang="en-US" sz="2400" dirty="0"/>
              <a:t>-o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4EEE4F-5674-4BD4-A9E3-B76B6F1E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5" y="3676472"/>
            <a:ext cx="2495550" cy="2752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6187A2B-8D72-417B-A721-3C5CDFFF8A85}"/>
              </a:ext>
            </a:extLst>
          </p:cNvPr>
          <p:cNvSpPr txBox="1"/>
          <p:nvPr/>
        </p:nvSpPr>
        <p:spPr>
          <a:xfrm>
            <a:off x="3239001" y="475755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Coloque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filho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principal e </a:t>
            </a:r>
            <a:r>
              <a:rPr lang="en-US" sz="2400" dirty="0" err="1"/>
              <a:t>não</a:t>
            </a:r>
            <a:r>
              <a:rPr lang="en-US" sz="2400" dirty="0"/>
              <a:t> dentro de outro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760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BB7B3-1C07-4486-BE0F-326A2C19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6400AA-D4FA-4B05-8968-A749344F5DD2}"/>
              </a:ext>
            </a:extLst>
          </p:cNvPr>
          <p:cNvSpPr txBox="1"/>
          <p:nvPr/>
        </p:nvSpPr>
        <p:spPr>
          <a:xfrm>
            <a:off x="467139" y="1676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o </a:t>
            </a:r>
            <a:r>
              <a:rPr lang="en-US" sz="2400" b="1" dirty="0"/>
              <a:t>Layout1 </a:t>
            </a:r>
            <a:r>
              <a:rPr lang="en-US" sz="2400" dirty="0"/>
              <a:t>da </a:t>
            </a:r>
            <a:r>
              <a:rPr lang="en-US" sz="2400" dirty="0" err="1"/>
              <a:t>maneira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Bottom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3F71A-6C9E-476D-A735-C3170CC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6159"/>
            <a:ext cx="4388126" cy="3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8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5B0A7-0407-41B4-8880-C0C1A44B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C7D03-C819-42A9-8474-E33E8FE0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0829"/>
            <a:ext cx="266700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DD7980-327D-4593-B6F0-AB62197B497D}"/>
              </a:ext>
            </a:extLst>
          </p:cNvPr>
          <p:cNvSpPr txBox="1"/>
          <p:nvPr/>
        </p:nvSpPr>
        <p:spPr>
          <a:xfrm>
            <a:off x="533401" y="2133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dirty="0"/>
              <a:t> 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B8851-E68A-4098-93E4-16C3AAB53A2D}"/>
              </a:ext>
            </a:extLst>
          </p:cNvPr>
          <p:cNvSpPr txBox="1"/>
          <p:nvPr/>
        </p:nvSpPr>
        <p:spPr>
          <a:xfrm>
            <a:off x="3086101" y="4577103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/>
              <a:t>clique </a:t>
            </a:r>
            <a:r>
              <a:rPr lang="en-US" sz="2400" dirty="0" err="1"/>
              <a:t>em</a:t>
            </a:r>
            <a:r>
              <a:rPr lang="en-US" sz="2400" dirty="0"/>
              <a:t> ambos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novos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arraste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3E57DF-A6AF-4C54-BE05-C46356E7E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950971"/>
            <a:ext cx="2524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D1CB49-C1BD-4BD8-9BC2-C99F1C9A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A514F6-64E9-4901-A7A0-AC929317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35491"/>
            <a:ext cx="2638425" cy="2590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1AD1D4-0956-44E5-9A92-AE304C8E68C1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5A0011-ED05-491C-A2E5-A9657003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77" y="2590800"/>
            <a:ext cx="2579816" cy="37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1DC7849-790A-45E3-99F2-5B23B935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7" name="Imagem 6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2A74B896-A73F-4E03-95E5-69197701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47800"/>
            <a:ext cx="3238500" cy="4705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08B337-D6AB-4235-A8EC-825A4398D48A}"/>
              </a:ext>
            </a:extLst>
          </p:cNvPr>
          <p:cNvSpPr txBox="1"/>
          <p:nvPr/>
        </p:nvSpPr>
        <p:spPr>
          <a:xfrm>
            <a:off x="3750365" y="1395948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Alinhe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tamanho</a:t>
            </a:r>
            <a:r>
              <a:rPr lang="en-US" sz="2400" dirty="0"/>
              <a:t> e </a:t>
            </a:r>
            <a:r>
              <a:rPr lang="en-US" sz="2400" dirty="0" err="1"/>
              <a:t>alinhados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espaço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ambos com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Align: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Button4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Parear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lvl="1"/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9C2430-FC86-496E-BBFF-CE1557860304}"/>
              </a:ext>
            </a:extLst>
          </p:cNvPr>
          <p:cNvSpPr txBox="1"/>
          <p:nvPr/>
        </p:nvSpPr>
        <p:spPr>
          <a:xfrm>
            <a:off x="3750365" y="5181600"/>
            <a:ext cx="5072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Button3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btnVisivel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Ficar</a:t>
            </a:r>
            <a:r>
              <a:rPr lang="en-US" sz="2400" b="1" dirty="0"/>
              <a:t> </a:t>
            </a:r>
            <a:r>
              <a:rPr lang="en-US" sz="2400" b="1" dirty="0" err="1"/>
              <a:t>Visível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183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4EA697-E5F1-4C80-AD52-875570F7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" y="1792287"/>
            <a:ext cx="3352800" cy="47910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8137C59-922E-4DAC-AD80-3C7DCD95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041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03B064-BF97-4B05-93EA-4AA3B9C1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915932A8-DE02-43B8-B738-0EC57F94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B32F23-D87E-4EAF-8158-8332CFE66A68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frmPareadosU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C2F2CB-3A04-45C4-B390-8C4E8770D62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6168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C953DD-2A98-481D-9AB7-4156E9DA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556237-0D57-4DB8-9F76-523F9FFAC2C3}"/>
              </a:ext>
            </a:extLst>
          </p:cNvPr>
          <p:cNvSpPr txBox="1"/>
          <p:nvPr/>
        </p:nvSpPr>
        <p:spPr>
          <a:xfrm>
            <a:off x="430696" y="18288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r>
              <a:rPr lang="en-US" sz="2400" dirty="0"/>
              <a:t>, a base dele é </a:t>
            </a:r>
            <a:r>
              <a:rPr lang="en-US" sz="2400" dirty="0" err="1"/>
              <a:t>praticamente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por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copier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Copiando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somente</a:t>
            </a:r>
            <a:r>
              <a:rPr lang="en-US" sz="2400" dirty="0"/>
              <a:t> o </a:t>
            </a:r>
            <a:r>
              <a:rPr lang="en-US" sz="2400" dirty="0" err="1"/>
              <a:t>trabalho</a:t>
            </a:r>
            <a:r>
              <a:rPr lang="en-US" sz="2400" dirty="0"/>
              <a:t> de </a:t>
            </a:r>
            <a:r>
              <a:rPr lang="en-US" sz="2400" dirty="0" err="1"/>
              <a:t>alterar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, </a:t>
            </a:r>
            <a:r>
              <a:rPr lang="en-US" sz="2400" dirty="0" err="1"/>
              <a:t>facilitando</a:t>
            </a:r>
            <a:r>
              <a:rPr lang="en-US" sz="2400" dirty="0"/>
              <a:t> </a:t>
            </a:r>
            <a:r>
              <a:rPr lang="en-US" sz="2400" dirty="0" err="1"/>
              <a:t>assim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trabalho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64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207D84E-143A-4F02-AFE9-E8526F1B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326EE2-E3AA-4434-BE6B-12ACBCF57FD3}"/>
              </a:ext>
            </a:extLst>
          </p:cNvPr>
          <p:cNvSpPr txBox="1"/>
          <p:nvPr/>
        </p:nvSpPr>
        <p:spPr>
          <a:xfrm>
            <a:off x="3429000" y="2895600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selecione</a:t>
            </a:r>
            <a:r>
              <a:rPr lang="en-US" sz="2400" dirty="0"/>
              <a:t> e </a:t>
            </a: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componenetes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o </a:t>
            </a:r>
            <a:r>
              <a:rPr lang="en-US" sz="2400" b="1" dirty="0"/>
              <a:t>AnilIndicator1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D1F761-6D84-4E0D-B918-DF0D269A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7308"/>
            <a:ext cx="2524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8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008086-F2E3-4232-B964-44EF349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7F6559-4A38-4FFB-B2AC-35A832B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920266" cy="4038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23113-522D-41DF-86B5-E0A0AA1A62C7}"/>
              </a:ext>
            </a:extLst>
          </p:cNvPr>
          <p:cNvSpPr txBox="1"/>
          <p:nvPr/>
        </p:nvSpPr>
        <p:spPr>
          <a:xfrm>
            <a:off x="304800" y="6096000"/>
            <a:ext cx="84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cole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621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A11BFD-3965-4E35-96F1-5CA0D952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DB88FF-1311-4117-AA31-A262CA2C85CF}"/>
              </a:ext>
            </a:extLst>
          </p:cNvPr>
          <p:cNvSpPr txBox="1"/>
          <p:nvPr/>
        </p:nvSpPr>
        <p:spPr>
          <a:xfrm>
            <a:off x="457200" y="16764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onde</a:t>
            </a:r>
            <a:r>
              <a:rPr lang="en-US" sz="2400" dirty="0"/>
              <a:t>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Text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“</a:t>
            </a:r>
            <a:r>
              <a:rPr lang="en-US" sz="2400" dirty="0" err="1"/>
              <a:t>Descobrir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” e </a:t>
            </a:r>
            <a:r>
              <a:rPr lang="en-US" sz="2400" dirty="0" err="1"/>
              <a:t>coloque</a:t>
            </a:r>
            <a:r>
              <a:rPr lang="en-US" sz="2400" dirty="0"/>
              <a:t> “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Pareados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btnParear</a:t>
            </a:r>
            <a:r>
              <a:rPr lang="en-US" sz="2400" dirty="0"/>
              <a:t> 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btnServicos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btnVisivel</a:t>
            </a:r>
            <a:r>
              <a:rPr lang="en-US" sz="2400" b="1" dirty="0"/>
              <a:t> </a:t>
            </a:r>
            <a:r>
              <a:rPr lang="en-US" sz="2400" dirty="0"/>
              <a:t>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btnDesparear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3840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5AF96E-7D46-4252-A588-238FA333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3F5A43-445B-429D-9A84-BCEEF327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52587"/>
            <a:ext cx="4182361" cy="3552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C89D7D-72E4-4926-B43C-BE3991D5F54D}"/>
              </a:ext>
            </a:extLst>
          </p:cNvPr>
          <p:cNvSpPr txBox="1"/>
          <p:nvPr/>
        </p:nvSpPr>
        <p:spPr>
          <a:xfrm>
            <a:off x="533400" y="5562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Pronto!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poucos</a:t>
            </a:r>
            <a:r>
              <a:rPr lang="en-US" sz="2400" dirty="0"/>
              <a:t> </a:t>
            </a:r>
            <a:r>
              <a:rPr lang="en-US" sz="2400" dirty="0" err="1"/>
              <a:t>passos</a:t>
            </a:r>
            <a:r>
              <a:rPr lang="en-US" sz="2400" dirty="0"/>
              <a:t>,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facil</a:t>
            </a:r>
            <a:r>
              <a:rPr lang="en-US" sz="2400" dirty="0"/>
              <a:t> do que </a:t>
            </a:r>
            <a:r>
              <a:rPr lang="en-US" sz="2400" dirty="0" err="1"/>
              <a:t>tirar</a:t>
            </a:r>
            <a:r>
              <a:rPr lang="en-US" sz="2400" dirty="0"/>
              <a:t> </a:t>
            </a:r>
            <a:r>
              <a:rPr lang="en-US" sz="2400" dirty="0" err="1"/>
              <a:t>doce</a:t>
            </a:r>
            <a:r>
              <a:rPr lang="en-US" sz="2400" dirty="0"/>
              <a:t> da boca de </a:t>
            </a:r>
            <a:r>
              <a:rPr lang="en-US" sz="2400" dirty="0" err="1"/>
              <a:t>criança</a:t>
            </a:r>
            <a:r>
              <a:rPr lang="en-US" sz="2400" dirty="0"/>
              <a:t>, :O</a:t>
            </a:r>
          </a:p>
        </p:txBody>
      </p:sp>
    </p:spTree>
    <p:extLst>
      <p:ext uri="{BB962C8B-B14F-4D97-AF65-F5344CB8AC3E}">
        <p14:creationId xmlns:p14="http://schemas.microsoft.com/office/powerpoint/2010/main" val="3711904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0B11-3D8E-45E1-8EEE-F0FAF3E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3" name="Imagem 2" descr="Tela de computador&#10;&#10;Descrição gerada automaticamente">
            <a:extLst>
              <a:ext uri="{FF2B5EF4-FFF2-40B4-BE49-F238E27FC236}">
                <a16:creationId xmlns:a16="http://schemas.microsoft.com/office/drawing/2014/main" id="{38D7C96F-2B10-4509-B3B2-89D84652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F4D3BB-5E70-4C47-B804-37F8EF660CD6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frmServicosU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B8434A-ABC8-44B0-9B39-37596ED0211A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frmServicos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54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F261E0-1D39-4260-A1CA-B40737F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364D74-844E-4080-8139-BEDBC850C39B}"/>
              </a:ext>
            </a:extLst>
          </p:cNvPr>
          <p:cNvSpPr txBox="1"/>
          <p:nvPr/>
        </p:nvSpPr>
        <p:spPr>
          <a:xfrm>
            <a:off x="457200" y="148397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e o 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r>
              <a:rPr lang="en-US" sz="2400" b="1" dirty="0"/>
              <a:t>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Style -&gt; </a:t>
            </a:r>
            <a:r>
              <a:rPr lang="en-US" sz="2400" b="1" dirty="0" err="1"/>
              <a:t>fsBold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-45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60180-933A-480F-B8E0-81A20CE275E6}"/>
              </a:ext>
            </a:extLst>
          </p:cNvPr>
          <p:cNvSpPr txBox="1"/>
          <p:nvPr/>
        </p:nvSpPr>
        <p:spPr>
          <a:xfrm>
            <a:off x="457200" y="4624492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/>
              <a:t>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detailstoolbuttonbordered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07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F1B097-9023-4312-8E09-9652AC39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B1B5BF-DF6E-445F-84B9-ECF9ACB61CA3}"/>
              </a:ext>
            </a:extLst>
          </p:cNvPr>
          <p:cNvSpPr txBox="1"/>
          <p:nvPr/>
        </p:nvSpPr>
        <p:spPr>
          <a:xfrm>
            <a:off x="533400" y="16190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coisa</a:t>
            </a:r>
            <a:r>
              <a:rPr lang="en-US" sz="2400" dirty="0"/>
              <a:t> do anterior,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mudaremos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 e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um </a:t>
            </a:r>
            <a:r>
              <a:rPr lang="en-US" sz="2400" dirty="0" err="1"/>
              <a:t>formulário</a:t>
            </a:r>
            <a:r>
              <a:rPr lang="en-US" sz="2400" dirty="0"/>
              <a:t> pronto.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C6C3871-3BC4-4770-8B8A-868D93FD7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2524125" cy="26955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DFD5E1-FE3F-45E7-AC81-1BD0F44218F3}"/>
              </a:ext>
            </a:extLst>
          </p:cNvPr>
          <p:cNvSpPr txBox="1"/>
          <p:nvPr/>
        </p:nvSpPr>
        <p:spPr>
          <a:xfrm>
            <a:off x="3286126" y="3812233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728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4D829F-0FCD-47A0-BDED-82422AEB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586AFF-F921-49A5-B36D-F4FA8164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1857"/>
            <a:ext cx="5029200" cy="38645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C763B5-D2FA-4A9F-A42B-6842999986EA}"/>
              </a:ext>
            </a:extLst>
          </p:cNvPr>
          <p:cNvSpPr txBox="1"/>
          <p:nvPr/>
        </p:nvSpPr>
        <p:spPr>
          <a:xfrm>
            <a:off x="533400" y="5657671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exatamente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conteúdo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 no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servicos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194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E7731A-38F0-47DC-815E-F7DE7BA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813E97-A667-406E-9012-C938E78BC94F}"/>
              </a:ext>
            </a:extLst>
          </p:cNvPr>
          <p:cNvSpPr txBox="1"/>
          <p:nvPr/>
        </p:nvSpPr>
        <p:spPr>
          <a:xfrm>
            <a:off x="609600" y="1219200"/>
            <a:ext cx="746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Label1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lstDispositivos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lstServicos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btnVisivel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btnConectar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Conectar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o </a:t>
            </a:r>
            <a:r>
              <a:rPr lang="en-US" sz="2400" dirty="0" err="1"/>
              <a:t>componente</a:t>
            </a:r>
            <a:r>
              <a:rPr lang="en-US" sz="2400" b="1" dirty="0"/>
              <a:t> </a:t>
            </a:r>
            <a:r>
              <a:rPr lang="en-US" sz="2400" b="1" dirty="0" err="1"/>
              <a:t>btnParear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4893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0F1CBEE-9F02-4F65-B882-695BC17E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0D8CFB-9DCD-49A5-A431-E6FBB647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2299"/>
            <a:ext cx="6343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4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06A79BA-4CB4-4522-A0C4-B13C5210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EB683B-0E7B-442C-95FB-25E783337C26}"/>
              </a:ext>
            </a:extLst>
          </p:cNvPr>
          <p:cNvSpPr txBox="1"/>
          <p:nvPr/>
        </p:nvSpPr>
        <p:spPr>
          <a:xfrm>
            <a:off x="533400" y="1981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terminar</a:t>
            </a:r>
            <a:r>
              <a:rPr lang="en-US" sz="2400" dirty="0"/>
              <a:t> de </a:t>
            </a:r>
            <a:r>
              <a:rPr lang="en-US" sz="2400" dirty="0" err="1"/>
              <a:t>deixar</a:t>
            </a:r>
            <a:r>
              <a:rPr lang="en-US" sz="2400" dirty="0"/>
              <a:t> a unit </a:t>
            </a:r>
            <a:r>
              <a:rPr lang="en-US" sz="2400" dirty="0" err="1"/>
              <a:t>pronta</a:t>
            </a:r>
            <a:r>
              <a:rPr lang="en-US" sz="2400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declarar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que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usada</a:t>
            </a:r>
            <a:r>
              <a:rPr lang="en-US" sz="2400" dirty="0"/>
              <a:t> para </a:t>
            </a:r>
            <a:r>
              <a:rPr lang="en-US" sz="2400" dirty="0" err="1"/>
              <a:t>guardar</a:t>
            </a:r>
            <a:r>
              <a:rPr lang="en-US" sz="2400" dirty="0"/>
              <a:t> o </a:t>
            </a:r>
            <a:r>
              <a:rPr lang="en-US" sz="2400" dirty="0" err="1"/>
              <a:t>dispositivo</a:t>
            </a:r>
            <a:r>
              <a:rPr lang="en-US" sz="2400" dirty="0"/>
              <a:t> do qual </a:t>
            </a:r>
            <a:r>
              <a:rPr lang="en-US" sz="2400" dirty="0" err="1"/>
              <a:t>queremos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serviços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Essa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TBluetoothDevice</a:t>
            </a:r>
            <a:r>
              <a:rPr lang="en-US" sz="2400" dirty="0"/>
              <a:t>, </a:t>
            </a:r>
            <a:r>
              <a:rPr lang="en-US" sz="2400" dirty="0" err="1"/>
              <a:t>conseguimos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unit </a:t>
            </a:r>
            <a:r>
              <a:rPr lang="en-US" sz="2400" b="1" dirty="0" err="1"/>
              <a:t>System.Bluetooth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Portanto</a:t>
            </a:r>
            <a:r>
              <a:rPr lang="en-US" sz="2400" dirty="0"/>
              <a:t> declare a unit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uses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4C76FA-61CA-4050-8C17-2962F939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257800"/>
            <a:ext cx="2971800" cy="3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0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6F8E743-DC41-4238-81D4-F9BC18C9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F17BBA-F1D5-48F8-B77D-EB9048616280}"/>
              </a:ext>
            </a:extLst>
          </p:cNvPr>
          <p:cNvSpPr txBox="1"/>
          <p:nvPr/>
        </p:nvSpPr>
        <p:spPr>
          <a:xfrm>
            <a:off x="609600" y="19050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Essa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deverá</a:t>
            </a:r>
            <a:r>
              <a:rPr lang="en-US" sz="2400" dirty="0"/>
              <a:t> ser </a:t>
            </a:r>
            <a:r>
              <a:rPr lang="en-US" sz="2400" dirty="0" err="1"/>
              <a:t>pública</a:t>
            </a:r>
            <a:r>
              <a:rPr lang="en-US" sz="2400" dirty="0"/>
              <a:t> para </a:t>
            </a:r>
            <a:r>
              <a:rPr lang="en-US" sz="2400" dirty="0" err="1"/>
              <a:t>podermos</a:t>
            </a:r>
            <a:r>
              <a:rPr lang="en-US" sz="2400" dirty="0"/>
              <a:t> </a:t>
            </a:r>
            <a:r>
              <a:rPr lang="en-US" sz="2400" dirty="0" err="1"/>
              <a:t>acessá</a:t>
            </a:r>
            <a:r>
              <a:rPr lang="en-US" sz="2400" dirty="0"/>
              <a:t>-la e </a:t>
            </a:r>
            <a:r>
              <a:rPr lang="en-US" sz="2400" dirty="0" err="1"/>
              <a:t>modificá</a:t>
            </a:r>
            <a:r>
              <a:rPr lang="en-US" sz="2400" dirty="0"/>
              <a:t>-la a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outras</a:t>
            </a:r>
            <a:r>
              <a:rPr lang="en-US" sz="2400" dirty="0"/>
              <a:t> units, por tanto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Public </a:t>
            </a:r>
            <a:r>
              <a:rPr lang="en-US" sz="2400" dirty="0"/>
              <a:t>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b="1" dirty="0" err="1"/>
              <a:t>TfrmServicos</a:t>
            </a:r>
            <a:r>
              <a:rPr lang="en-US" sz="2400" dirty="0"/>
              <a:t> </a:t>
            </a:r>
            <a:r>
              <a:rPr lang="en-US" sz="2400" dirty="0" err="1"/>
              <a:t>declarada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b="1" dirty="0"/>
              <a:t>interface </a:t>
            </a:r>
            <a:r>
              <a:rPr lang="en-US" sz="2400" dirty="0"/>
              <a:t>declare 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E93B1C-FD43-4A05-9CF5-A16F4694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91000"/>
            <a:ext cx="4602824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70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12C7A6-B569-4C4B-8239-A07B898D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07F0D631-4043-4760-8ADE-2B8F3264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5EA6C0-E49B-489C-ABD7-11521B99E2E7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frmWindowsU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5F26E2-5D97-4B9F-8509-731B181558F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frmWindows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342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2B5203-F0A4-405A-A7C3-7E0AD2E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7F6AB9-4AC0-4D89-B883-31EC81EF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FB83AC-B718-429D-BAB0-91A89B11B3C9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AA927E-EBBA-4902-8114-E1D060621F7B}"/>
              </a:ext>
            </a:extLst>
          </p:cNvPr>
          <p:cNvSpPr txBox="1"/>
          <p:nvPr/>
        </p:nvSpPr>
        <p:spPr>
          <a:xfrm>
            <a:off x="3085095" y="4432637"/>
            <a:ext cx="509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36495A9-6457-49BF-888B-71CF38F7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8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7440193-073D-456D-AA25-614604C2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F3A2FB-9D41-4EB1-AF3C-7A74FBCB0E97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589DED7-6844-4DE9-B378-CC9563521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A55B0F-D067-445E-8DCE-34E2F0874F3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710C62-1F60-466C-811D-D9E7375F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093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60113CE-B7E6-4585-A5F5-43B3C1E8F3C8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4A127B-F58C-47CF-A39F-EA200EC92E5A}"/>
              </a:ext>
            </a:extLst>
          </p:cNvPr>
          <p:cNvSpPr txBox="1"/>
          <p:nvPr/>
        </p:nvSpPr>
        <p:spPr>
          <a:xfrm>
            <a:off x="420757" y="3048000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playtoolbutton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62CEC5-1380-45BF-B7AB-D320884DD9F9}"/>
              </a:ext>
            </a:extLst>
          </p:cNvPr>
          <p:cNvSpPr txBox="1"/>
          <p:nvPr/>
        </p:nvSpPr>
        <p:spPr>
          <a:xfrm>
            <a:off x="609600" y="4495800"/>
            <a:ext cx="75424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1FB402C-7563-430F-BAD6-7D082B31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8CD4BF-4B6C-435D-8B2E-D247A09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9D1BB-B729-4C24-BBC3-4BECD1B6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0951"/>
            <a:ext cx="6705600" cy="5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EDC875-2E4B-4DDC-9AB1-186D1C95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CF82AE-F813-48C4-8C6C-380B5ABB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81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E0C3CA3-6A2D-448A-B978-4CEF1D51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0578A3-6FAE-4293-AA73-58B229C5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81869"/>
            <a:ext cx="6334125" cy="1657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478E4F0-8817-4C4D-AFCF-1645AEE62128}"/>
              </a:ext>
            </a:extLst>
          </p:cNvPr>
          <p:cNvSpPr txBox="1"/>
          <p:nvPr/>
        </p:nvSpPr>
        <p:spPr>
          <a:xfrm>
            <a:off x="457200" y="178353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3734D7-62CE-43D7-8C7E-BB0C80C7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47456"/>
            <a:ext cx="2628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4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911951-B490-47A7-91F7-E34E03A4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CD6A9F-A8B6-46FC-883C-4F50D73E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371600"/>
            <a:ext cx="2638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B2E68D3-55A7-438D-940B-5AB3770FDA19}"/>
              </a:ext>
            </a:extLst>
          </p:cNvPr>
          <p:cNvSpPr txBox="1"/>
          <p:nvPr/>
        </p:nvSpPr>
        <p:spPr>
          <a:xfrm>
            <a:off x="609600" y="21336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dirty="0"/>
              <a:t> e um </a:t>
            </a:r>
            <a:r>
              <a:rPr lang="en-US" sz="2400" b="1" dirty="0" err="1"/>
              <a:t>TLabel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1C8FB8-785D-4ACD-9D8D-DC7B0E32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4259097"/>
            <a:ext cx="7686675" cy="23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724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ACFA1E-6FC7-4A7E-8E9E-D742E81A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2B0F9F-7EF2-4B45-B429-D5FB65A49BBA}"/>
              </a:ext>
            </a:extLst>
          </p:cNvPr>
          <p:cNvSpPr txBox="1"/>
          <p:nvPr/>
        </p:nvSpPr>
        <p:spPr>
          <a:xfrm>
            <a:off x="609600" y="1905000"/>
            <a:ext cx="69765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Label2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“</a:t>
            </a:r>
            <a:r>
              <a:rPr lang="en-US" sz="2400" b="1" dirty="0" err="1"/>
              <a:t>Dispositivo</a:t>
            </a:r>
            <a:r>
              <a:rPr lang="en-US" sz="2400" b="1" dirty="0"/>
              <a:t>:” (Sem </a:t>
            </a:r>
            <a:r>
              <a:rPr lang="en-US" sz="2400" b="1" dirty="0" err="1"/>
              <a:t>aspas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ComboBox1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76193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0C36E6-716D-4202-85B8-51729A14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8A1530-2F47-4CD2-A12C-E42166E7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6305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91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C1B143-BF1D-4514-8CCA-74C76040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8CC022-D29E-4333-9E32-5F6B114E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628900" cy="26479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2F1B864-B9E6-444D-AB30-7B033E4A54E9}"/>
              </a:ext>
            </a:extLst>
          </p:cNvPr>
          <p:cNvSpPr txBox="1"/>
          <p:nvPr/>
        </p:nvSpPr>
        <p:spPr>
          <a:xfrm>
            <a:off x="32004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b="1" dirty="0"/>
              <a:t> </a:t>
            </a:r>
            <a:r>
              <a:rPr lang="en-US" sz="2400" b="1" dirty="0" err="1"/>
              <a:t>TMemo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354009-FE83-40E0-B229-BA732CF87C46}"/>
              </a:ext>
            </a:extLst>
          </p:cNvPr>
          <p:cNvSpPr txBox="1"/>
          <p:nvPr/>
        </p:nvSpPr>
        <p:spPr>
          <a:xfrm>
            <a:off x="457200" y="49530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as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/>
              <a:t>Memo1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Height: 150</a:t>
            </a:r>
          </a:p>
        </p:txBody>
      </p:sp>
    </p:spTree>
    <p:extLst>
      <p:ext uri="{BB962C8B-B14F-4D97-AF65-F5344CB8AC3E}">
        <p14:creationId xmlns:p14="http://schemas.microsoft.com/office/powerpoint/2010/main" val="20933457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2C30E8-AA4E-4270-9ACB-CC41C8E1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334BBA-21A0-4925-B9B9-030BCCB9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7090"/>
            <a:ext cx="6334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9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3758F8-FB10-4CAE-99F8-7074D511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96BE4B-233B-428F-91CD-BCEE95B774C2}"/>
              </a:ext>
            </a:extLst>
          </p:cNvPr>
          <p:cNvSpPr txBox="1"/>
          <p:nvPr/>
        </p:nvSpPr>
        <p:spPr>
          <a:xfrm>
            <a:off x="3200400" y="1676400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Layouts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TGridPanelLayout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GridPanelLayout1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457A35-D8BA-4F3A-82A6-8C44314B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16"/>
            <a:ext cx="2628900" cy="2638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1D1AB3A-CC5E-4DF5-B084-97F40BCA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69" y="4664098"/>
            <a:ext cx="4947531" cy="18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713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3956B2-52B2-4CDF-BAA2-809D42C5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792E67-AFB4-4CB6-8EBD-FFFB4F31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6452"/>
            <a:ext cx="263842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7381ED-F68E-400C-891B-5F35867F2899}"/>
              </a:ext>
            </a:extLst>
          </p:cNvPr>
          <p:cNvSpPr txBox="1"/>
          <p:nvPr/>
        </p:nvSpPr>
        <p:spPr>
          <a:xfrm>
            <a:off x="3124200" y="228600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4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GridPanelLayout1 </a:t>
            </a:r>
            <a:r>
              <a:rPr lang="en-US" sz="2400" dirty="0"/>
              <a:t>e configure </a:t>
            </a:r>
            <a:r>
              <a:rPr lang="en-US" sz="2400" dirty="0" err="1"/>
              <a:t>todos</a:t>
            </a:r>
            <a:r>
              <a:rPr lang="en-US" sz="2400" dirty="0"/>
              <a:t> com as </a:t>
            </a:r>
            <a:r>
              <a:rPr lang="en-US" sz="2400" dirty="0" err="1"/>
              <a:t>propriedades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1376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3A7A6CA-72E5-40D5-B0F5-7FFDDA54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9254A-1D45-4B30-B450-EA632179256F}"/>
              </a:ext>
            </a:extLst>
          </p:cNvPr>
          <p:cNvSpPr txBox="1"/>
          <p:nvPr/>
        </p:nvSpPr>
        <p:spPr>
          <a:xfrm>
            <a:off x="457200" y="1524000"/>
            <a:ext cx="746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btnNavegar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Navegar</a:t>
            </a:r>
            <a:endParaRPr lang="en-US" sz="2200" b="1" dirty="0"/>
          </a:p>
          <a:p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btnMonitor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Monitor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E0D245-1BE7-429C-9B2E-D7030BE0BA5A}"/>
              </a:ext>
            </a:extLst>
          </p:cNvPr>
          <p:cNvSpPr txBox="1"/>
          <p:nvPr/>
        </p:nvSpPr>
        <p:spPr>
          <a:xfrm>
            <a:off x="4419600" y="1524000"/>
            <a:ext cx="428675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btnCalculadora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Calculadora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btnPC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Desligar</a:t>
            </a:r>
            <a:r>
              <a:rPr lang="en-US" sz="2200" b="1" dirty="0"/>
              <a:t> PC</a:t>
            </a:r>
          </a:p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ACCC95-C7E9-400E-9115-9A138086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4299433"/>
            <a:ext cx="6296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2F4787-DDA4-4E3B-95FE-A5EA07B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EBD84-7856-4929-B118-57384D4D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676400"/>
            <a:ext cx="2647950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242BBF-4EAB-491F-BF41-CAB0AAB94F9A}"/>
              </a:ext>
            </a:extLst>
          </p:cNvPr>
          <p:cNvSpPr txBox="1"/>
          <p:nvPr/>
        </p:nvSpPr>
        <p:spPr>
          <a:xfrm>
            <a:off x="3246404" y="1679713"/>
            <a:ext cx="543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TMultiView</a:t>
            </a:r>
            <a:r>
              <a:rPr lang="en-US" sz="2400" dirty="0"/>
              <a:t> da aba </a:t>
            </a:r>
            <a:r>
              <a:rPr lang="en-US" sz="2400" b="1" dirty="0"/>
              <a:t>Common Controls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C4181D-3BB0-45DA-952A-FF96D36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54312"/>
            <a:ext cx="2505075" cy="2647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0BAF4-A695-46DA-9905-389CC6D04E7D}"/>
              </a:ext>
            </a:extLst>
          </p:cNvPr>
          <p:cNvSpPr txBox="1"/>
          <p:nvPr/>
        </p:nvSpPr>
        <p:spPr>
          <a:xfrm>
            <a:off x="457201" y="4543794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MultiView1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Mode: Drawer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MasterButton</a:t>
            </a:r>
            <a:r>
              <a:rPr lang="en-US" sz="2400" b="1" dirty="0"/>
              <a:t>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2620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538446-11C4-484A-8294-F68FD126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073181-C76F-4A8A-AFBD-19B34188CAD1}"/>
              </a:ext>
            </a:extLst>
          </p:cNvPr>
          <p:cNvSpPr txBox="1"/>
          <p:nvPr/>
        </p:nvSpPr>
        <p:spPr>
          <a:xfrm>
            <a:off x="609600" y="19050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 err="1"/>
              <a:t>ImageList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formulário</a:t>
            </a:r>
            <a:r>
              <a:rPr lang="en-US" sz="2400" dirty="0"/>
              <a:t> principal,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declarer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utilizavel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 declare um </a:t>
            </a:r>
            <a:r>
              <a:rPr lang="en-US" sz="2400" dirty="0" err="1"/>
              <a:t>bloco</a:t>
            </a:r>
            <a:r>
              <a:rPr lang="en-US" sz="2400" dirty="0"/>
              <a:t> </a:t>
            </a:r>
            <a:r>
              <a:rPr lang="en-US" sz="2400" b="1" dirty="0"/>
              <a:t>uses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 do </a:t>
            </a:r>
            <a:r>
              <a:rPr lang="en-US" sz="2400" dirty="0" err="1"/>
              <a:t>inicio</a:t>
            </a:r>
            <a:r>
              <a:rPr lang="en-US" sz="2400" dirty="0"/>
              <a:t> do </a:t>
            </a:r>
            <a:r>
              <a:rPr lang="en-US" sz="2400" b="1" dirty="0"/>
              <a:t>implementation </a:t>
            </a:r>
            <a:r>
              <a:rPr lang="en-US" sz="2400" dirty="0"/>
              <a:t>e </a:t>
            </a:r>
            <a:r>
              <a:rPr lang="en-US" sz="2400" dirty="0" err="1"/>
              <a:t>então</a:t>
            </a:r>
            <a:r>
              <a:rPr lang="en-US" sz="2400" dirty="0"/>
              <a:t> declare a unit principal do </a:t>
            </a:r>
            <a:r>
              <a:rPr lang="en-US" sz="2400" dirty="0" err="1"/>
              <a:t>projeto</a:t>
            </a:r>
            <a:r>
              <a:rPr lang="en-US" sz="2400" dirty="0"/>
              <a:t>, no </a:t>
            </a:r>
            <a:r>
              <a:rPr lang="en-US" sz="2400" dirty="0" err="1"/>
              <a:t>caso</a:t>
            </a:r>
            <a:r>
              <a:rPr lang="en-US" sz="2400" dirty="0"/>
              <a:t> </a:t>
            </a:r>
            <a:r>
              <a:rPr lang="en-US" sz="2400" b="1" dirty="0" err="1"/>
              <a:t>frmPrincipalU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4118A7-7BBE-497E-90A4-EDC368FD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81600"/>
            <a:ext cx="3935156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110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D8A83D-F86B-4D8E-8809-7EFDB13A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0FF376-F5B9-4743-956F-2738F3DB1CE9}"/>
              </a:ext>
            </a:extLst>
          </p:cNvPr>
          <p:cNvSpPr txBox="1"/>
          <p:nvPr/>
        </p:nvSpPr>
        <p:spPr>
          <a:xfrm>
            <a:off x="533400" y="1676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para </a:t>
            </a:r>
            <a:r>
              <a:rPr lang="en-US" sz="2400" dirty="0" err="1"/>
              <a:t>customizar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GridPanelLayout1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Agora dentro de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</a:t>
            </a:r>
            <a:r>
              <a:rPr lang="en-US" sz="2400" dirty="0" err="1"/>
              <a:t>defina</a:t>
            </a:r>
            <a:r>
              <a:rPr lang="en-US" sz="2400" dirty="0"/>
              <a:t> a </a:t>
            </a:r>
            <a:r>
              <a:rPr lang="en-US" sz="2400" dirty="0" err="1"/>
              <a:t>proprieade</a:t>
            </a:r>
            <a:r>
              <a:rPr lang="en-US" sz="2400" dirty="0"/>
              <a:t> </a:t>
            </a:r>
            <a:r>
              <a:rPr lang="en-US" sz="2400" b="1" dirty="0"/>
              <a:t>Images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b="1" dirty="0"/>
              <a:t>frmPrincipal.ImageList1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2620180-CE21-49AC-B34B-B3B4639D6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14800"/>
            <a:ext cx="2524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819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292448-FA31-4B53-ADFB-18AA4E46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569CC1-6210-414D-ADBF-93453531B0E0}"/>
              </a:ext>
            </a:extLst>
          </p:cNvPr>
          <p:cNvSpPr txBox="1"/>
          <p:nvPr/>
        </p:nvSpPr>
        <p:spPr>
          <a:xfrm>
            <a:off x="609600" y="1600200"/>
            <a:ext cx="8153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então</a:t>
            </a:r>
            <a:r>
              <a:rPr lang="en-US" sz="2400" dirty="0"/>
              <a:t> </a:t>
            </a:r>
            <a:r>
              <a:rPr lang="en-US" sz="2400" dirty="0" err="1"/>
              <a:t>definir</a:t>
            </a:r>
            <a:r>
              <a:rPr lang="en-US" sz="2400" dirty="0"/>
              <a:t> qual </a:t>
            </a:r>
            <a:r>
              <a:rPr lang="en-US" sz="2400" dirty="0" err="1"/>
              <a:t>icone</a:t>
            </a:r>
            <a:r>
              <a:rPr lang="en-US" sz="2400" dirty="0"/>
              <a:t> do </a:t>
            </a:r>
            <a:r>
              <a:rPr lang="en-US" sz="2400" dirty="0" err="1"/>
              <a:t>ImageList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usada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botão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btnNavegar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ImageIndex:3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btnMonitor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ImageIndex:2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btnCalculadora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btnPC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ImageIndex:0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6D62A2-002B-4D5B-8470-514505A4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33" y="3429000"/>
            <a:ext cx="4620706" cy="16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14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26AA0A-E4BC-4EEF-985D-492D44C9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580C01-CBB5-4DF2-BFC9-9529C486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187"/>
            <a:ext cx="66198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38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C8962F-1495-4023-A19F-29D98835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CCD9E4-FE87-4903-BB07-1EEFFF224BB3}"/>
              </a:ext>
            </a:extLst>
          </p:cNvPr>
          <p:cNvSpPr txBox="1"/>
          <p:nvPr/>
        </p:nvSpPr>
        <p:spPr>
          <a:xfrm>
            <a:off x="609600" y="1676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Deixe</a:t>
            </a:r>
            <a:r>
              <a:rPr lang="en-US" sz="2400" dirty="0"/>
              <a:t> o </a:t>
            </a:r>
            <a:r>
              <a:rPr lang="en-US" sz="2400" b="1" dirty="0"/>
              <a:t>MultiView1 </a:t>
            </a:r>
            <a:r>
              <a:rPr lang="en-US" sz="2400" dirty="0" err="1"/>
              <a:t>aberto</a:t>
            </a:r>
            <a:r>
              <a:rPr lang="en-US" sz="2400" dirty="0"/>
              <a:t> para </a:t>
            </a:r>
            <a:r>
              <a:rPr lang="en-US" sz="2400" dirty="0" err="1"/>
              <a:t>podermos</a:t>
            </a:r>
            <a:r>
              <a:rPr lang="en-US" sz="2400" dirty="0"/>
              <a:t> </a:t>
            </a:r>
            <a:r>
              <a:rPr lang="en-US" sz="2400" dirty="0" err="1"/>
              <a:t>programar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dos </a:t>
            </a:r>
            <a:r>
              <a:rPr lang="en-US" sz="2400" dirty="0" err="1"/>
              <a:t>formulários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92956D1-8B3C-497E-B2BA-EA827EA8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4038600" cy="41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7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2D599C-EE08-418C-A4B3-2EFEC245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6E11E8-28D5-449F-8649-BF540B928062}"/>
              </a:ext>
            </a:extLst>
          </p:cNvPr>
          <p:cNvSpPr txBox="1"/>
          <p:nvPr/>
        </p:nvSpPr>
        <p:spPr>
          <a:xfrm>
            <a:off x="609601" y="1905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clausula </a:t>
            </a:r>
            <a:r>
              <a:rPr lang="en-US" sz="2400" b="1" dirty="0"/>
              <a:t>uses </a:t>
            </a:r>
            <a:r>
              <a:rPr lang="en-US" sz="2400" dirty="0" err="1"/>
              <a:t>após</a:t>
            </a:r>
            <a:r>
              <a:rPr lang="en-US" sz="2400" dirty="0"/>
              <a:t> o </a:t>
            </a:r>
            <a:r>
              <a:rPr lang="en-US" sz="2400" dirty="0" err="1"/>
              <a:t>início</a:t>
            </a:r>
            <a:r>
              <a:rPr lang="en-US" sz="2400" dirty="0"/>
              <a:t> da interface, declare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formulários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</a:t>
            </a:r>
            <a:r>
              <a:rPr lang="en-US" sz="2400" dirty="0" err="1"/>
              <a:t>até</a:t>
            </a:r>
            <a:r>
              <a:rPr lang="en-US" sz="2400" dirty="0"/>
              <a:t> agora no </a:t>
            </a:r>
            <a:r>
              <a:rPr lang="en-US" sz="2400" dirty="0" err="1"/>
              <a:t>projeto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B97B55-17BF-46A9-A65F-115ED16C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206794"/>
            <a:ext cx="7337073" cy="11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177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59887D-AB06-456D-821F-301A91E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F62AC5-F6A1-4C91-901C-09E4406C362F}"/>
              </a:ext>
            </a:extLst>
          </p:cNvPr>
          <p:cNvSpPr txBox="1"/>
          <p:nvPr/>
        </p:nvSpPr>
        <p:spPr>
          <a:xfrm>
            <a:off x="609600" y="1752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ListBoxItem1 </a:t>
            </a:r>
            <a:r>
              <a:rPr lang="en-US" sz="2400" dirty="0"/>
              <a:t>para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descoberta</a:t>
            </a:r>
            <a:r>
              <a:rPr lang="en-US" sz="2400" dirty="0"/>
              <a:t> de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FB63F2F-ECBB-4CD7-9148-CCCEA5232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3409"/>
            <a:ext cx="2495550" cy="2552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D7A1BD8-5CD7-4900-AF1A-CDA4050D0C06}"/>
              </a:ext>
            </a:extLst>
          </p:cNvPr>
          <p:cNvSpPr txBox="1"/>
          <p:nvPr/>
        </p:nvSpPr>
        <p:spPr>
          <a:xfrm>
            <a:off x="3352800" y="31430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/>
              <a:t>Show</a:t>
            </a:r>
            <a:r>
              <a:rPr lang="en-US" sz="2400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C209386-97C1-432B-AF67-8E9EF591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29758"/>
            <a:ext cx="5137889" cy="7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32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FCA99B-BB81-4A4B-B9F3-064AF468F865}"/>
              </a:ext>
            </a:extLst>
          </p:cNvPr>
          <p:cNvSpPr txBox="1"/>
          <p:nvPr/>
        </p:nvSpPr>
        <p:spPr>
          <a:xfrm>
            <a:off x="609600" y="1752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ListBoxItem2 </a:t>
            </a:r>
            <a:r>
              <a:rPr lang="en-US" sz="2400" dirty="0"/>
              <a:t>para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pareados</a:t>
            </a:r>
            <a:endParaRPr lang="en-US" sz="2400" b="1"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5FAAD9C-5A74-4A97-8008-4AC23AA6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3409"/>
            <a:ext cx="2495550" cy="25527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C22F38-D9C2-4F81-B44C-400BF666C0C8}"/>
              </a:ext>
            </a:extLst>
          </p:cNvPr>
          <p:cNvSpPr txBox="1"/>
          <p:nvPr/>
        </p:nvSpPr>
        <p:spPr>
          <a:xfrm>
            <a:off x="3352800" y="31430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/>
              <a:t>Show</a:t>
            </a:r>
            <a:r>
              <a:rPr lang="en-US" sz="2400" dirty="0"/>
              <a:t>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0109469-98EC-4148-91C1-D08D45DE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70D02BB-0D7E-48C9-8FEB-6C222F78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94" y="4529759"/>
            <a:ext cx="5105400" cy="7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50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32C8687-D326-40AF-8A9A-196A2EC22031}"/>
              </a:ext>
            </a:extLst>
          </p:cNvPr>
          <p:cNvSpPr txBox="1"/>
          <p:nvPr/>
        </p:nvSpPr>
        <p:spPr>
          <a:xfrm>
            <a:off x="609600" y="1752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ListBoxItem3 </a:t>
            </a:r>
            <a:r>
              <a:rPr lang="en-US" sz="2400" dirty="0"/>
              <a:t>para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de chat</a:t>
            </a: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10027C-52A8-48A5-9429-555C5F87C711}"/>
              </a:ext>
            </a:extLst>
          </p:cNvPr>
          <p:cNvSpPr txBox="1"/>
          <p:nvPr/>
        </p:nvSpPr>
        <p:spPr>
          <a:xfrm>
            <a:off x="3352800" y="31430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/>
              <a:t>Show</a:t>
            </a:r>
            <a:r>
              <a:rPr lang="en-US" sz="2400" dirty="0"/>
              <a:t>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64104E-6846-4BDF-A764-ED918D4E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12" name="Imagem 1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566FD86-F03E-4D85-8432-9ACE83CB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3409"/>
            <a:ext cx="2495550" cy="2552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357D4A-CD6A-47C6-BD1D-FEF412FA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529759"/>
            <a:ext cx="5105401" cy="73083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3DB1AB2-96AA-42F6-99C0-EF4217652511}"/>
              </a:ext>
            </a:extLst>
          </p:cNvPr>
          <p:cNvSpPr txBox="1"/>
          <p:nvPr/>
        </p:nvSpPr>
        <p:spPr>
          <a:xfrm>
            <a:off x="3505200" y="5562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: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erro</a:t>
            </a:r>
            <a:r>
              <a:rPr lang="en-US" dirty="0"/>
              <a:t> por </a:t>
            </a:r>
            <a:r>
              <a:rPr lang="en-US" dirty="0" err="1"/>
              <a:t>conta</a:t>
            </a:r>
            <a:r>
              <a:rPr lang="en-US" dirty="0"/>
              <a:t> do editor,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nada </a:t>
            </a:r>
            <a:r>
              <a:rPr lang="en-US" dirty="0" err="1"/>
              <a:t>errado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954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A07BFE-5A57-4DCB-B2D5-1F5C135370F5}"/>
              </a:ext>
            </a:extLst>
          </p:cNvPr>
          <p:cNvSpPr txBox="1"/>
          <p:nvPr/>
        </p:nvSpPr>
        <p:spPr>
          <a:xfrm>
            <a:off x="609600" y="1752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b="1" dirty="0"/>
              <a:t>ListBoxItem4 </a:t>
            </a:r>
            <a:r>
              <a:rPr lang="en-US" sz="2400" dirty="0"/>
              <a:t>para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que </a:t>
            </a:r>
            <a:r>
              <a:rPr lang="en-US" sz="2400" dirty="0" err="1"/>
              <a:t>controla</a:t>
            </a:r>
            <a:r>
              <a:rPr lang="en-US" sz="2400" dirty="0"/>
              <a:t> </a:t>
            </a:r>
            <a:r>
              <a:rPr lang="en-US" sz="2400" dirty="0" err="1"/>
              <a:t>funções</a:t>
            </a:r>
            <a:r>
              <a:rPr lang="en-US" sz="2400" dirty="0"/>
              <a:t> do windows</a:t>
            </a:r>
            <a:endParaRPr lang="en-US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5BCE14-9ABF-40A2-AB24-544BE3A54964}"/>
              </a:ext>
            </a:extLst>
          </p:cNvPr>
          <p:cNvSpPr txBox="1"/>
          <p:nvPr/>
        </p:nvSpPr>
        <p:spPr>
          <a:xfrm>
            <a:off x="3352800" y="31430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chamada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/>
              <a:t>Show</a:t>
            </a:r>
            <a:r>
              <a:rPr lang="en-US" sz="2400" dirty="0"/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4F632A-A851-4390-AD49-018DECBF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EE019F5-3585-4519-AC42-BAB859914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3409"/>
            <a:ext cx="2495550" cy="25527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1678FB-66C7-41E6-B2E4-753E4369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556" y="4529759"/>
            <a:ext cx="5237549" cy="7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3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FB14A4-9A62-42F1-980F-634C46B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6C6AB6E-2984-45CE-BB7D-32A5B9C4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" y="1600200"/>
            <a:ext cx="3571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22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1BEE041-B1CD-4AA4-9B38-23B8FEF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AD0A477-24E9-43A7-8D01-5501F43E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1752600" cy="17927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B94C3EC-DB4F-474C-95E8-66FC60DDBBB7}"/>
              </a:ext>
            </a:extLst>
          </p:cNvPr>
          <p:cNvSpPr txBox="1"/>
          <p:nvPr/>
        </p:nvSpPr>
        <p:spPr>
          <a:xfrm>
            <a:off x="2600738" y="1859340"/>
            <a:ext cx="5933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 err="1"/>
              <a:t>crie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OnDiscoverableEnd</a:t>
            </a:r>
            <a:r>
              <a:rPr lang="en-US" sz="2400" b="1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b="1" dirty="0"/>
              <a:t>Events </a:t>
            </a:r>
            <a:r>
              <a:rPr lang="en-US" sz="2400" dirty="0"/>
              <a:t>do </a:t>
            </a:r>
            <a:r>
              <a:rPr lang="en-US" sz="2400" b="1" dirty="0"/>
              <a:t>Object Inspector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o Código </a:t>
            </a:r>
            <a:r>
              <a:rPr lang="en-US" sz="2400" dirty="0" err="1"/>
              <a:t>abaixo</a:t>
            </a:r>
            <a:r>
              <a:rPr lang="en-US" sz="2400" b="1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75DFA04-8FEF-4CC0-88AD-7ADF9E74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60154"/>
            <a:ext cx="56673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369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612C536-4940-4020-A504-2C3A9BF5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3557AE3-C98B-4627-89AC-A406CD0D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3740"/>
            <a:ext cx="2057400" cy="21045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6342E7B-D22F-470A-8352-219AC91AA9A0}"/>
              </a:ext>
            </a:extLst>
          </p:cNvPr>
          <p:cNvSpPr txBox="1"/>
          <p:nvPr/>
        </p:nvSpPr>
        <p:spPr>
          <a:xfrm>
            <a:off x="2600738" y="1630740"/>
            <a:ext cx="5933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 err="1"/>
              <a:t>crie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OnDiscoveryEnd</a:t>
            </a:r>
            <a:r>
              <a:rPr lang="en-US" sz="2400" b="1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b="1" dirty="0"/>
              <a:t>Events </a:t>
            </a:r>
            <a:r>
              <a:rPr lang="en-US" sz="2400" dirty="0"/>
              <a:t>do </a:t>
            </a:r>
            <a:r>
              <a:rPr lang="en-US" sz="2400" b="1" dirty="0"/>
              <a:t>Object Inspector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o Código </a:t>
            </a:r>
            <a:r>
              <a:rPr lang="en-US" sz="2400" dirty="0" err="1"/>
              <a:t>abaixo</a:t>
            </a:r>
            <a:r>
              <a:rPr lang="en-US" sz="24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F187AF-AACD-4770-B417-EBE48FD28FF3}"/>
              </a:ext>
            </a:extLst>
          </p:cNvPr>
          <p:cNvSpPr txBox="1"/>
          <p:nvPr/>
        </p:nvSpPr>
        <p:spPr>
          <a:xfrm>
            <a:off x="457199" y="4107597"/>
            <a:ext cx="807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programar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é </a:t>
            </a:r>
            <a:r>
              <a:rPr lang="en-US" sz="2400" dirty="0" err="1"/>
              <a:t>necessário</a:t>
            </a:r>
            <a:r>
              <a:rPr lang="en-US" sz="2400" dirty="0"/>
              <a:t> </a:t>
            </a:r>
            <a:r>
              <a:rPr lang="en-US" sz="2400" dirty="0" err="1"/>
              <a:t>declarar</a:t>
            </a:r>
            <a:r>
              <a:rPr lang="en-US" sz="2400" dirty="0"/>
              <a:t> a unit que </a:t>
            </a:r>
            <a:r>
              <a:rPr lang="en-US" sz="2400" dirty="0" err="1"/>
              <a:t>contem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que </a:t>
            </a:r>
            <a:r>
              <a:rPr lang="en-US" sz="2400" dirty="0" err="1"/>
              <a:t>utilizaremos</a:t>
            </a:r>
            <a:r>
              <a:rPr lang="en-US" sz="2400" dirty="0"/>
              <a:t>, para tanto, declare </a:t>
            </a:r>
            <a:r>
              <a:rPr lang="en-US" sz="2400" dirty="0" err="1"/>
              <a:t>na</a:t>
            </a:r>
            <a:r>
              <a:rPr lang="en-US" sz="2400" dirty="0"/>
              <a:t> clausula </a:t>
            </a:r>
            <a:r>
              <a:rPr lang="en-US" sz="2400" b="1" dirty="0"/>
              <a:t>uses</a:t>
            </a:r>
            <a:r>
              <a:rPr lang="en-US" sz="2400" dirty="0"/>
              <a:t>:</a:t>
            </a:r>
            <a:endParaRPr lang="en-US" sz="24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F297F09-0385-44F3-9DAA-FD2CDFEC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32" y="5458150"/>
            <a:ext cx="3116535" cy="2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04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105E91-3796-470C-8887-70B38660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A6ABBE-1E65-4FA7-9069-1FBB5290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5324475" cy="10858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B32470-49A8-4AD8-AB3B-60990EB40FB8}"/>
              </a:ext>
            </a:extLst>
          </p:cNvPr>
          <p:cNvSpPr txBox="1"/>
          <p:nvPr/>
        </p:nvSpPr>
        <p:spPr>
          <a:xfrm>
            <a:off x="533401" y="19812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declarar</a:t>
            </a:r>
            <a:r>
              <a:rPr lang="en-US" sz="2400" dirty="0"/>
              <a:t> a unit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declarar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TListViewItem</a:t>
            </a:r>
            <a:r>
              <a:rPr lang="en-US" sz="2400" b="1" dirty="0"/>
              <a:t> </a:t>
            </a:r>
            <a:r>
              <a:rPr lang="en-US" sz="2400" dirty="0"/>
              <a:t>que </a:t>
            </a:r>
            <a:r>
              <a:rPr lang="en-US" sz="2400" dirty="0" err="1"/>
              <a:t>usaremos</a:t>
            </a:r>
            <a:r>
              <a:rPr lang="en-US" sz="2400" dirty="0"/>
              <a:t> para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item de device </a:t>
            </a:r>
            <a:r>
              <a:rPr lang="en-US" sz="2400" dirty="0" err="1"/>
              <a:t>descoberto</a:t>
            </a:r>
            <a:r>
              <a:rPr lang="en-US" sz="2400" dirty="0"/>
              <a:t> no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3078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4A2D7A9-B3B2-4D38-A63D-CD334902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principal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EBD93D-BAE5-49BB-B2AD-1001F709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14625"/>
            <a:ext cx="6162675" cy="3914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0BDF6B-0ABD-4AEA-A398-3498D4993D17}"/>
              </a:ext>
            </a:extLst>
          </p:cNvPr>
          <p:cNvSpPr txBox="1"/>
          <p:nvPr/>
        </p:nvSpPr>
        <p:spPr>
          <a:xfrm>
            <a:off x="533400" y="1676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 </a:t>
            </a:r>
            <a:r>
              <a:rPr lang="en-US" sz="2400" dirty="0" err="1"/>
              <a:t>tudo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feito</a:t>
            </a:r>
            <a:r>
              <a:rPr lang="en-US" sz="2400" dirty="0"/>
              <a:t> dentro da </a:t>
            </a:r>
            <a:r>
              <a:rPr lang="en-US" sz="2400" dirty="0" err="1"/>
              <a:t>função</a:t>
            </a:r>
            <a:r>
              <a:rPr lang="en-US" sz="2400" dirty="0"/>
              <a:t> é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segue:</a:t>
            </a:r>
          </a:p>
        </p:txBody>
      </p:sp>
    </p:spTree>
    <p:extLst>
      <p:ext uri="{BB962C8B-B14F-4D97-AF65-F5344CB8AC3E}">
        <p14:creationId xmlns:p14="http://schemas.microsoft.com/office/powerpoint/2010/main" val="6527051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666E6C0-99FB-4E7E-A5C8-EDEBDBB2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634F95-B95F-4328-A9A1-6098383EF8CE}"/>
              </a:ext>
            </a:extLst>
          </p:cNvPr>
          <p:cNvSpPr txBox="1"/>
          <p:nvPr/>
        </p:nvSpPr>
        <p:spPr>
          <a:xfrm>
            <a:off x="685800" y="1905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Crie</a:t>
            </a:r>
            <a:r>
              <a:rPr lang="en-US" sz="2400" dirty="0"/>
              <a:t>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b="1" dirty="0" err="1"/>
              <a:t>btnVisivel</a:t>
            </a:r>
            <a:r>
              <a:rPr lang="en-US" sz="2400" dirty="0"/>
              <a:t>, </a:t>
            </a:r>
            <a:r>
              <a:rPr lang="en-US" sz="2400" dirty="0" err="1"/>
              <a:t>nele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para </a:t>
            </a:r>
            <a:r>
              <a:rPr lang="en-US" sz="2400" dirty="0" err="1"/>
              <a:t>deixar</a:t>
            </a:r>
            <a:r>
              <a:rPr lang="en-US" sz="2400" dirty="0"/>
              <a:t>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dispositivo</a:t>
            </a:r>
            <a:r>
              <a:rPr lang="en-US" sz="2400" dirty="0"/>
              <a:t> </a:t>
            </a:r>
            <a:r>
              <a:rPr lang="en-US" sz="2400" dirty="0" err="1"/>
              <a:t>visível</a:t>
            </a:r>
            <a:r>
              <a:rPr lang="en-US" sz="2400" dirty="0"/>
              <a:t> a outros devices</a:t>
            </a:r>
            <a:endParaRPr lang="en-US" sz="2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E3831D-41AF-4F17-B0B5-2B9C8EAB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200400"/>
            <a:ext cx="4524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13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3703EA7-B424-4D29-95EE-9C35FBE9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071594-8A47-46D0-A21A-B3D95AE9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392557"/>
            <a:ext cx="914400" cy="752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69B5B5-8793-41DF-B180-C1825A82E541}"/>
              </a:ext>
            </a:extLst>
          </p:cNvPr>
          <p:cNvSpPr txBox="1"/>
          <p:nvPr/>
        </p:nvSpPr>
        <p:spPr>
          <a:xfrm>
            <a:off x="533400" y="1681072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dirty="0"/>
              <a:t> do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b="1" dirty="0"/>
              <a:t>Button2</a:t>
            </a:r>
            <a:r>
              <a:rPr lang="en-US" sz="2400" dirty="0"/>
              <a:t>,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nós</a:t>
            </a:r>
            <a:r>
              <a:rPr lang="en-US" sz="2400" dirty="0"/>
              <a:t> </a:t>
            </a:r>
            <a:r>
              <a:rPr lang="en-US" sz="2400" dirty="0" err="1"/>
              <a:t>usamos</a:t>
            </a:r>
            <a:r>
              <a:rPr lang="en-US" sz="2400" dirty="0"/>
              <a:t> para </a:t>
            </a:r>
            <a:r>
              <a:rPr lang="en-US" sz="2400" dirty="0" err="1"/>
              <a:t>descobrir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 que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visíveis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43A014-8B39-486C-808E-FA74B5BB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6" y="3276600"/>
            <a:ext cx="4924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12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26A441-C42E-42ED-A982-739498EF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34A80E-24DA-4283-BFF9-4749884C7F61}"/>
              </a:ext>
            </a:extLst>
          </p:cNvPr>
          <p:cNvSpPr txBox="1"/>
          <p:nvPr/>
        </p:nvSpPr>
        <p:spPr>
          <a:xfrm>
            <a:off x="609600" y="1981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dirty="0"/>
              <a:t> do </a:t>
            </a:r>
            <a:r>
              <a:rPr lang="en-US" sz="2400" b="1" dirty="0"/>
              <a:t>Button1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fechar</a:t>
            </a:r>
            <a:r>
              <a:rPr lang="en-US" sz="2400" dirty="0"/>
              <a:t> o </a:t>
            </a:r>
            <a:r>
              <a:rPr lang="en-US" sz="2400" dirty="0" err="1"/>
              <a:t>formulário</a:t>
            </a:r>
            <a:r>
              <a:rPr lang="en-US" sz="2400" dirty="0"/>
              <a:t>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chame</a:t>
            </a:r>
            <a:r>
              <a:rPr lang="en-US" sz="2400" dirty="0"/>
              <a:t>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b="1" dirty="0"/>
              <a:t>Close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3FA1A-CCE1-4277-A52E-8BDC2AF2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1311"/>
            <a:ext cx="555651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975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8CB5F1-0426-4982-ACE3-F6CECB0B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09B9ED-EB16-451F-98EB-1089A0145661}"/>
              </a:ext>
            </a:extLst>
          </p:cNvPr>
          <p:cNvSpPr txBox="1"/>
          <p:nvPr/>
        </p:nvSpPr>
        <p:spPr>
          <a:xfrm>
            <a:off x="609600" y="18288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b="1" dirty="0" err="1"/>
              <a:t>OnClick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b="1" dirty="0" err="1"/>
              <a:t>btnParear</a:t>
            </a:r>
            <a:r>
              <a:rPr lang="en-US" sz="2400" b="1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programação</a:t>
            </a:r>
            <a:r>
              <a:rPr lang="en-US" sz="2400" dirty="0"/>
              <a:t> para </a:t>
            </a:r>
            <a:r>
              <a:rPr lang="en-US" sz="2400" dirty="0" err="1"/>
              <a:t>parear</a:t>
            </a:r>
            <a:r>
              <a:rPr lang="en-US" sz="2400" dirty="0"/>
              <a:t> com o device da </a:t>
            </a:r>
            <a:r>
              <a:rPr lang="en-US" sz="2400" dirty="0" err="1"/>
              <a:t>lista</a:t>
            </a:r>
            <a:r>
              <a:rPr lang="en-US" sz="2400" dirty="0"/>
              <a:t> que </a:t>
            </a:r>
            <a:r>
              <a:rPr lang="en-US" sz="2400" dirty="0" err="1"/>
              <a:t>estiver</a:t>
            </a:r>
            <a:r>
              <a:rPr lang="en-US" sz="2400" dirty="0"/>
              <a:t> </a:t>
            </a:r>
            <a:r>
              <a:rPr lang="en-US" sz="2400" dirty="0" err="1"/>
              <a:t>selecionado</a:t>
            </a:r>
            <a:r>
              <a:rPr lang="en-US" sz="2400" dirty="0"/>
              <a:t>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usar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que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unit </a:t>
            </a:r>
            <a:r>
              <a:rPr lang="en-US" sz="2400" b="1" dirty="0" err="1"/>
              <a:t>System.Bluetooth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Declare a unit </a:t>
            </a:r>
            <a:r>
              <a:rPr lang="en-US" sz="2400" dirty="0" err="1"/>
              <a:t>abaixo</a:t>
            </a:r>
            <a:r>
              <a:rPr lang="en-US" sz="2400" dirty="0"/>
              <a:t> da clausula </a:t>
            </a:r>
            <a:r>
              <a:rPr lang="en-US" sz="2400" b="1" dirty="0"/>
              <a:t>uses </a:t>
            </a:r>
            <a:r>
              <a:rPr lang="en-US" sz="2400" dirty="0"/>
              <a:t>do </a:t>
            </a:r>
            <a:r>
              <a:rPr lang="en-US" sz="2400" dirty="0" err="1"/>
              <a:t>código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:</a:t>
            </a:r>
            <a:endParaRPr lang="en-US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82B169-7941-4B6D-B1D7-8B6794AA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52419"/>
            <a:ext cx="2766086" cy="3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16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164165-13B7-4924-A180-97CB9E3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e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9487FE-7B5B-4A42-BABC-72953A280BB1}"/>
              </a:ext>
            </a:extLst>
          </p:cNvPr>
          <p:cNvSpPr txBox="1"/>
          <p:nvPr/>
        </p:nvSpPr>
        <p:spPr>
          <a:xfrm>
            <a:off x="609600" y="18288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a </a:t>
            </a:r>
            <a:r>
              <a:rPr lang="en-US" sz="2400" dirty="0" err="1"/>
              <a:t>programação</a:t>
            </a:r>
            <a:r>
              <a:rPr lang="en-US" sz="2400" dirty="0"/>
              <a:t> do </a:t>
            </a:r>
            <a:r>
              <a:rPr lang="en-US" sz="2400" dirty="0" err="1"/>
              <a:t>pareamento</a:t>
            </a:r>
            <a:r>
              <a:rPr lang="en-US" sz="2400" dirty="0"/>
              <a:t> do device </a:t>
            </a:r>
            <a:r>
              <a:rPr lang="en-US" sz="2400" dirty="0" err="1"/>
              <a:t>já</a:t>
            </a:r>
            <a:r>
              <a:rPr lang="en-US" sz="2400" dirty="0"/>
              <a:t> é </a:t>
            </a:r>
            <a:r>
              <a:rPr lang="en-US" sz="2400" dirty="0" err="1"/>
              <a:t>necessário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chamar a </a:t>
            </a:r>
            <a:r>
              <a:rPr lang="en-US" sz="2400" dirty="0" err="1"/>
              <a:t>função</a:t>
            </a:r>
            <a:r>
              <a:rPr lang="en-US" sz="2400" dirty="0"/>
              <a:t> que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servicos</a:t>
            </a:r>
            <a:r>
              <a:rPr lang="en-US" sz="2400" dirty="0"/>
              <a:t>, pois, logo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parear</a:t>
            </a:r>
            <a:r>
              <a:rPr lang="en-US" sz="2400" dirty="0"/>
              <a:t> o device 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serviços</a:t>
            </a:r>
            <a:r>
              <a:rPr lang="en-US" sz="2400" dirty="0"/>
              <a:t>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mostrado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Portanto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unit </a:t>
            </a:r>
            <a:r>
              <a:rPr lang="en-US" sz="2400" b="1" dirty="0" err="1"/>
              <a:t>frmServicosU</a:t>
            </a:r>
            <a:r>
              <a:rPr lang="en-US" sz="2400" b="1" dirty="0"/>
              <a:t> </a:t>
            </a:r>
            <a:r>
              <a:rPr lang="en-US" sz="2400" dirty="0" err="1"/>
              <a:t>crie</a:t>
            </a:r>
            <a:r>
              <a:rPr lang="en-US" sz="2400" dirty="0"/>
              <a:t>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dirty="0" err="1"/>
              <a:t>OnClick</a:t>
            </a:r>
            <a:r>
              <a:rPr lang="en-US" sz="2400" dirty="0"/>
              <a:t> do </a:t>
            </a:r>
            <a:r>
              <a:rPr lang="en-US" sz="2400" b="1" dirty="0"/>
              <a:t>Button2</a:t>
            </a:r>
            <a:r>
              <a:rPr lang="en-US" sz="2400" dirty="0"/>
              <a:t>(O </a:t>
            </a:r>
            <a:r>
              <a:rPr lang="en-US" sz="2400" dirty="0" err="1"/>
              <a:t>botão</a:t>
            </a:r>
            <a:r>
              <a:rPr lang="en-US" sz="2400" dirty="0"/>
              <a:t> com o </a:t>
            </a:r>
            <a:r>
              <a:rPr lang="en-US" sz="2400" dirty="0" err="1"/>
              <a:t>ícone</a:t>
            </a:r>
            <a:r>
              <a:rPr lang="en-US" sz="2400" dirty="0"/>
              <a:t> de </a:t>
            </a:r>
            <a:r>
              <a:rPr lang="en-US" sz="2400" dirty="0" err="1"/>
              <a:t>atualizar</a:t>
            </a:r>
            <a:r>
              <a:rPr lang="en-US" sz="2400" dirty="0"/>
              <a:t>) pois é </a:t>
            </a:r>
            <a:r>
              <a:rPr lang="en-US" sz="2400" dirty="0" err="1"/>
              <a:t>lá</a:t>
            </a:r>
            <a:r>
              <a:rPr lang="en-US" sz="2400" dirty="0"/>
              <a:t> que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chamada</a:t>
            </a:r>
            <a:r>
              <a:rPr lang="en-US" sz="2400" dirty="0"/>
              <a:t>, no </a:t>
            </a:r>
            <a:r>
              <a:rPr lang="en-US" sz="2400" dirty="0" err="1"/>
              <a:t>momento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crie</a:t>
            </a:r>
            <a:r>
              <a:rPr lang="en-US" sz="2400" dirty="0"/>
              <a:t> um </a:t>
            </a:r>
            <a:r>
              <a:rPr lang="en-US" sz="2400" dirty="0" err="1"/>
              <a:t>comentário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função</a:t>
            </a:r>
            <a:r>
              <a:rPr lang="en-US" sz="2400" dirty="0"/>
              <a:t> para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apaga</a:t>
            </a:r>
            <a:r>
              <a:rPr lang="en-US" sz="2400" dirty="0"/>
              <a:t>-la e salve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6069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BCA9A0-3C64-46DB-9FFF-F9C961EB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e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CF120FE-7F2E-4706-8FA7-0CB81010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1150"/>
            <a:ext cx="6792876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4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localização (GPS) com Delphi" id="{D5991E1D-6AB7-4E6B-8871-B3F75D52E632}" vid="{F24C688D-83CF-438E-B57F-783B2987D9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2057</TotalTime>
  <Words>3158</Words>
  <Application>Microsoft Office PowerPoint</Application>
  <PresentationFormat>Apresentação na tela (4:3)</PresentationFormat>
  <Paragraphs>437</Paragraphs>
  <Slides>105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12" baseType="lpstr">
      <vt:lpstr>Arial</vt:lpstr>
      <vt:lpstr>Calibri</vt:lpstr>
      <vt:lpstr>Century Schoolbook</vt:lpstr>
      <vt:lpstr>Courier New</vt:lpstr>
      <vt:lpstr>Wingdings</vt:lpstr>
      <vt:lpstr>Wingdings 2</vt:lpstr>
      <vt:lpstr>Balcão Envidraçado</vt:lpstr>
      <vt:lpstr>Conexão Bluetooth usando delphi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principal</vt:lpstr>
      <vt:lpstr>Programação do Formulário –  Unit descoberta</vt:lpstr>
      <vt:lpstr>Programação do Formulário –  Unit descoberta</vt:lpstr>
      <vt:lpstr>Programação do Formulário –  Unit descoberta</vt:lpstr>
      <vt:lpstr>Programação do Formulário –  Unit descoberta</vt:lpstr>
      <vt:lpstr>Programação do Formulário –  Unit descoberta e servicos</vt:lpstr>
      <vt:lpstr>Programação do Formulário –  Unit descoberta e servicos</vt:lpstr>
      <vt:lpstr>Programação do Formulário –  Unit descoberta</vt:lpstr>
      <vt:lpstr>Programação do Formulário –  Unit descoberta</vt:lpstr>
      <vt:lpstr>Programação do Formulário –  Unit servicos</vt:lpstr>
      <vt:lpstr>Programação do Formulário –  Unit servicos</vt:lpstr>
      <vt:lpstr>Programação do Formulário –  Unit servicos</vt:lpstr>
      <vt:lpstr>Programação do Formulário –  Unit servicos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Bluetooth usando delphi</dc:title>
  <dc:creator>IGOR DE SOUZA CANDIDO</dc:creator>
  <cp:lastModifiedBy>IGOR DE SOUZA CANDIDO</cp:lastModifiedBy>
  <cp:revision>64</cp:revision>
  <dcterms:created xsi:type="dcterms:W3CDTF">2021-08-31T21:52:26Z</dcterms:created>
  <dcterms:modified xsi:type="dcterms:W3CDTF">2021-09-18T18:49:27Z</dcterms:modified>
</cp:coreProperties>
</file>