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>
    <p:extLst>
      <p:ext uri="{19B8F6BF-5375-455C-9EA6-DF929625EA0E}">
        <p15:presenceInfo xmlns:p15="http://schemas.microsoft.com/office/powerpoint/2012/main" userId="S-1-5-21-824639158-3175646058-4171138280-2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statements-expressions-operators/overloadable-operato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 smtClean="0"/>
              <a:t>C# Advanced – </a:t>
            </a:r>
            <a:r>
              <a:rPr lang="en-US" smtClean="0"/>
              <a:t>Class 9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47468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Trainer:	</a:t>
            </a:r>
            <a:r>
              <a:rPr lang="en-US" b="1" dirty="0" err="1" smtClean="0"/>
              <a:t>Marjan</a:t>
            </a:r>
            <a:r>
              <a:rPr lang="en-US" b="1" dirty="0" smtClean="0"/>
              <a:t> </a:t>
            </a:r>
            <a:r>
              <a:rPr lang="en-US" b="1" dirty="0" err="1" smtClean="0"/>
              <a:t>Pushev</a:t>
            </a:r>
            <a:endParaRPr lang="en-US" b="1" dirty="0" smtClean="0"/>
          </a:p>
          <a:p>
            <a:r>
              <a:rPr lang="en-US" b="1" dirty="0" smtClean="0"/>
              <a:t>Assistant</a:t>
            </a:r>
            <a:r>
              <a:rPr lang="en-US" b="1" dirty="0" smtClean="0"/>
              <a:t>: </a:t>
            </a:r>
            <a:r>
              <a:rPr lang="en-US" b="1" dirty="0" err="1" smtClean="0"/>
              <a:t>Dejan</a:t>
            </a:r>
            <a:r>
              <a:rPr lang="en-US" b="1" dirty="0" smtClean="0"/>
              <a:t> </a:t>
            </a:r>
            <a:r>
              <a:rPr lang="en-US" b="1" dirty="0" err="1" smtClean="0"/>
              <a:t>Blazheski</a:t>
            </a:r>
            <a:endParaRPr lang="en-US" dirty="0"/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648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690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8577"/>
            <a:ext cx="8915400" cy="4232645"/>
          </a:xfrm>
        </p:spPr>
        <p:txBody>
          <a:bodyPr>
            <a:normAutofit/>
          </a:bodyPr>
          <a:lstStyle/>
          <a:p>
            <a:r>
              <a:rPr lang="en-US" dirty="0" smtClean="0"/>
              <a:t>Operators </a:t>
            </a:r>
          </a:p>
          <a:p>
            <a:pPr lvl="1"/>
            <a:r>
              <a:rPr lang="en-US" dirty="0" smtClean="0"/>
              <a:t>Overloading operators </a:t>
            </a:r>
          </a:p>
          <a:p>
            <a:pPr lvl="1"/>
            <a:r>
              <a:rPr lang="en-US" dirty="0" smtClean="0"/>
              <a:t>Miscellaneous operators </a:t>
            </a:r>
          </a:p>
          <a:p>
            <a:r>
              <a:rPr lang="en-US" dirty="0" smtClean="0"/>
              <a:t>Generics – Part2</a:t>
            </a:r>
          </a:p>
          <a:p>
            <a:pPr lvl="2"/>
            <a:r>
              <a:rPr lang="en-US" dirty="0" smtClean="0"/>
              <a:t>Implementing </a:t>
            </a:r>
            <a:r>
              <a:rPr lang="en-US" dirty="0" err="1" smtClean="0"/>
              <a:t>IComparer</a:t>
            </a:r>
            <a:r>
              <a:rPr lang="en-US" dirty="0" smtClean="0"/>
              <a:t>&lt;T&gt; for a class 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1513"/>
          </a:xfrm>
        </p:spPr>
        <p:txBody>
          <a:bodyPr/>
          <a:lstStyle/>
          <a:p>
            <a:r>
              <a:rPr lang="en-US" dirty="0" smtClean="0"/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4297"/>
            <a:ext cx="8915400" cy="4186925"/>
          </a:xfrm>
        </p:spPr>
        <p:txBody>
          <a:bodyPr/>
          <a:lstStyle/>
          <a:p>
            <a:r>
              <a:rPr lang="en-US" dirty="0"/>
              <a:t>C# allows user-defined types to overload operators by defining static member functions using the </a:t>
            </a:r>
            <a:r>
              <a:rPr lang="en-US" b="1" dirty="0"/>
              <a:t>operator </a:t>
            </a:r>
            <a:r>
              <a:rPr lang="en-US" dirty="0"/>
              <a:t>keyword.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+, -, !, ~, ++, --, /, % can be overloaded</a:t>
            </a:r>
          </a:p>
          <a:p>
            <a:pPr lvl="1"/>
            <a:r>
              <a:rPr lang="en-US" dirty="0"/>
              <a:t>+=, -=, *=, /=, %=, &amp;=, |=, ^=, &lt;&lt;=, &gt;&gt;= cannot be overloaded</a:t>
            </a:r>
          </a:p>
          <a:p>
            <a:r>
              <a:rPr lang="en-US" dirty="0"/>
              <a:t>Full list of </a:t>
            </a:r>
            <a:r>
              <a:rPr lang="en-US" dirty="0" err="1"/>
              <a:t>overloadable</a:t>
            </a:r>
            <a:r>
              <a:rPr lang="en-US" dirty="0"/>
              <a:t> and non-</a:t>
            </a:r>
            <a:r>
              <a:rPr lang="en-US" dirty="0" err="1"/>
              <a:t>overloadable</a:t>
            </a:r>
            <a:r>
              <a:rPr lang="en-US" dirty="0"/>
              <a:t> operators - </a:t>
            </a:r>
            <a:r>
              <a:rPr lang="en-US" dirty="0">
                <a:hlinkClick r:id="rId2"/>
              </a:rPr>
              <a:t>https://docs.microsoft.com/en-us/dotnet/csharp/programming-guide/statements-expressions-operators/overloadable-operators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7970"/>
          </a:xfrm>
        </p:spPr>
        <p:txBody>
          <a:bodyPr/>
          <a:lstStyle/>
          <a:p>
            <a:r>
              <a:rPr lang="en-US" dirty="0" smtClean="0"/>
              <a:t>Basic operators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2080"/>
            <a:ext cx="8915400" cy="4509142"/>
          </a:xfrm>
        </p:spPr>
        <p:txBody>
          <a:bodyPr/>
          <a:lstStyle/>
          <a:p>
            <a:r>
              <a:rPr lang="en-US" dirty="0" smtClean="0"/>
              <a:t>Demo: </a:t>
            </a:r>
          </a:p>
          <a:p>
            <a:pPr lvl="1"/>
            <a:r>
              <a:rPr lang="en-US" dirty="0" smtClean="0"/>
              <a:t>+, -, *, /, %, ++,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4724"/>
          </a:xfrm>
        </p:spPr>
        <p:txBody>
          <a:bodyPr/>
          <a:lstStyle/>
          <a:p>
            <a:r>
              <a:rPr lang="en-US" dirty="0" smtClean="0"/>
              <a:t>Relational operators </a:t>
            </a:r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8834"/>
            <a:ext cx="8915400" cy="4352388"/>
          </a:xfrm>
        </p:spPr>
        <p:txBody>
          <a:bodyPr/>
          <a:lstStyle/>
          <a:p>
            <a:r>
              <a:rPr lang="en-US" dirty="0" smtClean="0"/>
              <a:t>Demo:</a:t>
            </a:r>
          </a:p>
          <a:p>
            <a:pPr lvl="1"/>
            <a:r>
              <a:rPr lang="en-US" dirty="0" smtClean="0"/>
              <a:t>==, !=</a:t>
            </a:r>
          </a:p>
          <a:p>
            <a:pPr lvl="1"/>
            <a:r>
              <a:rPr lang="en-US" dirty="0" smtClean="0"/>
              <a:t>&gt;, &lt;</a:t>
            </a:r>
          </a:p>
          <a:p>
            <a:pPr lvl="1"/>
            <a:r>
              <a:rPr lang="en-US" dirty="0" smtClean="0"/>
              <a:t>&gt;=, &lt;=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0423"/>
            <a:ext cx="8915400" cy="4160799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&amp;</a:t>
            </a:r>
          </a:p>
          <a:p>
            <a:pPr lvl="1"/>
            <a:r>
              <a:rPr lang="en-US" dirty="0" smtClean="0"/>
              <a:t>|</a:t>
            </a:r>
          </a:p>
          <a:p>
            <a:pPr lvl="1"/>
            <a:r>
              <a:rPr lang="en-US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6941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2141"/>
          </a:xfrm>
        </p:spPr>
        <p:txBody>
          <a:bodyPr/>
          <a:lstStyle/>
          <a:p>
            <a:r>
              <a:rPr lang="en-US" dirty="0" smtClean="0"/>
              <a:t>Miscellaneous operates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131"/>
            <a:ext cx="8915400" cy="4152091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izeof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endParaRPr lang="en-US" dirty="0" smtClean="0"/>
          </a:p>
          <a:p>
            <a:pPr lvl="1"/>
            <a:r>
              <a:rPr lang="en-US" dirty="0" err="1" smtClean="0"/>
              <a:t>nameof</a:t>
            </a:r>
            <a:endParaRPr lang="en-US" dirty="0" smtClean="0"/>
          </a:p>
          <a:p>
            <a:pPr lvl="1"/>
            <a:r>
              <a:rPr lang="en-US" dirty="0" smtClean="0"/>
              <a:t>“Exclusive OR” operator</a:t>
            </a:r>
          </a:p>
          <a:p>
            <a:pPr lvl="1"/>
            <a:r>
              <a:rPr lang="en-US" dirty="0" smtClean="0"/>
              <a:t>“Null-coalesce” operator</a:t>
            </a:r>
          </a:p>
          <a:p>
            <a:pPr lvl="1"/>
            <a:r>
              <a:rPr lang="en-US" dirty="0" smtClean="0"/>
              <a:t>“Bit-shifting” operators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8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6016"/>
          </a:xfrm>
        </p:spPr>
        <p:txBody>
          <a:bodyPr/>
          <a:lstStyle/>
          <a:p>
            <a:r>
              <a:rPr lang="en-US" dirty="0" smtClean="0"/>
              <a:t>Already passed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0126"/>
            <a:ext cx="8915400" cy="4361096"/>
          </a:xfrm>
        </p:spPr>
        <p:txBody>
          <a:bodyPr/>
          <a:lstStyle/>
          <a:p>
            <a:r>
              <a:rPr lang="en-US" b="1" dirty="0" smtClean="0"/>
              <a:t>=&gt;</a:t>
            </a:r>
            <a:r>
              <a:rPr lang="en-US" dirty="0" smtClean="0"/>
              <a:t> Lambda operator 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=&gt; operator has the same precedence as the assignment operator = and is </a:t>
            </a:r>
            <a:r>
              <a:rPr lang="en-US" i="1" dirty="0" smtClean="0"/>
              <a:t>right-associative</a:t>
            </a:r>
          </a:p>
          <a:p>
            <a:r>
              <a:rPr lang="en-US" i="1" dirty="0"/>
              <a:t> </a:t>
            </a:r>
            <a:r>
              <a:rPr lang="en-US" i="1" dirty="0" smtClean="0"/>
              <a:t>Ternary operator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expression_if_true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expression_if_false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2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1181"/>
          </a:xfrm>
        </p:spPr>
        <p:txBody>
          <a:bodyPr/>
          <a:lstStyle/>
          <a:p>
            <a:r>
              <a:rPr lang="en-US" dirty="0" smtClean="0"/>
              <a:t>Generics –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4395931"/>
          </a:xfrm>
        </p:spPr>
        <p:txBody>
          <a:bodyPr/>
          <a:lstStyle/>
          <a:p>
            <a:r>
              <a:rPr lang="en-US" i="1" dirty="0"/>
              <a:t>The generic </a:t>
            </a:r>
            <a:r>
              <a:rPr lang="en-US" i="1" dirty="0" err="1"/>
              <a:t>IComparer</a:t>
            </a:r>
            <a:r>
              <a:rPr lang="en-US" i="1" dirty="0"/>
              <a:t>&lt;T&gt; interface </a:t>
            </a:r>
            <a:r>
              <a:rPr lang="en-US" i="1" dirty="0" smtClean="0"/>
              <a:t>is </a:t>
            </a:r>
            <a:r>
              <a:rPr lang="en-US" i="1" dirty="0"/>
              <a:t>used to compare two values to determine which is the larger. The interface is used in many standard .NET methods, particularly those that </a:t>
            </a:r>
            <a:r>
              <a:rPr lang="en-US" b="1" i="1" dirty="0" smtClean="0"/>
              <a:t>Sort</a:t>
            </a:r>
            <a:r>
              <a:rPr lang="en-US" i="1" dirty="0" smtClean="0"/>
              <a:t> </a:t>
            </a:r>
            <a:r>
              <a:rPr lang="en-US" i="1" dirty="0"/>
              <a:t>information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r>
              <a:rPr lang="en-US" b="1" i="1" dirty="0" smtClean="0"/>
              <a:t>Demo</a:t>
            </a:r>
            <a:r>
              <a:rPr lang="en-US" i="1" dirty="0" smtClean="0"/>
              <a:t>: </a:t>
            </a:r>
            <a:r>
              <a:rPr lang="en-US" i="1" dirty="0" err="1" smtClean="0"/>
              <a:t>CustomersSorting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148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499</TotalTime>
  <Words>175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C# Advanced – Class 9</vt:lpstr>
      <vt:lpstr>Agenda</vt:lpstr>
      <vt:lpstr>Overloading operators</vt:lpstr>
      <vt:lpstr>Basic operators overloading</vt:lpstr>
      <vt:lpstr>Relational operators overloading</vt:lpstr>
      <vt:lpstr>Logical operators overloading</vt:lpstr>
      <vt:lpstr>Miscellaneous operates</vt:lpstr>
      <vt:lpstr>Already passed operators</vt:lpstr>
      <vt:lpstr>Generics – Part2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Windows User</cp:lastModifiedBy>
  <cp:revision>64</cp:revision>
  <dcterms:created xsi:type="dcterms:W3CDTF">2019-03-24T10:00:46Z</dcterms:created>
  <dcterms:modified xsi:type="dcterms:W3CDTF">2019-04-18T19:34:15Z</dcterms:modified>
</cp:coreProperties>
</file>