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Micev" initials="IM" lastIdx="13" clrIdx="0">
    <p:extLst>
      <p:ext uri="{19B8F6BF-5375-455C-9EA6-DF929625EA0E}">
        <p15:presenceInfo xmlns:p15="http://schemas.microsoft.com/office/powerpoint/2012/main" userId="S-1-5-21-824639158-3175646058-4171138280-241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6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1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07/04/2019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847164"/>
            <a:ext cx="8915399" cy="2262781"/>
          </a:xfrm>
        </p:spPr>
        <p:txBody>
          <a:bodyPr/>
          <a:lstStyle/>
          <a:p>
            <a:r>
              <a:rPr lang="en-US" dirty="0" smtClean="0"/>
              <a:t>C# Advanced – </a:t>
            </a:r>
            <a:r>
              <a:rPr lang="en-US" dirty="0" smtClean="0"/>
              <a:t>Class 7&amp;8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89213" y="4746899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Trainer:	</a:t>
            </a:r>
          </a:p>
          <a:p>
            <a:r>
              <a:rPr lang="en-US" b="1" smtClean="0"/>
              <a:t>Assistant:</a:t>
            </a:r>
            <a:endParaRPr lang="en-US" dirty="0"/>
          </a:p>
        </p:txBody>
      </p:sp>
      <p:pic>
        <p:nvPicPr>
          <p:cNvPr id="6" name="Picture 2" descr="http://www.sedc.mk/wp-content/uploads/2016/05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5873182"/>
            <a:ext cx="2657475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80148" y="6073232"/>
            <a:ext cx="789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Code academy @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Skopje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864899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Grouping operators:</a:t>
            </a:r>
          </a:p>
          <a:p>
            <a:pPr lvl="2"/>
            <a:r>
              <a:rPr lang="en-US" dirty="0" err="1" smtClean="0"/>
              <a:t>GroupBy</a:t>
            </a:r>
            <a:r>
              <a:rPr lang="en-US" dirty="0" smtClean="0"/>
              <a:t> – simple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72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Aggregate operators:</a:t>
            </a:r>
          </a:p>
          <a:p>
            <a:pPr lvl="2"/>
            <a:r>
              <a:rPr lang="en-US" dirty="0" smtClean="0"/>
              <a:t>Count</a:t>
            </a:r>
          </a:p>
          <a:p>
            <a:pPr lvl="2"/>
            <a:r>
              <a:rPr lang="en-US" dirty="0" smtClean="0"/>
              <a:t>Sum</a:t>
            </a:r>
          </a:p>
          <a:p>
            <a:pPr lvl="2"/>
            <a:r>
              <a:rPr lang="en-US" dirty="0" smtClean="0"/>
              <a:t>Min</a:t>
            </a:r>
          </a:p>
          <a:p>
            <a:pPr lvl="2"/>
            <a:r>
              <a:rPr lang="en-US" dirty="0" smtClean="0"/>
              <a:t>Max</a:t>
            </a:r>
          </a:p>
          <a:p>
            <a:pPr lvl="2"/>
            <a:r>
              <a:rPr lang="en-US" dirty="0" smtClean="0"/>
              <a:t>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7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8599"/>
          </a:xfrm>
        </p:spPr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2674"/>
            <a:ext cx="8915400" cy="4108548"/>
          </a:xfrm>
        </p:spPr>
        <p:txBody>
          <a:bodyPr/>
          <a:lstStyle/>
          <a:p>
            <a:r>
              <a:rPr lang="en-US" dirty="0" smtClean="0"/>
              <a:t>Any – Simple</a:t>
            </a:r>
          </a:p>
          <a:p>
            <a:r>
              <a:rPr lang="en-US" dirty="0" smtClean="0"/>
              <a:t>Any - Grouped</a:t>
            </a:r>
          </a:p>
          <a:p>
            <a:r>
              <a:rPr lang="en-US" dirty="0" smtClean="0"/>
              <a:t>All – Simple </a:t>
            </a:r>
          </a:p>
          <a:p>
            <a:r>
              <a:rPr lang="en-US" dirty="0" smtClean="0"/>
              <a:t>All - Grouped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32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69559"/>
          </a:xfrm>
        </p:spPr>
        <p:txBody>
          <a:bodyPr/>
          <a:lstStyle/>
          <a:p>
            <a:r>
              <a:rPr lang="en-US" dirty="0" smtClean="0"/>
              <a:t>Miscellaneous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28800"/>
            <a:ext cx="8915400" cy="4082422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Miscellaneous operators:</a:t>
            </a:r>
          </a:p>
          <a:p>
            <a:pPr lvl="2"/>
            <a:r>
              <a:rPr lang="en-US" dirty="0" err="1" smtClean="0"/>
              <a:t>Concat</a:t>
            </a:r>
            <a:endParaRPr lang="en-US" dirty="0"/>
          </a:p>
          <a:p>
            <a:pPr lvl="2"/>
            <a:r>
              <a:rPr lang="en-US" dirty="0" err="1" smtClean="0"/>
              <a:t>EqualAll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979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0370"/>
          </a:xfrm>
        </p:spPr>
        <p:txBody>
          <a:bodyPr/>
          <a:lstStyle/>
          <a:p>
            <a:r>
              <a:rPr lang="en-US" dirty="0" smtClean="0"/>
              <a:t>Join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2046"/>
            <a:ext cx="8915400" cy="4239176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Join operators:</a:t>
            </a:r>
          </a:p>
          <a:p>
            <a:pPr lvl="2"/>
            <a:r>
              <a:rPr lang="en-US" dirty="0" smtClean="0"/>
              <a:t>INNER JOIN with WHERE clause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2804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0423"/>
            <a:ext cx="8915400" cy="46155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LINQ </a:t>
            </a:r>
            <a:r>
              <a:rPr lang="en-US" dirty="0" smtClean="0"/>
              <a:t>(in two classes):</a:t>
            </a:r>
            <a:endParaRPr lang="en-US" dirty="0" smtClean="0"/>
          </a:p>
          <a:p>
            <a:pPr lvl="1"/>
            <a:r>
              <a:rPr lang="en-US" dirty="0" smtClean="0"/>
              <a:t>Restriction operators</a:t>
            </a:r>
          </a:p>
          <a:p>
            <a:pPr lvl="1"/>
            <a:r>
              <a:rPr lang="en-US" dirty="0" smtClean="0"/>
              <a:t>Element operators</a:t>
            </a:r>
          </a:p>
          <a:p>
            <a:pPr lvl="1"/>
            <a:r>
              <a:rPr lang="en-US" dirty="0" smtClean="0"/>
              <a:t>Partitioning operators</a:t>
            </a:r>
          </a:p>
          <a:p>
            <a:pPr lvl="1"/>
            <a:r>
              <a:rPr lang="en-US" dirty="0" smtClean="0"/>
              <a:t>Generation operators</a:t>
            </a:r>
          </a:p>
          <a:p>
            <a:pPr lvl="1"/>
            <a:r>
              <a:rPr lang="en-US" dirty="0" smtClean="0"/>
              <a:t>Ordering operators</a:t>
            </a:r>
          </a:p>
          <a:p>
            <a:pPr lvl="1"/>
            <a:r>
              <a:rPr lang="en-US" dirty="0" smtClean="0"/>
              <a:t>Set operators</a:t>
            </a:r>
          </a:p>
          <a:p>
            <a:pPr lvl="1"/>
            <a:r>
              <a:rPr lang="en-US" dirty="0" smtClean="0"/>
              <a:t>Projection operators</a:t>
            </a:r>
          </a:p>
          <a:p>
            <a:pPr lvl="1"/>
            <a:r>
              <a:rPr lang="en-US" dirty="0" smtClean="0"/>
              <a:t>Grouping operators</a:t>
            </a:r>
          </a:p>
          <a:p>
            <a:pPr lvl="1"/>
            <a:r>
              <a:rPr lang="en-US" dirty="0" smtClean="0"/>
              <a:t>Aggregate operators</a:t>
            </a:r>
          </a:p>
          <a:p>
            <a:pPr lvl="1"/>
            <a:r>
              <a:rPr lang="en-US" dirty="0" smtClean="0"/>
              <a:t>Quantifiers</a:t>
            </a:r>
          </a:p>
          <a:p>
            <a:pPr lvl="1"/>
            <a:r>
              <a:rPr lang="en-US" dirty="0"/>
              <a:t>Miscellaneous </a:t>
            </a:r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Join operators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1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93371"/>
            <a:ext cx="8915400" cy="4517851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Restriction operators:</a:t>
            </a:r>
          </a:p>
          <a:p>
            <a:pPr lvl="2"/>
            <a:r>
              <a:rPr lang="en-US" dirty="0" smtClean="0"/>
              <a:t>Where – Simple 1, Simple 2 and Simple 3 primers </a:t>
            </a:r>
          </a:p>
          <a:p>
            <a:pPr lvl="2"/>
            <a:r>
              <a:rPr lang="en-US" dirty="0" smtClean="0"/>
              <a:t>Where – Drilldown</a:t>
            </a:r>
          </a:p>
          <a:p>
            <a:pPr lvl="2"/>
            <a:r>
              <a:rPr lang="en-US" dirty="0" smtClean="0"/>
              <a:t>Where – Indexed</a:t>
            </a:r>
          </a:p>
          <a:p>
            <a:pPr marL="514350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4759"/>
          </a:xfrm>
        </p:spPr>
        <p:txBody>
          <a:bodyPr/>
          <a:lstStyle/>
          <a:p>
            <a:r>
              <a:rPr lang="en-US" dirty="0" smtClean="0"/>
              <a:t>Restriction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3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78267"/>
          </a:xfrm>
        </p:spPr>
        <p:txBody>
          <a:bodyPr/>
          <a:lstStyle/>
          <a:p>
            <a:r>
              <a:rPr lang="en-US" dirty="0" smtClean="0"/>
              <a:t>Element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54926"/>
            <a:ext cx="8915400" cy="4056296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Element operators:</a:t>
            </a:r>
          </a:p>
          <a:p>
            <a:pPr lvl="2"/>
            <a:r>
              <a:rPr lang="en-US" dirty="0" smtClean="0"/>
              <a:t>First – Simple</a:t>
            </a:r>
          </a:p>
          <a:p>
            <a:pPr lvl="2"/>
            <a:r>
              <a:rPr lang="en-US" dirty="0" smtClean="0"/>
              <a:t>First – Condition</a:t>
            </a:r>
          </a:p>
          <a:p>
            <a:pPr lvl="2"/>
            <a:r>
              <a:rPr lang="en-US" dirty="0" err="1" smtClean="0"/>
              <a:t>FirstOrDefault</a:t>
            </a:r>
            <a:r>
              <a:rPr lang="en-US" dirty="0" smtClean="0"/>
              <a:t> – Simple</a:t>
            </a:r>
          </a:p>
          <a:p>
            <a:pPr lvl="2"/>
            <a:r>
              <a:rPr lang="en-US" dirty="0" err="1" smtClean="0"/>
              <a:t>FirstOrDefault</a:t>
            </a:r>
            <a:r>
              <a:rPr lang="en-US" dirty="0" smtClean="0"/>
              <a:t> – Condition</a:t>
            </a:r>
          </a:p>
          <a:p>
            <a:pPr lvl="2"/>
            <a:r>
              <a:rPr lang="en-US" dirty="0" err="1" smtClean="0"/>
              <a:t>ElementAt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0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04393"/>
          </a:xfrm>
        </p:spPr>
        <p:txBody>
          <a:bodyPr/>
          <a:lstStyle/>
          <a:p>
            <a:r>
              <a:rPr lang="en-US" dirty="0" smtClean="0"/>
              <a:t>Partitioning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8503"/>
            <a:ext cx="8915400" cy="4282719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Partitioning operators:</a:t>
            </a:r>
          </a:p>
          <a:p>
            <a:pPr lvl="2"/>
            <a:r>
              <a:rPr lang="en-US" dirty="0" smtClean="0"/>
              <a:t>Take  </a:t>
            </a:r>
          </a:p>
          <a:p>
            <a:pPr lvl="2"/>
            <a:r>
              <a:rPr lang="en-US" dirty="0" smtClean="0"/>
              <a:t>Skip  </a:t>
            </a:r>
          </a:p>
          <a:p>
            <a:pPr lvl="2"/>
            <a:r>
              <a:rPr lang="en-US" dirty="0" err="1" smtClean="0"/>
              <a:t>TakeWhile</a:t>
            </a:r>
            <a:r>
              <a:rPr lang="en-US" dirty="0" smtClean="0"/>
              <a:t>  </a:t>
            </a:r>
            <a:endParaRPr lang="en-US" dirty="0"/>
          </a:p>
          <a:p>
            <a:pPr lvl="2"/>
            <a:r>
              <a:rPr lang="en-US" dirty="0" err="1" smtClean="0"/>
              <a:t>SkipWhile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9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8171"/>
            <a:ext cx="8915400" cy="4213051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Generation operators:</a:t>
            </a:r>
          </a:p>
          <a:p>
            <a:pPr lvl="2"/>
            <a:r>
              <a:rPr lang="en-US" dirty="0" smtClean="0"/>
              <a:t>Range</a:t>
            </a:r>
          </a:p>
          <a:p>
            <a:pPr lvl="2"/>
            <a:r>
              <a:rPr lang="en-US" dirty="0" smtClean="0"/>
              <a:t>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9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8599"/>
          </a:xfrm>
        </p:spPr>
        <p:txBody>
          <a:bodyPr/>
          <a:lstStyle/>
          <a:p>
            <a:r>
              <a:rPr lang="en-US" dirty="0" smtClean="0"/>
              <a:t>Ordering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4378513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Ordering operators:</a:t>
            </a:r>
          </a:p>
          <a:p>
            <a:pPr lvl="2"/>
            <a:r>
              <a:rPr lang="en-US" dirty="0" err="1" smtClean="0"/>
              <a:t>OrderBy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OederBy</a:t>
            </a:r>
            <a:r>
              <a:rPr lang="en-US" dirty="0" smtClean="0"/>
              <a:t> – Comparer</a:t>
            </a:r>
          </a:p>
          <a:p>
            <a:pPr lvl="2"/>
            <a:r>
              <a:rPr lang="en-US" dirty="0" err="1" smtClean="0"/>
              <a:t>OrderByDescending</a:t>
            </a:r>
            <a:r>
              <a:rPr lang="en-US" dirty="0" smtClean="0"/>
              <a:t>  </a:t>
            </a:r>
            <a:endParaRPr lang="en-US" dirty="0"/>
          </a:p>
          <a:p>
            <a:pPr lvl="2"/>
            <a:r>
              <a:rPr lang="en-US" dirty="0" err="1" smtClean="0"/>
              <a:t>OrderByDescending</a:t>
            </a:r>
            <a:r>
              <a:rPr lang="en-US" dirty="0" smtClean="0"/>
              <a:t> – Comparer</a:t>
            </a:r>
          </a:p>
          <a:p>
            <a:pPr lvl="2"/>
            <a:r>
              <a:rPr lang="en-US" dirty="0" err="1" smtClean="0"/>
              <a:t>ThenBy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ThenBy</a:t>
            </a:r>
            <a:r>
              <a:rPr lang="en-US" dirty="0" smtClean="0"/>
              <a:t> – Comparer</a:t>
            </a:r>
          </a:p>
          <a:p>
            <a:pPr lvl="2"/>
            <a:r>
              <a:rPr lang="en-US" dirty="0" err="1" smtClean="0"/>
              <a:t>ThenByDescending</a:t>
            </a:r>
            <a:endParaRPr lang="en-US" dirty="0" smtClean="0"/>
          </a:p>
          <a:p>
            <a:pPr lvl="2"/>
            <a:r>
              <a:rPr lang="en-US" dirty="0" err="1" smtClean="0"/>
              <a:t>ThenByDescending</a:t>
            </a:r>
            <a:r>
              <a:rPr lang="en-US" dirty="0" smtClean="0"/>
              <a:t> – Comparer</a:t>
            </a:r>
          </a:p>
          <a:p>
            <a:pPr lvl="2"/>
            <a:r>
              <a:rPr lang="en-US" dirty="0" smtClean="0"/>
              <a:t>Reverse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8171"/>
            <a:ext cx="8915400" cy="4213051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Set operators:</a:t>
            </a:r>
          </a:p>
          <a:p>
            <a:pPr lvl="2"/>
            <a:r>
              <a:rPr lang="en-US" dirty="0" smtClean="0"/>
              <a:t>Distinct</a:t>
            </a:r>
          </a:p>
          <a:p>
            <a:pPr lvl="2"/>
            <a:r>
              <a:rPr lang="en-US" dirty="0" smtClean="0"/>
              <a:t>Union</a:t>
            </a:r>
          </a:p>
          <a:p>
            <a:pPr lvl="2"/>
            <a:r>
              <a:rPr lang="en-US" dirty="0" smtClean="0"/>
              <a:t>Intersect</a:t>
            </a:r>
          </a:p>
          <a:p>
            <a:pPr lvl="2"/>
            <a:r>
              <a:rPr lang="en-US" dirty="0" smtClean="0"/>
              <a:t>Except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5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1417"/>
            <a:ext cx="8915400" cy="4369805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Projection operators:</a:t>
            </a:r>
          </a:p>
          <a:p>
            <a:pPr lvl="2"/>
            <a:r>
              <a:rPr lang="en-US" dirty="0" smtClean="0"/>
              <a:t>Select</a:t>
            </a:r>
            <a:r>
              <a:rPr lang="en-US" dirty="0"/>
              <a:t> – multiple queries</a:t>
            </a:r>
            <a:endParaRPr lang="en-US" dirty="0" smtClean="0"/>
          </a:p>
          <a:p>
            <a:pPr lvl="2"/>
            <a:r>
              <a:rPr lang="en-US" dirty="0" smtClean="0"/>
              <a:t>Select – Transformation</a:t>
            </a:r>
            <a:r>
              <a:rPr lang="en-US" dirty="0"/>
              <a:t> – multiple queries</a:t>
            </a:r>
            <a:endParaRPr lang="en-US" dirty="0" smtClean="0"/>
          </a:p>
          <a:p>
            <a:pPr lvl="2"/>
            <a:r>
              <a:rPr lang="en-US" dirty="0" smtClean="0"/>
              <a:t>Select – Anonymous types – multiple queries</a:t>
            </a:r>
          </a:p>
          <a:p>
            <a:pPr lvl="2"/>
            <a:r>
              <a:rPr lang="en-US" dirty="0" smtClean="0"/>
              <a:t>Select – Indexed</a:t>
            </a:r>
          </a:p>
          <a:p>
            <a:pPr lvl="2"/>
            <a:r>
              <a:rPr lang="en-US" dirty="0" smtClean="0"/>
              <a:t>Select – Filtered</a:t>
            </a:r>
          </a:p>
          <a:p>
            <a:pPr lvl="2"/>
            <a:r>
              <a:rPr lang="en-US" dirty="0" err="1" smtClean="0"/>
              <a:t>SelectMany</a:t>
            </a:r>
            <a:r>
              <a:rPr lang="en-US" dirty="0"/>
              <a:t> – multiple queries</a:t>
            </a:r>
            <a:endParaRPr lang="en-US" dirty="0" smtClean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971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1224</TotalTime>
  <Words>222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C# Advanced – Class 7&amp;8</vt:lpstr>
      <vt:lpstr>Agenda</vt:lpstr>
      <vt:lpstr>Restriction operators</vt:lpstr>
      <vt:lpstr>Element operators</vt:lpstr>
      <vt:lpstr>Partitioning operators</vt:lpstr>
      <vt:lpstr>Generation operators</vt:lpstr>
      <vt:lpstr>Ordering operators</vt:lpstr>
      <vt:lpstr>Set operators</vt:lpstr>
      <vt:lpstr>Projection operators</vt:lpstr>
      <vt:lpstr>Grouping operators</vt:lpstr>
      <vt:lpstr>Aggregate operators</vt:lpstr>
      <vt:lpstr>Quantifiers</vt:lpstr>
      <vt:lpstr>Miscellaneous operators</vt:lpstr>
      <vt:lpstr>Join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Micev</dc:creator>
  <cp:lastModifiedBy>Igor Micev</cp:lastModifiedBy>
  <cp:revision>54</cp:revision>
  <dcterms:created xsi:type="dcterms:W3CDTF">2019-03-24T10:00:46Z</dcterms:created>
  <dcterms:modified xsi:type="dcterms:W3CDTF">2019-04-07T09:26:33Z</dcterms:modified>
</cp:coreProperties>
</file>