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6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7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4"/>
  </p:sldMasterIdLst>
  <p:notesMasterIdLst>
    <p:notesMasterId r:id="rId65"/>
  </p:notesMasterIdLst>
  <p:handoutMasterIdLst>
    <p:handoutMasterId r:id="rId66"/>
  </p:handoutMasterIdLst>
  <p:sldIdLst>
    <p:sldId id="717" r:id="rId5"/>
    <p:sldId id="759" r:id="rId6"/>
    <p:sldId id="758" r:id="rId7"/>
    <p:sldId id="760" r:id="rId8"/>
    <p:sldId id="270" r:id="rId9"/>
    <p:sldId id="625" r:id="rId10"/>
    <p:sldId id="719" r:id="rId11"/>
    <p:sldId id="720" r:id="rId12"/>
    <p:sldId id="721" r:id="rId13"/>
    <p:sldId id="738" r:id="rId14"/>
    <p:sldId id="722" r:id="rId15"/>
    <p:sldId id="727" r:id="rId16"/>
    <p:sldId id="321" r:id="rId17"/>
    <p:sldId id="751" r:id="rId18"/>
    <p:sldId id="752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61" r:id="rId28"/>
    <p:sldId id="762" r:id="rId29"/>
    <p:sldId id="274" r:id="rId30"/>
    <p:sldId id="750" r:id="rId31"/>
    <p:sldId id="749" r:id="rId32"/>
    <p:sldId id="620" r:id="rId33"/>
    <p:sldId id="616" r:id="rId34"/>
    <p:sldId id="667" r:id="rId35"/>
    <p:sldId id="668" r:id="rId36"/>
    <p:sldId id="621" r:id="rId37"/>
    <p:sldId id="731" r:id="rId38"/>
    <p:sldId id="732" r:id="rId39"/>
    <p:sldId id="733" r:id="rId40"/>
    <p:sldId id="670" r:id="rId41"/>
    <p:sldId id="278" r:id="rId42"/>
    <p:sldId id="730" r:id="rId43"/>
    <p:sldId id="725" r:id="rId44"/>
    <p:sldId id="756" r:id="rId45"/>
    <p:sldId id="726" r:id="rId46"/>
    <p:sldId id="757" r:id="rId47"/>
    <p:sldId id="723" r:id="rId48"/>
    <p:sldId id="724" r:id="rId49"/>
    <p:sldId id="715" r:id="rId50"/>
    <p:sldId id="295" r:id="rId51"/>
    <p:sldId id="301" r:id="rId52"/>
    <p:sldId id="264" r:id="rId53"/>
    <p:sldId id="294" r:id="rId54"/>
    <p:sldId id="292" r:id="rId55"/>
    <p:sldId id="293" r:id="rId56"/>
    <p:sldId id="684" r:id="rId57"/>
    <p:sldId id="298" r:id="rId58"/>
    <p:sldId id="272" r:id="rId59"/>
    <p:sldId id="716" r:id="rId60"/>
    <p:sldId id="629" r:id="rId61"/>
    <p:sldId id="288" r:id="rId62"/>
    <p:sldId id="753" r:id="rId63"/>
    <p:sldId id="754" r:id="rId64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432" userDrawn="1">
          <p15:clr>
            <a:srgbClr val="A4A3A4"/>
          </p15:clr>
        </p15:guide>
        <p15:guide id="1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2A388A"/>
    <a:srgbClr val="B0B8E4"/>
    <a:srgbClr val="BDBDBD"/>
    <a:srgbClr val="3F51B5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525" autoAdjust="0"/>
  </p:normalViewPr>
  <p:slideViewPr>
    <p:cSldViewPr snapToGrid="0">
      <p:cViewPr varScale="1">
        <p:scale>
          <a:sx n="103" d="100"/>
          <a:sy n="103" d="100"/>
        </p:scale>
        <p:origin x="1158" y="108"/>
      </p:cViewPr>
      <p:guideLst>
        <p:guide orient="horz" pos="2432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4936677364852336"/>
                  <c:y val="-2.918642495710514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29096584985266699"/>
                  <c:y val="4.378078650750642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42982698523E-2"/>
                      <c:h val="5.8139358514553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noFill/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noFill/>
            <a:ln w="25400"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noFill/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9391615"/>
        <c:axId val="1379393695"/>
      </c:bar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explosion val="6"/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explosion val="6"/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/>
          </a:solidFill>
        </a:defRPr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9934902471723407"/>
                  <c:y val="5.837284991420976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6930540606884571"/>
                  <c:y val="-5.837284991421029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tx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5896135265700485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704325002852905"/>
          <c:y val="0.17825137923094"/>
          <c:w val="0.59963349689984402"/>
          <c:h val="0.72454794364400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5627201491117957"/>
                  <c:y val="-5.3507827627702014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2610521510898094"/>
                  <c:y val="-1.070156552554040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tx>
                <c:rich>
                  <a:bodyPr rot="0" spcFirstLastPara="1" vertOverflow="overflow" horzOverflow="overflow" vert="horz" wrap="none" lIns="38100" tIns="19050" rIns="38100" bIns="19050" anchor="b" anchorCtr="0">
                    <a:norm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937456-88AB-4084-83D5-9ED402DF9282}" type="PERCENTAGE">
                      <a:rPr lang="en-US" dirty="0">
                        <a:solidFill>
                          <a:schemeClr val="bg2"/>
                        </a:solidFill>
                      </a:rPr>
                      <a:pPr>
                        <a:defRPr sz="1400">
                          <a:solidFill>
                            <a:schemeClr val="tx1"/>
                          </a:solidFill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-0.64492753623188404"/>
                  <c:y val="2.91864249571046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-0.50239720034995627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bg2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40143026004728138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704325002852905"/>
          <c:y val="0.17825137923094"/>
          <c:w val="0.59963349689984402"/>
          <c:h val="0.72454794364400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30854554084994695"/>
                  <c:y val="-5.3507827627702014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8054429366541948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tx>
                <c:rich>
                  <a:bodyPr rot="0" spcFirstLastPara="1" vertOverflow="overflow" horzOverflow="overflow" vert="horz" wrap="none" lIns="38100" tIns="19050" rIns="38100" bIns="19050" anchor="b" anchorCtr="0">
                    <a:norm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937456-88AB-4084-83D5-9ED402DF9282}" type="PERCENTAGE">
                      <a:rPr lang="en-US" sz="2400" dirty="0">
                        <a:solidFill>
                          <a:schemeClr val="bg2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bg2"/>
                </a:solidFill>
                <a:ln w="19050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18-4CD8-9095-3045385D5CB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19050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18-4CD8-9095-3045385D5CB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D034DA-DB8E-4956-B03A-29C75F6CCEAC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Wants</a:t>
          </a:r>
          <a:endParaRPr lang="en-US" sz="1600" dirty="0"/>
        </a:p>
      </dgm:t>
    </dgm:pt>
    <dgm:pt modelId="{EECCBB25-5895-44BE-8193-A44AB29F0C11}" type="parTrans" cxnId="{29076922-475B-49BB-8B65-71A06EDB1A59}">
      <dgm:prSet/>
      <dgm:spPr/>
      <dgm:t>
        <a:bodyPr/>
        <a:lstStyle/>
        <a:p>
          <a:endParaRPr lang="en-US"/>
        </a:p>
      </dgm:t>
    </dgm:pt>
    <dgm:pt modelId="{ABDF8AAD-3C03-4DD4-8939-42ECDD5BE967}" type="sibTrans" cxnId="{29076922-475B-49BB-8B65-71A06EDB1A59}">
      <dgm:prSet/>
      <dgm:spPr/>
      <dgm:t>
        <a:bodyPr/>
        <a:lstStyle/>
        <a:p>
          <a:endParaRPr lang="en-US"/>
        </a:p>
      </dgm:t>
    </dgm:pt>
    <dgm:pt modelId="{77634288-BCE1-435F-99A3-9297B2C954AE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Fast To Enter Things</a:t>
          </a:r>
          <a:endParaRPr lang="en-US" sz="1050" dirty="0"/>
        </a:p>
      </dgm:t>
    </dgm:pt>
    <dgm:pt modelId="{CA50E07E-7507-4852-955F-873DD4DEE0EF}" type="parTrans" cxnId="{E2303A66-32F2-4CDA-8134-2A95DD296A99}">
      <dgm:prSet/>
      <dgm:spPr/>
      <dgm:t>
        <a:bodyPr/>
        <a:lstStyle/>
        <a:p>
          <a:endParaRPr lang="en-US"/>
        </a:p>
      </dgm:t>
    </dgm:pt>
    <dgm:pt modelId="{13CFE705-00DA-4318-95F4-87A86E750BA2}" type="sibTrans" cxnId="{E2303A66-32F2-4CDA-8134-2A95DD296A99}">
      <dgm:prSet/>
      <dgm:spPr/>
      <dgm:t>
        <a:bodyPr/>
        <a:lstStyle/>
        <a:p>
          <a:endParaRPr lang="en-US"/>
        </a:p>
      </dgm:t>
    </dgm:pt>
    <dgm:pt modelId="{2CB9DBDF-9A0C-4096-9173-9F2F590692AD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Fears</a:t>
          </a:r>
          <a:endParaRPr lang="en-US" sz="1600" dirty="0"/>
        </a:p>
      </dgm:t>
    </dgm:pt>
    <dgm:pt modelId="{49B919B8-C609-4B75-A3C7-D5FC664AF13C}" type="parTrans" cxnId="{7ED1CC64-0522-4B22-9AD5-AB655E6201DC}">
      <dgm:prSet/>
      <dgm:spPr/>
      <dgm:t>
        <a:bodyPr/>
        <a:lstStyle/>
        <a:p>
          <a:endParaRPr lang="en-US"/>
        </a:p>
      </dgm:t>
    </dgm:pt>
    <dgm:pt modelId="{FAA0D767-3C02-455B-994D-E6777216F1CB}" type="sibTrans" cxnId="{7ED1CC64-0522-4B22-9AD5-AB655E6201DC}">
      <dgm:prSet/>
      <dgm:spPr/>
      <dgm:t>
        <a:bodyPr/>
        <a:lstStyle/>
        <a:p>
          <a:endParaRPr lang="en-US"/>
        </a:p>
      </dgm:t>
    </dgm:pt>
    <dgm:pt modelId="{A9343295-894A-4F3D-8DFB-06F2B3C4F70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Losing Things</a:t>
          </a:r>
          <a:endParaRPr lang="en-US" sz="1050" dirty="0"/>
        </a:p>
      </dgm:t>
    </dgm:pt>
    <dgm:pt modelId="{0E8AFDF3-F9E7-44F3-8A56-8C5EA64A56E9}" type="parTrans" cxnId="{2DC7CCA1-94B0-4CD6-9F3E-830827127F44}">
      <dgm:prSet/>
      <dgm:spPr/>
      <dgm:t>
        <a:bodyPr/>
        <a:lstStyle/>
        <a:p>
          <a:endParaRPr lang="en-US"/>
        </a:p>
      </dgm:t>
    </dgm:pt>
    <dgm:pt modelId="{38FBFE5E-991E-430B-A0C8-4FCB9CA009A1}" type="sibTrans" cxnId="{2DC7CCA1-94B0-4CD6-9F3E-830827127F44}">
      <dgm:prSet/>
      <dgm:spPr/>
      <dgm:t>
        <a:bodyPr/>
        <a:lstStyle/>
        <a:p>
          <a:endParaRPr lang="en-US"/>
        </a:p>
      </dgm:t>
    </dgm:pt>
    <dgm:pt modelId="{0AEA3E20-0A49-4A92-8B5F-BA0749CD9E33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Needs</a:t>
          </a:r>
          <a:endParaRPr lang="en-US" sz="1600" dirty="0"/>
        </a:p>
      </dgm:t>
    </dgm:pt>
    <dgm:pt modelId="{903DA798-43CC-4FA9-84BC-D312DAC14C09}" type="parTrans" cxnId="{44FABAEF-96DC-49D0-BF68-54C31FA3F06B}">
      <dgm:prSet/>
      <dgm:spPr/>
      <dgm:t>
        <a:bodyPr/>
        <a:lstStyle/>
        <a:p>
          <a:endParaRPr lang="en-US"/>
        </a:p>
      </dgm:t>
    </dgm:pt>
    <dgm:pt modelId="{BA1A320B-09F7-4786-B205-FA61847B099E}" type="sibTrans" cxnId="{44FABAEF-96DC-49D0-BF68-54C31FA3F06B}">
      <dgm:prSet/>
      <dgm:spPr/>
      <dgm:t>
        <a:bodyPr/>
        <a:lstStyle/>
        <a:p>
          <a:endParaRPr lang="en-US"/>
        </a:p>
      </dgm:t>
    </dgm:pt>
    <dgm:pt modelId="{00E726C2-C667-4E88-8035-7E8533B06383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Remember Things</a:t>
          </a:r>
          <a:endParaRPr lang="en-US" sz="1050" dirty="0"/>
        </a:p>
      </dgm:t>
    </dgm:pt>
    <dgm:pt modelId="{FEA04DC9-0D85-4C73-94FA-F38D26E5D49C}" type="parTrans" cxnId="{EA2ECD16-2C41-4EE2-838F-6236B53E1890}">
      <dgm:prSet/>
      <dgm:spPr/>
      <dgm:t>
        <a:bodyPr/>
        <a:lstStyle/>
        <a:p>
          <a:endParaRPr lang="en-US"/>
        </a:p>
      </dgm:t>
    </dgm:pt>
    <dgm:pt modelId="{2A63E21C-A5BA-4DF9-B424-072D634FC493}" type="sibTrans" cxnId="{EA2ECD16-2C41-4EE2-838F-6236B53E1890}">
      <dgm:prSet/>
      <dgm:spPr/>
      <dgm:t>
        <a:bodyPr/>
        <a:lstStyle/>
        <a:p>
          <a:endParaRPr lang="en-US"/>
        </a:p>
      </dgm:t>
    </dgm:pt>
    <dgm:pt modelId="{0C4DB261-AFF5-4736-B033-13BC35D33F3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Write Things Down</a:t>
          </a:r>
          <a:endParaRPr lang="en-US" sz="1050" dirty="0"/>
        </a:p>
      </dgm:t>
    </dgm:pt>
    <dgm:pt modelId="{05B89D92-BEA8-473E-93EA-89055D95B4DF}" type="parTrans" cxnId="{2E511CFD-BC4E-43FD-ADD5-258467B55286}">
      <dgm:prSet/>
      <dgm:spPr/>
      <dgm:t>
        <a:bodyPr/>
        <a:lstStyle/>
        <a:p>
          <a:endParaRPr lang="en-US"/>
        </a:p>
      </dgm:t>
    </dgm:pt>
    <dgm:pt modelId="{50E4AB63-A4C1-4BF1-8FFA-5C4710FB4AA2}" type="sibTrans" cxnId="{2E511CFD-BC4E-43FD-ADD5-258467B55286}">
      <dgm:prSet/>
      <dgm:spPr/>
      <dgm:t>
        <a:bodyPr/>
        <a:lstStyle/>
        <a:p>
          <a:endParaRPr lang="en-US"/>
        </a:p>
      </dgm:t>
    </dgm:pt>
    <dgm:pt modelId="{98B19911-2813-403E-92C4-A01761D5B9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Share Notes With People</a:t>
          </a:r>
          <a:endParaRPr lang="en-US" sz="1050" dirty="0"/>
        </a:p>
      </dgm:t>
    </dgm:pt>
    <dgm:pt modelId="{51227B36-43E3-481E-AFD8-9A8573D636FF}" type="parTrans" cxnId="{1F867E23-A9D8-4AD5-AEEB-E97DD6C0F06F}">
      <dgm:prSet/>
      <dgm:spPr/>
      <dgm:t>
        <a:bodyPr/>
        <a:lstStyle/>
        <a:p>
          <a:endParaRPr lang="en-US"/>
        </a:p>
      </dgm:t>
    </dgm:pt>
    <dgm:pt modelId="{9607D92C-13BB-48B4-8C49-C01228FE233A}" type="sibTrans" cxnId="{1F867E23-A9D8-4AD5-AEEB-E97DD6C0F06F}">
      <dgm:prSet/>
      <dgm:spPr/>
      <dgm:t>
        <a:bodyPr/>
        <a:lstStyle/>
        <a:p>
          <a:endParaRPr lang="en-US"/>
        </a:p>
      </dgm:t>
    </dgm:pt>
    <dgm:pt modelId="{27D6C0B8-3C3B-46CD-AA32-5B84DB59497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Single System</a:t>
          </a:r>
          <a:endParaRPr lang="en-US" sz="1050" dirty="0"/>
        </a:p>
      </dgm:t>
    </dgm:pt>
    <dgm:pt modelId="{E0120E27-912A-4BD3-A25F-4BE9A7624450}" type="parTrans" cxnId="{6919A0CD-A67D-487B-B4FF-45BF226DF4B2}">
      <dgm:prSet/>
      <dgm:spPr/>
      <dgm:t>
        <a:bodyPr/>
        <a:lstStyle/>
        <a:p>
          <a:endParaRPr lang="en-US"/>
        </a:p>
      </dgm:t>
    </dgm:pt>
    <dgm:pt modelId="{DD509E06-9535-4CAD-AA49-24F07E1C6AF8}" type="sibTrans" cxnId="{6919A0CD-A67D-487B-B4FF-45BF226DF4B2}">
      <dgm:prSet/>
      <dgm:spPr/>
      <dgm:t>
        <a:bodyPr/>
        <a:lstStyle/>
        <a:p>
          <a:endParaRPr lang="en-US"/>
        </a:p>
      </dgm:t>
    </dgm:pt>
    <dgm:pt modelId="{B773D5EE-B636-4F43-B731-C2CFC63676E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Locked Into A System</a:t>
          </a:r>
          <a:endParaRPr lang="en-US" sz="1050" dirty="0"/>
        </a:p>
      </dgm:t>
    </dgm:pt>
    <dgm:pt modelId="{AF0AFAF7-29AF-49F0-AAF1-DF000E90FA45}" type="parTrans" cxnId="{F6202ECC-A48C-4232-89A6-842981382917}">
      <dgm:prSet/>
      <dgm:spPr/>
      <dgm:t>
        <a:bodyPr/>
        <a:lstStyle/>
        <a:p>
          <a:endParaRPr lang="en-US"/>
        </a:p>
      </dgm:t>
    </dgm:pt>
    <dgm:pt modelId="{A4E5BD14-FA12-4AFD-8D52-87BA63CB13BC}" type="sibTrans" cxnId="{F6202ECC-A48C-4232-89A6-842981382917}">
      <dgm:prSet/>
      <dgm:spPr/>
      <dgm:t>
        <a:bodyPr/>
        <a:lstStyle/>
        <a:p>
          <a:endParaRPr lang="en-US"/>
        </a:p>
      </dgm:t>
    </dgm:pt>
    <dgm:pt modelId="{90B3CFED-87EA-4481-B187-96B0EC068142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1050" dirty="0">
            <a:solidFill>
              <a:schemeClr val="tx2"/>
            </a:solidFill>
          </a:endParaRPr>
        </a:p>
      </dgm:t>
    </dgm:pt>
    <dgm:pt modelId="{A3B7380B-8009-4B3D-89AA-BE303AA49680}" type="parTrans" cxnId="{8303FC22-E0F0-4FC7-B521-08AA29D278E9}">
      <dgm:prSet/>
      <dgm:spPr/>
      <dgm:t>
        <a:bodyPr/>
        <a:lstStyle/>
        <a:p>
          <a:endParaRPr lang="en-US"/>
        </a:p>
      </dgm:t>
    </dgm:pt>
    <dgm:pt modelId="{F4801340-686E-4328-A9A7-825391E75716}" type="sibTrans" cxnId="{8303FC22-E0F0-4FC7-B521-08AA29D278E9}">
      <dgm:prSet/>
      <dgm:spPr/>
      <dgm:t>
        <a:bodyPr/>
        <a:lstStyle/>
        <a:p>
          <a:endParaRPr lang="en-US"/>
        </a:p>
      </dgm:t>
    </dgm:pt>
    <dgm:pt modelId="{89F32D09-0F10-46D4-BF24-D46621158740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Save Information</a:t>
          </a:r>
          <a:endParaRPr lang="en-US" sz="1050" dirty="0"/>
        </a:p>
      </dgm:t>
    </dgm:pt>
    <dgm:pt modelId="{A24A7B6D-2770-4854-A62C-4AF58794CCA6}" type="parTrans" cxnId="{107ED191-7A63-4C79-ABE8-98F35421B069}">
      <dgm:prSet/>
      <dgm:spPr/>
      <dgm:t>
        <a:bodyPr/>
        <a:lstStyle/>
        <a:p>
          <a:endParaRPr lang="en-US"/>
        </a:p>
      </dgm:t>
    </dgm:pt>
    <dgm:pt modelId="{37F905F3-6161-4DDA-9EF7-55CEE7C37A99}" type="sibTrans" cxnId="{107ED191-7A63-4C79-ABE8-98F35421B069}">
      <dgm:prSet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  <dgm:pt modelId="{5269004A-CC66-4653-917D-A8F449CA4D6D}" type="pres">
      <dgm:prSet presAssocID="{C9D034DA-DB8E-4956-B03A-29C75F6CCEAC}" presName="compNode" presStyleCnt="0"/>
      <dgm:spPr/>
    </dgm:pt>
    <dgm:pt modelId="{DCC9FF93-CDFA-464A-A75F-C45C1317BB84}" type="pres">
      <dgm:prSet presAssocID="{C9D034DA-DB8E-4956-B03A-29C75F6CCEAC}" presName="aNode" presStyleLbl="bgShp" presStyleIdx="0" presStyleCnt="3" custLinFactY="-13950" custLinFactNeighborX="-39350" custLinFactNeighborY="-100000"/>
      <dgm:spPr>
        <a:prstGeom prst="rect">
          <a:avLst/>
        </a:prstGeom>
      </dgm:spPr>
    </dgm:pt>
    <dgm:pt modelId="{361A989A-9FFE-49D5-BC5B-C92E7DD08C70}" type="pres">
      <dgm:prSet presAssocID="{C9D034DA-DB8E-4956-B03A-29C75F6CCEAC}" presName="textNode" presStyleLbl="bgShp" presStyleIdx="0" presStyleCnt="3"/>
      <dgm:spPr/>
    </dgm:pt>
    <dgm:pt modelId="{AB62D1E5-68F5-45B5-BC79-35E7402B9309}" type="pres">
      <dgm:prSet presAssocID="{C9D034DA-DB8E-4956-B03A-29C75F6CCEAC}" presName="compChildNode" presStyleCnt="0"/>
      <dgm:spPr/>
    </dgm:pt>
    <dgm:pt modelId="{39446C4D-EFE8-4306-B48B-CE14890BF033}" type="pres">
      <dgm:prSet presAssocID="{C9D034DA-DB8E-4956-B03A-29C75F6CCEAC}" presName="theInnerList" presStyleCnt="0"/>
      <dgm:spPr/>
    </dgm:pt>
    <dgm:pt modelId="{103CEA5E-5250-4639-9E00-38A3A72ED0AE}" type="pres">
      <dgm:prSet presAssocID="{77634288-BCE1-435F-99A3-9297B2C954AE}" presName="childNode" presStyleLbl="node1" presStyleIdx="0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2810B1D5-7B79-4673-8287-FAE72BCE855A}" type="pres">
      <dgm:prSet presAssocID="{77634288-BCE1-435F-99A3-9297B2C954AE}" presName="aSpace2" presStyleCnt="0"/>
      <dgm:spPr/>
    </dgm:pt>
    <dgm:pt modelId="{F9442A7B-D862-45EF-AD5E-9A485DD285DC}" type="pres">
      <dgm:prSet presAssocID="{98B19911-2813-403E-92C4-A01761D5B942}" presName="childNode" presStyleLbl="node1" presStyleIdx="1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F59011FB-DF36-4EC7-A760-A61EA2B6F3A4}" type="pres">
      <dgm:prSet presAssocID="{98B19911-2813-403E-92C4-A01761D5B942}" presName="aSpace2" presStyleCnt="0"/>
      <dgm:spPr/>
    </dgm:pt>
    <dgm:pt modelId="{115FDD17-3BBD-40F9-A7DF-15CABE7FE409}" type="pres">
      <dgm:prSet presAssocID="{27D6C0B8-3C3B-46CD-AA32-5B84DB59497C}" presName="childNode" presStyleLbl="node1" presStyleIdx="2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CD503A7F-784D-4FF4-A2F5-8DF8E8FAB8C6}" type="pres">
      <dgm:prSet presAssocID="{C9D034DA-DB8E-4956-B03A-29C75F6CCEAC}" presName="aSpace" presStyleCnt="0"/>
      <dgm:spPr/>
    </dgm:pt>
    <dgm:pt modelId="{05CFE40A-EE31-4C59-8259-EB43D7FD2ED2}" type="pres">
      <dgm:prSet presAssocID="{2CB9DBDF-9A0C-4096-9173-9F2F590692AD}" presName="compNode" presStyleCnt="0"/>
      <dgm:spPr/>
    </dgm:pt>
    <dgm:pt modelId="{44F8A94C-ADB8-4FBD-8B5A-EE7E35D75EE7}" type="pres">
      <dgm:prSet presAssocID="{2CB9DBDF-9A0C-4096-9173-9F2F590692AD}" presName="aNode" presStyleLbl="bgShp" presStyleIdx="1" presStyleCnt="3"/>
      <dgm:spPr>
        <a:prstGeom prst="rect">
          <a:avLst/>
        </a:prstGeom>
      </dgm:spPr>
    </dgm:pt>
    <dgm:pt modelId="{1F34CE8E-6A1E-4673-AD9E-567525E2D530}" type="pres">
      <dgm:prSet presAssocID="{2CB9DBDF-9A0C-4096-9173-9F2F590692AD}" presName="textNode" presStyleLbl="bgShp" presStyleIdx="1" presStyleCnt="3"/>
      <dgm:spPr/>
    </dgm:pt>
    <dgm:pt modelId="{3836340B-A9A4-4C66-801D-90570CA49104}" type="pres">
      <dgm:prSet presAssocID="{2CB9DBDF-9A0C-4096-9173-9F2F590692AD}" presName="compChildNode" presStyleCnt="0"/>
      <dgm:spPr/>
    </dgm:pt>
    <dgm:pt modelId="{95349DDC-D086-4479-9FCA-629D37A69F7D}" type="pres">
      <dgm:prSet presAssocID="{2CB9DBDF-9A0C-4096-9173-9F2F590692AD}" presName="theInnerList" presStyleCnt="0"/>
      <dgm:spPr/>
    </dgm:pt>
    <dgm:pt modelId="{80619A5E-3149-4A6A-8CC9-E452CACC118D}" type="pres">
      <dgm:prSet presAssocID="{A9343295-894A-4F3D-8DFB-06F2B3C4F702}" presName="childNode" presStyleLbl="node1" presStyleIdx="3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10464A55-E266-4748-AF58-33B98F57BCC5}" type="pres">
      <dgm:prSet presAssocID="{A9343295-894A-4F3D-8DFB-06F2B3C4F702}" presName="aSpace2" presStyleCnt="0"/>
      <dgm:spPr/>
    </dgm:pt>
    <dgm:pt modelId="{000CFD3F-5AEB-4803-8AC3-658347500CC2}" type="pres">
      <dgm:prSet presAssocID="{B773D5EE-B636-4F43-B731-C2CFC63676EC}" presName="childNode" presStyleLbl="node1" presStyleIdx="4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D9D7B82A-FFC9-4E75-BAD6-75D64C803943}" type="pres">
      <dgm:prSet presAssocID="{B773D5EE-B636-4F43-B731-C2CFC63676EC}" presName="aSpace2" presStyleCnt="0"/>
      <dgm:spPr/>
    </dgm:pt>
    <dgm:pt modelId="{B141C6B4-22BD-40B9-A028-74CD3F8BBE78}" type="pres">
      <dgm:prSet presAssocID="{90B3CFED-87EA-4481-B187-96B0EC068142}" presName="childNode" presStyleLbl="node1" presStyleIdx="5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817CC127-D50D-4F87-9AF7-3DC370965C5B}" type="pres">
      <dgm:prSet presAssocID="{2CB9DBDF-9A0C-4096-9173-9F2F590692AD}" presName="aSpace" presStyleCnt="0"/>
      <dgm:spPr/>
    </dgm:pt>
    <dgm:pt modelId="{4D4900C9-4DF9-4BFA-A8CB-1E6450676201}" type="pres">
      <dgm:prSet presAssocID="{0AEA3E20-0A49-4A92-8B5F-BA0749CD9E33}" presName="compNode" presStyleCnt="0"/>
      <dgm:spPr/>
    </dgm:pt>
    <dgm:pt modelId="{EF468167-C67C-49C2-839A-C622F06CAB6F}" type="pres">
      <dgm:prSet presAssocID="{0AEA3E20-0A49-4A92-8B5F-BA0749CD9E33}" presName="aNode" presStyleLbl="bgShp" presStyleIdx="2" presStyleCnt="3"/>
      <dgm:spPr>
        <a:prstGeom prst="rect">
          <a:avLst/>
        </a:prstGeom>
      </dgm:spPr>
    </dgm:pt>
    <dgm:pt modelId="{3A36EDDC-26C9-41BA-B1A6-7FE662FBFCF3}" type="pres">
      <dgm:prSet presAssocID="{0AEA3E20-0A49-4A92-8B5F-BA0749CD9E33}" presName="textNode" presStyleLbl="bgShp" presStyleIdx="2" presStyleCnt="3"/>
      <dgm:spPr/>
    </dgm:pt>
    <dgm:pt modelId="{644D37D8-159C-446E-9C06-2A90C6D0F98E}" type="pres">
      <dgm:prSet presAssocID="{0AEA3E20-0A49-4A92-8B5F-BA0749CD9E33}" presName="compChildNode" presStyleCnt="0"/>
      <dgm:spPr/>
    </dgm:pt>
    <dgm:pt modelId="{5FB75FAD-B4FE-4D33-9541-524E6796E253}" type="pres">
      <dgm:prSet presAssocID="{0AEA3E20-0A49-4A92-8B5F-BA0749CD9E33}" presName="theInnerList" presStyleCnt="0"/>
      <dgm:spPr/>
    </dgm:pt>
    <dgm:pt modelId="{827D641A-6E1B-462B-82A1-481C9617923D}" type="pres">
      <dgm:prSet presAssocID="{00E726C2-C667-4E88-8035-7E8533B06383}" presName="childNode" presStyleLbl="node1" presStyleIdx="6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64B7E17B-AE48-4C81-B134-83589CD87099}" type="pres">
      <dgm:prSet presAssocID="{00E726C2-C667-4E88-8035-7E8533B06383}" presName="aSpace2" presStyleCnt="0"/>
      <dgm:spPr/>
    </dgm:pt>
    <dgm:pt modelId="{913ED80F-749A-4D6D-9FF6-2B22F5135659}" type="pres">
      <dgm:prSet presAssocID="{0C4DB261-AFF5-4736-B033-13BC35D33F32}" presName="childNode" presStyleLbl="node1" presStyleIdx="7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A2F79252-3966-420C-8452-536A25317A4E}" type="pres">
      <dgm:prSet presAssocID="{0C4DB261-AFF5-4736-B033-13BC35D33F32}" presName="aSpace2" presStyleCnt="0"/>
      <dgm:spPr/>
    </dgm:pt>
    <dgm:pt modelId="{DAF08508-6895-4B5B-8F0A-4D58A2121B51}" type="pres">
      <dgm:prSet presAssocID="{89F32D09-0F10-46D4-BF24-D46621158740}" presName="childNode" presStyleLbl="node1" presStyleIdx="8" presStyleCnt="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398FA13-A3D0-447E-8D2B-C84414105973}" type="presOf" srcId="{90B3CFED-87EA-4481-B187-96B0EC068142}" destId="{B141C6B4-22BD-40B9-A028-74CD3F8BBE78}" srcOrd="0" destOrd="0" presId="urn:microsoft.com/office/officeart/2005/8/layout/lProcess2"/>
    <dgm:cxn modelId="{EA2ECD16-2C41-4EE2-838F-6236B53E1890}" srcId="{0AEA3E20-0A49-4A92-8B5F-BA0749CD9E33}" destId="{00E726C2-C667-4E88-8035-7E8533B06383}" srcOrd="0" destOrd="0" parTransId="{FEA04DC9-0D85-4C73-94FA-F38D26E5D49C}" sibTransId="{2A63E21C-A5BA-4DF9-B424-072D634FC493}"/>
    <dgm:cxn modelId="{29076922-475B-49BB-8B65-71A06EDB1A59}" srcId="{A86AE60B-070A-4D9A-AF8B-43D0DE0BCB56}" destId="{C9D034DA-DB8E-4956-B03A-29C75F6CCEAC}" srcOrd="0" destOrd="0" parTransId="{EECCBB25-5895-44BE-8193-A44AB29F0C11}" sibTransId="{ABDF8AAD-3C03-4DD4-8939-42ECDD5BE967}"/>
    <dgm:cxn modelId="{8303FC22-E0F0-4FC7-B521-08AA29D278E9}" srcId="{2CB9DBDF-9A0C-4096-9173-9F2F590692AD}" destId="{90B3CFED-87EA-4481-B187-96B0EC068142}" srcOrd="2" destOrd="0" parTransId="{A3B7380B-8009-4B3D-89AA-BE303AA49680}" sibTransId="{F4801340-686E-4328-A9A7-825391E75716}"/>
    <dgm:cxn modelId="{1F867E23-A9D8-4AD5-AEEB-E97DD6C0F06F}" srcId="{C9D034DA-DB8E-4956-B03A-29C75F6CCEAC}" destId="{98B19911-2813-403E-92C4-A01761D5B942}" srcOrd="1" destOrd="0" parTransId="{51227B36-43E3-481E-AFD8-9A8573D636FF}" sibTransId="{9607D92C-13BB-48B4-8C49-C01228FE233A}"/>
    <dgm:cxn modelId="{3B6DD925-D6C5-442B-BEA7-724C1AF63396}" type="presOf" srcId="{77634288-BCE1-435F-99A3-9297B2C954AE}" destId="{103CEA5E-5250-4639-9E00-38A3A72ED0AE}" srcOrd="0" destOrd="0" presId="urn:microsoft.com/office/officeart/2005/8/layout/lProcess2"/>
    <dgm:cxn modelId="{06FAAD26-C8B0-436C-ADC0-48DCD6773590}" type="presOf" srcId="{2CB9DBDF-9A0C-4096-9173-9F2F590692AD}" destId="{44F8A94C-ADB8-4FBD-8B5A-EE7E35D75EE7}" srcOrd="0" destOrd="0" presId="urn:microsoft.com/office/officeart/2005/8/layout/lProcess2"/>
    <dgm:cxn modelId="{E56CDE2F-6A1B-4D4B-8CA0-DD05B40DB267}" type="presOf" srcId="{B773D5EE-B636-4F43-B731-C2CFC63676EC}" destId="{000CFD3F-5AEB-4803-8AC3-658347500CC2}" srcOrd="0" destOrd="0" presId="urn:microsoft.com/office/officeart/2005/8/layout/lProcess2"/>
    <dgm:cxn modelId="{AE21D433-E5D6-4109-AE86-8AA18EF57DAF}" type="presOf" srcId="{A9343295-894A-4F3D-8DFB-06F2B3C4F702}" destId="{80619A5E-3149-4A6A-8CC9-E452CACC118D}" srcOrd="0" destOrd="0" presId="urn:microsoft.com/office/officeart/2005/8/layout/lProcess2"/>
    <dgm:cxn modelId="{4275C440-7517-475D-82B9-9AF8B34683E5}" type="presOf" srcId="{27D6C0B8-3C3B-46CD-AA32-5B84DB59497C}" destId="{115FDD17-3BBD-40F9-A7DF-15CABE7FE409}" srcOrd="0" destOrd="0" presId="urn:microsoft.com/office/officeart/2005/8/layout/lProcess2"/>
    <dgm:cxn modelId="{3CA54641-8643-4D28-BE8D-BC143A6BF753}" type="presOf" srcId="{0C4DB261-AFF5-4736-B033-13BC35D33F32}" destId="{913ED80F-749A-4D6D-9FF6-2B22F5135659}" srcOrd="0" destOrd="0" presId="urn:microsoft.com/office/officeart/2005/8/layout/lProcess2"/>
    <dgm:cxn modelId="{144B5742-A8C8-4BDE-B65B-FFEE5874CD20}" type="presOf" srcId="{89F32D09-0F10-46D4-BF24-D46621158740}" destId="{DAF08508-6895-4B5B-8F0A-4D58A2121B51}" srcOrd="0" destOrd="0" presId="urn:microsoft.com/office/officeart/2005/8/layout/lProcess2"/>
    <dgm:cxn modelId="{D8A97C62-F6A5-4C6B-9928-B29846A79631}" type="presOf" srcId="{98B19911-2813-403E-92C4-A01761D5B942}" destId="{F9442A7B-D862-45EF-AD5E-9A485DD285DC}" srcOrd="0" destOrd="0" presId="urn:microsoft.com/office/officeart/2005/8/layout/lProcess2"/>
    <dgm:cxn modelId="{7ED1CC64-0522-4B22-9AD5-AB655E6201DC}" srcId="{A86AE60B-070A-4D9A-AF8B-43D0DE0BCB56}" destId="{2CB9DBDF-9A0C-4096-9173-9F2F590692AD}" srcOrd="1" destOrd="0" parTransId="{49B919B8-C609-4B75-A3C7-D5FC664AF13C}" sibTransId="{FAA0D767-3C02-455B-994D-E6777216F1CB}"/>
    <dgm:cxn modelId="{E2303A66-32F2-4CDA-8134-2A95DD296A99}" srcId="{C9D034DA-DB8E-4956-B03A-29C75F6CCEAC}" destId="{77634288-BCE1-435F-99A3-9297B2C954AE}" srcOrd="0" destOrd="0" parTransId="{CA50E07E-7507-4852-955F-873DD4DEE0EF}" sibTransId="{13CFE705-00DA-4318-95F4-87A86E750BA2}"/>
    <dgm:cxn modelId="{3179BF4D-DB08-487B-A41A-19E03484B46D}" type="presOf" srcId="{A86AE60B-070A-4D9A-AF8B-43D0DE0BCB56}" destId="{27212398-99A9-4096-BBE7-6DC5849B653C}" srcOrd="0" destOrd="0" presId="urn:microsoft.com/office/officeart/2005/8/layout/lProcess2"/>
    <dgm:cxn modelId="{D44FCB83-CA3C-4C2E-934E-4868E06FC511}" type="presOf" srcId="{C9D034DA-DB8E-4956-B03A-29C75F6CCEAC}" destId="{361A989A-9FFE-49D5-BC5B-C92E7DD08C70}" srcOrd="1" destOrd="0" presId="urn:microsoft.com/office/officeart/2005/8/layout/lProcess2"/>
    <dgm:cxn modelId="{107ED191-7A63-4C79-ABE8-98F35421B069}" srcId="{0AEA3E20-0A49-4A92-8B5F-BA0749CD9E33}" destId="{89F32D09-0F10-46D4-BF24-D46621158740}" srcOrd="2" destOrd="0" parTransId="{A24A7B6D-2770-4854-A62C-4AF58794CCA6}" sibTransId="{37F905F3-6161-4DDA-9EF7-55CEE7C37A99}"/>
    <dgm:cxn modelId="{2DC7CCA1-94B0-4CD6-9F3E-830827127F44}" srcId="{2CB9DBDF-9A0C-4096-9173-9F2F590692AD}" destId="{A9343295-894A-4F3D-8DFB-06F2B3C4F702}" srcOrd="0" destOrd="0" parTransId="{0E8AFDF3-F9E7-44F3-8A56-8C5EA64A56E9}" sibTransId="{38FBFE5E-991E-430B-A0C8-4FCB9CA009A1}"/>
    <dgm:cxn modelId="{A05AAFA2-4656-4D19-AD60-FCB1E8A7163E}" type="presOf" srcId="{C9D034DA-DB8E-4956-B03A-29C75F6CCEAC}" destId="{DCC9FF93-CDFA-464A-A75F-C45C1317BB84}" srcOrd="0" destOrd="0" presId="urn:microsoft.com/office/officeart/2005/8/layout/lProcess2"/>
    <dgm:cxn modelId="{7A6A84B1-CE94-484E-908A-8683DE7C9806}" type="presOf" srcId="{00E726C2-C667-4E88-8035-7E8533B06383}" destId="{827D641A-6E1B-462B-82A1-481C9617923D}" srcOrd="0" destOrd="0" presId="urn:microsoft.com/office/officeart/2005/8/layout/lProcess2"/>
    <dgm:cxn modelId="{E297F0BC-766F-46B7-99B9-1589B5671962}" type="presOf" srcId="{2CB9DBDF-9A0C-4096-9173-9F2F590692AD}" destId="{1F34CE8E-6A1E-4673-AD9E-567525E2D530}" srcOrd="1" destOrd="0" presId="urn:microsoft.com/office/officeart/2005/8/layout/lProcess2"/>
    <dgm:cxn modelId="{F6202ECC-A48C-4232-89A6-842981382917}" srcId="{2CB9DBDF-9A0C-4096-9173-9F2F590692AD}" destId="{B773D5EE-B636-4F43-B731-C2CFC63676EC}" srcOrd="1" destOrd="0" parTransId="{AF0AFAF7-29AF-49F0-AAF1-DF000E90FA45}" sibTransId="{A4E5BD14-FA12-4AFD-8D52-87BA63CB13BC}"/>
    <dgm:cxn modelId="{6919A0CD-A67D-487B-B4FF-45BF226DF4B2}" srcId="{C9D034DA-DB8E-4956-B03A-29C75F6CCEAC}" destId="{27D6C0B8-3C3B-46CD-AA32-5B84DB59497C}" srcOrd="2" destOrd="0" parTransId="{E0120E27-912A-4BD3-A25F-4BE9A7624450}" sibTransId="{DD509E06-9535-4CAD-AA49-24F07E1C6AF8}"/>
    <dgm:cxn modelId="{204890DD-FA65-44F9-91A7-7821F2EEE65E}" type="presOf" srcId="{0AEA3E20-0A49-4A92-8B5F-BA0749CD9E33}" destId="{3A36EDDC-26C9-41BA-B1A6-7FE662FBFCF3}" srcOrd="1" destOrd="0" presId="urn:microsoft.com/office/officeart/2005/8/layout/lProcess2"/>
    <dgm:cxn modelId="{44FABAEF-96DC-49D0-BF68-54C31FA3F06B}" srcId="{A86AE60B-070A-4D9A-AF8B-43D0DE0BCB56}" destId="{0AEA3E20-0A49-4A92-8B5F-BA0749CD9E33}" srcOrd="2" destOrd="0" parTransId="{903DA798-43CC-4FA9-84BC-D312DAC14C09}" sibTransId="{BA1A320B-09F7-4786-B205-FA61847B099E}"/>
    <dgm:cxn modelId="{785BACF6-DBA7-429F-BF6B-3D343D4DE008}" type="presOf" srcId="{0AEA3E20-0A49-4A92-8B5F-BA0749CD9E33}" destId="{EF468167-C67C-49C2-839A-C622F06CAB6F}" srcOrd="0" destOrd="0" presId="urn:microsoft.com/office/officeart/2005/8/layout/lProcess2"/>
    <dgm:cxn modelId="{2E511CFD-BC4E-43FD-ADD5-258467B55286}" srcId="{0AEA3E20-0A49-4A92-8B5F-BA0749CD9E33}" destId="{0C4DB261-AFF5-4736-B033-13BC35D33F32}" srcOrd="1" destOrd="0" parTransId="{05B89D92-BEA8-473E-93EA-89055D95B4DF}" sibTransId="{50E4AB63-A4C1-4BF1-8FFA-5C4710FB4AA2}"/>
    <dgm:cxn modelId="{2DD667C5-C682-47CD-B28C-CEBBFEE0149E}" type="presParOf" srcId="{27212398-99A9-4096-BBE7-6DC5849B653C}" destId="{5269004A-CC66-4653-917D-A8F449CA4D6D}" srcOrd="0" destOrd="0" presId="urn:microsoft.com/office/officeart/2005/8/layout/lProcess2"/>
    <dgm:cxn modelId="{98915CDC-836D-48B2-81AE-BAB879B9ED61}" type="presParOf" srcId="{5269004A-CC66-4653-917D-A8F449CA4D6D}" destId="{DCC9FF93-CDFA-464A-A75F-C45C1317BB84}" srcOrd="0" destOrd="0" presId="urn:microsoft.com/office/officeart/2005/8/layout/lProcess2"/>
    <dgm:cxn modelId="{82ED4958-4F37-4E28-B4A5-D80DD0830589}" type="presParOf" srcId="{5269004A-CC66-4653-917D-A8F449CA4D6D}" destId="{361A989A-9FFE-49D5-BC5B-C92E7DD08C70}" srcOrd="1" destOrd="0" presId="urn:microsoft.com/office/officeart/2005/8/layout/lProcess2"/>
    <dgm:cxn modelId="{1F568C40-10CA-427C-9CD3-BBF9B7F1E499}" type="presParOf" srcId="{5269004A-CC66-4653-917D-A8F449CA4D6D}" destId="{AB62D1E5-68F5-45B5-BC79-35E7402B9309}" srcOrd="2" destOrd="0" presId="urn:microsoft.com/office/officeart/2005/8/layout/lProcess2"/>
    <dgm:cxn modelId="{158AC660-4EE1-42D2-9AE5-9D90CD9BA262}" type="presParOf" srcId="{AB62D1E5-68F5-45B5-BC79-35E7402B9309}" destId="{39446C4D-EFE8-4306-B48B-CE14890BF033}" srcOrd="0" destOrd="0" presId="urn:microsoft.com/office/officeart/2005/8/layout/lProcess2"/>
    <dgm:cxn modelId="{4D5B201B-D852-41B5-8B20-38FF979E0EB2}" type="presParOf" srcId="{39446C4D-EFE8-4306-B48B-CE14890BF033}" destId="{103CEA5E-5250-4639-9E00-38A3A72ED0AE}" srcOrd="0" destOrd="0" presId="urn:microsoft.com/office/officeart/2005/8/layout/lProcess2"/>
    <dgm:cxn modelId="{465683C2-519E-4579-BBDA-87D1A351D7B0}" type="presParOf" srcId="{39446C4D-EFE8-4306-B48B-CE14890BF033}" destId="{2810B1D5-7B79-4673-8287-FAE72BCE855A}" srcOrd="1" destOrd="0" presId="urn:microsoft.com/office/officeart/2005/8/layout/lProcess2"/>
    <dgm:cxn modelId="{633421AE-F307-48CE-BBF4-80881401CE7F}" type="presParOf" srcId="{39446C4D-EFE8-4306-B48B-CE14890BF033}" destId="{F9442A7B-D862-45EF-AD5E-9A485DD285DC}" srcOrd="2" destOrd="0" presId="urn:microsoft.com/office/officeart/2005/8/layout/lProcess2"/>
    <dgm:cxn modelId="{93DC6AFB-F47C-47B7-82DF-96929FEFEF06}" type="presParOf" srcId="{39446C4D-EFE8-4306-B48B-CE14890BF033}" destId="{F59011FB-DF36-4EC7-A760-A61EA2B6F3A4}" srcOrd="3" destOrd="0" presId="urn:microsoft.com/office/officeart/2005/8/layout/lProcess2"/>
    <dgm:cxn modelId="{8F124D1E-CF24-462D-A956-67A733B5B25C}" type="presParOf" srcId="{39446C4D-EFE8-4306-B48B-CE14890BF033}" destId="{115FDD17-3BBD-40F9-A7DF-15CABE7FE409}" srcOrd="4" destOrd="0" presId="urn:microsoft.com/office/officeart/2005/8/layout/lProcess2"/>
    <dgm:cxn modelId="{9CA7A31B-E60B-493B-8E9A-5C0D065CA1B3}" type="presParOf" srcId="{27212398-99A9-4096-BBE7-6DC5849B653C}" destId="{CD503A7F-784D-4FF4-A2F5-8DF8E8FAB8C6}" srcOrd="1" destOrd="0" presId="urn:microsoft.com/office/officeart/2005/8/layout/lProcess2"/>
    <dgm:cxn modelId="{305B54FD-65A9-4D40-AE16-90FD5C0EB432}" type="presParOf" srcId="{27212398-99A9-4096-BBE7-6DC5849B653C}" destId="{05CFE40A-EE31-4C59-8259-EB43D7FD2ED2}" srcOrd="2" destOrd="0" presId="urn:microsoft.com/office/officeart/2005/8/layout/lProcess2"/>
    <dgm:cxn modelId="{58A946AF-27EB-4B5B-99E6-1C8354C5B6DF}" type="presParOf" srcId="{05CFE40A-EE31-4C59-8259-EB43D7FD2ED2}" destId="{44F8A94C-ADB8-4FBD-8B5A-EE7E35D75EE7}" srcOrd="0" destOrd="0" presId="urn:microsoft.com/office/officeart/2005/8/layout/lProcess2"/>
    <dgm:cxn modelId="{3E7A31EC-D6B8-43CC-88F4-48731DC0B13A}" type="presParOf" srcId="{05CFE40A-EE31-4C59-8259-EB43D7FD2ED2}" destId="{1F34CE8E-6A1E-4673-AD9E-567525E2D530}" srcOrd="1" destOrd="0" presId="urn:microsoft.com/office/officeart/2005/8/layout/lProcess2"/>
    <dgm:cxn modelId="{A6C9BB16-39F5-4CCD-A6EC-26F8723BE813}" type="presParOf" srcId="{05CFE40A-EE31-4C59-8259-EB43D7FD2ED2}" destId="{3836340B-A9A4-4C66-801D-90570CA49104}" srcOrd="2" destOrd="0" presId="urn:microsoft.com/office/officeart/2005/8/layout/lProcess2"/>
    <dgm:cxn modelId="{A8D86685-B9B9-4075-A304-D73DD39298FF}" type="presParOf" srcId="{3836340B-A9A4-4C66-801D-90570CA49104}" destId="{95349DDC-D086-4479-9FCA-629D37A69F7D}" srcOrd="0" destOrd="0" presId="urn:microsoft.com/office/officeart/2005/8/layout/lProcess2"/>
    <dgm:cxn modelId="{B489F524-E680-426F-B3A9-6FDF4B3774B0}" type="presParOf" srcId="{95349DDC-D086-4479-9FCA-629D37A69F7D}" destId="{80619A5E-3149-4A6A-8CC9-E452CACC118D}" srcOrd="0" destOrd="0" presId="urn:microsoft.com/office/officeart/2005/8/layout/lProcess2"/>
    <dgm:cxn modelId="{EAC992C5-252E-43B6-BFCC-6D7916E99D1B}" type="presParOf" srcId="{95349DDC-D086-4479-9FCA-629D37A69F7D}" destId="{10464A55-E266-4748-AF58-33B98F57BCC5}" srcOrd="1" destOrd="0" presId="urn:microsoft.com/office/officeart/2005/8/layout/lProcess2"/>
    <dgm:cxn modelId="{41F2920C-F83B-441D-84FB-055562883B64}" type="presParOf" srcId="{95349DDC-D086-4479-9FCA-629D37A69F7D}" destId="{000CFD3F-5AEB-4803-8AC3-658347500CC2}" srcOrd="2" destOrd="0" presId="urn:microsoft.com/office/officeart/2005/8/layout/lProcess2"/>
    <dgm:cxn modelId="{38FBC2AB-F321-4F21-A1C0-67C54117B0D7}" type="presParOf" srcId="{95349DDC-D086-4479-9FCA-629D37A69F7D}" destId="{D9D7B82A-FFC9-4E75-BAD6-75D64C803943}" srcOrd="3" destOrd="0" presId="urn:microsoft.com/office/officeart/2005/8/layout/lProcess2"/>
    <dgm:cxn modelId="{A174FD8D-BE51-4D51-979F-DBDD978F9B20}" type="presParOf" srcId="{95349DDC-D086-4479-9FCA-629D37A69F7D}" destId="{B141C6B4-22BD-40B9-A028-74CD3F8BBE78}" srcOrd="4" destOrd="0" presId="urn:microsoft.com/office/officeart/2005/8/layout/lProcess2"/>
    <dgm:cxn modelId="{29511C7D-5303-479A-860E-EEA676400AC1}" type="presParOf" srcId="{27212398-99A9-4096-BBE7-6DC5849B653C}" destId="{817CC127-D50D-4F87-9AF7-3DC370965C5B}" srcOrd="3" destOrd="0" presId="urn:microsoft.com/office/officeart/2005/8/layout/lProcess2"/>
    <dgm:cxn modelId="{D0296203-133C-40D4-99A3-B5FD6AFE4485}" type="presParOf" srcId="{27212398-99A9-4096-BBE7-6DC5849B653C}" destId="{4D4900C9-4DF9-4BFA-A8CB-1E6450676201}" srcOrd="4" destOrd="0" presId="urn:microsoft.com/office/officeart/2005/8/layout/lProcess2"/>
    <dgm:cxn modelId="{B51AC1FD-8C4D-4A7A-B9BE-7EE4460EC939}" type="presParOf" srcId="{4D4900C9-4DF9-4BFA-A8CB-1E6450676201}" destId="{EF468167-C67C-49C2-839A-C622F06CAB6F}" srcOrd="0" destOrd="0" presId="urn:microsoft.com/office/officeart/2005/8/layout/lProcess2"/>
    <dgm:cxn modelId="{EB146452-AE35-413E-B03B-08B758A6397A}" type="presParOf" srcId="{4D4900C9-4DF9-4BFA-A8CB-1E6450676201}" destId="{3A36EDDC-26C9-41BA-B1A6-7FE662FBFCF3}" srcOrd="1" destOrd="0" presId="urn:microsoft.com/office/officeart/2005/8/layout/lProcess2"/>
    <dgm:cxn modelId="{AE09551D-58F9-4A28-9191-FA7A4F1D68FC}" type="presParOf" srcId="{4D4900C9-4DF9-4BFA-A8CB-1E6450676201}" destId="{644D37D8-159C-446E-9C06-2A90C6D0F98E}" srcOrd="2" destOrd="0" presId="urn:microsoft.com/office/officeart/2005/8/layout/lProcess2"/>
    <dgm:cxn modelId="{2289AC73-D87E-4AB3-8FCD-02388E956452}" type="presParOf" srcId="{644D37D8-159C-446E-9C06-2A90C6D0F98E}" destId="{5FB75FAD-B4FE-4D33-9541-524E6796E253}" srcOrd="0" destOrd="0" presId="urn:microsoft.com/office/officeart/2005/8/layout/lProcess2"/>
    <dgm:cxn modelId="{514F3B3B-FAF6-4DEF-B727-495FDE2E1C5E}" type="presParOf" srcId="{5FB75FAD-B4FE-4D33-9541-524E6796E253}" destId="{827D641A-6E1B-462B-82A1-481C9617923D}" srcOrd="0" destOrd="0" presId="urn:microsoft.com/office/officeart/2005/8/layout/lProcess2"/>
    <dgm:cxn modelId="{813727CB-3AB6-479F-8E47-CF37E547FDA2}" type="presParOf" srcId="{5FB75FAD-B4FE-4D33-9541-524E6796E253}" destId="{64B7E17B-AE48-4C81-B134-83589CD87099}" srcOrd="1" destOrd="0" presId="urn:microsoft.com/office/officeart/2005/8/layout/lProcess2"/>
    <dgm:cxn modelId="{94C2BC26-A549-4D0F-BBC2-85E6F197491C}" type="presParOf" srcId="{5FB75FAD-B4FE-4D33-9541-524E6796E253}" destId="{913ED80F-749A-4D6D-9FF6-2B22F5135659}" srcOrd="2" destOrd="0" presId="urn:microsoft.com/office/officeart/2005/8/layout/lProcess2"/>
    <dgm:cxn modelId="{B5FFDB5E-670D-47C3-8513-C7F6E17FF924}" type="presParOf" srcId="{5FB75FAD-B4FE-4D33-9541-524E6796E253}" destId="{A2F79252-3966-420C-8452-536A25317A4E}" srcOrd="3" destOrd="0" presId="urn:microsoft.com/office/officeart/2005/8/layout/lProcess2"/>
    <dgm:cxn modelId="{16208439-5349-4012-A1D6-9CEFF51B4101}" type="presParOf" srcId="{5FB75FAD-B4FE-4D33-9541-524E6796E253}" destId="{DAF08508-6895-4B5B-8F0A-4D58A2121B5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D034DA-DB8E-4956-B03A-29C75F6CCEAC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Benefits</a:t>
          </a:r>
          <a:endParaRPr lang="en-US" sz="1600" dirty="0"/>
        </a:p>
      </dgm:t>
    </dgm:pt>
    <dgm:pt modelId="{EECCBB25-5895-44BE-8193-A44AB29F0C11}" type="parTrans" cxnId="{29076922-475B-49BB-8B65-71A06EDB1A59}">
      <dgm:prSet/>
      <dgm:spPr/>
      <dgm:t>
        <a:bodyPr/>
        <a:lstStyle/>
        <a:p>
          <a:endParaRPr lang="en-US"/>
        </a:p>
      </dgm:t>
    </dgm:pt>
    <dgm:pt modelId="{ABDF8AAD-3C03-4DD4-8939-42ECDD5BE967}" type="sibTrans" cxnId="{29076922-475B-49BB-8B65-71A06EDB1A59}">
      <dgm:prSet/>
      <dgm:spPr/>
      <dgm:t>
        <a:bodyPr/>
        <a:lstStyle/>
        <a:p>
          <a:endParaRPr lang="en-US"/>
        </a:p>
      </dgm:t>
    </dgm:pt>
    <dgm:pt modelId="{77634288-BCE1-435F-99A3-9297B2C954AE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Simple</a:t>
          </a:r>
          <a:endParaRPr lang="en-US" sz="1050" dirty="0"/>
        </a:p>
      </dgm:t>
    </dgm:pt>
    <dgm:pt modelId="{CA50E07E-7507-4852-955F-873DD4DEE0EF}" type="parTrans" cxnId="{E2303A66-32F2-4CDA-8134-2A95DD296A99}">
      <dgm:prSet/>
      <dgm:spPr/>
      <dgm:t>
        <a:bodyPr/>
        <a:lstStyle/>
        <a:p>
          <a:endParaRPr lang="en-US"/>
        </a:p>
      </dgm:t>
    </dgm:pt>
    <dgm:pt modelId="{13CFE705-00DA-4318-95F4-87A86E750BA2}" type="sibTrans" cxnId="{E2303A66-32F2-4CDA-8134-2A95DD296A99}">
      <dgm:prSet/>
      <dgm:spPr/>
      <dgm:t>
        <a:bodyPr/>
        <a:lstStyle/>
        <a:p>
          <a:endParaRPr lang="en-US"/>
        </a:p>
      </dgm:t>
    </dgm:pt>
    <dgm:pt modelId="{769B9F8E-7B82-4582-A45B-0569850E036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/>
            <a:t> </a:t>
          </a:r>
          <a:endParaRPr lang="en-US" sz="1050" dirty="0"/>
        </a:p>
      </dgm:t>
    </dgm:pt>
    <dgm:pt modelId="{C3D98E48-F8E4-4A4C-8697-F7692835C6F5}" type="parTrans" cxnId="{D3589BEB-10A5-4EE1-B044-594EBF26486B}">
      <dgm:prSet/>
      <dgm:spPr/>
      <dgm:t>
        <a:bodyPr/>
        <a:lstStyle/>
        <a:p>
          <a:endParaRPr lang="en-US"/>
        </a:p>
      </dgm:t>
    </dgm:pt>
    <dgm:pt modelId="{A53E673C-6C6D-43FE-BA0C-C75422B2585D}" type="sibTrans" cxnId="{D3589BEB-10A5-4EE1-B044-594EBF26486B}">
      <dgm:prSet/>
      <dgm:spPr/>
      <dgm:t>
        <a:bodyPr/>
        <a:lstStyle/>
        <a:p>
          <a:endParaRPr lang="en-US"/>
        </a:p>
      </dgm:t>
    </dgm:pt>
    <dgm:pt modelId="{2CB9DBDF-9A0C-4096-9173-9F2F590692AD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Experience</a:t>
          </a:r>
          <a:endParaRPr lang="en-US" sz="1600" dirty="0"/>
        </a:p>
      </dgm:t>
    </dgm:pt>
    <dgm:pt modelId="{49B919B8-C609-4B75-A3C7-D5FC664AF13C}" type="parTrans" cxnId="{7ED1CC64-0522-4B22-9AD5-AB655E6201DC}">
      <dgm:prSet/>
      <dgm:spPr/>
      <dgm:t>
        <a:bodyPr/>
        <a:lstStyle/>
        <a:p>
          <a:endParaRPr lang="en-US"/>
        </a:p>
      </dgm:t>
    </dgm:pt>
    <dgm:pt modelId="{FAA0D767-3C02-455B-994D-E6777216F1CB}" type="sibTrans" cxnId="{7ED1CC64-0522-4B22-9AD5-AB655E6201DC}">
      <dgm:prSet/>
      <dgm:spPr/>
      <dgm:t>
        <a:bodyPr/>
        <a:lstStyle/>
        <a:p>
          <a:endParaRPr lang="en-US"/>
        </a:p>
      </dgm:t>
    </dgm:pt>
    <dgm:pt modelId="{A9343295-894A-4F3D-8DFB-06F2B3C4F70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Everything Everywhere</a:t>
          </a:r>
          <a:endParaRPr lang="en-US" sz="1050" dirty="0"/>
        </a:p>
      </dgm:t>
    </dgm:pt>
    <dgm:pt modelId="{0E8AFDF3-F9E7-44F3-8A56-8C5EA64A56E9}" type="parTrans" cxnId="{2DC7CCA1-94B0-4CD6-9F3E-830827127F44}">
      <dgm:prSet/>
      <dgm:spPr/>
      <dgm:t>
        <a:bodyPr/>
        <a:lstStyle/>
        <a:p>
          <a:endParaRPr lang="en-US"/>
        </a:p>
      </dgm:t>
    </dgm:pt>
    <dgm:pt modelId="{38FBFE5E-991E-430B-A0C8-4FCB9CA009A1}" type="sibTrans" cxnId="{2DC7CCA1-94B0-4CD6-9F3E-830827127F44}">
      <dgm:prSet/>
      <dgm:spPr/>
      <dgm:t>
        <a:bodyPr/>
        <a:lstStyle/>
        <a:p>
          <a:endParaRPr lang="en-US"/>
        </a:p>
      </dgm:t>
    </dgm:pt>
    <dgm:pt modelId="{C2422016-A7B6-4EFF-B16F-45E0C33EADF9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Remember Everything</a:t>
          </a:r>
          <a:endParaRPr lang="en-US" sz="1050" dirty="0"/>
        </a:p>
      </dgm:t>
    </dgm:pt>
    <dgm:pt modelId="{24AED4AF-63B3-47B5-9816-2D2BF0F2BD61}" type="parTrans" cxnId="{00FB2B28-EB65-4BB3-B1ED-339995802076}">
      <dgm:prSet/>
      <dgm:spPr/>
      <dgm:t>
        <a:bodyPr/>
        <a:lstStyle/>
        <a:p>
          <a:endParaRPr lang="en-US"/>
        </a:p>
      </dgm:t>
    </dgm:pt>
    <dgm:pt modelId="{06D2926B-E2A0-4C6B-8443-1D69AC2AB0A3}" type="sibTrans" cxnId="{00FB2B28-EB65-4BB3-B1ED-339995802076}">
      <dgm:prSet/>
      <dgm:spPr/>
      <dgm:t>
        <a:bodyPr/>
        <a:lstStyle/>
        <a:p>
          <a:endParaRPr lang="en-US"/>
        </a:p>
      </dgm:t>
    </dgm:pt>
    <dgm:pt modelId="{0AEA3E20-0A49-4A92-8B5F-BA0749CD9E33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Features</a:t>
          </a:r>
          <a:endParaRPr lang="en-US" sz="1600" dirty="0"/>
        </a:p>
      </dgm:t>
    </dgm:pt>
    <dgm:pt modelId="{903DA798-43CC-4FA9-84BC-D312DAC14C09}" type="parTrans" cxnId="{44FABAEF-96DC-49D0-BF68-54C31FA3F06B}">
      <dgm:prSet/>
      <dgm:spPr/>
      <dgm:t>
        <a:bodyPr/>
        <a:lstStyle/>
        <a:p>
          <a:endParaRPr lang="en-US"/>
        </a:p>
      </dgm:t>
    </dgm:pt>
    <dgm:pt modelId="{BA1A320B-09F7-4786-B205-FA61847B099E}" type="sibTrans" cxnId="{44FABAEF-96DC-49D0-BF68-54C31FA3F06B}">
      <dgm:prSet/>
      <dgm:spPr/>
      <dgm:t>
        <a:bodyPr/>
        <a:lstStyle/>
        <a:p>
          <a:endParaRPr lang="en-US"/>
        </a:p>
      </dgm:t>
    </dgm:pt>
    <dgm:pt modelId="{00E726C2-C667-4E88-8035-7E8533B06383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Sync Across Devices</a:t>
          </a:r>
          <a:endParaRPr lang="en-US" sz="1050" dirty="0"/>
        </a:p>
      </dgm:t>
    </dgm:pt>
    <dgm:pt modelId="{FEA04DC9-0D85-4C73-94FA-F38D26E5D49C}" type="parTrans" cxnId="{EA2ECD16-2C41-4EE2-838F-6236B53E1890}">
      <dgm:prSet/>
      <dgm:spPr/>
      <dgm:t>
        <a:bodyPr/>
        <a:lstStyle/>
        <a:p>
          <a:endParaRPr lang="en-US"/>
        </a:p>
      </dgm:t>
    </dgm:pt>
    <dgm:pt modelId="{2A63E21C-A5BA-4DF9-B424-072D634FC493}" type="sibTrans" cxnId="{EA2ECD16-2C41-4EE2-838F-6236B53E1890}">
      <dgm:prSet/>
      <dgm:spPr/>
      <dgm:t>
        <a:bodyPr/>
        <a:lstStyle/>
        <a:p>
          <a:endParaRPr lang="en-US"/>
        </a:p>
      </dgm:t>
    </dgm:pt>
    <dgm:pt modelId="{0C4DB261-AFF5-4736-B033-13BC35D33F3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Include Images</a:t>
          </a:r>
          <a:endParaRPr lang="en-US" sz="1050" dirty="0"/>
        </a:p>
      </dgm:t>
    </dgm:pt>
    <dgm:pt modelId="{05B89D92-BEA8-473E-93EA-89055D95B4DF}" type="parTrans" cxnId="{2E511CFD-BC4E-43FD-ADD5-258467B55286}">
      <dgm:prSet/>
      <dgm:spPr/>
      <dgm:t>
        <a:bodyPr/>
        <a:lstStyle/>
        <a:p>
          <a:endParaRPr lang="en-US"/>
        </a:p>
      </dgm:t>
    </dgm:pt>
    <dgm:pt modelId="{50E4AB63-A4C1-4BF1-8FFA-5C4710FB4AA2}" type="sibTrans" cxnId="{2E511CFD-BC4E-43FD-ADD5-258467B55286}">
      <dgm:prSet/>
      <dgm:spPr/>
      <dgm:t>
        <a:bodyPr/>
        <a:lstStyle/>
        <a:p>
          <a:endParaRPr lang="en-US"/>
        </a:p>
      </dgm:t>
    </dgm:pt>
    <dgm:pt modelId="{98B19911-2813-403E-92C4-A01761D5B9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Easy Syncing</a:t>
          </a:r>
          <a:endParaRPr lang="en-US" sz="1050" dirty="0"/>
        </a:p>
      </dgm:t>
    </dgm:pt>
    <dgm:pt modelId="{51227B36-43E3-481E-AFD8-9A8573D636FF}" type="parTrans" cxnId="{1F867E23-A9D8-4AD5-AEEB-E97DD6C0F06F}">
      <dgm:prSet/>
      <dgm:spPr/>
      <dgm:t>
        <a:bodyPr/>
        <a:lstStyle/>
        <a:p>
          <a:endParaRPr lang="en-US"/>
        </a:p>
      </dgm:t>
    </dgm:pt>
    <dgm:pt modelId="{9607D92C-13BB-48B4-8C49-C01228FE233A}" type="sibTrans" cxnId="{1F867E23-A9D8-4AD5-AEEB-E97DD6C0F06F}">
      <dgm:prSet/>
      <dgm:spPr/>
      <dgm:t>
        <a:bodyPr/>
        <a:lstStyle/>
        <a:p>
          <a:endParaRPr lang="en-US"/>
        </a:p>
      </dgm:t>
    </dgm:pt>
    <dgm:pt modelId="{27D6C0B8-3C3B-46CD-AA32-5B84DB59497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Fast To Use</a:t>
          </a:r>
          <a:endParaRPr lang="en-US" sz="1050" dirty="0"/>
        </a:p>
      </dgm:t>
    </dgm:pt>
    <dgm:pt modelId="{E0120E27-912A-4BD3-A25F-4BE9A7624450}" type="parTrans" cxnId="{6919A0CD-A67D-487B-B4FF-45BF226DF4B2}">
      <dgm:prSet/>
      <dgm:spPr/>
      <dgm:t>
        <a:bodyPr/>
        <a:lstStyle/>
        <a:p>
          <a:endParaRPr lang="en-US"/>
        </a:p>
      </dgm:t>
    </dgm:pt>
    <dgm:pt modelId="{DD509E06-9535-4CAD-AA49-24F07E1C6AF8}" type="sibTrans" cxnId="{6919A0CD-A67D-487B-B4FF-45BF226DF4B2}">
      <dgm:prSet/>
      <dgm:spPr/>
      <dgm:t>
        <a:bodyPr/>
        <a:lstStyle/>
        <a:p>
          <a:endParaRPr lang="en-US"/>
        </a:p>
      </dgm:t>
    </dgm:pt>
    <dgm:pt modelId="{B773D5EE-B636-4F43-B731-C2CFC63676E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Never Forget</a:t>
          </a:r>
          <a:endParaRPr lang="en-US" sz="1050" dirty="0"/>
        </a:p>
      </dgm:t>
    </dgm:pt>
    <dgm:pt modelId="{AF0AFAF7-29AF-49F0-AAF1-DF000E90FA45}" type="parTrans" cxnId="{F6202ECC-A48C-4232-89A6-842981382917}">
      <dgm:prSet/>
      <dgm:spPr/>
      <dgm:t>
        <a:bodyPr/>
        <a:lstStyle/>
        <a:p>
          <a:endParaRPr lang="en-US"/>
        </a:p>
      </dgm:t>
    </dgm:pt>
    <dgm:pt modelId="{A4E5BD14-FA12-4AFD-8D52-87BA63CB13BC}" type="sibTrans" cxnId="{F6202ECC-A48C-4232-89A6-842981382917}">
      <dgm:prSet/>
      <dgm:spPr/>
      <dgm:t>
        <a:bodyPr/>
        <a:lstStyle/>
        <a:p>
          <a:endParaRPr lang="en-US"/>
        </a:p>
      </dgm:t>
    </dgm:pt>
    <dgm:pt modelId="{90B3CFED-87EA-4481-B187-96B0EC0681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External Brain</a:t>
          </a:r>
          <a:endParaRPr lang="en-US" sz="1050" dirty="0"/>
        </a:p>
      </dgm:t>
    </dgm:pt>
    <dgm:pt modelId="{A3B7380B-8009-4B3D-89AA-BE303AA49680}" type="parTrans" cxnId="{8303FC22-E0F0-4FC7-B521-08AA29D278E9}">
      <dgm:prSet/>
      <dgm:spPr/>
      <dgm:t>
        <a:bodyPr/>
        <a:lstStyle/>
        <a:p>
          <a:endParaRPr lang="en-US"/>
        </a:p>
      </dgm:t>
    </dgm:pt>
    <dgm:pt modelId="{F4801340-686E-4328-A9A7-825391E75716}" type="sibTrans" cxnId="{8303FC22-E0F0-4FC7-B521-08AA29D278E9}">
      <dgm:prSet/>
      <dgm:spPr/>
      <dgm:t>
        <a:bodyPr/>
        <a:lstStyle/>
        <a:p>
          <a:endParaRPr lang="en-US"/>
        </a:p>
      </dgm:t>
    </dgm:pt>
    <dgm:pt modelId="{89F32D09-0F10-46D4-BF24-D46621158740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Rich Metadata</a:t>
          </a:r>
          <a:endParaRPr lang="en-US" sz="1050" dirty="0"/>
        </a:p>
      </dgm:t>
    </dgm:pt>
    <dgm:pt modelId="{A24A7B6D-2770-4854-A62C-4AF58794CCA6}" type="parTrans" cxnId="{107ED191-7A63-4C79-ABE8-98F35421B069}">
      <dgm:prSet/>
      <dgm:spPr/>
      <dgm:t>
        <a:bodyPr/>
        <a:lstStyle/>
        <a:p>
          <a:endParaRPr lang="en-US"/>
        </a:p>
      </dgm:t>
    </dgm:pt>
    <dgm:pt modelId="{37F905F3-6161-4DDA-9EF7-55CEE7C37A99}" type="sibTrans" cxnId="{107ED191-7A63-4C79-ABE8-98F35421B069}">
      <dgm:prSet/>
      <dgm:spPr/>
      <dgm:t>
        <a:bodyPr/>
        <a:lstStyle/>
        <a:p>
          <a:endParaRPr lang="en-US"/>
        </a:p>
      </dgm:t>
    </dgm:pt>
    <dgm:pt modelId="{41FA22B2-9876-4139-9B9A-3186350F0626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/>
            <a:t> </a:t>
          </a:r>
          <a:endParaRPr lang="en-US" sz="1050" dirty="0"/>
        </a:p>
      </dgm:t>
    </dgm:pt>
    <dgm:pt modelId="{C86A8F76-3594-4B8B-BAEC-BA821E5C89F3}" type="parTrans" cxnId="{25FC57CC-A789-49EA-8350-1D61B9442491}">
      <dgm:prSet/>
      <dgm:spPr/>
      <dgm:t>
        <a:bodyPr/>
        <a:lstStyle/>
        <a:p>
          <a:endParaRPr lang="en-US"/>
        </a:p>
      </dgm:t>
    </dgm:pt>
    <dgm:pt modelId="{DEDAEFC3-4C7E-4038-ADC3-CC2906BAF209}" type="sibTrans" cxnId="{25FC57CC-A789-49EA-8350-1D61B9442491}">
      <dgm:prSet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  <dgm:pt modelId="{5269004A-CC66-4653-917D-A8F449CA4D6D}" type="pres">
      <dgm:prSet presAssocID="{C9D034DA-DB8E-4956-B03A-29C75F6CCEAC}" presName="compNode" presStyleCnt="0"/>
      <dgm:spPr/>
    </dgm:pt>
    <dgm:pt modelId="{DCC9FF93-CDFA-464A-A75F-C45C1317BB84}" type="pres">
      <dgm:prSet presAssocID="{C9D034DA-DB8E-4956-B03A-29C75F6CCEAC}" presName="aNode" presStyleLbl="bgShp" presStyleIdx="0" presStyleCnt="3" custLinFactNeighborX="1734" custLinFactNeighborY="0"/>
      <dgm:spPr>
        <a:prstGeom prst="rect">
          <a:avLst/>
        </a:prstGeom>
      </dgm:spPr>
    </dgm:pt>
    <dgm:pt modelId="{361A989A-9FFE-49D5-BC5B-C92E7DD08C70}" type="pres">
      <dgm:prSet presAssocID="{C9D034DA-DB8E-4956-B03A-29C75F6CCEAC}" presName="textNode" presStyleLbl="bgShp" presStyleIdx="0" presStyleCnt="3"/>
      <dgm:spPr/>
    </dgm:pt>
    <dgm:pt modelId="{AB62D1E5-68F5-45B5-BC79-35E7402B9309}" type="pres">
      <dgm:prSet presAssocID="{C9D034DA-DB8E-4956-B03A-29C75F6CCEAC}" presName="compChildNode" presStyleCnt="0"/>
      <dgm:spPr/>
    </dgm:pt>
    <dgm:pt modelId="{39446C4D-EFE8-4306-B48B-CE14890BF033}" type="pres">
      <dgm:prSet presAssocID="{C9D034DA-DB8E-4956-B03A-29C75F6CCEAC}" presName="theInnerList" presStyleCnt="0"/>
      <dgm:spPr/>
    </dgm:pt>
    <dgm:pt modelId="{103CEA5E-5250-4639-9E00-38A3A72ED0AE}" type="pres">
      <dgm:prSet presAssocID="{77634288-BCE1-435F-99A3-9297B2C954AE}" presName="childNode" presStyleLbl="node1" presStyleIdx="0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810B1D5-7B79-4673-8287-FAE72BCE855A}" type="pres">
      <dgm:prSet presAssocID="{77634288-BCE1-435F-99A3-9297B2C954AE}" presName="aSpace2" presStyleCnt="0"/>
      <dgm:spPr/>
    </dgm:pt>
    <dgm:pt modelId="{F9442A7B-D862-45EF-AD5E-9A485DD285DC}" type="pres">
      <dgm:prSet presAssocID="{98B19911-2813-403E-92C4-A01761D5B942}" presName="childNode" presStyleLbl="node1" presStyleIdx="1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F59011FB-DF36-4EC7-A760-A61EA2B6F3A4}" type="pres">
      <dgm:prSet presAssocID="{98B19911-2813-403E-92C4-A01761D5B942}" presName="aSpace2" presStyleCnt="0"/>
      <dgm:spPr/>
    </dgm:pt>
    <dgm:pt modelId="{115FDD17-3BBD-40F9-A7DF-15CABE7FE409}" type="pres">
      <dgm:prSet presAssocID="{27D6C0B8-3C3B-46CD-AA32-5B84DB59497C}" presName="childNode" presStyleLbl="node1" presStyleIdx="2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F2A1E11F-4C44-4612-968E-3DB025231551}" type="pres">
      <dgm:prSet presAssocID="{27D6C0B8-3C3B-46CD-AA32-5B84DB59497C}" presName="aSpace2" presStyleCnt="0"/>
      <dgm:spPr/>
    </dgm:pt>
    <dgm:pt modelId="{45A6A965-9598-417E-9FE7-9420FC64036A}" type="pres">
      <dgm:prSet presAssocID="{769B9F8E-7B82-4582-A45B-0569850E0362}" presName="childNode" presStyleLbl="node1" presStyleIdx="3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CD503A7F-784D-4FF4-A2F5-8DF8E8FAB8C6}" type="pres">
      <dgm:prSet presAssocID="{C9D034DA-DB8E-4956-B03A-29C75F6CCEAC}" presName="aSpace" presStyleCnt="0"/>
      <dgm:spPr/>
    </dgm:pt>
    <dgm:pt modelId="{05CFE40A-EE31-4C59-8259-EB43D7FD2ED2}" type="pres">
      <dgm:prSet presAssocID="{2CB9DBDF-9A0C-4096-9173-9F2F590692AD}" presName="compNode" presStyleCnt="0"/>
      <dgm:spPr/>
    </dgm:pt>
    <dgm:pt modelId="{44F8A94C-ADB8-4FBD-8B5A-EE7E35D75EE7}" type="pres">
      <dgm:prSet presAssocID="{2CB9DBDF-9A0C-4096-9173-9F2F590692AD}" presName="aNode" presStyleLbl="bgShp" presStyleIdx="1" presStyleCnt="3"/>
      <dgm:spPr>
        <a:prstGeom prst="rect">
          <a:avLst/>
        </a:prstGeom>
      </dgm:spPr>
    </dgm:pt>
    <dgm:pt modelId="{1F34CE8E-6A1E-4673-AD9E-567525E2D530}" type="pres">
      <dgm:prSet presAssocID="{2CB9DBDF-9A0C-4096-9173-9F2F590692AD}" presName="textNode" presStyleLbl="bgShp" presStyleIdx="1" presStyleCnt="3"/>
      <dgm:spPr/>
    </dgm:pt>
    <dgm:pt modelId="{3836340B-A9A4-4C66-801D-90570CA49104}" type="pres">
      <dgm:prSet presAssocID="{2CB9DBDF-9A0C-4096-9173-9F2F590692AD}" presName="compChildNode" presStyleCnt="0"/>
      <dgm:spPr/>
    </dgm:pt>
    <dgm:pt modelId="{95349DDC-D086-4479-9FCA-629D37A69F7D}" type="pres">
      <dgm:prSet presAssocID="{2CB9DBDF-9A0C-4096-9173-9F2F590692AD}" presName="theInnerList" presStyleCnt="0"/>
      <dgm:spPr/>
    </dgm:pt>
    <dgm:pt modelId="{80619A5E-3149-4A6A-8CC9-E452CACC118D}" type="pres">
      <dgm:prSet presAssocID="{A9343295-894A-4F3D-8DFB-06F2B3C4F702}" presName="childNode" presStyleLbl="node1" presStyleIdx="4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10464A55-E266-4748-AF58-33B98F57BCC5}" type="pres">
      <dgm:prSet presAssocID="{A9343295-894A-4F3D-8DFB-06F2B3C4F702}" presName="aSpace2" presStyleCnt="0"/>
      <dgm:spPr/>
    </dgm:pt>
    <dgm:pt modelId="{000CFD3F-5AEB-4803-8AC3-658347500CC2}" type="pres">
      <dgm:prSet presAssocID="{B773D5EE-B636-4F43-B731-C2CFC63676EC}" presName="childNode" presStyleLbl="node1" presStyleIdx="5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D9D7B82A-FFC9-4E75-BAD6-75D64C803943}" type="pres">
      <dgm:prSet presAssocID="{B773D5EE-B636-4F43-B731-C2CFC63676EC}" presName="aSpace2" presStyleCnt="0"/>
      <dgm:spPr/>
    </dgm:pt>
    <dgm:pt modelId="{B141C6B4-22BD-40B9-A028-74CD3F8BBE78}" type="pres">
      <dgm:prSet presAssocID="{90B3CFED-87EA-4481-B187-96B0EC068142}" presName="childNode" presStyleLbl="node1" presStyleIdx="6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29627E3-0F20-49A8-878C-16E21D23ACCC}" type="pres">
      <dgm:prSet presAssocID="{90B3CFED-87EA-4481-B187-96B0EC068142}" presName="aSpace2" presStyleCnt="0"/>
      <dgm:spPr/>
    </dgm:pt>
    <dgm:pt modelId="{3596C622-89ED-46BB-88ED-FCBB6585C138}" type="pres">
      <dgm:prSet presAssocID="{C2422016-A7B6-4EFF-B16F-45E0C33EADF9}" presName="childNode" presStyleLbl="node1" presStyleIdx="7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817CC127-D50D-4F87-9AF7-3DC370965C5B}" type="pres">
      <dgm:prSet presAssocID="{2CB9DBDF-9A0C-4096-9173-9F2F590692AD}" presName="aSpace" presStyleCnt="0"/>
      <dgm:spPr/>
    </dgm:pt>
    <dgm:pt modelId="{4D4900C9-4DF9-4BFA-A8CB-1E6450676201}" type="pres">
      <dgm:prSet presAssocID="{0AEA3E20-0A49-4A92-8B5F-BA0749CD9E33}" presName="compNode" presStyleCnt="0"/>
      <dgm:spPr/>
    </dgm:pt>
    <dgm:pt modelId="{EF468167-C67C-49C2-839A-C622F06CAB6F}" type="pres">
      <dgm:prSet presAssocID="{0AEA3E20-0A49-4A92-8B5F-BA0749CD9E33}" presName="aNode" presStyleLbl="bgShp" presStyleIdx="2" presStyleCnt="3"/>
      <dgm:spPr>
        <a:prstGeom prst="rect">
          <a:avLst/>
        </a:prstGeom>
      </dgm:spPr>
    </dgm:pt>
    <dgm:pt modelId="{3A36EDDC-26C9-41BA-B1A6-7FE662FBFCF3}" type="pres">
      <dgm:prSet presAssocID="{0AEA3E20-0A49-4A92-8B5F-BA0749CD9E33}" presName="textNode" presStyleLbl="bgShp" presStyleIdx="2" presStyleCnt="3"/>
      <dgm:spPr/>
    </dgm:pt>
    <dgm:pt modelId="{644D37D8-159C-446E-9C06-2A90C6D0F98E}" type="pres">
      <dgm:prSet presAssocID="{0AEA3E20-0A49-4A92-8B5F-BA0749CD9E33}" presName="compChildNode" presStyleCnt="0"/>
      <dgm:spPr/>
    </dgm:pt>
    <dgm:pt modelId="{5FB75FAD-B4FE-4D33-9541-524E6796E253}" type="pres">
      <dgm:prSet presAssocID="{0AEA3E20-0A49-4A92-8B5F-BA0749CD9E33}" presName="theInnerList" presStyleCnt="0"/>
      <dgm:spPr/>
    </dgm:pt>
    <dgm:pt modelId="{827D641A-6E1B-462B-82A1-481C9617923D}" type="pres">
      <dgm:prSet presAssocID="{00E726C2-C667-4E88-8035-7E8533B06383}" presName="childNode" presStyleLbl="node1" presStyleIdx="8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64B7E17B-AE48-4C81-B134-83589CD87099}" type="pres">
      <dgm:prSet presAssocID="{00E726C2-C667-4E88-8035-7E8533B06383}" presName="aSpace2" presStyleCnt="0"/>
      <dgm:spPr/>
    </dgm:pt>
    <dgm:pt modelId="{913ED80F-749A-4D6D-9FF6-2B22F5135659}" type="pres">
      <dgm:prSet presAssocID="{0C4DB261-AFF5-4736-B033-13BC35D33F32}" presName="childNode" presStyleLbl="node1" presStyleIdx="9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A2F79252-3966-420C-8452-536A25317A4E}" type="pres">
      <dgm:prSet presAssocID="{0C4DB261-AFF5-4736-B033-13BC35D33F32}" presName="aSpace2" presStyleCnt="0"/>
      <dgm:spPr/>
    </dgm:pt>
    <dgm:pt modelId="{DAF08508-6895-4B5B-8F0A-4D58A2121B51}" type="pres">
      <dgm:prSet presAssocID="{89F32D09-0F10-46D4-BF24-D46621158740}" presName="childNode" presStyleLbl="node1" presStyleIdx="10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A51B021-88F1-49AA-BBAD-61F3A9A70CEA}" type="pres">
      <dgm:prSet presAssocID="{89F32D09-0F10-46D4-BF24-D46621158740}" presName="aSpace2" presStyleCnt="0"/>
      <dgm:spPr/>
    </dgm:pt>
    <dgm:pt modelId="{FF11490A-0A44-47B2-85BA-9FD1CC063C90}" type="pres">
      <dgm:prSet presAssocID="{41FA22B2-9876-4139-9B9A-3186350F0626}" presName="childNode" presStyleLbl="node1" presStyleIdx="11" presStyleCnt="1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398FA13-A3D0-447E-8D2B-C84414105973}" type="presOf" srcId="{90B3CFED-87EA-4481-B187-96B0EC068142}" destId="{B141C6B4-22BD-40B9-A028-74CD3F8BBE78}" srcOrd="0" destOrd="0" presId="urn:microsoft.com/office/officeart/2005/8/layout/lProcess2"/>
    <dgm:cxn modelId="{EA2ECD16-2C41-4EE2-838F-6236B53E1890}" srcId="{0AEA3E20-0A49-4A92-8B5F-BA0749CD9E33}" destId="{00E726C2-C667-4E88-8035-7E8533B06383}" srcOrd="0" destOrd="0" parTransId="{FEA04DC9-0D85-4C73-94FA-F38D26E5D49C}" sibTransId="{2A63E21C-A5BA-4DF9-B424-072D634FC493}"/>
    <dgm:cxn modelId="{6D6DDB17-5481-4FB7-A84E-E1A8FBD83049}" type="presOf" srcId="{769B9F8E-7B82-4582-A45B-0569850E0362}" destId="{45A6A965-9598-417E-9FE7-9420FC64036A}" srcOrd="0" destOrd="0" presId="urn:microsoft.com/office/officeart/2005/8/layout/lProcess2"/>
    <dgm:cxn modelId="{29076922-475B-49BB-8B65-71A06EDB1A59}" srcId="{A86AE60B-070A-4D9A-AF8B-43D0DE0BCB56}" destId="{C9D034DA-DB8E-4956-B03A-29C75F6CCEAC}" srcOrd="0" destOrd="0" parTransId="{EECCBB25-5895-44BE-8193-A44AB29F0C11}" sibTransId="{ABDF8AAD-3C03-4DD4-8939-42ECDD5BE967}"/>
    <dgm:cxn modelId="{8303FC22-E0F0-4FC7-B521-08AA29D278E9}" srcId="{2CB9DBDF-9A0C-4096-9173-9F2F590692AD}" destId="{90B3CFED-87EA-4481-B187-96B0EC068142}" srcOrd="2" destOrd="0" parTransId="{A3B7380B-8009-4B3D-89AA-BE303AA49680}" sibTransId="{F4801340-686E-4328-A9A7-825391E75716}"/>
    <dgm:cxn modelId="{1F867E23-A9D8-4AD5-AEEB-E97DD6C0F06F}" srcId="{C9D034DA-DB8E-4956-B03A-29C75F6CCEAC}" destId="{98B19911-2813-403E-92C4-A01761D5B942}" srcOrd="1" destOrd="0" parTransId="{51227B36-43E3-481E-AFD8-9A8573D636FF}" sibTransId="{9607D92C-13BB-48B4-8C49-C01228FE233A}"/>
    <dgm:cxn modelId="{3B6DD925-D6C5-442B-BEA7-724C1AF63396}" type="presOf" srcId="{77634288-BCE1-435F-99A3-9297B2C954AE}" destId="{103CEA5E-5250-4639-9E00-38A3A72ED0AE}" srcOrd="0" destOrd="0" presId="urn:microsoft.com/office/officeart/2005/8/layout/lProcess2"/>
    <dgm:cxn modelId="{06FAAD26-C8B0-436C-ADC0-48DCD6773590}" type="presOf" srcId="{2CB9DBDF-9A0C-4096-9173-9F2F590692AD}" destId="{44F8A94C-ADB8-4FBD-8B5A-EE7E35D75EE7}" srcOrd="0" destOrd="0" presId="urn:microsoft.com/office/officeart/2005/8/layout/lProcess2"/>
    <dgm:cxn modelId="{00FB2B28-EB65-4BB3-B1ED-339995802076}" srcId="{2CB9DBDF-9A0C-4096-9173-9F2F590692AD}" destId="{C2422016-A7B6-4EFF-B16F-45E0C33EADF9}" srcOrd="3" destOrd="0" parTransId="{24AED4AF-63B3-47B5-9816-2D2BF0F2BD61}" sibTransId="{06D2926B-E2A0-4C6B-8443-1D69AC2AB0A3}"/>
    <dgm:cxn modelId="{E56CDE2F-6A1B-4D4B-8CA0-DD05B40DB267}" type="presOf" srcId="{B773D5EE-B636-4F43-B731-C2CFC63676EC}" destId="{000CFD3F-5AEB-4803-8AC3-658347500CC2}" srcOrd="0" destOrd="0" presId="urn:microsoft.com/office/officeart/2005/8/layout/lProcess2"/>
    <dgm:cxn modelId="{AE21D433-E5D6-4109-AE86-8AA18EF57DAF}" type="presOf" srcId="{A9343295-894A-4F3D-8DFB-06F2B3C4F702}" destId="{80619A5E-3149-4A6A-8CC9-E452CACC118D}" srcOrd="0" destOrd="0" presId="urn:microsoft.com/office/officeart/2005/8/layout/lProcess2"/>
    <dgm:cxn modelId="{4275C440-7517-475D-82B9-9AF8B34683E5}" type="presOf" srcId="{27D6C0B8-3C3B-46CD-AA32-5B84DB59497C}" destId="{115FDD17-3BBD-40F9-A7DF-15CABE7FE409}" srcOrd="0" destOrd="0" presId="urn:microsoft.com/office/officeart/2005/8/layout/lProcess2"/>
    <dgm:cxn modelId="{3CA54641-8643-4D28-BE8D-BC143A6BF753}" type="presOf" srcId="{0C4DB261-AFF5-4736-B033-13BC35D33F32}" destId="{913ED80F-749A-4D6D-9FF6-2B22F5135659}" srcOrd="0" destOrd="0" presId="urn:microsoft.com/office/officeart/2005/8/layout/lProcess2"/>
    <dgm:cxn modelId="{144B5742-A8C8-4BDE-B65B-FFEE5874CD20}" type="presOf" srcId="{89F32D09-0F10-46D4-BF24-D46621158740}" destId="{DAF08508-6895-4B5B-8F0A-4D58A2121B51}" srcOrd="0" destOrd="0" presId="urn:microsoft.com/office/officeart/2005/8/layout/lProcess2"/>
    <dgm:cxn modelId="{D8A97C62-F6A5-4C6B-9928-B29846A79631}" type="presOf" srcId="{98B19911-2813-403E-92C4-A01761D5B942}" destId="{F9442A7B-D862-45EF-AD5E-9A485DD285DC}" srcOrd="0" destOrd="0" presId="urn:microsoft.com/office/officeart/2005/8/layout/lProcess2"/>
    <dgm:cxn modelId="{7ED1CC64-0522-4B22-9AD5-AB655E6201DC}" srcId="{A86AE60B-070A-4D9A-AF8B-43D0DE0BCB56}" destId="{2CB9DBDF-9A0C-4096-9173-9F2F590692AD}" srcOrd="1" destOrd="0" parTransId="{49B919B8-C609-4B75-A3C7-D5FC664AF13C}" sibTransId="{FAA0D767-3C02-455B-994D-E6777216F1CB}"/>
    <dgm:cxn modelId="{E2303A66-32F2-4CDA-8134-2A95DD296A99}" srcId="{C9D034DA-DB8E-4956-B03A-29C75F6CCEAC}" destId="{77634288-BCE1-435F-99A3-9297B2C954AE}" srcOrd="0" destOrd="0" parTransId="{CA50E07E-7507-4852-955F-873DD4DEE0EF}" sibTransId="{13CFE705-00DA-4318-95F4-87A86E750BA2}"/>
    <dgm:cxn modelId="{3179BF4D-DB08-487B-A41A-19E03484B46D}" type="presOf" srcId="{A86AE60B-070A-4D9A-AF8B-43D0DE0BCB56}" destId="{27212398-99A9-4096-BBE7-6DC5849B653C}" srcOrd="0" destOrd="0" presId="urn:microsoft.com/office/officeart/2005/8/layout/lProcess2"/>
    <dgm:cxn modelId="{D44FCB83-CA3C-4C2E-934E-4868E06FC511}" type="presOf" srcId="{C9D034DA-DB8E-4956-B03A-29C75F6CCEAC}" destId="{361A989A-9FFE-49D5-BC5B-C92E7DD08C70}" srcOrd="1" destOrd="0" presId="urn:microsoft.com/office/officeart/2005/8/layout/lProcess2"/>
    <dgm:cxn modelId="{107ED191-7A63-4C79-ABE8-98F35421B069}" srcId="{0AEA3E20-0A49-4A92-8B5F-BA0749CD9E33}" destId="{89F32D09-0F10-46D4-BF24-D46621158740}" srcOrd="2" destOrd="0" parTransId="{A24A7B6D-2770-4854-A62C-4AF58794CCA6}" sibTransId="{37F905F3-6161-4DDA-9EF7-55CEE7C37A99}"/>
    <dgm:cxn modelId="{07C59594-7EA3-4AD7-8AD7-547EDEE700CA}" type="presOf" srcId="{41FA22B2-9876-4139-9B9A-3186350F0626}" destId="{FF11490A-0A44-47B2-85BA-9FD1CC063C90}" srcOrd="0" destOrd="0" presId="urn:microsoft.com/office/officeart/2005/8/layout/lProcess2"/>
    <dgm:cxn modelId="{2DC7CCA1-94B0-4CD6-9F3E-830827127F44}" srcId="{2CB9DBDF-9A0C-4096-9173-9F2F590692AD}" destId="{A9343295-894A-4F3D-8DFB-06F2B3C4F702}" srcOrd="0" destOrd="0" parTransId="{0E8AFDF3-F9E7-44F3-8A56-8C5EA64A56E9}" sibTransId="{38FBFE5E-991E-430B-A0C8-4FCB9CA009A1}"/>
    <dgm:cxn modelId="{A05AAFA2-4656-4D19-AD60-FCB1E8A7163E}" type="presOf" srcId="{C9D034DA-DB8E-4956-B03A-29C75F6CCEAC}" destId="{DCC9FF93-CDFA-464A-A75F-C45C1317BB84}" srcOrd="0" destOrd="0" presId="urn:microsoft.com/office/officeart/2005/8/layout/lProcess2"/>
    <dgm:cxn modelId="{E24DF8A4-5B13-4BAC-BF0B-07BC77D24821}" type="presOf" srcId="{C2422016-A7B6-4EFF-B16F-45E0C33EADF9}" destId="{3596C622-89ED-46BB-88ED-FCBB6585C138}" srcOrd="0" destOrd="0" presId="urn:microsoft.com/office/officeart/2005/8/layout/lProcess2"/>
    <dgm:cxn modelId="{7A6A84B1-CE94-484E-908A-8683DE7C9806}" type="presOf" srcId="{00E726C2-C667-4E88-8035-7E8533B06383}" destId="{827D641A-6E1B-462B-82A1-481C9617923D}" srcOrd="0" destOrd="0" presId="urn:microsoft.com/office/officeart/2005/8/layout/lProcess2"/>
    <dgm:cxn modelId="{E297F0BC-766F-46B7-99B9-1589B5671962}" type="presOf" srcId="{2CB9DBDF-9A0C-4096-9173-9F2F590692AD}" destId="{1F34CE8E-6A1E-4673-AD9E-567525E2D530}" srcOrd="1" destOrd="0" presId="urn:microsoft.com/office/officeart/2005/8/layout/lProcess2"/>
    <dgm:cxn modelId="{F6202ECC-A48C-4232-89A6-842981382917}" srcId="{2CB9DBDF-9A0C-4096-9173-9F2F590692AD}" destId="{B773D5EE-B636-4F43-B731-C2CFC63676EC}" srcOrd="1" destOrd="0" parTransId="{AF0AFAF7-29AF-49F0-AAF1-DF000E90FA45}" sibTransId="{A4E5BD14-FA12-4AFD-8D52-87BA63CB13BC}"/>
    <dgm:cxn modelId="{25FC57CC-A789-49EA-8350-1D61B9442491}" srcId="{0AEA3E20-0A49-4A92-8B5F-BA0749CD9E33}" destId="{41FA22B2-9876-4139-9B9A-3186350F0626}" srcOrd="3" destOrd="0" parTransId="{C86A8F76-3594-4B8B-BAEC-BA821E5C89F3}" sibTransId="{DEDAEFC3-4C7E-4038-ADC3-CC2906BAF209}"/>
    <dgm:cxn modelId="{6919A0CD-A67D-487B-B4FF-45BF226DF4B2}" srcId="{C9D034DA-DB8E-4956-B03A-29C75F6CCEAC}" destId="{27D6C0B8-3C3B-46CD-AA32-5B84DB59497C}" srcOrd="2" destOrd="0" parTransId="{E0120E27-912A-4BD3-A25F-4BE9A7624450}" sibTransId="{DD509E06-9535-4CAD-AA49-24F07E1C6AF8}"/>
    <dgm:cxn modelId="{204890DD-FA65-44F9-91A7-7821F2EEE65E}" type="presOf" srcId="{0AEA3E20-0A49-4A92-8B5F-BA0749CD9E33}" destId="{3A36EDDC-26C9-41BA-B1A6-7FE662FBFCF3}" srcOrd="1" destOrd="0" presId="urn:microsoft.com/office/officeart/2005/8/layout/lProcess2"/>
    <dgm:cxn modelId="{D3589BEB-10A5-4EE1-B044-594EBF26486B}" srcId="{C9D034DA-DB8E-4956-B03A-29C75F6CCEAC}" destId="{769B9F8E-7B82-4582-A45B-0569850E0362}" srcOrd="3" destOrd="0" parTransId="{C3D98E48-F8E4-4A4C-8697-F7692835C6F5}" sibTransId="{A53E673C-6C6D-43FE-BA0C-C75422B2585D}"/>
    <dgm:cxn modelId="{44FABAEF-96DC-49D0-BF68-54C31FA3F06B}" srcId="{A86AE60B-070A-4D9A-AF8B-43D0DE0BCB56}" destId="{0AEA3E20-0A49-4A92-8B5F-BA0749CD9E33}" srcOrd="2" destOrd="0" parTransId="{903DA798-43CC-4FA9-84BC-D312DAC14C09}" sibTransId="{BA1A320B-09F7-4786-B205-FA61847B099E}"/>
    <dgm:cxn modelId="{785BACF6-DBA7-429F-BF6B-3D343D4DE008}" type="presOf" srcId="{0AEA3E20-0A49-4A92-8B5F-BA0749CD9E33}" destId="{EF468167-C67C-49C2-839A-C622F06CAB6F}" srcOrd="0" destOrd="0" presId="urn:microsoft.com/office/officeart/2005/8/layout/lProcess2"/>
    <dgm:cxn modelId="{2E511CFD-BC4E-43FD-ADD5-258467B55286}" srcId="{0AEA3E20-0A49-4A92-8B5F-BA0749CD9E33}" destId="{0C4DB261-AFF5-4736-B033-13BC35D33F32}" srcOrd="1" destOrd="0" parTransId="{05B89D92-BEA8-473E-93EA-89055D95B4DF}" sibTransId="{50E4AB63-A4C1-4BF1-8FFA-5C4710FB4AA2}"/>
    <dgm:cxn modelId="{2DD667C5-C682-47CD-B28C-CEBBFEE0149E}" type="presParOf" srcId="{27212398-99A9-4096-BBE7-6DC5849B653C}" destId="{5269004A-CC66-4653-917D-A8F449CA4D6D}" srcOrd="0" destOrd="0" presId="urn:microsoft.com/office/officeart/2005/8/layout/lProcess2"/>
    <dgm:cxn modelId="{98915CDC-836D-48B2-81AE-BAB879B9ED61}" type="presParOf" srcId="{5269004A-CC66-4653-917D-A8F449CA4D6D}" destId="{DCC9FF93-CDFA-464A-A75F-C45C1317BB84}" srcOrd="0" destOrd="0" presId="urn:microsoft.com/office/officeart/2005/8/layout/lProcess2"/>
    <dgm:cxn modelId="{82ED4958-4F37-4E28-B4A5-D80DD0830589}" type="presParOf" srcId="{5269004A-CC66-4653-917D-A8F449CA4D6D}" destId="{361A989A-9FFE-49D5-BC5B-C92E7DD08C70}" srcOrd="1" destOrd="0" presId="urn:microsoft.com/office/officeart/2005/8/layout/lProcess2"/>
    <dgm:cxn modelId="{1F568C40-10CA-427C-9CD3-BBF9B7F1E499}" type="presParOf" srcId="{5269004A-CC66-4653-917D-A8F449CA4D6D}" destId="{AB62D1E5-68F5-45B5-BC79-35E7402B9309}" srcOrd="2" destOrd="0" presId="urn:microsoft.com/office/officeart/2005/8/layout/lProcess2"/>
    <dgm:cxn modelId="{158AC660-4EE1-42D2-9AE5-9D90CD9BA262}" type="presParOf" srcId="{AB62D1E5-68F5-45B5-BC79-35E7402B9309}" destId="{39446C4D-EFE8-4306-B48B-CE14890BF033}" srcOrd="0" destOrd="0" presId="urn:microsoft.com/office/officeart/2005/8/layout/lProcess2"/>
    <dgm:cxn modelId="{4D5B201B-D852-41B5-8B20-38FF979E0EB2}" type="presParOf" srcId="{39446C4D-EFE8-4306-B48B-CE14890BF033}" destId="{103CEA5E-5250-4639-9E00-38A3A72ED0AE}" srcOrd="0" destOrd="0" presId="urn:microsoft.com/office/officeart/2005/8/layout/lProcess2"/>
    <dgm:cxn modelId="{465683C2-519E-4579-BBDA-87D1A351D7B0}" type="presParOf" srcId="{39446C4D-EFE8-4306-B48B-CE14890BF033}" destId="{2810B1D5-7B79-4673-8287-FAE72BCE855A}" srcOrd="1" destOrd="0" presId="urn:microsoft.com/office/officeart/2005/8/layout/lProcess2"/>
    <dgm:cxn modelId="{633421AE-F307-48CE-BBF4-80881401CE7F}" type="presParOf" srcId="{39446C4D-EFE8-4306-B48B-CE14890BF033}" destId="{F9442A7B-D862-45EF-AD5E-9A485DD285DC}" srcOrd="2" destOrd="0" presId="urn:microsoft.com/office/officeart/2005/8/layout/lProcess2"/>
    <dgm:cxn modelId="{93DC6AFB-F47C-47B7-82DF-96929FEFEF06}" type="presParOf" srcId="{39446C4D-EFE8-4306-B48B-CE14890BF033}" destId="{F59011FB-DF36-4EC7-A760-A61EA2B6F3A4}" srcOrd="3" destOrd="0" presId="urn:microsoft.com/office/officeart/2005/8/layout/lProcess2"/>
    <dgm:cxn modelId="{8F124D1E-CF24-462D-A956-67A733B5B25C}" type="presParOf" srcId="{39446C4D-EFE8-4306-B48B-CE14890BF033}" destId="{115FDD17-3BBD-40F9-A7DF-15CABE7FE409}" srcOrd="4" destOrd="0" presId="urn:microsoft.com/office/officeart/2005/8/layout/lProcess2"/>
    <dgm:cxn modelId="{AE37DA93-B329-4123-BC47-4DE535B098F2}" type="presParOf" srcId="{39446C4D-EFE8-4306-B48B-CE14890BF033}" destId="{F2A1E11F-4C44-4612-968E-3DB025231551}" srcOrd="5" destOrd="0" presId="urn:microsoft.com/office/officeart/2005/8/layout/lProcess2"/>
    <dgm:cxn modelId="{B3809BC5-C9C5-4B57-B19C-5950DB25E8F2}" type="presParOf" srcId="{39446C4D-EFE8-4306-B48B-CE14890BF033}" destId="{45A6A965-9598-417E-9FE7-9420FC64036A}" srcOrd="6" destOrd="0" presId="urn:microsoft.com/office/officeart/2005/8/layout/lProcess2"/>
    <dgm:cxn modelId="{9CA7A31B-E60B-493B-8E9A-5C0D065CA1B3}" type="presParOf" srcId="{27212398-99A9-4096-BBE7-6DC5849B653C}" destId="{CD503A7F-784D-4FF4-A2F5-8DF8E8FAB8C6}" srcOrd="1" destOrd="0" presId="urn:microsoft.com/office/officeart/2005/8/layout/lProcess2"/>
    <dgm:cxn modelId="{305B54FD-65A9-4D40-AE16-90FD5C0EB432}" type="presParOf" srcId="{27212398-99A9-4096-BBE7-6DC5849B653C}" destId="{05CFE40A-EE31-4C59-8259-EB43D7FD2ED2}" srcOrd="2" destOrd="0" presId="urn:microsoft.com/office/officeart/2005/8/layout/lProcess2"/>
    <dgm:cxn modelId="{58A946AF-27EB-4B5B-99E6-1C8354C5B6DF}" type="presParOf" srcId="{05CFE40A-EE31-4C59-8259-EB43D7FD2ED2}" destId="{44F8A94C-ADB8-4FBD-8B5A-EE7E35D75EE7}" srcOrd="0" destOrd="0" presId="urn:microsoft.com/office/officeart/2005/8/layout/lProcess2"/>
    <dgm:cxn modelId="{3E7A31EC-D6B8-43CC-88F4-48731DC0B13A}" type="presParOf" srcId="{05CFE40A-EE31-4C59-8259-EB43D7FD2ED2}" destId="{1F34CE8E-6A1E-4673-AD9E-567525E2D530}" srcOrd="1" destOrd="0" presId="urn:microsoft.com/office/officeart/2005/8/layout/lProcess2"/>
    <dgm:cxn modelId="{A6C9BB16-39F5-4CCD-A6EC-26F8723BE813}" type="presParOf" srcId="{05CFE40A-EE31-4C59-8259-EB43D7FD2ED2}" destId="{3836340B-A9A4-4C66-801D-90570CA49104}" srcOrd="2" destOrd="0" presId="urn:microsoft.com/office/officeart/2005/8/layout/lProcess2"/>
    <dgm:cxn modelId="{A8D86685-B9B9-4075-A304-D73DD39298FF}" type="presParOf" srcId="{3836340B-A9A4-4C66-801D-90570CA49104}" destId="{95349DDC-D086-4479-9FCA-629D37A69F7D}" srcOrd="0" destOrd="0" presId="urn:microsoft.com/office/officeart/2005/8/layout/lProcess2"/>
    <dgm:cxn modelId="{B489F524-E680-426F-B3A9-6FDF4B3774B0}" type="presParOf" srcId="{95349DDC-D086-4479-9FCA-629D37A69F7D}" destId="{80619A5E-3149-4A6A-8CC9-E452CACC118D}" srcOrd="0" destOrd="0" presId="urn:microsoft.com/office/officeart/2005/8/layout/lProcess2"/>
    <dgm:cxn modelId="{EAC992C5-252E-43B6-BFCC-6D7916E99D1B}" type="presParOf" srcId="{95349DDC-D086-4479-9FCA-629D37A69F7D}" destId="{10464A55-E266-4748-AF58-33B98F57BCC5}" srcOrd="1" destOrd="0" presId="urn:microsoft.com/office/officeart/2005/8/layout/lProcess2"/>
    <dgm:cxn modelId="{41F2920C-F83B-441D-84FB-055562883B64}" type="presParOf" srcId="{95349DDC-D086-4479-9FCA-629D37A69F7D}" destId="{000CFD3F-5AEB-4803-8AC3-658347500CC2}" srcOrd="2" destOrd="0" presId="urn:microsoft.com/office/officeart/2005/8/layout/lProcess2"/>
    <dgm:cxn modelId="{38FBC2AB-F321-4F21-A1C0-67C54117B0D7}" type="presParOf" srcId="{95349DDC-D086-4479-9FCA-629D37A69F7D}" destId="{D9D7B82A-FFC9-4E75-BAD6-75D64C803943}" srcOrd="3" destOrd="0" presId="urn:microsoft.com/office/officeart/2005/8/layout/lProcess2"/>
    <dgm:cxn modelId="{A174FD8D-BE51-4D51-979F-DBDD978F9B20}" type="presParOf" srcId="{95349DDC-D086-4479-9FCA-629D37A69F7D}" destId="{B141C6B4-22BD-40B9-A028-74CD3F8BBE78}" srcOrd="4" destOrd="0" presId="urn:microsoft.com/office/officeart/2005/8/layout/lProcess2"/>
    <dgm:cxn modelId="{54E38805-C035-4029-B0F6-502AB931FBE4}" type="presParOf" srcId="{95349DDC-D086-4479-9FCA-629D37A69F7D}" destId="{229627E3-0F20-49A8-878C-16E21D23ACCC}" srcOrd="5" destOrd="0" presId="urn:microsoft.com/office/officeart/2005/8/layout/lProcess2"/>
    <dgm:cxn modelId="{1C453632-DDBA-4680-B027-267DAFD5E939}" type="presParOf" srcId="{95349DDC-D086-4479-9FCA-629D37A69F7D}" destId="{3596C622-89ED-46BB-88ED-FCBB6585C138}" srcOrd="6" destOrd="0" presId="urn:microsoft.com/office/officeart/2005/8/layout/lProcess2"/>
    <dgm:cxn modelId="{29511C7D-5303-479A-860E-EEA676400AC1}" type="presParOf" srcId="{27212398-99A9-4096-BBE7-6DC5849B653C}" destId="{817CC127-D50D-4F87-9AF7-3DC370965C5B}" srcOrd="3" destOrd="0" presId="urn:microsoft.com/office/officeart/2005/8/layout/lProcess2"/>
    <dgm:cxn modelId="{D0296203-133C-40D4-99A3-B5FD6AFE4485}" type="presParOf" srcId="{27212398-99A9-4096-BBE7-6DC5849B653C}" destId="{4D4900C9-4DF9-4BFA-A8CB-1E6450676201}" srcOrd="4" destOrd="0" presId="urn:microsoft.com/office/officeart/2005/8/layout/lProcess2"/>
    <dgm:cxn modelId="{B51AC1FD-8C4D-4A7A-B9BE-7EE4460EC939}" type="presParOf" srcId="{4D4900C9-4DF9-4BFA-A8CB-1E6450676201}" destId="{EF468167-C67C-49C2-839A-C622F06CAB6F}" srcOrd="0" destOrd="0" presId="urn:microsoft.com/office/officeart/2005/8/layout/lProcess2"/>
    <dgm:cxn modelId="{EB146452-AE35-413E-B03B-08B758A6397A}" type="presParOf" srcId="{4D4900C9-4DF9-4BFA-A8CB-1E6450676201}" destId="{3A36EDDC-26C9-41BA-B1A6-7FE662FBFCF3}" srcOrd="1" destOrd="0" presId="urn:microsoft.com/office/officeart/2005/8/layout/lProcess2"/>
    <dgm:cxn modelId="{AE09551D-58F9-4A28-9191-FA7A4F1D68FC}" type="presParOf" srcId="{4D4900C9-4DF9-4BFA-A8CB-1E6450676201}" destId="{644D37D8-159C-446E-9C06-2A90C6D0F98E}" srcOrd="2" destOrd="0" presId="urn:microsoft.com/office/officeart/2005/8/layout/lProcess2"/>
    <dgm:cxn modelId="{2289AC73-D87E-4AB3-8FCD-02388E956452}" type="presParOf" srcId="{644D37D8-159C-446E-9C06-2A90C6D0F98E}" destId="{5FB75FAD-B4FE-4D33-9541-524E6796E253}" srcOrd="0" destOrd="0" presId="urn:microsoft.com/office/officeart/2005/8/layout/lProcess2"/>
    <dgm:cxn modelId="{514F3B3B-FAF6-4DEF-B727-495FDE2E1C5E}" type="presParOf" srcId="{5FB75FAD-B4FE-4D33-9541-524E6796E253}" destId="{827D641A-6E1B-462B-82A1-481C9617923D}" srcOrd="0" destOrd="0" presId="urn:microsoft.com/office/officeart/2005/8/layout/lProcess2"/>
    <dgm:cxn modelId="{813727CB-3AB6-479F-8E47-CF37E547FDA2}" type="presParOf" srcId="{5FB75FAD-B4FE-4D33-9541-524E6796E253}" destId="{64B7E17B-AE48-4C81-B134-83589CD87099}" srcOrd="1" destOrd="0" presId="urn:microsoft.com/office/officeart/2005/8/layout/lProcess2"/>
    <dgm:cxn modelId="{94C2BC26-A549-4D0F-BBC2-85E6F197491C}" type="presParOf" srcId="{5FB75FAD-B4FE-4D33-9541-524E6796E253}" destId="{913ED80F-749A-4D6D-9FF6-2B22F5135659}" srcOrd="2" destOrd="0" presId="urn:microsoft.com/office/officeart/2005/8/layout/lProcess2"/>
    <dgm:cxn modelId="{B5FFDB5E-670D-47C3-8513-C7F6E17FF924}" type="presParOf" srcId="{5FB75FAD-B4FE-4D33-9541-524E6796E253}" destId="{A2F79252-3966-420C-8452-536A25317A4E}" srcOrd="3" destOrd="0" presId="urn:microsoft.com/office/officeart/2005/8/layout/lProcess2"/>
    <dgm:cxn modelId="{16208439-5349-4012-A1D6-9CEFF51B4101}" type="presParOf" srcId="{5FB75FAD-B4FE-4D33-9541-524E6796E253}" destId="{DAF08508-6895-4B5B-8F0A-4D58A2121B51}" srcOrd="4" destOrd="0" presId="urn:microsoft.com/office/officeart/2005/8/layout/lProcess2"/>
    <dgm:cxn modelId="{DE02A4E7-C0A3-495F-BF5B-52B80B0AC5C9}" type="presParOf" srcId="{5FB75FAD-B4FE-4D33-9541-524E6796E253}" destId="{2A51B021-88F1-49AA-BBAD-61F3A9A70CEA}" srcOrd="5" destOrd="0" presId="urn:microsoft.com/office/officeart/2005/8/layout/lProcess2"/>
    <dgm:cxn modelId="{0BAAFD6A-7BB0-4F65-AFCD-10A7D4D5B0A1}" type="presParOf" srcId="{5FB75FAD-B4FE-4D33-9541-524E6796E253}" destId="{FF11490A-0A44-47B2-85BA-9FD1CC063C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0DD76E-56CF-4F27-8CA4-0108832BD7ED}">
      <dgm:prSet phldrT="[Text]"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4D55124F-90D9-48BD-999E-5F2DAB5F60FA}" type="parTrans" cxnId="{D1F8C034-D6C9-478B-8F95-476B81D62733}">
      <dgm:prSet/>
      <dgm:spPr/>
      <dgm:t>
        <a:bodyPr/>
        <a:lstStyle/>
        <a:p>
          <a:endParaRPr lang="en-US"/>
        </a:p>
      </dgm:t>
    </dgm:pt>
    <dgm:pt modelId="{C0B3860E-D7E0-462C-9C2F-9FEAA12BE6FA}" type="sibTrans" cxnId="{D1F8C034-D6C9-478B-8F95-476B81D62733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/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/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7376B8AB-F6D5-4492-84D6-1B78E581E031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7DA4E863-6E10-410F-9CC7-CC0FB44665B0}" type="parTrans" cxnId="{EF6FD381-8F07-4DE7-9B20-581D4AC7ABA6}">
      <dgm:prSet/>
      <dgm:spPr/>
      <dgm:t>
        <a:bodyPr/>
        <a:lstStyle/>
        <a:p>
          <a:endParaRPr lang="en-US"/>
        </a:p>
      </dgm:t>
    </dgm:pt>
    <dgm:pt modelId="{266DF1B3-5D1C-48FA-9E32-AD5F26EB150A}" type="sibTrans" cxnId="{EF6FD381-8F07-4DE7-9B20-581D4AC7ABA6}">
      <dgm:prSet/>
      <dgm:spPr/>
      <dgm:t>
        <a:bodyPr/>
        <a:lstStyle/>
        <a:p>
          <a:endParaRPr lang="en-US"/>
        </a:p>
      </dgm:t>
    </dgm:pt>
    <dgm:pt modelId="{3AE28DCE-3A07-4207-A1E0-9165A8CCD462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02B708C9-C349-4D83-8FC9-895C6D41CDA5}" type="parTrans" cxnId="{2D02C6C1-2527-4C76-9A80-C5EDAA02A16D}">
      <dgm:prSet/>
      <dgm:spPr/>
      <dgm:t>
        <a:bodyPr/>
        <a:lstStyle/>
        <a:p>
          <a:endParaRPr lang="en-US"/>
        </a:p>
      </dgm:t>
    </dgm:pt>
    <dgm:pt modelId="{574298C8-FC34-47A4-9C00-00A8C40B6354}" type="sibTrans" cxnId="{2D02C6C1-2527-4C76-9A80-C5EDAA02A16D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/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68A00F09-C8EF-415E-8EBD-EEB41E73675F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BD713B9B-0B4E-4375-9F4B-797D5C5B11B3}" type="parTrans" cxnId="{0E19DEB1-FB21-465F-A42C-A27308DF210E}">
      <dgm:prSet/>
      <dgm:spPr/>
      <dgm:t>
        <a:bodyPr/>
        <a:lstStyle/>
        <a:p>
          <a:endParaRPr lang="en-US"/>
        </a:p>
      </dgm:t>
    </dgm:pt>
    <dgm:pt modelId="{2B1968FE-E259-408C-BAEB-F2E324209725}" type="sibTrans" cxnId="{0E19DEB1-FB21-465F-A42C-A27308DF210E}">
      <dgm:prSet/>
      <dgm:spPr/>
      <dgm:t>
        <a:bodyPr/>
        <a:lstStyle/>
        <a:p>
          <a:endParaRPr lang="en-US"/>
        </a:p>
      </dgm:t>
    </dgm:pt>
    <dgm:pt modelId="{B78CDDF9-D644-4EFC-9D35-D8F93F271062}">
      <dgm:prSet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0E9B0A82-7AC6-4971-A1B5-E21FA19B1B64}" type="parTrans" cxnId="{0CF09FA1-480E-499F-8894-AEB60256E823}">
      <dgm:prSet/>
      <dgm:spPr/>
      <dgm:t>
        <a:bodyPr/>
        <a:lstStyle/>
        <a:p>
          <a:endParaRPr lang="en-US"/>
        </a:p>
      </dgm:t>
    </dgm:pt>
    <dgm:pt modelId="{FB37CB85-EB1F-41FE-8D7D-2F83B315E7BC}" type="sibTrans" cxnId="{0CF09FA1-480E-499F-8894-AEB60256E823}">
      <dgm:prSet/>
      <dgm:spPr/>
      <dgm:t>
        <a:bodyPr/>
        <a:lstStyle/>
        <a:p>
          <a:endParaRPr lang="en-US"/>
        </a:p>
      </dgm:t>
    </dgm:pt>
    <dgm:pt modelId="{7AEE2A53-3AA4-4869-BFBE-3D2151ACC86A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F8AD2BBD-227D-4D8E-A917-3550931445DE}" type="parTrans" cxnId="{C7D237B7-E4B7-4BEF-BCA8-B20DAD3B56F2}">
      <dgm:prSet/>
      <dgm:spPr/>
      <dgm:t>
        <a:bodyPr/>
        <a:lstStyle/>
        <a:p>
          <a:endParaRPr lang="en-US"/>
        </a:p>
      </dgm:t>
    </dgm:pt>
    <dgm:pt modelId="{CD87A51A-8C9C-4EF6-B330-DDC2777ECBC3}" type="sibTrans" cxnId="{C7D237B7-E4B7-4BEF-BCA8-B20DAD3B56F2}">
      <dgm:prSet/>
      <dgm:spPr/>
      <dgm:t>
        <a:bodyPr/>
        <a:lstStyle/>
        <a:p>
          <a:endParaRPr lang="en-US"/>
        </a:p>
      </dgm:t>
    </dgm:pt>
    <dgm:pt modelId="{BB75E453-D87A-4379-A7CA-84EAEF6BCA1B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98EE9CC4-03BC-44B5-B7C0-2488D6E8AA11}" type="parTrans" cxnId="{F8C839F0-1284-4B1E-9BF5-98CD541FC114}">
      <dgm:prSet/>
      <dgm:spPr/>
      <dgm:t>
        <a:bodyPr/>
        <a:lstStyle/>
        <a:p>
          <a:endParaRPr lang="en-US"/>
        </a:p>
      </dgm:t>
    </dgm:pt>
    <dgm:pt modelId="{262AE259-124B-4E28-9BDA-2799089D87C6}" type="sibTrans" cxnId="{F8C839F0-1284-4B1E-9BF5-98CD541FC114}">
      <dgm:prSet/>
      <dgm:spPr/>
      <dgm:t>
        <a:bodyPr/>
        <a:lstStyle/>
        <a:p>
          <a:endParaRPr lang="en-US"/>
        </a:p>
      </dgm:t>
    </dgm:pt>
    <dgm:pt modelId="{9640DF1C-87CB-44C5-9239-6487C9B9C423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A46D0169-3745-439C-AA9E-555C3E6681EE}" type="parTrans" cxnId="{9C8E89E5-4FFE-487A-9C00-9A53DC073B25}">
      <dgm:prSet/>
      <dgm:spPr/>
      <dgm:t>
        <a:bodyPr/>
        <a:lstStyle/>
        <a:p>
          <a:endParaRPr lang="en-US"/>
        </a:p>
      </dgm:t>
    </dgm:pt>
    <dgm:pt modelId="{64F53395-4AD8-4B14-ABDA-EC1E26A82B9C}" type="sibTrans" cxnId="{9C8E89E5-4FFE-487A-9C00-9A53DC073B25}">
      <dgm:prSet/>
      <dgm:spPr/>
      <dgm:t>
        <a:bodyPr/>
        <a:lstStyle/>
        <a:p>
          <a:endParaRPr lang="en-US"/>
        </a:p>
      </dgm:t>
    </dgm:pt>
    <dgm:pt modelId="{93588496-DDB1-42F7-B846-773FEE859A69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49215C61-813C-49AD-8790-8F617AF98E45}" type="parTrans" cxnId="{B7BBDFF8-51EE-4DE6-8D55-AD6580AEFEEB}">
      <dgm:prSet/>
      <dgm:spPr/>
      <dgm:t>
        <a:bodyPr/>
        <a:lstStyle/>
        <a:p>
          <a:endParaRPr lang="en-US"/>
        </a:p>
      </dgm:t>
    </dgm:pt>
    <dgm:pt modelId="{13338101-0F46-4174-A5A3-AB409713C18F}" type="sibTrans" cxnId="{B7BBDFF8-51EE-4DE6-8D55-AD6580AEFEEB}">
      <dgm:prSet/>
      <dgm:spPr/>
      <dgm:t>
        <a:bodyPr/>
        <a:lstStyle/>
        <a:p>
          <a:endParaRPr lang="en-US"/>
        </a:p>
      </dgm:t>
    </dgm:pt>
    <dgm:pt modelId="{B0B08AD3-7E8F-4CCB-8EE5-95755C96C5E6}">
      <dgm:prSet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07755452-2F6F-4B08-9D32-8355C5631F3C}" type="parTrans" cxnId="{C0A28949-A8F0-4242-B287-AB6A03664761}">
      <dgm:prSet/>
      <dgm:spPr/>
      <dgm:t>
        <a:bodyPr/>
        <a:lstStyle/>
        <a:p>
          <a:endParaRPr lang="en-US"/>
        </a:p>
      </dgm:t>
    </dgm:pt>
    <dgm:pt modelId="{92B3F77C-7F86-4B63-BAE9-C88466DFAD82}" type="sibTrans" cxnId="{C0A28949-A8F0-4242-B287-AB6A03664761}">
      <dgm:prSet/>
      <dgm:spPr/>
      <dgm:t>
        <a:bodyPr/>
        <a:lstStyle/>
        <a:p>
          <a:endParaRPr lang="en-US"/>
        </a:p>
      </dgm:t>
    </dgm:pt>
    <dgm:pt modelId="{F3E1F9BC-E64A-4033-B228-C6639E3CCDAE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95E76312-19DC-4E95-9881-0BDC663C80FD}" type="parTrans" cxnId="{41A1D0C9-285C-4059-AFF2-519E8DE5DBBD}">
      <dgm:prSet/>
      <dgm:spPr/>
      <dgm:t>
        <a:bodyPr/>
        <a:lstStyle/>
        <a:p>
          <a:endParaRPr lang="en-US"/>
        </a:p>
      </dgm:t>
    </dgm:pt>
    <dgm:pt modelId="{7626D11E-5148-4212-AA30-4BEE0E65B103}" type="sibTrans" cxnId="{41A1D0C9-285C-4059-AFF2-519E8DE5DBBD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6B117342-8BF7-401E-9E02-8F4A62F78DF3}" type="parTrans" cxnId="{40589EE7-C81A-41AF-8F84-9FF38EB64853}">
      <dgm:prSet/>
      <dgm:spPr/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A0FADC-4687-47FF-96A4-29342E5DADF0}" type="pres">
      <dgm:prSet presAssocID="{040DD76E-56CF-4F27-8CA4-0108832BD7ED}" presName="hierRoot1" presStyleCnt="0">
        <dgm:presLayoutVars>
          <dgm:hierBranch val="init"/>
        </dgm:presLayoutVars>
      </dgm:prSet>
      <dgm:spPr/>
    </dgm:pt>
    <dgm:pt modelId="{3CF91F0A-6193-4B91-923D-894584D62ECF}" type="pres">
      <dgm:prSet presAssocID="{040DD76E-56CF-4F27-8CA4-0108832BD7ED}" presName="rootComposite1" presStyleCnt="0"/>
      <dgm:spPr/>
    </dgm:pt>
    <dgm:pt modelId="{3F05053A-AD92-4CA9-987A-54503EE74A75}" type="pres">
      <dgm:prSet presAssocID="{040DD76E-56CF-4F27-8CA4-0108832BD7ED}" presName="rootText1" presStyleLbl="node0" presStyleIdx="0" presStyleCnt="1" custScaleX="379749">
        <dgm:presLayoutVars>
          <dgm:chPref val="3"/>
        </dgm:presLayoutVars>
      </dgm:prSet>
      <dgm:spPr/>
    </dgm:pt>
    <dgm:pt modelId="{7838C66F-F3A6-4223-B437-57106BAAF667}" type="pres">
      <dgm:prSet presAssocID="{040DD76E-56CF-4F27-8CA4-0108832BD7ED}" presName="rootConnector1" presStyleLbl="node1" presStyleIdx="0" presStyleCnt="0"/>
      <dgm:spPr/>
    </dgm:pt>
    <dgm:pt modelId="{241B7D12-5DEB-4ED0-AA00-7E32FCBBAB24}" type="pres">
      <dgm:prSet presAssocID="{040DD76E-56CF-4F27-8CA4-0108832BD7ED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6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6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6"/>
      <dgm:spPr/>
    </dgm:pt>
    <dgm:pt modelId="{1C264070-1D52-41BC-B34E-F88724027269}" type="pres">
      <dgm:prSet presAssocID="{F3D9C5D6-9DE8-4177-BDDA-09FDE4230AB8}" presName="hierChild4" presStyleCnt="0"/>
      <dgm:spPr/>
    </dgm:pt>
    <dgm:pt modelId="{83BD8425-4637-470F-AE6B-D0A1E10324CC}" type="pres">
      <dgm:prSet presAssocID="{07755452-2F6F-4B08-9D32-8355C5631F3C}" presName="Name37" presStyleLbl="parChTrans1D3" presStyleIdx="0" presStyleCnt="8"/>
      <dgm:spPr/>
    </dgm:pt>
    <dgm:pt modelId="{7467A8A4-2E7C-4583-BFD8-6A170186A197}" type="pres">
      <dgm:prSet presAssocID="{B0B08AD3-7E8F-4CCB-8EE5-95755C96C5E6}" presName="hierRoot2" presStyleCnt="0">
        <dgm:presLayoutVars>
          <dgm:hierBranch val="init"/>
        </dgm:presLayoutVars>
      </dgm:prSet>
      <dgm:spPr/>
    </dgm:pt>
    <dgm:pt modelId="{0C42E590-695A-4AD6-8450-0D1FA3219A12}" type="pres">
      <dgm:prSet presAssocID="{B0B08AD3-7E8F-4CCB-8EE5-95755C96C5E6}" presName="rootComposite" presStyleCnt="0"/>
      <dgm:spPr/>
    </dgm:pt>
    <dgm:pt modelId="{89114272-CF0C-48B7-B7BE-64C65636C5F4}" type="pres">
      <dgm:prSet presAssocID="{B0B08AD3-7E8F-4CCB-8EE5-95755C96C5E6}" presName="rootText" presStyleLbl="node3" presStyleIdx="0" presStyleCnt="8">
        <dgm:presLayoutVars>
          <dgm:chPref val="3"/>
        </dgm:presLayoutVars>
      </dgm:prSet>
      <dgm:spPr/>
    </dgm:pt>
    <dgm:pt modelId="{1E4901C0-6F9B-4DA4-87FB-B3A540B72804}" type="pres">
      <dgm:prSet presAssocID="{B0B08AD3-7E8F-4CCB-8EE5-95755C96C5E6}" presName="rootConnector" presStyleLbl="node3" presStyleIdx="0" presStyleCnt="8"/>
      <dgm:spPr/>
    </dgm:pt>
    <dgm:pt modelId="{17CDF6B8-89C6-420F-B096-4FFBA3E1568A}" type="pres">
      <dgm:prSet presAssocID="{B0B08AD3-7E8F-4CCB-8EE5-95755C96C5E6}" presName="hierChild4" presStyleCnt="0"/>
      <dgm:spPr/>
    </dgm:pt>
    <dgm:pt modelId="{00E876B2-BD71-4A6A-9068-AFFFBC90BF18}" type="pres">
      <dgm:prSet presAssocID="{B0B08AD3-7E8F-4CCB-8EE5-95755C96C5E6}" presName="hierChild5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6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6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6"/>
      <dgm:spPr/>
    </dgm:pt>
    <dgm:pt modelId="{3FA66724-8B11-45E8-8CCD-6D4F5360B673}" type="pres">
      <dgm:prSet presAssocID="{E6BBABCF-B4F3-4AF9-8434-9591D077FEA4}" presName="hierChild4" presStyleCnt="0"/>
      <dgm:spPr/>
    </dgm:pt>
    <dgm:pt modelId="{D9C17448-03BF-455E-81B4-0E40B4832EF8}" type="pres">
      <dgm:prSet presAssocID="{49215C61-813C-49AD-8790-8F617AF98E45}" presName="Name37" presStyleLbl="parChTrans1D3" presStyleIdx="1" presStyleCnt="8"/>
      <dgm:spPr/>
    </dgm:pt>
    <dgm:pt modelId="{3184C39E-A1A1-42C7-AFDB-7DB83B8CFF7D}" type="pres">
      <dgm:prSet presAssocID="{93588496-DDB1-42F7-B846-773FEE859A69}" presName="hierRoot2" presStyleCnt="0">
        <dgm:presLayoutVars>
          <dgm:hierBranch val="init"/>
        </dgm:presLayoutVars>
      </dgm:prSet>
      <dgm:spPr/>
    </dgm:pt>
    <dgm:pt modelId="{EB40AA69-B1B5-4D3D-8857-CCCB59527800}" type="pres">
      <dgm:prSet presAssocID="{93588496-DDB1-42F7-B846-773FEE859A69}" presName="rootComposite" presStyleCnt="0"/>
      <dgm:spPr/>
    </dgm:pt>
    <dgm:pt modelId="{E77731A4-8E9B-4D51-BF6F-6DEB0C17C564}" type="pres">
      <dgm:prSet presAssocID="{93588496-DDB1-42F7-B846-773FEE859A69}" presName="rootText" presStyleLbl="node3" presStyleIdx="1" presStyleCnt="8">
        <dgm:presLayoutVars>
          <dgm:chPref val="3"/>
        </dgm:presLayoutVars>
      </dgm:prSet>
      <dgm:spPr/>
    </dgm:pt>
    <dgm:pt modelId="{3C9A76A6-45A7-4644-ABDE-46A7039D3E1D}" type="pres">
      <dgm:prSet presAssocID="{93588496-DDB1-42F7-B846-773FEE859A69}" presName="rootConnector" presStyleLbl="node3" presStyleIdx="1" presStyleCnt="8"/>
      <dgm:spPr/>
    </dgm:pt>
    <dgm:pt modelId="{13275034-5D28-4559-9057-7921659348A5}" type="pres">
      <dgm:prSet presAssocID="{93588496-DDB1-42F7-B846-773FEE859A69}" presName="hierChild4" presStyleCnt="0"/>
      <dgm:spPr/>
    </dgm:pt>
    <dgm:pt modelId="{26F9E366-0D3F-49FE-AF48-2B8B62E24BFA}" type="pres">
      <dgm:prSet presAssocID="{93588496-DDB1-42F7-B846-773FEE859A69}" presName="hierChild5" presStyleCnt="0"/>
      <dgm:spPr/>
    </dgm:pt>
    <dgm:pt modelId="{F9AE505A-FCFA-4988-826B-BCAC919006B8}" type="pres">
      <dgm:prSet presAssocID="{95E76312-19DC-4E95-9881-0BDC663C80FD}" presName="Name37" presStyleLbl="parChTrans1D3" presStyleIdx="2" presStyleCnt="8"/>
      <dgm:spPr/>
    </dgm:pt>
    <dgm:pt modelId="{30CE1057-7C40-48AA-B18E-85FCF8F2E359}" type="pres">
      <dgm:prSet presAssocID="{F3E1F9BC-E64A-4033-B228-C6639E3CCDAE}" presName="hierRoot2" presStyleCnt="0">
        <dgm:presLayoutVars>
          <dgm:hierBranch val="init"/>
        </dgm:presLayoutVars>
      </dgm:prSet>
      <dgm:spPr/>
    </dgm:pt>
    <dgm:pt modelId="{413A6321-304C-4B62-BCF6-DF9260BF2A40}" type="pres">
      <dgm:prSet presAssocID="{F3E1F9BC-E64A-4033-B228-C6639E3CCDAE}" presName="rootComposite" presStyleCnt="0"/>
      <dgm:spPr/>
    </dgm:pt>
    <dgm:pt modelId="{EEA1FDCB-6CC4-4975-9EB2-489C034C0DC3}" type="pres">
      <dgm:prSet presAssocID="{F3E1F9BC-E64A-4033-B228-C6639E3CCDAE}" presName="rootText" presStyleLbl="node3" presStyleIdx="2" presStyleCnt="8">
        <dgm:presLayoutVars>
          <dgm:chPref val="3"/>
        </dgm:presLayoutVars>
      </dgm:prSet>
      <dgm:spPr/>
    </dgm:pt>
    <dgm:pt modelId="{DE99B90D-550F-461A-872F-4F86D2336F74}" type="pres">
      <dgm:prSet presAssocID="{F3E1F9BC-E64A-4033-B228-C6639E3CCDAE}" presName="rootConnector" presStyleLbl="node3" presStyleIdx="2" presStyleCnt="8"/>
      <dgm:spPr/>
    </dgm:pt>
    <dgm:pt modelId="{99E4ACB4-6389-47AE-A8A8-D7E8A2BFB34A}" type="pres">
      <dgm:prSet presAssocID="{F3E1F9BC-E64A-4033-B228-C6639E3CCDAE}" presName="hierChild4" presStyleCnt="0"/>
      <dgm:spPr/>
    </dgm:pt>
    <dgm:pt modelId="{E465E860-8F43-4A98-AEDE-2E20519F5797}" type="pres">
      <dgm:prSet presAssocID="{F3E1F9BC-E64A-4033-B228-C6639E3CCDAE}" presName="hierChild5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6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6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6"/>
      <dgm:spPr/>
    </dgm:pt>
    <dgm:pt modelId="{5652B981-EB5D-46C5-92A1-A8BB64D8C1F1}" type="pres">
      <dgm:prSet presAssocID="{44A6095F-01B3-46D7-ACA8-59BFF97FF724}" presName="hierChild4" presStyleCnt="0"/>
      <dgm:spPr/>
    </dgm:pt>
    <dgm:pt modelId="{1D9AF061-7EBA-4347-A8BC-7261FF4EE0FE}" type="pres">
      <dgm:prSet presAssocID="{A46D0169-3745-439C-AA9E-555C3E6681EE}" presName="Name37" presStyleLbl="parChTrans1D3" presStyleIdx="3" presStyleCnt="8"/>
      <dgm:spPr/>
    </dgm:pt>
    <dgm:pt modelId="{85F13AA4-3D37-4154-BC7D-72F8D99831B4}" type="pres">
      <dgm:prSet presAssocID="{9640DF1C-87CB-44C5-9239-6487C9B9C423}" presName="hierRoot2" presStyleCnt="0">
        <dgm:presLayoutVars>
          <dgm:hierBranch val="init"/>
        </dgm:presLayoutVars>
      </dgm:prSet>
      <dgm:spPr/>
    </dgm:pt>
    <dgm:pt modelId="{1623EADD-D262-4FD5-9B6E-04510306645F}" type="pres">
      <dgm:prSet presAssocID="{9640DF1C-87CB-44C5-9239-6487C9B9C423}" presName="rootComposite" presStyleCnt="0"/>
      <dgm:spPr/>
    </dgm:pt>
    <dgm:pt modelId="{89F8D768-3E5D-4B44-8E95-6F9D639FD86D}" type="pres">
      <dgm:prSet presAssocID="{9640DF1C-87CB-44C5-9239-6487C9B9C423}" presName="rootText" presStyleLbl="node3" presStyleIdx="3" presStyleCnt="8">
        <dgm:presLayoutVars>
          <dgm:chPref val="3"/>
        </dgm:presLayoutVars>
      </dgm:prSet>
      <dgm:spPr/>
    </dgm:pt>
    <dgm:pt modelId="{88CAF1A3-1134-4F2C-967E-4444DB8F9293}" type="pres">
      <dgm:prSet presAssocID="{9640DF1C-87CB-44C5-9239-6487C9B9C423}" presName="rootConnector" presStyleLbl="node3" presStyleIdx="3" presStyleCnt="8"/>
      <dgm:spPr/>
    </dgm:pt>
    <dgm:pt modelId="{EF0AE002-61C5-484D-B972-1C4908E6FFA3}" type="pres">
      <dgm:prSet presAssocID="{9640DF1C-87CB-44C5-9239-6487C9B9C423}" presName="hierChild4" presStyleCnt="0"/>
      <dgm:spPr/>
    </dgm:pt>
    <dgm:pt modelId="{1F8B1EC3-7535-4209-B805-3EE4649CA1A5}" type="pres">
      <dgm:prSet presAssocID="{9640DF1C-87CB-44C5-9239-6487C9B9C423}" presName="hierChild5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21E31310-3922-4953-9D33-E4E289D213CC}" type="pres">
      <dgm:prSet presAssocID="{BD713B9B-0B4E-4375-9F4B-797D5C5B11B3}" presName="Name37" presStyleLbl="parChTrans1D2" presStyleIdx="3" presStyleCnt="6"/>
      <dgm:spPr/>
    </dgm:pt>
    <dgm:pt modelId="{A05C2D35-FBA2-4C8F-8CCC-A3051B469209}" type="pres">
      <dgm:prSet presAssocID="{68A00F09-C8EF-415E-8EBD-EEB41E73675F}" presName="hierRoot2" presStyleCnt="0">
        <dgm:presLayoutVars>
          <dgm:hierBranch val="init"/>
        </dgm:presLayoutVars>
      </dgm:prSet>
      <dgm:spPr/>
    </dgm:pt>
    <dgm:pt modelId="{014C0811-D70F-4906-B1DF-06BC268166C5}" type="pres">
      <dgm:prSet presAssocID="{68A00F09-C8EF-415E-8EBD-EEB41E73675F}" presName="rootComposite" presStyleCnt="0"/>
      <dgm:spPr/>
    </dgm:pt>
    <dgm:pt modelId="{536330F1-3B8A-41C7-8E1D-BE7929ADDB09}" type="pres">
      <dgm:prSet presAssocID="{68A00F09-C8EF-415E-8EBD-EEB41E73675F}" presName="rootText" presStyleLbl="node2" presStyleIdx="3" presStyleCnt="6">
        <dgm:presLayoutVars>
          <dgm:chPref val="3"/>
        </dgm:presLayoutVars>
      </dgm:prSet>
      <dgm:spPr/>
    </dgm:pt>
    <dgm:pt modelId="{2684DBA3-78C0-4B06-94DD-5DD65A0C2049}" type="pres">
      <dgm:prSet presAssocID="{68A00F09-C8EF-415E-8EBD-EEB41E73675F}" presName="rootConnector" presStyleLbl="node2" presStyleIdx="3" presStyleCnt="6"/>
      <dgm:spPr/>
    </dgm:pt>
    <dgm:pt modelId="{5AE0A416-BA3E-4938-9EBA-AC64018ACE8D}" type="pres">
      <dgm:prSet presAssocID="{68A00F09-C8EF-415E-8EBD-EEB41E73675F}" presName="hierChild4" presStyleCnt="0"/>
      <dgm:spPr/>
    </dgm:pt>
    <dgm:pt modelId="{D670FBEC-1DF2-430B-8C23-69D8803583D9}" type="pres">
      <dgm:prSet presAssocID="{98EE9CC4-03BC-44B5-B7C0-2488D6E8AA11}" presName="Name37" presStyleLbl="parChTrans1D3" presStyleIdx="4" presStyleCnt="8"/>
      <dgm:spPr/>
    </dgm:pt>
    <dgm:pt modelId="{7CB9FD27-FFC9-4C09-876A-B8B092C0F880}" type="pres">
      <dgm:prSet presAssocID="{BB75E453-D87A-4379-A7CA-84EAEF6BCA1B}" presName="hierRoot2" presStyleCnt="0">
        <dgm:presLayoutVars>
          <dgm:hierBranch val="init"/>
        </dgm:presLayoutVars>
      </dgm:prSet>
      <dgm:spPr/>
    </dgm:pt>
    <dgm:pt modelId="{38271B57-7727-4A44-A380-9705548766DE}" type="pres">
      <dgm:prSet presAssocID="{BB75E453-D87A-4379-A7CA-84EAEF6BCA1B}" presName="rootComposite" presStyleCnt="0"/>
      <dgm:spPr/>
    </dgm:pt>
    <dgm:pt modelId="{7AD35544-DD7B-471E-B1D4-CEB3F191E25C}" type="pres">
      <dgm:prSet presAssocID="{BB75E453-D87A-4379-A7CA-84EAEF6BCA1B}" presName="rootText" presStyleLbl="node3" presStyleIdx="4" presStyleCnt="8">
        <dgm:presLayoutVars>
          <dgm:chPref val="3"/>
        </dgm:presLayoutVars>
      </dgm:prSet>
      <dgm:spPr/>
    </dgm:pt>
    <dgm:pt modelId="{4861EDCC-48D0-487A-BC7F-E79CF284AAAC}" type="pres">
      <dgm:prSet presAssocID="{BB75E453-D87A-4379-A7CA-84EAEF6BCA1B}" presName="rootConnector" presStyleLbl="node3" presStyleIdx="4" presStyleCnt="8"/>
      <dgm:spPr/>
    </dgm:pt>
    <dgm:pt modelId="{6683CA58-B5D8-4F43-8F52-200DC7A8A10D}" type="pres">
      <dgm:prSet presAssocID="{BB75E453-D87A-4379-A7CA-84EAEF6BCA1B}" presName="hierChild4" presStyleCnt="0"/>
      <dgm:spPr/>
    </dgm:pt>
    <dgm:pt modelId="{2FEFAECF-A411-4492-928E-BEF62CD2C69E}" type="pres">
      <dgm:prSet presAssocID="{BB75E453-D87A-4379-A7CA-84EAEF6BCA1B}" presName="hierChild5" presStyleCnt="0"/>
      <dgm:spPr/>
    </dgm:pt>
    <dgm:pt modelId="{08EED2D6-4336-43AD-A15F-46A46AE07788}" type="pres">
      <dgm:prSet presAssocID="{6B117342-8BF7-401E-9E02-8F4A62F78DF3}" presName="Name37" presStyleLbl="parChTrans1D3" presStyleIdx="5" presStyleCnt="8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3" presStyleIdx="5" presStyleCnt="8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3" presStyleIdx="5" presStyleCnt="8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5CEE0DA5-4DB5-4C6D-9D4F-04C8EE236337}" type="pres">
      <dgm:prSet presAssocID="{68A00F09-C8EF-415E-8EBD-EEB41E73675F}" presName="hierChild5" presStyleCnt="0"/>
      <dgm:spPr/>
    </dgm:pt>
    <dgm:pt modelId="{572E9595-B62C-4B11-8CC9-533A5F64055C}" type="pres">
      <dgm:prSet presAssocID="{02B708C9-C349-4D83-8FC9-895C6D41CDA5}" presName="Name37" presStyleLbl="parChTrans1D2" presStyleIdx="4" presStyleCnt="6"/>
      <dgm:spPr/>
    </dgm:pt>
    <dgm:pt modelId="{310B115F-B7EE-4882-82B1-443C493F1281}" type="pres">
      <dgm:prSet presAssocID="{3AE28DCE-3A07-4207-A1E0-9165A8CCD462}" presName="hierRoot2" presStyleCnt="0">
        <dgm:presLayoutVars>
          <dgm:hierBranch val="init"/>
        </dgm:presLayoutVars>
      </dgm:prSet>
      <dgm:spPr/>
    </dgm:pt>
    <dgm:pt modelId="{6B44949C-0511-43A4-8CC2-D6305AA532F2}" type="pres">
      <dgm:prSet presAssocID="{3AE28DCE-3A07-4207-A1E0-9165A8CCD462}" presName="rootComposite" presStyleCnt="0"/>
      <dgm:spPr/>
    </dgm:pt>
    <dgm:pt modelId="{D2B68863-E509-42B4-BA2D-4186173895B7}" type="pres">
      <dgm:prSet presAssocID="{3AE28DCE-3A07-4207-A1E0-9165A8CCD462}" presName="rootText" presStyleLbl="node2" presStyleIdx="4" presStyleCnt="6">
        <dgm:presLayoutVars>
          <dgm:chPref val="3"/>
        </dgm:presLayoutVars>
      </dgm:prSet>
      <dgm:spPr/>
    </dgm:pt>
    <dgm:pt modelId="{B1FC7BD9-A9CE-4723-B57B-9D435B587839}" type="pres">
      <dgm:prSet presAssocID="{3AE28DCE-3A07-4207-A1E0-9165A8CCD462}" presName="rootConnector" presStyleLbl="node2" presStyleIdx="4" presStyleCnt="6"/>
      <dgm:spPr/>
    </dgm:pt>
    <dgm:pt modelId="{76828566-2627-4228-902C-3340B4E90678}" type="pres">
      <dgm:prSet presAssocID="{3AE28DCE-3A07-4207-A1E0-9165A8CCD462}" presName="hierChild4" presStyleCnt="0"/>
      <dgm:spPr/>
    </dgm:pt>
    <dgm:pt modelId="{10512857-0B57-4DDB-B454-36099BB08B17}" type="pres">
      <dgm:prSet presAssocID="{F8AD2BBD-227D-4D8E-A917-3550931445DE}" presName="Name37" presStyleLbl="parChTrans1D3" presStyleIdx="6" presStyleCnt="8"/>
      <dgm:spPr/>
    </dgm:pt>
    <dgm:pt modelId="{F1713120-1E6D-4545-A693-4B0FE2629CD0}" type="pres">
      <dgm:prSet presAssocID="{7AEE2A53-3AA4-4869-BFBE-3D2151ACC86A}" presName="hierRoot2" presStyleCnt="0">
        <dgm:presLayoutVars>
          <dgm:hierBranch val="init"/>
        </dgm:presLayoutVars>
      </dgm:prSet>
      <dgm:spPr/>
    </dgm:pt>
    <dgm:pt modelId="{8917A774-BD13-42E5-9155-6F890B53EF96}" type="pres">
      <dgm:prSet presAssocID="{7AEE2A53-3AA4-4869-BFBE-3D2151ACC86A}" presName="rootComposite" presStyleCnt="0"/>
      <dgm:spPr/>
    </dgm:pt>
    <dgm:pt modelId="{6ED6E5A9-3058-4EA2-AB65-F57AED0152C0}" type="pres">
      <dgm:prSet presAssocID="{7AEE2A53-3AA4-4869-BFBE-3D2151ACC86A}" presName="rootText" presStyleLbl="node3" presStyleIdx="6" presStyleCnt="8">
        <dgm:presLayoutVars>
          <dgm:chPref val="3"/>
        </dgm:presLayoutVars>
      </dgm:prSet>
      <dgm:spPr/>
    </dgm:pt>
    <dgm:pt modelId="{E4A715E6-F79A-44A0-BE72-F6EEF2F558BB}" type="pres">
      <dgm:prSet presAssocID="{7AEE2A53-3AA4-4869-BFBE-3D2151ACC86A}" presName="rootConnector" presStyleLbl="node3" presStyleIdx="6" presStyleCnt="8"/>
      <dgm:spPr/>
    </dgm:pt>
    <dgm:pt modelId="{1FA6F06D-B98A-4D62-B1F1-B676987FE881}" type="pres">
      <dgm:prSet presAssocID="{7AEE2A53-3AA4-4869-BFBE-3D2151ACC86A}" presName="hierChild4" presStyleCnt="0"/>
      <dgm:spPr/>
    </dgm:pt>
    <dgm:pt modelId="{755DF595-6B9A-4896-88B1-1F15A05BD976}" type="pres">
      <dgm:prSet presAssocID="{7AEE2A53-3AA4-4869-BFBE-3D2151ACC86A}" presName="hierChild5" presStyleCnt="0"/>
      <dgm:spPr/>
    </dgm:pt>
    <dgm:pt modelId="{28B53702-4EB6-4729-9A0A-7183774587ED}" type="pres">
      <dgm:prSet presAssocID="{3AE28DCE-3A07-4207-A1E0-9165A8CCD462}" presName="hierChild5" presStyleCnt="0"/>
      <dgm:spPr/>
    </dgm:pt>
    <dgm:pt modelId="{1CA6E809-E306-4E5E-ABB8-D4C0D0790172}" type="pres">
      <dgm:prSet presAssocID="{7DA4E863-6E10-410F-9CC7-CC0FB44665B0}" presName="Name37" presStyleLbl="parChTrans1D2" presStyleIdx="5" presStyleCnt="6"/>
      <dgm:spPr/>
    </dgm:pt>
    <dgm:pt modelId="{EA83E1AD-EEC6-4C35-80C7-0B3BA25A9C47}" type="pres">
      <dgm:prSet presAssocID="{7376B8AB-F6D5-4492-84D6-1B78E581E031}" presName="hierRoot2" presStyleCnt="0">
        <dgm:presLayoutVars>
          <dgm:hierBranch val="init"/>
        </dgm:presLayoutVars>
      </dgm:prSet>
      <dgm:spPr/>
    </dgm:pt>
    <dgm:pt modelId="{E6A4E5C5-C1E2-42FA-9545-3B56C387F1A2}" type="pres">
      <dgm:prSet presAssocID="{7376B8AB-F6D5-4492-84D6-1B78E581E031}" presName="rootComposite" presStyleCnt="0"/>
      <dgm:spPr/>
    </dgm:pt>
    <dgm:pt modelId="{882FD136-E806-4591-9F05-7BC9DD076C7E}" type="pres">
      <dgm:prSet presAssocID="{7376B8AB-F6D5-4492-84D6-1B78E581E031}" presName="rootText" presStyleLbl="node2" presStyleIdx="5" presStyleCnt="6">
        <dgm:presLayoutVars>
          <dgm:chPref val="3"/>
        </dgm:presLayoutVars>
      </dgm:prSet>
      <dgm:spPr/>
    </dgm:pt>
    <dgm:pt modelId="{1D671BCA-0197-4302-8C01-B83D6263959D}" type="pres">
      <dgm:prSet presAssocID="{7376B8AB-F6D5-4492-84D6-1B78E581E031}" presName="rootConnector" presStyleLbl="node2" presStyleIdx="5" presStyleCnt="6"/>
      <dgm:spPr/>
    </dgm:pt>
    <dgm:pt modelId="{2C42D41A-DC16-4355-A04A-3218541BB51B}" type="pres">
      <dgm:prSet presAssocID="{7376B8AB-F6D5-4492-84D6-1B78E581E031}" presName="hierChild4" presStyleCnt="0"/>
      <dgm:spPr/>
    </dgm:pt>
    <dgm:pt modelId="{AAB20E82-75D3-4A70-A5F8-7F22D99A618D}" type="pres">
      <dgm:prSet presAssocID="{0E9B0A82-7AC6-4971-A1B5-E21FA19B1B64}" presName="Name37" presStyleLbl="parChTrans1D3" presStyleIdx="7" presStyleCnt="8"/>
      <dgm:spPr/>
    </dgm:pt>
    <dgm:pt modelId="{56166F75-6345-42F6-9F97-622A6AE02C43}" type="pres">
      <dgm:prSet presAssocID="{B78CDDF9-D644-4EFC-9D35-D8F93F271062}" presName="hierRoot2" presStyleCnt="0">
        <dgm:presLayoutVars>
          <dgm:hierBranch val="init"/>
        </dgm:presLayoutVars>
      </dgm:prSet>
      <dgm:spPr/>
    </dgm:pt>
    <dgm:pt modelId="{6CE94A7E-3191-40FF-B1E1-CC22D6B5238D}" type="pres">
      <dgm:prSet presAssocID="{B78CDDF9-D644-4EFC-9D35-D8F93F271062}" presName="rootComposite" presStyleCnt="0"/>
      <dgm:spPr/>
    </dgm:pt>
    <dgm:pt modelId="{03C867D7-4F26-4BE0-91DC-A6C967091C77}" type="pres">
      <dgm:prSet presAssocID="{B78CDDF9-D644-4EFC-9D35-D8F93F271062}" presName="rootText" presStyleLbl="node3" presStyleIdx="7" presStyleCnt="8">
        <dgm:presLayoutVars>
          <dgm:chPref val="3"/>
        </dgm:presLayoutVars>
      </dgm:prSet>
      <dgm:spPr/>
    </dgm:pt>
    <dgm:pt modelId="{D4BDC31F-8C35-4791-BA03-F75BA4A7DFC8}" type="pres">
      <dgm:prSet presAssocID="{B78CDDF9-D644-4EFC-9D35-D8F93F271062}" presName="rootConnector" presStyleLbl="node3" presStyleIdx="7" presStyleCnt="8"/>
      <dgm:spPr/>
    </dgm:pt>
    <dgm:pt modelId="{91EBE6E2-73CE-453B-8CF7-278CD6CD2322}" type="pres">
      <dgm:prSet presAssocID="{B78CDDF9-D644-4EFC-9D35-D8F93F271062}" presName="hierChild4" presStyleCnt="0"/>
      <dgm:spPr/>
    </dgm:pt>
    <dgm:pt modelId="{6A03FAD6-341D-449C-A87C-B9FD9D7864CB}" type="pres">
      <dgm:prSet presAssocID="{B78CDDF9-D644-4EFC-9D35-D8F93F271062}" presName="hierChild5" presStyleCnt="0"/>
      <dgm:spPr/>
    </dgm:pt>
    <dgm:pt modelId="{DB58EE88-474C-46B2-A197-DF0E3B1C5888}" type="pres">
      <dgm:prSet presAssocID="{7376B8AB-F6D5-4492-84D6-1B78E581E031}" presName="hierChild5" presStyleCnt="0"/>
      <dgm:spPr/>
    </dgm:pt>
    <dgm:pt modelId="{AFA1FF3F-63F4-4AC3-BA15-C3587C8CFD46}" type="pres">
      <dgm:prSet presAssocID="{040DD76E-56CF-4F27-8CA4-0108832BD7ED}" presName="hierChild3" presStyleCnt="0"/>
      <dgm:spPr/>
    </dgm:pt>
  </dgm:ptLst>
  <dgm:cxnLst>
    <dgm:cxn modelId="{A833B400-FA5A-4361-B415-CAFA64BA25BF}" type="presOf" srcId="{7376B8AB-F6D5-4492-84D6-1B78E581E031}" destId="{1D671BCA-0197-4302-8C01-B83D6263959D}" srcOrd="1" destOrd="0" presId="urn:microsoft.com/office/officeart/2005/8/layout/orgChart1"/>
    <dgm:cxn modelId="{176D6E0D-B9A2-4485-831A-553759FCBABA}" type="presOf" srcId="{3E762538-5931-4801-BDD8-DE69F0364EA2}" destId="{85077965-9386-43A5-AF5F-3094EE9DE711}" srcOrd="0" destOrd="0" presId="urn:microsoft.com/office/officeart/2005/8/layout/orgChart1"/>
    <dgm:cxn modelId="{B52CF30F-8515-468D-B0C5-130E8E5B7C9D}" type="presOf" srcId="{3E762538-5931-4801-BDD8-DE69F0364EA2}" destId="{7BF152E8-4F48-4FE4-89E2-7E1FC238B2B8}" srcOrd="1" destOrd="0" presId="urn:microsoft.com/office/officeart/2005/8/layout/orgChart1"/>
    <dgm:cxn modelId="{07159011-37D4-4F77-AADA-7B2E7F223860}" type="presOf" srcId="{0FBBE1D2-E3B8-48C8-8CEF-7012A3CC0D82}" destId="{EBDDD33B-F223-442F-AD4D-758B0D923474}" srcOrd="0" destOrd="0" presId="urn:microsoft.com/office/officeart/2005/8/layout/orgChart1"/>
    <dgm:cxn modelId="{92B95017-A023-4C5A-B91E-592D175CC998}" type="presOf" srcId="{F3D9C5D6-9DE8-4177-BDDA-09FDE4230AB8}" destId="{4C81A2DE-EFF4-450D-A4F6-26F811063965}" srcOrd="0" destOrd="0" presId="urn:microsoft.com/office/officeart/2005/8/layout/orgChart1"/>
    <dgm:cxn modelId="{7C9BAE17-E9EF-4A0B-A814-F03BED44A7F5}" type="presOf" srcId="{68A00F09-C8EF-415E-8EBD-EEB41E73675F}" destId="{536330F1-3B8A-41C7-8E1D-BE7929ADDB09}" srcOrd="0" destOrd="0" presId="urn:microsoft.com/office/officeart/2005/8/layout/orgChart1"/>
    <dgm:cxn modelId="{7196C31B-7E53-4070-9F8F-82E979FDDCBC}" type="presOf" srcId="{9640DF1C-87CB-44C5-9239-6487C9B9C423}" destId="{88CAF1A3-1134-4F2C-967E-4444DB8F9293}" srcOrd="1" destOrd="0" presId="urn:microsoft.com/office/officeart/2005/8/layout/orgChart1"/>
    <dgm:cxn modelId="{1644BB24-10C6-47FA-A04E-5BA954EC01C4}" type="presOf" srcId="{44A6095F-01B3-46D7-ACA8-59BFF97FF724}" destId="{E1DE2E46-16B2-4015-92E2-5DAF1F365AE1}" srcOrd="0" destOrd="0" presId="urn:microsoft.com/office/officeart/2005/8/layout/orgChart1"/>
    <dgm:cxn modelId="{9C63C425-0835-421A-9ADA-62FD21E7DD60}" type="presOf" srcId="{B0B08AD3-7E8F-4CCB-8EE5-95755C96C5E6}" destId="{1E4901C0-6F9B-4DA4-87FB-B3A540B72804}" srcOrd="1" destOrd="0" presId="urn:microsoft.com/office/officeart/2005/8/layout/orgChart1"/>
    <dgm:cxn modelId="{E2E24028-6246-4C7F-8A3F-9A9CAE3B8D9D}" type="presOf" srcId="{6B117342-8BF7-401E-9E02-8F4A62F78DF3}" destId="{08EED2D6-4336-43AD-A15F-46A46AE07788}" srcOrd="0" destOrd="0" presId="urn:microsoft.com/office/officeart/2005/8/layout/orgChart1"/>
    <dgm:cxn modelId="{BC00FE28-F7F9-4D65-8DB4-9D0D54614DC3}" srcId="{040DD76E-56CF-4F27-8CA4-0108832BD7ED}" destId="{E6BBABCF-B4F3-4AF9-8434-9591D077FEA4}" srcOrd="1" destOrd="0" parTransId="{F1584D0C-5E37-4548-B3EB-0BDA21BE560E}" sibTransId="{754A5880-694A-422E-A841-93451E7DC8E5}"/>
    <dgm:cxn modelId="{B8FA842A-39FA-493F-916E-5C3CDC23E630}" type="presOf" srcId="{7AEE2A53-3AA4-4869-BFBE-3D2151ACC86A}" destId="{6ED6E5A9-3058-4EA2-AB65-F57AED0152C0}" srcOrd="0" destOrd="0" presId="urn:microsoft.com/office/officeart/2005/8/layout/orgChart1"/>
    <dgm:cxn modelId="{CC102530-DD63-4183-93B5-34AB96D3144F}" type="presOf" srcId="{7DA4E863-6E10-410F-9CC7-CC0FB44665B0}" destId="{1CA6E809-E306-4E5E-ABB8-D4C0D0790172}" srcOrd="0" destOrd="0" presId="urn:microsoft.com/office/officeart/2005/8/layout/orgChart1"/>
    <dgm:cxn modelId="{18479E31-46D9-4D73-BF0E-2B5B8B657BC6}" type="presOf" srcId="{B78CDDF9-D644-4EFC-9D35-D8F93F271062}" destId="{D4BDC31F-8C35-4791-BA03-F75BA4A7DFC8}" srcOrd="1" destOrd="0" presId="urn:microsoft.com/office/officeart/2005/8/layout/orgChart1"/>
    <dgm:cxn modelId="{D1F8C034-D6C9-478B-8F95-476B81D62733}" srcId="{657B01EA-8E39-4E3A-9F6D-8F0A58482FD1}" destId="{040DD76E-56CF-4F27-8CA4-0108832BD7ED}" srcOrd="0" destOrd="0" parTransId="{4D55124F-90D9-48BD-999E-5F2DAB5F60FA}" sibTransId="{C0B3860E-D7E0-462C-9C2F-9FEAA12BE6FA}"/>
    <dgm:cxn modelId="{AEC6AC37-8E52-46BC-9E72-A605823B82DB}" type="presOf" srcId="{07755452-2F6F-4B08-9D32-8355C5631F3C}" destId="{83BD8425-4637-470F-AE6B-D0A1E10324CC}" srcOrd="0" destOrd="0" presId="urn:microsoft.com/office/officeart/2005/8/layout/orgChart1"/>
    <dgm:cxn modelId="{9D29B33D-528D-46E1-9B8C-78D5CF16E372}" type="presOf" srcId="{F8AD2BBD-227D-4D8E-A917-3550931445DE}" destId="{10512857-0B57-4DDB-B454-36099BB08B17}" srcOrd="0" destOrd="0" presId="urn:microsoft.com/office/officeart/2005/8/layout/orgChart1"/>
    <dgm:cxn modelId="{8314095F-DD37-480A-95A6-F20329933FE1}" type="presOf" srcId="{B78CDDF9-D644-4EFC-9D35-D8F93F271062}" destId="{03C867D7-4F26-4BE0-91DC-A6C967091C77}" srcOrd="0" destOrd="0" presId="urn:microsoft.com/office/officeart/2005/8/layout/orgChart1"/>
    <dgm:cxn modelId="{AAAEEE60-E33D-4C84-A931-D8D9DF947B26}" type="presOf" srcId="{49215C61-813C-49AD-8790-8F617AF98E45}" destId="{D9C17448-03BF-455E-81B4-0E40B4832EF8}" srcOrd="0" destOrd="0" presId="urn:microsoft.com/office/officeart/2005/8/layout/orgChart1"/>
    <dgm:cxn modelId="{B5920C61-5A13-4092-BAFE-0E4A04C54F82}" type="presOf" srcId="{BD713B9B-0B4E-4375-9F4B-797D5C5B11B3}" destId="{21E31310-3922-4953-9D33-E4E289D213CC}" srcOrd="0" destOrd="0" presId="urn:microsoft.com/office/officeart/2005/8/layout/orgChart1"/>
    <dgm:cxn modelId="{5067A661-388A-491A-B439-E8CECB582549}" type="presOf" srcId="{3AE28DCE-3A07-4207-A1E0-9165A8CCD462}" destId="{D2B68863-E509-42B4-BA2D-4186173895B7}" srcOrd="0" destOrd="0" presId="urn:microsoft.com/office/officeart/2005/8/layout/orgChart1"/>
    <dgm:cxn modelId="{DB5EE962-FBA5-47BA-B3F2-5AF185272ED8}" type="presOf" srcId="{7376B8AB-F6D5-4492-84D6-1B78E581E031}" destId="{882FD136-E806-4591-9F05-7BC9DD076C7E}" srcOrd="0" destOrd="0" presId="urn:microsoft.com/office/officeart/2005/8/layout/orgChart1"/>
    <dgm:cxn modelId="{9D23FA42-A33C-4C40-B2A1-7A02B8FF888E}" type="presOf" srcId="{BB75E453-D87A-4379-A7CA-84EAEF6BCA1B}" destId="{7AD35544-DD7B-471E-B1D4-CEB3F191E25C}" srcOrd="0" destOrd="0" presId="urn:microsoft.com/office/officeart/2005/8/layout/orgChart1"/>
    <dgm:cxn modelId="{DC5CDF45-3F32-421F-A398-ACA31E25F524}" type="presOf" srcId="{E6BBABCF-B4F3-4AF9-8434-9591D077FEA4}" destId="{6686D3FD-FA2D-4FAF-B389-24EBA3D8E154}" srcOrd="1" destOrd="0" presId="urn:microsoft.com/office/officeart/2005/8/layout/orgChart1"/>
    <dgm:cxn modelId="{C0A28949-A8F0-4242-B287-AB6A03664761}" srcId="{F3D9C5D6-9DE8-4177-BDDA-09FDE4230AB8}" destId="{B0B08AD3-7E8F-4CCB-8EE5-95755C96C5E6}" srcOrd="0" destOrd="0" parTransId="{07755452-2F6F-4B08-9D32-8355C5631F3C}" sibTransId="{92B3F77C-7F86-4B63-BAE9-C88466DFAD82}"/>
    <dgm:cxn modelId="{5AD7D16C-94AD-4080-B0D7-E48E256BAF88}" type="presOf" srcId="{040DD76E-56CF-4F27-8CA4-0108832BD7ED}" destId="{3F05053A-AD92-4CA9-987A-54503EE74A75}" srcOrd="0" destOrd="0" presId="urn:microsoft.com/office/officeart/2005/8/layout/orgChart1"/>
    <dgm:cxn modelId="{FAC7FD53-2A3F-427E-A014-D42D284FB84F}" type="presOf" srcId="{02B708C9-C349-4D83-8FC9-895C6D41CDA5}" destId="{572E9595-B62C-4B11-8CC9-533A5F64055C}" srcOrd="0" destOrd="0" presId="urn:microsoft.com/office/officeart/2005/8/layout/orgChart1"/>
    <dgm:cxn modelId="{9568B975-AEBA-4962-9E27-929A0D8F5663}" type="presOf" srcId="{F3E1F9BC-E64A-4033-B228-C6639E3CCDAE}" destId="{EEA1FDCB-6CC4-4975-9EB2-489C034C0DC3}" srcOrd="0" destOrd="0" presId="urn:microsoft.com/office/officeart/2005/8/layout/orgChart1"/>
    <dgm:cxn modelId="{61857D77-59D1-4BD0-94D8-AA9C9A1854CD}" type="presOf" srcId="{9640DF1C-87CB-44C5-9239-6487C9B9C423}" destId="{89F8D768-3E5D-4B44-8E95-6F9D639FD86D}" srcOrd="0" destOrd="0" presId="urn:microsoft.com/office/officeart/2005/8/layout/orgChart1"/>
    <dgm:cxn modelId="{EF6FD381-8F07-4DE7-9B20-581D4AC7ABA6}" srcId="{040DD76E-56CF-4F27-8CA4-0108832BD7ED}" destId="{7376B8AB-F6D5-4492-84D6-1B78E581E031}" srcOrd="5" destOrd="0" parTransId="{7DA4E863-6E10-410F-9CC7-CC0FB44665B0}" sibTransId="{266DF1B3-5D1C-48FA-9E32-AD5F26EB150A}"/>
    <dgm:cxn modelId="{D06F1684-8E38-4FF0-9644-275910E88863}" type="presOf" srcId="{68A00F09-C8EF-415E-8EBD-EEB41E73675F}" destId="{2684DBA3-78C0-4B06-94DD-5DD65A0C2049}" srcOrd="1" destOrd="0" presId="urn:microsoft.com/office/officeart/2005/8/layout/orgChart1"/>
    <dgm:cxn modelId="{C66BE68A-8FDC-4548-95A4-F9EE3FBC5788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EA16ED9C-D66E-4CEC-824C-898E62146812}" type="presOf" srcId="{7AEE2A53-3AA4-4869-BFBE-3D2151ACC86A}" destId="{E4A715E6-F79A-44A0-BE72-F6EEF2F558BB}" srcOrd="1" destOrd="0" presId="urn:microsoft.com/office/officeart/2005/8/layout/orgChart1"/>
    <dgm:cxn modelId="{0CF09FA1-480E-499F-8894-AEB60256E823}" srcId="{7376B8AB-F6D5-4492-84D6-1B78E581E031}" destId="{B78CDDF9-D644-4EFC-9D35-D8F93F271062}" srcOrd="0" destOrd="0" parTransId="{0E9B0A82-7AC6-4971-A1B5-E21FA19B1B64}" sibTransId="{FB37CB85-EB1F-41FE-8D7D-2F83B315E7BC}"/>
    <dgm:cxn modelId="{7B9216A3-BEFF-432E-9E99-3593F7873ACD}" type="presOf" srcId="{E6BBABCF-B4F3-4AF9-8434-9591D077FEA4}" destId="{5E847E10-187B-4687-8167-957754E0FCEF}" srcOrd="0" destOrd="0" presId="urn:microsoft.com/office/officeart/2005/8/layout/orgChart1"/>
    <dgm:cxn modelId="{95825CA3-1C38-4B58-8710-24C7EC16AEA6}" type="presOf" srcId="{93588496-DDB1-42F7-B846-773FEE859A69}" destId="{E77731A4-8E9B-4D51-BF6F-6DEB0C17C564}" srcOrd="0" destOrd="0" presId="urn:microsoft.com/office/officeart/2005/8/layout/orgChart1"/>
    <dgm:cxn modelId="{221F47AE-6789-45A1-AADB-A69CD642B136}" type="presOf" srcId="{040DD76E-56CF-4F27-8CA4-0108832BD7ED}" destId="{7838C66F-F3A6-4223-B437-57106BAAF667}" srcOrd="1" destOrd="0" presId="urn:microsoft.com/office/officeart/2005/8/layout/orgChart1"/>
    <dgm:cxn modelId="{0E19DEB1-FB21-465F-A42C-A27308DF210E}" srcId="{040DD76E-56CF-4F27-8CA4-0108832BD7ED}" destId="{68A00F09-C8EF-415E-8EBD-EEB41E73675F}" srcOrd="3" destOrd="0" parTransId="{BD713B9B-0B4E-4375-9F4B-797D5C5B11B3}" sibTransId="{2B1968FE-E259-408C-BAEB-F2E324209725}"/>
    <dgm:cxn modelId="{D9FA2EB2-F650-4F1E-8076-215CE00ADFAB}" type="presOf" srcId="{B0B08AD3-7E8F-4CCB-8EE5-95755C96C5E6}" destId="{89114272-CF0C-48B7-B7BE-64C65636C5F4}" srcOrd="0" destOrd="0" presId="urn:microsoft.com/office/officeart/2005/8/layout/orgChart1"/>
    <dgm:cxn modelId="{3849C2B3-2E54-46AC-B69B-F828F9ECE8B1}" srcId="{040DD76E-56CF-4F27-8CA4-0108832BD7ED}" destId="{F3D9C5D6-9DE8-4177-BDDA-09FDE4230AB8}" srcOrd="0" destOrd="0" parTransId="{0FBBE1D2-E3B8-48C8-8CEF-7012A3CC0D82}" sibTransId="{90EACE78-02C0-4B71-B050-09BBF3B13A15}"/>
    <dgm:cxn modelId="{58EB87B5-FAA1-4274-B85C-780BE9C77654}" type="presOf" srcId="{98EE9CC4-03BC-44B5-B7C0-2488D6E8AA11}" destId="{D670FBEC-1DF2-430B-8C23-69D8803583D9}" srcOrd="0" destOrd="0" presId="urn:microsoft.com/office/officeart/2005/8/layout/orgChart1"/>
    <dgm:cxn modelId="{C7D237B7-E4B7-4BEF-BCA8-B20DAD3B56F2}" srcId="{3AE28DCE-3A07-4207-A1E0-9165A8CCD462}" destId="{7AEE2A53-3AA4-4869-BFBE-3D2151ACC86A}" srcOrd="0" destOrd="0" parTransId="{F8AD2BBD-227D-4D8E-A917-3550931445DE}" sibTransId="{CD87A51A-8C9C-4EF6-B330-DDC2777ECBC3}"/>
    <dgm:cxn modelId="{2BB9E1BB-FB84-49BF-AD9C-88A8FE2EF356}" type="presOf" srcId="{0E9B0A82-7AC6-4971-A1B5-E21FA19B1B64}" destId="{AAB20E82-75D3-4A70-A5F8-7F22D99A618D}" srcOrd="0" destOrd="0" presId="urn:microsoft.com/office/officeart/2005/8/layout/orgChart1"/>
    <dgm:cxn modelId="{2D02C6C1-2527-4C76-9A80-C5EDAA02A16D}" srcId="{040DD76E-56CF-4F27-8CA4-0108832BD7ED}" destId="{3AE28DCE-3A07-4207-A1E0-9165A8CCD462}" srcOrd="4" destOrd="0" parTransId="{02B708C9-C349-4D83-8FC9-895C6D41CDA5}" sibTransId="{574298C8-FC34-47A4-9C00-00A8C40B6354}"/>
    <dgm:cxn modelId="{B45341C6-8E8F-4C3F-A320-97B2E293C9A0}" type="presOf" srcId="{F3E1F9BC-E64A-4033-B228-C6639E3CCDAE}" destId="{DE99B90D-550F-461A-872F-4F86D2336F74}" srcOrd="1" destOrd="0" presId="urn:microsoft.com/office/officeart/2005/8/layout/orgChart1"/>
    <dgm:cxn modelId="{9C9186C8-356D-4CA4-8692-8429C3FA9ECD}" type="presOf" srcId="{A46D0169-3745-439C-AA9E-555C3E6681EE}" destId="{1D9AF061-7EBA-4347-A8BC-7261FF4EE0FE}" srcOrd="0" destOrd="0" presId="urn:microsoft.com/office/officeart/2005/8/layout/orgChart1"/>
    <dgm:cxn modelId="{41A1D0C9-285C-4059-AFF2-519E8DE5DBBD}" srcId="{E6BBABCF-B4F3-4AF9-8434-9591D077FEA4}" destId="{F3E1F9BC-E64A-4033-B228-C6639E3CCDAE}" srcOrd="1" destOrd="0" parTransId="{95E76312-19DC-4E95-9881-0BDC663C80FD}" sibTransId="{7626D11E-5148-4212-AA30-4BEE0E65B103}"/>
    <dgm:cxn modelId="{DE29FBD1-EC69-4282-BCB6-4A7617E91B0A}" type="presOf" srcId="{95E76312-19DC-4E95-9881-0BDC663C80FD}" destId="{F9AE505A-FCFA-4988-826B-BCAC919006B8}" srcOrd="0" destOrd="0" presId="urn:microsoft.com/office/officeart/2005/8/layout/orgChart1"/>
    <dgm:cxn modelId="{7E3BB6DC-E906-41D1-AA9D-FB745373EB61}" srcId="{040DD76E-56CF-4F27-8CA4-0108832BD7ED}" destId="{44A6095F-01B3-46D7-ACA8-59BFF97FF724}" srcOrd="2" destOrd="0" parTransId="{3EF3F899-B9C2-42BF-90A2-5B8F4E8CD265}" sibTransId="{8E549D37-3CA8-47E9-A5D4-843188300CCE}"/>
    <dgm:cxn modelId="{F7F23BE2-6C2B-4606-A5A3-11929007A55A}" type="presOf" srcId="{F3D9C5D6-9DE8-4177-BDDA-09FDE4230AB8}" destId="{FB0F3030-49DA-455A-81AD-319B9E708491}" srcOrd="1" destOrd="0" presId="urn:microsoft.com/office/officeart/2005/8/layout/orgChart1"/>
    <dgm:cxn modelId="{E4C082E2-CB3A-4045-8213-62E757F4F0F2}" type="presOf" srcId="{3EF3F899-B9C2-42BF-90A2-5B8F4E8CD265}" destId="{4C52EE74-0356-4C25-B91F-868520482B2A}" srcOrd="0" destOrd="0" presId="urn:microsoft.com/office/officeart/2005/8/layout/orgChart1"/>
    <dgm:cxn modelId="{9C8E89E5-4FFE-487A-9C00-9A53DC073B25}" srcId="{44A6095F-01B3-46D7-ACA8-59BFF97FF724}" destId="{9640DF1C-87CB-44C5-9239-6487C9B9C423}" srcOrd="0" destOrd="0" parTransId="{A46D0169-3745-439C-AA9E-555C3E6681EE}" sibTransId="{64F53395-4AD8-4B14-ABDA-EC1E26A82B9C}"/>
    <dgm:cxn modelId="{40589EE7-C81A-41AF-8F84-9FF38EB64853}" srcId="{68A00F09-C8EF-415E-8EBD-EEB41E73675F}" destId="{3E762538-5931-4801-BDD8-DE69F0364EA2}" srcOrd="1" destOrd="0" parTransId="{6B117342-8BF7-401E-9E02-8F4A62F78DF3}" sibTransId="{C7AF997D-6293-4374-A351-7FF043F78110}"/>
    <dgm:cxn modelId="{35F811EB-4852-472B-82E7-67A5CBE1D39F}" type="presOf" srcId="{93588496-DDB1-42F7-B846-773FEE859A69}" destId="{3C9A76A6-45A7-4644-ABDE-46A7039D3E1D}" srcOrd="1" destOrd="0" presId="urn:microsoft.com/office/officeart/2005/8/layout/orgChart1"/>
    <dgm:cxn modelId="{F2A231EF-A659-4B52-A47B-D5AC6A1BF468}" type="presOf" srcId="{44A6095F-01B3-46D7-ACA8-59BFF97FF724}" destId="{CF544F1E-427F-4F89-81B4-C335DA1BDC14}" srcOrd="1" destOrd="0" presId="urn:microsoft.com/office/officeart/2005/8/layout/orgChart1"/>
    <dgm:cxn modelId="{F8C839F0-1284-4B1E-9BF5-98CD541FC114}" srcId="{68A00F09-C8EF-415E-8EBD-EEB41E73675F}" destId="{BB75E453-D87A-4379-A7CA-84EAEF6BCA1B}" srcOrd="0" destOrd="0" parTransId="{98EE9CC4-03BC-44B5-B7C0-2488D6E8AA11}" sibTransId="{262AE259-124B-4E28-9BDA-2799089D87C6}"/>
    <dgm:cxn modelId="{25D5A3F6-AE13-4BAC-9ADB-1745DFDA9938}" type="presOf" srcId="{BB75E453-D87A-4379-A7CA-84EAEF6BCA1B}" destId="{4861EDCC-48D0-487A-BC7F-E79CF284AAAC}" srcOrd="1" destOrd="0" presId="urn:microsoft.com/office/officeart/2005/8/layout/orgChart1"/>
    <dgm:cxn modelId="{B7BBDFF8-51EE-4DE6-8D55-AD6580AEFEEB}" srcId="{E6BBABCF-B4F3-4AF9-8434-9591D077FEA4}" destId="{93588496-DDB1-42F7-B846-773FEE859A69}" srcOrd="0" destOrd="0" parTransId="{49215C61-813C-49AD-8790-8F617AF98E45}" sibTransId="{13338101-0F46-4174-A5A3-AB409713C18F}"/>
    <dgm:cxn modelId="{6F9872FD-F50A-46F1-8061-31F9861D184C}" type="presOf" srcId="{3AE28DCE-3A07-4207-A1E0-9165A8CCD462}" destId="{B1FC7BD9-A9CE-4723-B57B-9D435B587839}" srcOrd="1" destOrd="0" presId="urn:microsoft.com/office/officeart/2005/8/layout/orgChart1"/>
    <dgm:cxn modelId="{FA4034E8-6E76-476B-8AB8-63F98F2C4DD3}" type="presParOf" srcId="{5A8CF5A0-04D6-4202-A427-90CEF02E67DA}" destId="{00A0FADC-4687-47FF-96A4-29342E5DADF0}" srcOrd="0" destOrd="0" presId="urn:microsoft.com/office/officeart/2005/8/layout/orgChart1"/>
    <dgm:cxn modelId="{123C36E6-A392-4C8A-B353-165AE1E3A440}" type="presParOf" srcId="{00A0FADC-4687-47FF-96A4-29342E5DADF0}" destId="{3CF91F0A-6193-4B91-923D-894584D62ECF}" srcOrd="0" destOrd="0" presId="urn:microsoft.com/office/officeart/2005/8/layout/orgChart1"/>
    <dgm:cxn modelId="{0A3694C3-8830-4F52-BCC4-DCF1D4006FF8}" type="presParOf" srcId="{3CF91F0A-6193-4B91-923D-894584D62ECF}" destId="{3F05053A-AD92-4CA9-987A-54503EE74A75}" srcOrd="0" destOrd="0" presId="urn:microsoft.com/office/officeart/2005/8/layout/orgChart1"/>
    <dgm:cxn modelId="{D93E9976-E338-4370-9A01-9BF1C301122C}" type="presParOf" srcId="{3CF91F0A-6193-4B91-923D-894584D62ECF}" destId="{7838C66F-F3A6-4223-B437-57106BAAF667}" srcOrd="1" destOrd="0" presId="urn:microsoft.com/office/officeart/2005/8/layout/orgChart1"/>
    <dgm:cxn modelId="{38FA52BC-B2CA-4FC0-8844-B2BFAA60E220}" type="presParOf" srcId="{00A0FADC-4687-47FF-96A4-29342E5DADF0}" destId="{241B7D12-5DEB-4ED0-AA00-7E32FCBBAB24}" srcOrd="1" destOrd="0" presId="urn:microsoft.com/office/officeart/2005/8/layout/orgChart1"/>
    <dgm:cxn modelId="{84F7C76E-8BBA-4056-AF4A-4110E9178F95}" type="presParOf" srcId="{241B7D12-5DEB-4ED0-AA00-7E32FCBBAB24}" destId="{EBDDD33B-F223-442F-AD4D-758B0D923474}" srcOrd="0" destOrd="0" presId="urn:microsoft.com/office/officeart/2005/8/layout/orgChart1"/>
    <dgm:cxn modelId="{58437B4F-A657-487E-AC02-664DFDABD51F}" type="presParOf" srcId="{241B7D12-5DEB-4ED0-AA00-7E32FCBBAB24}" destId="{0EEC52F1-9E4C-4C2A-8B49-AF13EA9C5AD2}" srcOrd="1" destOrd="0" presId="urn:microsoft.com/office/officeart/2005/8/layout/orgChart1"/>
    <dgm:cxn modelId="{38EE3763-9956-468F-AE66-A8C51AC46F2C}" type="presParOf" srcId="{0EEC52F1-9E4C-4C2A-8B49-AF13EA9C5AD2}" destId="{CE7B9829-7840-4FB5-A0E8-C33C0A141A4E}" srcOrd="0" destOrd="0" presId="urn:microsoft.com/office/officeart/2005/8/layout/orgChart1"/>
    <dgm:cxn modelId="{A90AEF3D-AEE3-4AE2-95EC-2085127E5EE5}" type="presParOf" srcId="{CE7B9829-7840-4FB5-A0E8-C33C0A141A4E}" destId="{4C81A2DE-EFF4-450D-A4F6-26F811063965}" srcOrd="0" destOrd="0" presId="urn:microsoft.com/office/officeart/2005/8/layout/orgChart1"/>
    <dgm:cxn modelId="{DD1F8023-6493-4106-B662-742EFB35B995}" type="presParOf" srcId="{CE7B9829-7840-4FB5-A0E8-C33C0A141A4E}" destId="{FB0F3030-49DA-455A-81AD-319B9E708491}" srcOrd="1" destOrd="0" presId="urn:microsoft.com/office/officeart/2005/8/layout/orgChart1"/>
    <dgm:cxn modelId="{EDDBF612-5016-4149-A25A-BAF6F45D56B9}" type="presParOf" srcId="{0EEC52F1-9E4C-4C2A-8B49-AF13EA9C5AD2}" destId="{1C264070-1D52-41BC-B34E-F88724027269}" srcOrd="1" destOrd="0" presId="urn:microsoft.com/office/officeart/2005/8/layout/orgChart1"/>
    <dgm:cxn modelId="{C2C8C28B-4E12-4B9A-8699-AE3D5433C281}" type="presParOf" srcId="{1C264070-1D52-41BC-B34E-F88724027269}" destId="{83BD8425-4637-470F-AE6B-D0A1E10324CC}" srcOrd="0" destOrd="0" presId="urn:microsoft.com/office/officeart/2005/8/layout/orgChart1"/>
    <dgm:cxn modelId="{0B18D330-B987-4111-A105-9AD077574982}" type="presParOf" srcId="{1C264070-1D52-41BC-B34E-F88724027269}" destId="{7467A8A4-2E7C-4583-BFD8-6A170186A197}" srcOrd="1" destOrd="0" presId="urn:microsoft.com/office/officeart/2005/8/layout/orgChart1"/>
    <dgm:cxn modelId="{B45EBA92-DF89-4B82-9748-B423CBEC3330}" type="presParOf" srcId="{7467A8A4-2E7C-4583-BFD8-6A170186A197}" destId="{0C42E590-695A-4AD6-8450-0D1FA3219A12}" srcOrd="0" destOrd="0" presId="urn:microsoft.com/office/officeart/2005/8/layout/orgChart1"/>
    <dgm:cxn modelId="{A18F5847-0D9E-4163-9149-A90F15142837}" type="presParOf" srcId="{0C42E590-695A-4AD6-8450-0D1FA3219A12}" destId="{89114272-CF0C-48B7-B7BE-64C65636C5F4}" srcOrd="0" destOrd="0" presId="urn:microsoft.com/office/officeart/2005/8/layout/orgChart1"/>
    <dgm:cxn modelId="{911A21BA-307E-4BC0-A18B-5FCCC68CC405}" type="presParOf" srcId="{0C42E590-695A-4AD6-8450-0D1FA3219A12}" destId="{1E4901C0-6F9B-4DA4-87FB-B3A540B72804}" srcOrd="1" destOrd="0" presId="urn:microsoft.com/office/officeart/2005/8/layout/orgChart1"/>
    <dgm:cxn modelId="{40E4825D-5CA1-452D-B4F0-5E359DDA4958}" type="presParOf" srcId="{7467A8A4-2E7C-4583-BFD8-6A170186A197}" destId="{17CDF6B8-89C6-420F-B096-4FFBA3E1568A}" srcOrd="1" destOrd="0" presId="urn:microsoft.com/office/officeart/2005/8/layout/orgChart1"/>
    <dgm:cxn modelId="{7A66FB90-14A2-4607-BEC7-8F93F96EDF20}" type="presParOf" srcId="{7467A8A4-2E7C-4583-BFD8-6A170186A197}" destId="{00E876B2-BD71-4A6A-9068-AFFFBC90BF18}" srcOrd="2" destOrd="0" presId="urn:microsoft.com/office/officeart/2005/8/layout/orgChart1"/>
    <dgm:cxn modelId="{8CEFF771-04F1-47EA-98CF-1559004D9B3F}" type="presParOf" srcId="{0EEC52F1-9E4C-4C2A-8B49-AF13EA9C5AD2}" destId="{5975F904-3033-48F1-BB72-1D28F7523D61}" srcOrd="2" destOrd="0" presId="urn:microsoft.com/office/officeart/2005/8/layout/orgChart1"/>
    <dgm:cxn modelId="{C386CCBC-B749-4B0F-B1F0-2D8F15EA7255}" type="presParOf" srcId="{241B7D12-5DEB-4ED0-AA00-7E32FCBBAB24}" destId="{C6BD306B-5271-4AAB-B0DF-CEFC95E2DEDA}" srcOrd="2" destOrd="0" presId="urn:microsoft.com/office/officeart/2005/8/layout/orgChart1"/>
    <dgm:cxn modelId="{31DC44C5-5DBC-4CD7-BB81-AE3C7B9AE3F2}" type="presParOf" srcId="{241B7D12-5DEB-4ED0-AA00-7E32FCBBAB24}" destId="{FBC5EAAE-5F02-4B58-B0E4-979F5812CF12}" srcOrd="3" destOrd="0" presId="urn:microsoft.com/office/officeart/2005/8/layout/orgChart1"/>
    <dgm:cxn modelId="{E874E01D-35A7-4C43-B5A9-26CCA7DF0A49}" type="presParOf" srcId="{FBC5EAAE-5F02-4B58-B0E4-979F5812CF12}" destId="{38B8C19C-B23E-47C8-A9F1-437D812610A4}" srcOrd="0" destOrd="0" presId="urn:microsoft.com/office/officeart/2005/8/layout/orgChart1"/>
    <dgm:cxn modelId="{E123856B-E25F-4BF8-B47A-22A2F0D8A124}" type="presParOf" srcId="{38B8C19C-B23E-47C8-A9F1-437D812610A4}" destId="{5E847E10-187B-4687-8167-957754E0FCEF}" srcOrd="0" destOrd="0" presId="urn:microsoft.com/office/officeart/2005/8/layout/orgChart1"/>
    <dgm:cxn modelId="{17C0C8CD-338D-4174-8A3D-F1CA6E824059}" type="presParOf" srcId="{38B8C19C-B23E-47C8-A9F1-437D812610A4}" destId="{6686D3FD-FA2D-4FAF-B389-24EBA3D8E154}" srcOrd="1" destOrd="0" presId="urn:microsoft.com/office/officeart/2005/8/layout/orgChart1"/>
    <dgm:cxn modelId="{6B3894F8-C281-4ECC-9FBD-9D531089696D}" type="presParOf" srcId="{FBC5EAAE-5F02-4B58-B0E4-979F5812CF12}" destId="{3FA66724-8B11-45E8-8CCD-6D4F5360B673}" srcOrd="1" destOrd="0" presId="urn:microsoft.com/office/officeart/2005/8/layout/orgChart1"/>
    <dgm:cxn modelId="{F504617C-D5A6-40DB-92AA-9932A17606D8}" type="presParOf" srcId="{3FA66724-8B11-45E8-8CCD-6D4F5360B673}" destId="{D9C17448-03BF-455E-81B4-0E40B4832EF8}" srcOrd="0" destOrd="0" presId="urn:microsoft.com/office/officeart/2005/8/layout/orgChart1"/>
    <dgm:cxn modelId="{99F2BC79-08DE-4DEF-B6AB-2ECC9F8F6093}" type="presParOf" srcId="{3FA66724-8B11-45E8-8CCD-6D4F5360B673}" destId="{3184C39E-A1A1-42C7-AFDB-7DB83B8CFF7D}" srcOrd="1" destOrd="0" presId="urn:microsoft.com/office/officeart/2005/8/layout/orgChart1"/>
    <dgm:cxn modelId="{0DEC5CC8-1922-42CC-8539-8AD16E090094}" type="presParOf" srcId="{3184C39E-A1A1-42C7-AFDB-7DB83B8CFF7D}" destId="{EB40AA69-B1B5-4D3D-8857-CCCB59527800}" srcOrd="0" destOrd="0" presId="urn:microsoft.com/office/officeart/2005/8/layout/orgChart1"/>
    <dgm:cxn modelId="{594F572D-C1A5-4B80-83BD-0D52FDF70164}" type="presParOf" srcId="{EB40AA69-B1B5-4D3D-8857-CCCB59527800}" destId="{E77731A4-8E9B-4D51-BF6F-6DEB0C17C564}" srcOrd="0" destOrd="0" presId="urn:microsoft.com/office/officeart/2005/8/layout/orgChart1"/>
    <dgm:cxn modelId="{E805B62A-8F24-4D22-B3A9-3E487DB0B3BE}" type="presParOf" srcId="{EB40AA69-B1B5-4D3D-8857-CCCB59527800}" destId="{3C9A76A6-45A7-4644-ABDE-46A7039D3E1D}" srcOrd="1" destOrd="0" presId="urn:microsoft.com/office/officeart/2005/8/layout/orgChart1"/>
    <dgm:cxn modelId="{410DBF23-6024-4064-9EB3-97E5225FF220}" type="presParOf" srcId="{3184C39E-A1A1-42C7-AFDB-7DB83B8CFF7D}" destId="{13275034-5D28-4559-9057-7921659348A5}" srcOrd="1" destOrd="0" presId="urn:microsoft.com/office/officeart/2005/8/layout/orgChart1"/>
    <dgm:cxn modelId="{A3997F01-A174-40F8-941F-17DC9E24C93E}" type="presParOf" srcId="{3184C39E-A1A1-42C7-AFDB-7DB83B8CFF7D}" destId="{26F9E366-0D3F-49FE-AF48-2B8B62E24BFA}" srcOrd="2" destOrd="0" presId="urn:microsoft.com/office/officeart/2005/8/layout/orgChart1"/>
    <dgm:cxn modelId="{910C2A3A-833C-4C56-829A-A84B07A44126}" type="presParOf" srcId="{3FA66724-8B11-45E8-8CCD-6D4F5360B673}" destId="{F9AE505A-FCFA-4988-826B-BCAC919006B8}" srcOrd="2" destOrd="0" presId="urn:microsoft.com/office/officeart/2005/8/layout/orgChart1"/>
    <dgm:cxn modelId="{AD11D04C-3279-49A7-BA7E-0101F777B0C5}" type="presParOf" srcId="{3FA66724-8B11-45E8-8CCD-6D4F5360B673}" destId="{30CE1057-7C40-48AA-B18E-85FCF8F2E359}" srcOrd="3" destOrd="0" presId="urn:microsoft.com/office/officeart/2005/8/layout/orgChart1"/>
    <dgm:cxn modelId="{73A2DF61-EAD5-480F-9CC7-9079A92AFBB3}" type="presParOf" srcId="{30CE1057-7C40-48AA-B18E-85FCF8F2E359}" destId="{413A6321-304C-4B62-BCF6-DF9260BF2A40}" srcOrd="0" destOrd="0" presId="urn:microsoft.com/office/officeart/2005/8/layout/orgChart1"/>
    <dgm:cxn modelId="{CAD14B01-BAF8-450C-A0C2-179010DC22FF}" type="presParOf" srcId="{413A6321-304C-4B62-BCF6-DF9260BF2A40}" destId="{EEA1FDCB-6CC4-4975-9EB2-489C034C0DC3}" srcOrd="0" destOrd="0" presId="urn:microsoft.com/office/officeart/2005/8/layout/orgChart1"/>
    <dgm:cxn modelId="{231EBFF8-99FB-4A34-8039-39960F786B53}" type="presParOf" srcId="{413A6321-304C-4B62-BCF6-DF9260BF2A40}" destId="{DE99B90D-550F-461A-872F-4F86D2336F74}" srcOrd="1" destOrd="0" presId="urn:microsoft.com/office/officeart/2005/8/layout/orgChart1"/>
    <dgm:cxn modelId="{F4C67B06-3EAA-4A78-AB88-E1C62510DFB6}" type="presParOf" srcId="{30CE1057-7C40-48AA-B18E-85FCF8F2E359}" destId="{99E4ACB4-6389-47AE-A8A8-D7E8A2BFB34A}" srcOrd="1" destOrd="0" presId="urn:microsoft.com/office/officeart/2005/8/layout/orgChart1"/>
    <dgm:cxn modelId="{F829C0FC-F9E5-47D3-A646-07B349A4BE04}" type="presParOf" srcId="{30CE1057-7C40-48AA-B18E-85FCF8F2E359}" destId="{E465E860-8F43-4A98-AEDE-2E20519F5797}" srcOrd="2" destOrd="0" presId="urn:microsoft.com/office/officeart/2005/8/layout/orgChart1"/>
    <dgm:cxn modelId="{04BB04B0-4F0E-407A-BA79-6016587D26EF}" type="presParOf" srcId="{FBC5EAAE-5F02-4B58-B0E4-979F5812CF12}" destId="{C6AEE328-CDA5-4F5D-9D50-C4ADD78E5875}" srcOrd="2" destOrd="0" presId="urn:microsoft.com/office/officeart/2005/8/layout/orgChart1"/>
    <dgm:cxn modelId="{4AEA7FB3-30E5-4BEC-826E-0DF339DCE5B5}" type="presParOf" srcId="{241B7D12-5DEB-4ED0-AA00-7E32FCBBAB24}" destId="{4C52EE74-0356-4C25-B91F-868520482B2A}" srcOrd="4" destOrd="0" presId="urn:microsoft.com/office/officeart/2005/8/layout/orgChart1"/>
    <dgm:cxn modelId="{2BBDE81B-FBF8-4B9A-BDFB-1D1DEABE2FD7}" type="presParOf" srcId="{241B7D12-5DEB-4ED0-AA00-7E32FCBBAB24}" destId="{7CBA41AE-5E68-4049-A080-F447A2F80C2F}" srcOrd="5" destOrd="0" presId="urn:microsoft.com/office/officeart/2005/8/layout/orgChart1"/>
    <dgm:cxn modelId="{B8B732BD-9DE7-4455-8269-861E6BA0200F}" type="presParOf" srcId="{7CBA41AE-5E68-4049-A080-F447A2F80C2F}" destId="{C21E61F3-7995-4A09-8B56-8342CA5E1892}" srcOrd="0" destOrd="0" presId="urn:microsoft.com/office/officeart/2005/8/layout/orgChart1"/>
    <dgm:cxn modelId="{39850CF7-638A-4EE6-8B8D-0D6C7F174B05}" type="presParOf" srcId="{C21E61F3-7995-4A09-8B56-8342CA5E1892}" destId="{E1DE2E46-16B2-4015-92E2-5DAF1F365AE1}" srcOrd="0" destOrd="0" presId="urn:microsoft.com/office/officeart/2005/8/layout/orgChart1"/>
    <dgm:cxn modelId="{D4664188-545A-4FAB-B165-F33A19D986F8}" type="presParOf" srcId="{C21E61F3-7995-4A09-8B56-8342CA5E1892}" destId="{CF544F1E-427F-4F89-81B4-C335DA1BDC14}" srcOrd="1" destOrd="0" presId="urn:microsoft.com/office/officeart/2005/8/layout/orgChart1"/>
    <dgm:cxn modelId="{F7AC4A23-1FA1-4954-878F-2AA8D24F7A9E}" type="presParOf" srcId="{7CBA41AE-5E68-4049-A080-F447A2F80C2F}" destId="{5652B981-EB5D-46C5-92A1-A8BB64D8C1F1}" srcOrd="1" destOrd="0" presId="urn:microsoft.com/office/officeart/2005/8/layout/orgChart1"/>
    <dgm:cxn modelId="{6012E8F1-0961-43C4-B969-8C03666C489D}" type="presParOf" srcId="{5652B981-EB5D-46C5-92A1-A8BB64D8C1F1}" destId="{1D9AF061-7EBA-4347-A8BC-7261FF4EE0FE}" srcOrd="0" destOrd="0" presId="urn:microsoft.com/office/officeart/2005/8/layout/orgChart1"/>
    <dgm:cxn modelId="{7CBFD6EF-1782-484B-B3E6-3E066375565D}" type="presParOf" srcId="{5652B981-EB5D-46C5-92A1-A8BB64D8C1F1}" destId="{85F13AA4-3D37-4154-BC7D-72F8D99831B4}" srcOrd="1" destOrd="0" presId="urn:microsoft.com/office/officeart/2005/8/layout/orgChart1"/>
    <dgm:cxn modelId="{EB138AC5-586F-41F3-B852-DEF0CFA4F0E4}" type="presParOf" srcId="{85F13AA4-3D37-4154-BC7D-72F8D99831B4}" destId="{1623EADD-D262-4FD5-9B6E-04510306645F}" srcOrd="0" destOrd="0" presId="urn:microsoft.com/office/officeart/2005/8/layout/orgChart1"/>
    <dgm:cxn modelId="{0F9C099E-8055-4F63-8218-F9BE87434128}" type="presParOf" srcId="{1623EADD-D262-4FD5-9B6E-04510306645F}" destId="{89F8D768-3E5D-4B44-8E95-6F9D639FD86D}" srcOrd="0" destOrd="0" presId="urn:microsoft.com/office/officeart/2005/8/layout/orgChart1"/>
    <dgm:cxn modelId="{0ED257B9-460E-4FBC-BCB6-30C9AE2DDE51}" type="presParOf" srcId="{1623EADD-D262-4FD5-9B6E-04510306645F}" destId="{88CAF1A3-1134-4F2C-967E-4444DB8F9293}" srcOrd="1" destOrd="0" presId="urn:microsoft.com/office/officeart/2005/8/layout/orgChart1"/>
    <dgm:cxn modelId="{37A3DA1A-D218-46CC-A55B-9BBA96E412BF}" type="presParOf" srcId="{85F13AA4-3D37-4154-BC7D-72F8D99831B4}" destId="{EF0AE002-61C5-484D-B972-1C4908E6FFA3}" srcOrd="1" destOrd="0" presId="urn:microsoft.com/office/officeart/2005/8/layout/orgChart1"/>
    <dgm:cxn modelId="{C48B76AA-D319-4F51-9897-8315540AD6F2}" type="presParOf" srcId="{85F13AA4-3D37-4154-BC7D-72F8D99831B4}" destId="{1F8B1EC3-7535-4209-B805-3EE4649CA1A5}" srcOrd="2" destOrd="0" presId="urn:microsoft.com/office/officeart/2005/8/layout/orgChart1"/>
    <dgm:cxn modelId="{89796C47-F35C-46F6-A5BB-7854B05B4658}" type="presParOf" srcId="{7CBA41AE-5E68-4049-A080-F447A2F80C2F}" destId="{4913AC4D-5FE5-4281-B2AE-1B72AD14BBB5}" srcOrd="2" destOrd="0" presId="urn:microsoft.com/office/officeart/2005/8/layout/orgChart1"/>
    <dgm:cxn modelId="{958A3F07-AEBA-457D-92F1-AFABE490D5E0}" type="presParOf" srcId="{241B7D12-5DEB-4ED0-AA00-7E32FCBBAB24}" destId="{21E31310-3922-4953-9D33-E4E289D213CC}" srcOrd="6" destOrd="0" presId="urn:microsoft.com/office/officeart/2005/8/layout/orgChart1"/>
    <dgm:cxn modelId="{164AA0DB-71B7-4DD6-A3E2-376BD311A517}" type="presParOf" srcId="{241B7D12-5DEB-4ED0-AA00-7E32FCBBAB24}" destId="{A05C2D35-FBA2-4C8F-8CCC-A3051B469209}" srcOrd="7" destOrd="0" presId="urn:microsoft.com/office/officeart/2005/8/layout/orgChart1"/>
    <dgm:cxn modelId="{CC08BF01-1D88-4A9C-865D-B5EA58258D54}" type="presParOf" srcId="{A05C2D35-FBA2-4C8F-8CCC-A3051B469209}" destId="{014C0811-D70F-4906-B1DF-06BC268166C5}" srcOrd="0" destOrd="0" presId="urn:microsoft.com/office/officeart/2005/8/layout/orgChart1"/>
    <dgm:cxn modelId="{DD28E6D3-C8EB-4D8F-A7DB-B31B76AE1725}" type="presParOf" srcId="{014C0811-D70F-4906-B1DF-06BC268166C5}" destId="{536330F1-3B8A-41C7-8E1D-BE7929ADDB09}" srcOrd="0" destOrd="0" presId="urn:microsoft.com/office/officeart/2005/8/layout/orgChart1"/>
    <dgm:cxn modelId="{5CACF9A9-6380-469B-8BEC-4064C6BDCC9D}" type="presParOf" srcId="{014C0811-D70F-4906-B1DF-06BC268166C5}" destId="{2684DBA3-78C0-4B06-94DD-5DD65A0C2049}" srcOrd="1" destOrd="0" presId="urn:microsoft.com/office/officeart/2005/8/layout/orgChart1"/>
    <dgm:cxn modelId="{63D22ED5-4E7D-47F2-BB93-8C99D0E5FECF}" type="presParOf" srcId="{A05C2D35-FBA2-4C8F-8CCC-A3051B469209}" destId="{5AE0A416-BA3E-4938-9EBA-AC64018ACE8D}" srcOrd="1" destOrd="0" presId="urn:microsoft.com/office/officeart/2005/8/layout/orgChart1"/>
    <dgm:cxn modelId="{9A3CB316-E076-4BEB-B2BB-2F323D9EF76E}" type="presParOf" srcId="{5AE0A416-BA3E-4938-9EBA-AC64018ACE8D}" destId="{D670FBEC-1DF2-430B-8C23-69D8803583D9}" srcOrd="0" destOrd="0" presId="urn:microsoft.com/office/officeart/2005/8/layout/orgChart1"/>
    <dgm:cxn modelId="{9429F34C-4A44-4F2A-9787-E41B602F4F5C}" type="presParOf" srcId="{5AE0A416-BA3E-4938-9EBA-AC64018ACE8D}" destId="{7CB9FD27-FFC9-4C09-876A-B8B092C0F880}" srcOrd="1" destOrd="0" presId="urn:microsoft.com/office/officeart/2005/8/layout/orgChart1"/>
    <dgm:cxn modelId="{FA056C97-7D7D-4A11-84AE-CC9A641289B4}" type="presParOf" srcId="{7CB9FD27-FFC9-4C09-876A-B8B092C0F880}" destId="{38271B57-7727-4A44-A380-9705548766DE}" srcOrd="0" destOrd="0" presId="urn:microsoft.com/office/officeart/2005/8/layout/orgChart1"/>
    <dgm:cxn modelId="{16499AA6-0B1C-4702-81AD-C246BD5C7E54}" type="presParOf" srcId="{38271B57-7727-4A44-A380-9705548766DE}" destId="{7AD35544-DD7B-471E-B1D4-CEB3F191E25C}" srcOrd="0" destOrd="0" presId="urn:microsoft.com/office/officeart/2005/8/layout/orgChart1"/>
    <dgm:cxn modelId="{A1AF0269-B335-4A57-8BB5-7EF92821304E}" type="presParOf" srcId="{38271B57-7727-4A44-A380-9705548766DE}" destId="{4861EDCC-48D0-487A-BC7F-E79CF284AAAC}" srcOrd="1" destOrd="0" presId="urn:microsoft.com/office/officeart/2005/8/layout/orgChart1"/>
    <dgm:cxn modelId="{66AEED04-A541-44BB-994D-96B10FE2C2D8}" type="presParOf" srcId="{7CB9FD27-FFC9-4C09-876A-B8B092C0F880}" destId="{6683CA58-B5D8-4F43-8F52-200DC7A8A10D}" srcOrd="1" destOrd="0" presId="urn:microsoft.com/office/officeart/2005/8/layout/orgChart1"/>
    <dgm:cxn modelId="{1E7FFE21-8FDE-4125-ACC7-EA33C1D115EE}" type="presParOf" srcId="{7CB9FD27-FFC9-4C09-876A-B8B092C0F880}" destId="{2FEFAECF-A411-4492-928E-BEF62CD2C69E}" srcOrd="2" destOrd="0" presId="urn:microsoft.com/office/officeart/2005/8/layout/orgChart1"/>
    <dgm:cxn modelId="{60374CFC-CA67-4DD9-95C2-B80BE7F4B632}" type="presParOf" srcId="{5AE0A416-BA3E-4938-9EBA-AC64018ACE8D}" destId="{08EED2D6-4336-43AD-A15F-46A46AE07788}" srcOrd="2" destOrd="0" presId="urn:microsoft.com/office/officeart/2005/8/layout/orgChart1"/>
    <dgm:cxn modelId="{2E065114-AF4A-4171-BA11-A206CEBA6C9E}" type="presParOf" srcId="{5AE0A416-BA3E-4938-9EBA-AC64018ACE8D}" destId="{AEB100EC-FE48-4E3E-83FD-DE01AB7F0CBB}" srcOrd="3" destOrd="0" presId="urn:microsoft.com/office/officeart/2005/8/layout/orgChart1"/>
    <dgm:cxn modelId="{16547291-B20A-43BE-B29D-3700D808BCB6}" type="presParOf" srcId="{AEB100EC-FE48-4E3E-83FD-DE01AB7F0CBB}" destId="{BCB9D628-1C48-4FB6-9A04-84DA5D7626CB}" srcOrd="0" destOrd="0" presId="urn:microsoft.com/office/officeart/2005/8/layout/orgChart1"/>
    <dgm:cxn modelId="{2152BD56-56D4-4977-835A-4BCCA6D7D6DC}" type="presParOf" srcId="{BCB9D628-1C48-4FB6-9A04-84DA5D7626CB}" destId="{85077965-9386-43A5-AF5F-3094EE9DE711}" srcOrd="0" destOrd="0" presId="urn:microsoft.com/office/officeart/2005/8/layout/orgChart1"/>
    <dgm:cxn modelId="{465919DB-9111-47F9-9624-16AC34CE04C6}" type="presParOf" srcId="{BCB9D628-1C48-4FB6-9A04-84DA5D7626CB}" destId="{7BF152E8-4F48-4FE4-89E2-7E1FC238B2B8}" srcOrd="1" destOrd="0" presId="urn:microsoft.com/office/officeart/2005/8/layout/orgChart1"/>
    <dgm:cxn modelId="{6302E800-54BF-4307-A123-22BF177A9CD3}" type="presParOf" srcId="{AEB100EC-FE48-4E3E-83FD-DE01AB7F0CBB}" destId="{277AF4DA-3E41-4DF8-B70B-AE71A7E1D820}" srcOrd="1" destOrd="0" presId="urn:microsoft.com/office/officeart/2005/8/layout/orgChart1"/>
    <dgm:cxn modelId="{688CBE98-BD6D-4B0A-9A30-CE1B5F28B0DE}" type="presParOf" srcId="{AEB100EC-FE48-4E3E-83FD-DE01AB7F0CBB}" destId="{8AC70140-575C-414A-BC7D-D2B95417AD46}" srcOrd="2" destOrd="0" presId="urn:microsoft.com/office/officeart/2005/8/layout/orgChart1"/>
    <dgm:cxn modelId="{938C9E0E-0E96-4593-A4FD-E34E4F52470F}" type="presParOf" srcId="{A05C2D35-FBA2-4C8F-8CCC-A3051B469209}" destId="{5CEE0DA5-4DB5-4C6D-9D4F-04C8EE236337}" srcOrd="2" destOrd="0" presId="urn:microsoft.com/office/officeart/2005/8/layout/orgChart1"/>
    <dgm:cxn modelId="{8726EB6E-F9B7-4200-BCD6-22C07D24F26B}" type="presParOf" srcId="{241B7D12-5DEB-4ED0-AA00-7E32FCBBAB24}" destId="{572E9595-B62C-4B11-8CC9-533A5F64055C}" srcOrd="8" destOrd="0" presId="urn:microsoft.com/office/officeart/2005/8/layout/orgChart1"/>
    <dgm:cxn modelId="{A562A10F-16F9-4D69-87FA-38536B605B22}" type="presParOf" srcId="{241B7D12-5DEB-4ED0-AA00-7E32FCBBAB24}" destId="{310B115F-B7EE-4882-82B1-443C493F1281}" srcOrd="9" destOrd="0" presId="urn:microsoft.com/office/officeart/2005/8/layout/orgChart1"/>
    <dgm:cxn modelId="{04C44DC9-AFDB-4011-AED4-EA3E321537CE}" type="presParOf" srcId="{310B115F-B7EE-4882-82B1-443C493F1281}" destId="{6B44949C-0511-43A4-8CC2-D6305AA532F2}" srcOrd="0" destOrd="0" presId="urn:microsoft.com/office/officeart/2005/8/layout/orgChart1"/>
    <dgm:cxn modelId="{8B7ECBA4-317B-4682-8C6A-ECE07559511E}" type="presParOf" srcId="{6B44949C-0511-43A4-8CC2-D6305AA532F2}" destId="{D2B68863-E509-42B4-BA2D-4186173895B7}" srcOrd="0" destOrd="0" presId="urn:microsoft.com/office/officeart/2005/8/layout/orgChart1"/>
    <dgm:cxn modelId="{E9638B9E-A886-4687-B9CC-13AE2C27A5BB}" type="presParOf" srcId="{6B44949C-0511-43A4-8CC2-D6305AA532F2}" destId="{B1FC7BD9-A9CE-4723-B57B-9D435B587839}" srcOrd="1" destOrd="0" presId="urn:microsoft.com/office/officeart/2005/8/layout/orgChart1"/>
    <dgm:cxn modelId="{75EE6AF4-7122-4A7A-A4C6-9EB6C1E068E1}" type="presParOf" srcId="{310B115F-B7EE-4882-82B1-443C493F1281}" destId="{76828566-2627-4228-902C-3340B4E90678}" srcOrd="1" destOrd="0" presId="urn:microsoft.com/office/officeart/2005/8/layout/orgChart1"/>
    <dgm:cxn modelId="{F2DB745F-2A01-4159-A8FB-62A14A4274D0}" type="presParOf" srcId="{76828566-2627-4228-902C-3340B4E90678}" destId="{10512857-0B57-4DDB-B454-36099BB08B17}" srcOrd="0" destOrd="0" presId="urn:microsoft.com/office/officeart/2005/8/layout/orgChart1"/>
    <dgm:cxn modelId="{5F64A368-14AC-4A6E-BF93-7F2E5BB1A5EB}" type="presParOf" srcId="{76828566-2627-4228-902C-3340B4E90678}" destId="{F1713120-1E6D-4545-A693-4B0FE2629CD0}" srcOrd="1" destOrd="0" presId="urn:microsoft.com/office/officeart/2005/8/layout/orgChart1"/>
    <dgm:cxn modelId="{A949B185-3874-4DC0-83F4-0F2F5FF85D1E}" type="presParOf" srcId="{F1713120-1E6D-4545-A693-4B0FE2629CD0}" destId="{8917A774-BD13-42E5-9155-6F890B53EF96}" srcOrd="0" destOrd="0" presId="urn:microsoft.com/office/officeart/2005/8/layout/orgChart1"/>
    <dgm:cxn modelId="{55629B7E-71A4-4D70-8047-6ABAB82C3D1B}" type="presParOf" srcId="{8917A774-BD13-42E5-9155-6F890B53EF96}" destId="{6ED6E5A9-3058-4EA2-AB65-F57AED0152C0}" srcOrd="0" destOrd="0" presId="urn:microsoft.com/office/officeart/2005/8/layout/orgChart1"/>
    <dgm:cxn modelId="{B696D782-C3C0-4511-853B-6D31C346F4C6}" type="presParOf" srcId="{8917A774-BD13-42E5-9155-6F890B53EF96}" destId="{E4A715E6-F79A-44A0-BE72-F6EEF2F558BB}" srcOrd="1" destOrd="0" presId="urn:microsoft.com/office/officeart/2005/8/layout/orgChart1"/>
    <dgm:cxn modelId="{3DC0361D-DF29-4E18-8E81-5B1108395BF2}" type="presParOf" srcId="{F1713120-1E6D-4545-A693-4B0FE2629CD0}" destId="{1FA6F06D-B98A-4D62-B1F1-B676987FE881}" srcOrd="1" destOrd="0" presId="urn:microsoft.com/office/officeart/2005/8/layout/orgChart1"/>
    <dgm:cxn modelId="{664951D4-B5B7-4F4C-B8F2-6922E55E737E}" type="presParOf" srcId="{F1713120-1E6D-4545-A693-4B0FE2629CD0}" destId="{755DF595-6B9A-4896-88B1-1F15A05BD976}" srcOrd="2" destOrd="0" presId="urn:microsoft.com/office/officeart/2005/8/layout/orgChart1"/>
    <dgm:cxn modelId="{6E5DD197-A5C0-4960-A50F-FA45433D03D0}" type="presParOf" srcId="{310B115F-B7EE-4882-82B1-443C493F1281}" destId="{28B53702-4EB6-4729-9A0A-7183774587ED}" srcOrd="2" destOrd="0" presId="urn:microsoft.com/office/officeart/2005/8/layout/orgChart1"/>
    <dgm:cxn modelId="{722C4474-FEA9-4582-88DD-3CA0B77B167C}" type="presParOf" srcId="{241B7D12-5DEB-4ED0-AA00-7E32FCBBAB24}" destId="{1CA6E809-E306-4E5E-ABB8-D4C0D0790172}" srcOrd="10" destOrd="0" presId="urn:microsoft.com/office/officeart/2005/8/layout/orgChart1"/>
    <dgm:cxn modelId="{91AD70F3-D564-4274-A5CE-9842081B9F51}" type="presParOf" srcId="{241B7D12-5DEB-4ED0-AA00-7E32FCBBAB24}" destId="{EA83E1AD-EEC6-4C35-80C7-0B3BA25A9C47}" srcOrd="11" destOrd="0" presId="urn:microsoft.com/office/officeart/2005/8/layout/orgChart1"/>
    <dgm:cxn modelId="{647BD31B-9F6A-4EAB-82EA-BC482EBC3ACC}" type="presParOf" srcId="{EA83E1AD-EEC6-4C35-80C7-0B3BA25A9C47}" destId="{E6A4E5C5-C1E2-42FA-9545-3B56C387F1A2}" srcOrd="0" destOrd="0" presId="urn:microsoft.com/office/officeart/2005/8/layout/orgChart1"/>
    <dgm:cxn modelId="{3E9BC731-48C6-426F-B309-B9249876B35D}" type="presParOf" srcId="{E6A4E5C5-C1E2-42FA-9545-3B56C387F1A2}" destId="{882FD136-E806-4591-9F05-7BC9DD076C7E}" srcOrd="0" destOrd="0" presId="urn:microsoft.com/office/officeart/2005/8/layout/orgChart1"/>
    <dgm:cxn modelId="{B0DA6422-A02B-4335-BF86-6E6EF172351F}" type="presParOf" srcId="{E6A4E5C5-C1E2-42FA-9545-3B56C387F1A2}" destId="{1D671BCA-0197-4302-8C01-B83D6263959D}" srcOrd="1" destOrd="0" presId="urn:microsoft.com/office/officeart/2005/8/layout/orgChart1"/>
    <dgm:cxn modelId="{8543CB99-3061-4C19-A088-744F65A3E5FD}" type="presParOf" srcId="{EA83E1AD-EEC6-4C35-80C7-0B3BA25A9C47}" destId="{2C42D41A-DC16-4355-A04A-3218541BB51B}" srcOrd="1" destOrd="0" presId="urn:microsoft.com/office/officeart/2005/8/layout/orgChart1"/>
    <dgm:cxn modelId="{7F0C5D8D-0C30-4505-8738-6F521D27CB99}" type="presParOf" srcId="{2C42D41A-DC16-4355-A04A-3218541BB51B}" destId="{AAB20E82-75D3-4A70-A5F8-7F22D99A618D}" srcOrd="0" destOrd="0" presId="urn:microsoft.com/office/officeart/2005/8/layout/orgChart1"/>
    <dgm:cxn modelId="{72873108-196B-4D8A-9FFE-C09F7F06A64C}" type="presParOf" srcId="{2C42D41A-DC16-4355-A04A-3218541BB51B}" destId="{56166F75-6345-42F6-9F97-622A6AE02C43}" srcOrd="1" destOrd="0" presId="urn:microsoft.com/office/officeart/2005/8/layout/orgChart1"/>
    <dgm:cxn modelId="{E09535EA-2249-4895-B0D1-BD5E54F85124}" type="presParOf" srcId="{56166F75-6345-42F6-9F97-622A6AE02C43}" destId="{6CE94A7E-3191-40FF-B1E1-CC22D6B5238D}" srcOrd="0" destOrd="0" presId="urn:microsoft.com/office/officeart/2005/8/layout/orgChart1"/>
    <dgm:cxn modelId="{5ED4D890-BB68-40A8-AF91-BBF87124B21C}" type="presParOf" srcId="{6CE94A7E-3191-40FF-B1E1-CC22D6B5238D}" destId="{03C867D7-4F26-4BE0-91DC-A6C967091C77}" srcOrd="0" destOrd="0" presId="urn:microsoft.com/office/officeart/2005/8/layout/orgChart1"/>
    <dgm:cxn modelId="{C59915AF-DB19-4EF0-A84C-502642AF7736}" type="presParOf" srcId="{6CE94A7E-3191-40FF-B1E1-CC22D6B5238D}" destId="{D4BDC31F-8C35-4791-BA03-F75BA4A7DFC8}" srcOrd="1" destOrd="0" presId="urn:microsoft.com/office/officeart/2005/8/layout/orgChart1"/>
    <dgm:cxn modelId="{CD8A319F-5634-4442-9690-270A34430E59}" type="presParOf" srcId="{56166F75-6345-42F6-9F97-622A6AE02C43}" destId="{91EBE6E2-73CE-453B-8CF7-278CD6CD2322}" srcOrd="1" destOrd="0" presId="urn:microsoft.com/office/officeart/2005/8/layout/orgChart1"/>
    <dgm:cxn modelId="{17DA37B2-E667-4736-8575-0877849772E9}" type="presParOf" srcId="{56166F75-6345-42F6-9F97-622A6AE02C43}" destId="{6A03FAD6-341D-449C-A87C-B9FD9D7864CB}" srcOrd="2" destOrd="0" presId="urn:microsoft.com/office/officeart/2005/8/layout/orgChart1"/>
    <dgm:cxn modelId="{73C7A17D-4434-4558-9DED-B085ECA14D80}" type="presParOf" srcId="{EA83E1AD-EEC6-4C35-80C7-0B3BA25A9C47}" destId="{DB58EE88-474C-46B2-A197-DF0E3B1C5888}" srcOrd="2" destOrd="0" presId="urn:microsoft.com/office/officeart/2005/8/layout/orgChart1"/>
    <dgm:cxn modelId="{A3176D49-7C2D-4846-85E9-CA29DF345A7D}" type="presParOf" srcId="{00A0FADC-4687-47FF-96A4-29342E5DADF0}" destId="{AFA1FF3F-63F4-4AC3-BA15-C3587C8CFD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FF93-CDFA-464A-A75F-C45C1317BB84}">
      <dsp:nvSpPr>
        <dsp:cNvPr id="0" name=""/>
        <dsp:cNvSpPr/>
      </dsp:nvSpPr>
      <dsp:spPr>
        <a:xfrm>
          <a:off x="0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Wants</a:t>
          </a:r>
          <a:endParaRPr lang="en-US" sz="1600" kern="1200" dirty="0"/>
        </a:p>
      </dsp:txBody>
      <dsp:txXfrm>
        <a:off x="0" y="0"/>
        <a:ext cx="1656314" cy="1218247"/>
      </dsp:txXfrm>
    </dsp:sp>
    <dsp:sp modelId="{103CEA5E-5250-4639-9E00-38A3A72ED0AE}">
      <dsp:nvSpPr>
        <dsp:cNvPr id="0" name=""/>
        <dsp:cNvSpPr/>
      </dsp:nvSpPr>
      <dsp:spPr>
        <a:xfrm>
          <a:off x="166268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Fast To Enter Things</a:t>
          </a:r>
          <a:endParaRPr lang="en-US" sz="1050" kern="1200" dirty="0"/>
        </a:p>
      </dsp:txBody>
      <dsp:txXfrm>
        <a:off x="166268" y="1218594"/>
        <a:ext cx="1325051" cy="797789"/>
      </dsp:txXfrm>
    </dsp:sp>
    <dsp:sp modelId="{F9442A7B-D862-45EF-AD5E-9A485DD285DC}">
      <dsp:nvSpPr>
        <dsp:cNvPr id="0" name=""/>
        <dsp:cNvSpPr/>
      </dsp:nvSpPr>
      <dsp:spPr>
        <a:xfrm>
          <a:off x="166268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Share Notes With People</a:t>
          </a:r>
          <a:endParaRPr lang="en-US" sz="1050" kern="1200" dirty="0"/>
        </a:p>
      </dsp:txBody>
      <dsp:txXfrm>
        <a:off x="166268" y="2139120"/>
        <a:ext cx="1325051" cy="797789"/>
      </dsp:txXfrm>
    </dsp:sp>
    <dsp:sp modelId="{115FDD17-3BBD-40F9-A7DF-15CABE7FE409}">
      <dsp:nvSpPr>
        <dsp:cNvPr id="0" name=""/>
        <dsp:cNvSpPr/>
      </dsp:nvSpPr>
      <dsp:spPr>
        <a:xfrm>
          <a:off x="166268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Single System</a:t>
          </a:r>
          <a:endParaRPr lang="en-US" sz="1050" kern="1200" dirty="0"/>
        </a:p>
      </dsp:txBody>
      <dsp:txXfrm>
        <a:off x="166268" y="3059647"/>
        <a:ext cx="1325051" cy="797789"/>
      </dsp:txXfrm>
    </dsp:sp>
    <dsp:sp modelId="{44F8A94C-ADB8-4FBD-8B5A-EE7E35D75EE7}">
      <dsp:nvSpPr>
        <dsp:cNvPr id="0" name=""/>
        <dsp:cNvSpPr/>
      </dsp:nvSpPr>
      <dsp:spPr>
        <a:xfrm>
          <a:off x="1781175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Fears</a:t>
          </a:r>
          <a:endParaRPr lang="en-US" sz="1600" kern="1200" dirty="0"/>
        </a:p>
      </dsp:txBody>
      <dsp:txXfrm>
        <a:off x="1781175" y="0"/>
        <a:ext cx="1656314" cy="1218247"/>
      </dsp:txXfrm>
    </dsp:sp>
    <dsp:sp modelId="{80619A5E-3149-4A6A-8CC9-E452CACC118D}">
      <dsp:nvSpPr>
        <dsp:cNvPr id="0" name=""/>
        <dsp:cNvSpPr/>
      </dsp:nvSpPr>
      <dsp:spPr>
        <a:xfrm>
          <a:off x="1946807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Losing Things</a:t>
          </a:r>
          <a:endParaRPr lang="en-US" sz="1050" kern="1200" dirty="0"/>
        </a:p>
      </dsp:txBody>
      <dsp:txXfrm>
        <a:off x="1946807" y="1218594"/>
        <a:ext cx="1325051" cy="797789"/>
      </dsp:txXfrm>
    </dsp:sp>
    <dsp:sp modelId="{000CFD3F-5AEB-4803-8AC3-658347500CC2}">
      <dsp:nvSpPr>
        <dsp:cNvPr id="0" name=""/>
        <dsp:cNvSpPr/>
      </dsp:nvSpPr>
      <dsp:spPr>
        <a:xfrm>
          <a:off x="1946807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Locked Into A System</a:t>
          </a:r>
          <a:endParaRPr lang="en-US" sz="1050" kern="1200" dirty="0"/>
        </a:p>
      </dsp:txBody>
      <dsp:txXfrm>
        <a:off x="1946807" y="2139120"/>
        <a:ext cx="1325051" cy="797789"/>
      </dsp:txXfrm>
    </dsp:sp>
    <dsp:sp modelId="{B141C6B4-22BD-40B9-A028-74CD3F8BBE78}">
      <dsp:nvSpPr>
        <dsp:cNvPr id="0" name=""/>
        <dsp:cNvSpPr/>
      </dsp:nvSpPr>
      <dsp:spPr>
        <a:xfrm>
          <a:off x="1946807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solidFill>
              <a:schemeClr val="tx2"/>
            </a:solidFill>
          </a:endParaRPr>
        </a:p>
      </dsp:txBody>
      <dsp:txXfrm>
        <a:off x="1946807" y="3059647"/>
        <a:ext cx="1325051" cy="797789"/>
      </dsp:txXfrm>
    </dsp:sp>
    <dsp:sp modelId="{EF468167-C67C-49C2-839A-C622F06CAB6F}">
      <dsp:nvSpPr>
        <dsp:cNvPr id="0" name=""/>
        <dsp:cNvSpPr/>
      </dsp:nvSpPr>
      <dsp:spPr>
        <a:xfrm>
          <a:off x="3561714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Needs</a:t>
          </a:r>
          <a:endParaRPr lang="en-US" sz="1600" kern="1200" dirty="0"/>
        </a:p>
      </dsp:txBody>
      <dsp:txXfrm>
        <a:off x="3561714" y="0"/>
        <a:ext cx="1656314" cy="1218247"/>
      </dsp:txXfrm>
    </dsp:sp>
    <dsp:sp modelId="{827D641A-6E1B-462B-82A1-481C9617923D}">
      <dsp:nvSpPr>
        <dsp:cNvPr id="0" name=""/>
        <dsp:cNvSpPr/>
      </dsp:nvSpPr>
      <dsp:spPr>
        <a:xfrm>
          <a:off x="3727345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Remember Things</a:t>
          </a:r>
          <a:endParaRPr lang="en-US" sz="1050" kern="1200" dirty="0"/>
        </a:p>
      </dsp:txBody>
      <dsp:txXfrm>
        <a:off x="3727345" y="1218594"/>
        <a:ext cx="1325051" cy="797789"/>
      </dsp:txXfrm>
    </dsp:sp>
    <dsp:sp modelId="{913ED80F-749A-4D6D-9FF6-2B22F5135659}">
      <dsp:nvSpPr>
        <dsp:cNvPr id="0" name=""/>
        <dsp:cNvSpPr/>
      </dsp:nvSpPr>
      <dsp:spPr>
        <a:xfrm>
          <a:off x="3727345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Write Things Down</a:t>
          </a:r>
          <a:endParaRPr lang="en-US" sz="1050" kern="1200" dirty="0"/>
        </a:p>
      </dsp:txBody>
      <dsp:txXfrm>
        <a:off x="3727345" y="2139120"/>
        <a:ext cx="1325051" cy="797789"/>
      </dsp:txXfrm>
    </dsp:sp>
    <dsp:sp modelId="{DAF08508-6895-4B5B-8F0A-4D58A2121B51}">
      <dsp:nvSpPr>
        <dsp:cNvPr id="0" name=""/>
        <dsp:cNvSpPr/>
      </dsp:nvSpPr>
      <dsp:spPr>
        <a:xfrm>
          <a:off x="3727345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Save Information</a:t>
          </a:r>
          <a:endParaRPr lang="en-US" sz="1050" kern="1200" dirty="0"/>
        </a:p>
      </dsp:txBody>
      <dsp:txXfrm>
        <a:off x="3727345" y="3059647"/>
        <a:ext cx="1325051" cy="797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FF93-CDFA-464A-A75F-C45C1317BB84}">
      <dsp:nvSpPr>
        <dsp:cNvPr id="0" name=""/>
        <dsp:cNvSpPr/>
      </dsp:nvSpPr>
      <dsp:spPr>
        <a:xfrm>
          <a:off x="29868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Benefits</a:t>
          </a:r>
          <a:endParaRPr lang="en-US" sz="1600" kern="1200" dirty="0"/>
        </a:p>
      </dsp:txBody>
      <dsp:txXfrm>
        <a:off x="29868" y="0"/>
        <a:ext cx="1685117" cy="1218247"/>
      </dsp:txXfrm>
    </dsp:sp>
    <dsp:sp modelId="{103CEA5E-5250-4639-9E00-38A3A72ED0AE}">
      <dsp:nvSpPr>
        <dsp:cNvPr id="0" name=""/>
        <dsp:cNvSpPr/>
      </dsp:nvSpPr>
      <dsp:spPr>
        <a:xfrm>
          <a:off x="169159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Simple</a:t>
          </a:r>
          <a:endParaRPr lang="en-US" sz="1050" kern="1200" dirty="0"/>
        </a:p>
      </dsp:txBody>
      <dsp:txXfrm>
        <a:off x="169159" y="1218346"/>
        <a:ext cx="1348093" cy="591575"/>
      </dsp:txXfrm>
    </dsp:sp>
    <dsp:sp modelId="{F9442A7B-D862-45EF-AD5E-9A485DD285DC}">
      <dsp:nvSpPr>
        <dsp:cNvPr id="0" name=""/>
        <dsp:cNvSpPr/>
      </dsp:nvSpPr>
      <dsp:spPr>
        <a:xfrm>
          <a:off x="169159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Easy Syncing</a:t>
          </a:r>
          <a:endParaRPr lang="en-US" sz="1050" kern="1200" dirty="0"/>
        </a:p>
      </dsp:txBody>
      <dsp:txXfrm>
        <a:off x="169159" y="1900934"/>
        <a:ext cx="1348093" cy="591575"/>
      </dsp:txXfrm>
    </dsp:sp>
    <dsp:sp modelId="{115FDD17-3BBD-40F9-A7DF-15CABE7FE409}">
      <dsp:nvSpPr>
        <dsp:cNvPr id="0" name=""/>
        <dsp:cNvSpPr/>
      </dsp:nvSpPr>
      <dsp:spPr>
        <a:xfrm>
          <a:off x="169159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Fast To Use</a:t>
          </a:r>
          <a:endParaRPr lang="en-US" sz="1050" kern="1200" dirty="0"/>
        </a:p>
      </dsp:txBody>
      <dsp:txXfrm>
        <a:off x="169159" y="2583521"/>
        <a:ext cx="1348093" cy="591575"/>
      </dsp:txXfrm>
    </dsp:sp>
    <dsp:sp modelId="{45A6A965-9598-417E-9FE7-9420FC64036A}">
      <dsp:nvSpPr>
        <dsp:cNvPr id="0" name=""/>
        <dsp:cNvSpPr/>
      </dsp:nvSpPr>
      <dsp:spPr>
        <a:xfrm>
          <a:off x="169159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 </a:t>
          </a:r>
          <a:endParaRPr lang="en-US" sz="1050" kern="1200" dirty="0"/>
        </a:p>
      </dsp:txBody>
      <dsp:txXfrm>
        <a:off x="169159" y="3266108"/>
        <a:ext cx="1348093" cy="591575"/>
      </dsp:txXfrm>
    </dsp:sp>
    <dsp:sp modelId="{44F8A94C-ADB8-4FBD-8B5A-EE7E35D75EE7}">
      <dsp:nvSpPr>
        <dsp:cNvPr id="0" name=""/>
        <dsp:cNvSpPr/>
      </dsp:nvSpPr>
      <dsp:spPr>
        <a:xfrm>
          <a:off x="1812148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Experience</a:t>
          </a:r>
          <a:endParaRPr lang="en-US" sz="1600" kern="1200" dirty="0"/>
        </a:p>
      </dsp:txBody>
      <dsp:txXfrm>
        <a:off x="1812148" y="0"/>
        <a:ext cx="1685117" cy="1218247"/>
      </dsp:txXfrm>
    </dsp:sp>
    <dsp:sp modelId="{80619A5E-3149-4A6A-8CC9-E452CACC118D}">
      <dsp:nvSpPr>
        <dsp:cNvPr id="0" name=""/>
        <dsp:cNvSpPr/>
      </dsp:nvSpPr>
      <dsp:spPr>
        <a:xfrm>
          <a:off x="1980660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Everything Everywhere</a:t>
          </a:r>
          <a:endParaRPr lang="en-US" sz="1050" kern="1200" dirty="0"/>
        </a:p>
      </dsp:txBody>
      <dsp:txXfrm>
        <a:off x="1980660" y="1218346"/>
        <a:ext cx="1348093" cy="591575"/>
      </dsp:txXfrm>
    </dsp:sp>
    <dsp:sp modelId="{000CFD3F-5AEB-4803-8AC3-658347500CC2}">
      <dsp:nvSpPr>
        <dsp:cNvPr id="0" name=""/>
        <dsp:cNvSpPr/>
      </dsp:nvSpPr>
      <dsp:spPr>
        <a:xfrm>
          <a:off x="1980660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Never Forget</a:t>
          </a:r>
          <a:endParaRPr lang="en-US" sz="1050" kern="1200" dirty="0"/>
        </a:p>
      </dsp:txBody>
      <dsp:txXfrm>
        <a:off x="1980660" y="1900934"/>
        <a:ext cx="1348093" cy="591575"/>
      </dsp:txXfrm>
    </dsp:sp>
    <dsp:sp modelId="{B141C6B4-22BD-40B9-A028-74CD3F8BBE78}">
      <dsp:nvSpPr>
        <dsp:cNvPr id="0" name=""/>
        <dsp:cNvSpPr/>
      </dsp:nvSpPr>
      <dsp:spPr>
        <a:xfrm>
          <a:off x="1980660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External Brain</a:t>
          </a:r>
          <a:endParaRPr lang="en-US" sz="1050" kern="1200" dirty="0"/>
        </a:p>
      </dsp:txBody>
      <dsp:txXfrm>
        <a:off x="1980660" y="2583521"/>
        <a:ext cx="1348093" cy="591575"/>
      </dsp:txXfrm>
    </dsp:sp>
    <dsp:sp modelId="{3596C622-89ED-46BB-88ED-FCBB6585C138}">
      <dsp:nvSpPr>
        <dsp:cNvPr id="0" name=""/>
        <dsp:cNvSpPr/>
      </dsp:nvSpPr>
      <dsp:spPr>
        <a:xfrm>
          <a:off x="1980660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Remember Everything</a:t>
          </a:r>
          <a:endParaRPr lang="en-US" sz="1050" kern="1200" dirty="0"/>
        </a:p>
      </dsp:txBody>
      <dsp:txXfrm>
        <a:off x="1980660" y="3266108"/>
        <a:ext cx="1348093" cy="591575"/>
      </dsp:txXfrm>
    </dsp:sp>
    <dsp:sp modelId="{EF468167-C67C-49C2-839A-C622F06CAB6F}">
      <dsp:nvSpPr>
        <dsp:cNvPr id="0" name=""/>
        <dsp:cNvSpPr/>
      </dsp:nvSpPr>
      <dsp:spPr>
        <a:xfrm>
          <a:off x="3623649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Features</a:t>
          </a:r>
          <a:endParaRPr lang="en-US" sz="1600" kern="1200" dirty="0"/>
        </a:p>
      </dsp:txBody>
      <dsp:txXfrm>
        <a:off x="3623649" y="0"/>
        <a:ext cx="1685117" cy="1218247"/>
      </dsp:txXfrm>
    </dsp:sp>
    <dsp:sp modelId="{827D641A-6E1B-462B-82A1-481C9617923D}">
      <dsp:nvSpPr>
        <dsp:cNvPr id="0" name=""/>
        <dsp:cNvSpPr/>
      </dsp:nvSpPr>
      <dsp:spPr>
        <a:xfrm>
          <a:off x="3792161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Sync Across Devices</a:t>
          </a:r>
          <a:endParaRPr lang="en-US" sz="1050" kern="1200" dirty="0"/>
        </a:p>
      </dsp:txBody>
      <dsp:txXfrm>
        <a:off x="3792161" y="1218346"/>
        <a:ext cx="1348093" cy="591575"/>
      </dsp:txXfrm>
    </dsp:sp>
    <dsp:sp modelId="{913ED80F-749A-4D6D-9FF6-2B22F5135659}">
      <dsp:nvSpPr>
        <dsp:cNvPr id="0" name=""/>
        <dsp:cNvSpPr/>
      </dsp:nvSpPr>
      <dsp:spPr>
        <a:xfrm>
          <a:off x="3792161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Include Images</a:t>
          </a:r>
          <a:endParaRPr lang="en-US" sz="1050" kern="1200" dirty="0"/>
        </a:p>
      </dsp:txBody>
      <dsp:txXfrm>
        <a:off x="3792161" y="1900934"/>
        <a:ext cx="1348093" cy="591575"/>
      </dsp:txXfrm>
    </dsp:sp>
    <dsp:sp modelId="{DAF08508-6895-4B5B-8F0A-4D58A2121B51}">
      <dsp:nvSpPr>
        <dsp:cNvPr id="0" name=""/>
        <dsp:cNvSpPr/>
      </dsp:nvSpPr>
      <dsp:spPr>
        <a:xfrm>
          <a:off x="3792161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Rich Metadata</a:t>
          </a:r>
          <a:endParaRPr lang="en-US" sz="1050" kern="1200" dirty="0"/>
        </a:p>
      </dsp:txBody>
      <dsp:txXfrm>
        <a:off x="3792161" y="2583521"/>
        <a:ext cx="1348093" cy="591575"/>
      </dsp:txXfrm>
    </dsp:sp>
    <dsp:sp modelId="{FF11490A-0A44-47B2-85BA-9FD1CC063C90}">
      <dsp:nvSpPr>
        <dsp:cNvPr id="0" name=""/>
        <dsp:cNvSpPr/>
      </dsp:nvSpPr>
      <dsp:spPr>
        <a:xfrm>
          <a:off x="3792161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 </a:t>
          </a:r>
          <a:endParaRPr lang="en-US" sz="1050" kern="1200" dirty="0"/>
        </a:p>
      </dsp:txBody>
      <dsp:txXfrm>
        <a:off x="3792161" y="3266108"/>
        <a:ext cx="1348093" cy="591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0E82-75D3-4A70-A5F8-7F22D99A618D}">
      <dsp:nvSpPr>
        <dsp:cNvPr id="0" name=""/>
        <dsp:cNvSpPr/>
      </dsp:nvSpPr>
      <dsp:spPr>
        <a:xfrm>
          <a:off x="8002171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6E809-E306-4E5E-ABB8-D4C0D0790172}">
      <dsp:nvSpPr>
        <dsp:cNvPr id="0" name=""/>
        <dsp:cNvSpPr/>
      </dsp:nvSpPr>
      <dsp:spPr>
        <a:xfrm>
          <a:off x="4588312" y="1275773"/>
          <a:ext cx="3934066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3934066" y="136554"/>
              </a:lnTo>
              <a:lnTo>
                <a:pt x="3934066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2857-0B57-4DDB-B454-36099BB08B17}">
      <dsp:nvSpPr>
        <dsp:cNvPr id="0" name=""/>
        <dsp:cNvSpPr/>
      </dsp:nvSpPr>
      <dsp:spPr>
        <a:xfrm>
          <a:off x="6428544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E9595-B62C-4B11-8CC9-533A5F64055C}">
      <dsp:nvSpPr>
        <dsp:cNvPr id="0" name=""/>
        <dsp:cNvSpPr/>
      </dsp:nvSpPr>
      <dsp:spPr>
        <a:xfrm>
          <a:off x="4588312" y="1275773"/>
          <a:ext cx="2360439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2360439" y="136554"/>
              </a:lnTo>
              <a:lnTo>
                <a:pt x="2360439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ED2D6-4336-43AD-A15F-46A46AE07788}">
      <dsp:nvSpPr>
        <dsp:cNvPr id="0" name=""/>
        <dsp:cNvSpPr/>
      </dsp:nvSpPr>
      <dsp:spPr>
        <a:xfrm>
          <a:off x="4854918" y="2199141"/>
          <a:ext cx="195077" cy="152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05"/>
              </a:lnTo>
              <a:lnTo>
                <a:pt x="195077" y="152160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0FBEC-1DF2-430B-8C23-69D8803583D9}">
      <dsp:nvSpPr>
        <dsp:cNvPr id="0" name=""/>
        <dsp:cNvSpPr/>
      </dsp:nvSpPr>
      <dsp:spPr>
        <a:xfrm>
          <a:off x="4854918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31310-3922-4953-9D33-E4E289D213CC}">
      <dsp:nvSpPr>
        <dsp:cNvPr id="0" name=""/>
        <dsp:cNvSpPr/>
      </dsp:nvSpPr>
      <dsp:spPr>
        <a:xfrm>
          <a:off x="4588312" y="1275773"/>
          <a:ext cx="786813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786813" y="136554"/>
              </a:lnTo>
              <a:lnTo>
                <a:pt x="786813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AF061-7EBA-4347-A8BC-7261FF4EE0FE}">
      <dsp:nvSpPr>
        <dsp:cNvPr id="0" name=""/>
        <dsp:cNvSpPr/>
      </dsp:nvSpPr>
      <dsp:spPr>
        <a:xfrm>
          <a:off x="3281291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3801499" y="1275773"/>
          <a:ext cx="786813" cy="273108"/>
        </a:xfrm>
        <a:custGeom>
          <a:avLst/>
          <a:gdLst/>
          <a:ahLst/>
          <a:cxnLst/>
          <a:rect l="0" t="0" r="0" b="0"/>
          <a:pathLst>
            <a:path>
              <a:moveTo>
                <a:pt x="786813" y="0"/>
              </a:moveTo>
              <a:lnTo>
                <a:pt x="786813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E505A-FCFA-4988-826B-BCAC919006B8}">
      <dsp:nvSpPr>
        <dsp:cNvPr id="0" name=""/>
        <dsp:cNvSpPr/>
      </dsp:nvSpPr>
      <dsp:spPr>
        <a:xfrm>
          <a:off x="1707665" y="2199141"/>
          <a:ext cx="195077" cy="152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05"/>
              </a:lnTo>
              <a:lnTo>
                <a:pt x="195077" y="152160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17448-03BF-455E-81B4-0E40B4832EF8}">
      <dsp:nvSpPr>
        <dsp:cNvPr id="0" name=""/>
        <dsp:cNvSpPr/>
      </dsp:nvSpPr>
      <dsp:spPr>
        <a:xfrm>
          <a:off x="1707665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2227872" y="1275773"/>
          <a:ext cx="2360439" cy="273108"/>
        </a:xfrm>
        <a:custGeom>
          <a:avLst/>
          <a:gdLst/>
          <a:ahLst/>
          <a:cxnLst/>
          <a:rect l="0" t="0" r="0" b="0"/>
          <a:pathLst>
            <a:path>
              <a:moveTo>
                <a:pt x="2360439" y="0"/>
              </a:moveTo>
              <a:lnTo>
                <a:pt x="2360439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D8425-4637-470F-AE6B-D0A1E10324CC}">
      <dsp:nvSpPr>
        <dsp:cNvPr id="0" name=""/>
        <dsp:cNvSpPr/>
      </dsp:nvSpPr>
      <dsp:spPr>
        <a:xfrm>
          <a:off x="134038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654245" y="1275773"/>
          <a:ext cx="3934066" cy="273108"/>
        </a:xfrm>
        <a:custGeom>
          <a:avLst/>
          <a:gdLst/>
          <a:ahLst/>
          <a:cxnLst/>
          <a:rect l="0" t="0" r="0" b="0"/>
          <a:pathLst>
            <a:path>
              <a:moveTo>
                <a:pt x="3934066" y="0"/>
              </a:moveTo>
              <a:lnTo>
                <a:pt x="3934066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5053A-AD92-4CA9-987A-54503EE74A75}">
      <dsp:nvSpPr>
        <dsp:cNvPr id="0" name=""/>
        <dsp:cNvSpPr/>
      </dsp:nvSpPr>
      <dsp:spPr>
        <a:xfrm>
          <a:off x="2118960" y="625514"/>
          <a:ext cx="4938703" cy="650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2118960" y="625514"/>
        <a:ext cx="4938703" cy="650258"/>
      </dsp:txXfrm>
    </dsp:sp>
    <dsp:sp modelId="{4C81A2DE-EFF4-450D-A4F6-26F811063965}">
      <dsp:nvSpPr>
        <dsp:cNvPr id="0" name=""/>
        <dsp:cNvSpPr/>
      </dsp:nvSpPr>
      <dsp:spPr>
        <a:xfrm>
          <a:off x="3987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987" y="1548882"/>
        <a:ext cx="1300517" cy="650258"/>
      </dsp:txXfrm>
    </dsp:sp>
    <dsp:sp modelId="{89114272-CF0C-48B7-B7BE-64C65636C5F4}">
      <dsp:nvSpPr>
        <dsp:cNvPr id="0" name=""/>
        <dsp:cNvSpPr/>
      </dsp:nvSpPr>
      <dsp:spPr>
        <a:xfrm>
          <a:off x="329116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329116" y="2472249"/>
        <a:ext cx="1300517" cy="650258"/>
      </dsp:txXfrm>
    </dsp:sp>
    <dsp:sp modelId="{5E847E10-187B-4687-8167-957754E0FCEF}">
      <dsp:nvSpPr>
        <dsp:cNvPr id="0" name=""/>
        <dsp:cNvSpPr/>
      </dsp:nvSpPr>
      <dsp:spPr>
        <a:xfrm>
          <a:off x="1577613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577613" y="1548882"/>
        <a:ext cx="1300517" cy="650258"/>
      </dsp:txXfrm>
    </dsp:sp>
    <dsp:sp modelId="{E77731A4-8E9B-4D51-BF6F-6DEB0C17C564}">
      <dsp:nvSpPr>
        <dsp:cNvPr id="0" name=""/>
        <dsp:cNvSpPr/>
      </dsp:nvSpPr>
      <dsp:spPr>
        <a:xfrm>
          <a:off x="1902743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902743" y="2472249"/>
        <a:ext cx="1300517" cy="650258"/>
      </dsp:txXfrm>
    </dsp:sp>
    <dsp:sp modelId="{EEA1FDCB-6CC4-4975-9EB2-489C034C0DC3}">
      <dsp:nvSpPr>
        <dsp:cNvPr id="0" name=""/>
        <dsp:cNvSpPr/>
      </dsp:nvSpPr>
      <dsp:spPr>
        <a:xfrm>
          <a:off x="1902743" y="3395617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902743" y="3395617"/>
        <a:ext cx="1300517" cy="650258"/>
      </dsp:txXfrm>
    </dsp:sp>
    <dsp:sp modelId="{E1DE2E46-16B2-4015-92E2-5DAF1F365AE1}">
      <dsp:nvSpPr>
        <dsp:cNvPr id="0" name=""/>
        <dsp:cNvSpPr/>
      </dsp:nvSpPr>
      <dsp:spPr>
        <a:xfrm>
          <a:off x="3151240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151240" y="1548882"/>
        <a:ext cx="1300517" cy="650258"/>
      </dsp:txXfrm>
    </dsp:sp>
    <dsp:sp modelId="{89F8D768-3E5D-4B44-8E95-6F9D639FD86D}">
      <dsp:nvSpPr>
        <dsp:cNvPr id="0" name=""/>
        <dsp:cNvSpPr/>
      </dsp:nvSpPr>
      <dsp:spPr>
        <a:xfrm>
          <a:off x="3476369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476369" y="2472249"/>
        <a:ext cx="1300517" cy="650258"/>
      </dsp:txXfrm>
    </dsp:sp>
    <dsp:sp modelId="{536330F1-3B8A-41C7-8E1D-BE7929ADDB09}">
      <dsp:nvSpPr>
        <dsp:cNvPr id="0" name=""/>
        <dsp:cNvSpPr/>
      </dsp:nvSpPr>
      <dsp:spPr>
        <a:xfrm>
          <a:off x="4724866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4724866" y="1548882"/>
        <a:ext cx="1300517" cy="650258"/>
      </dsp:txXfrm>
    </dsp:sp>
    <dsp:sp modelId="{7AD35544-DD7B-471E-B1D4-CEB3F191E25C}">
      <dsp:nvSpPr>
        <dsp:cNvPr id="0" name=""/>
        <dsp:cNvSpPr/>
      </dsp:nvSpPr>
      <dsp:spPr>
        <a:xfrm>
          <a:off x="5049996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5049996" y="2472249"/>
        <a:ext cx="1300517" cy="650258"/>
      </dsp:txXfrm>
    </dsp:sp>
    <dsp:sp modelId="{85077965-9386-43A5-AF5F-3094EE9DE711}">
      <dsp:nvSpPr>
        <dsp:cNvPr id="0" name=""/>
        <dsp:cNvSpPr/>
      </dsp:nvSpPr>
      <dsp:spPr>
        <a:xfrm>
          <a:off x="5049996" y="3395617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5049996" y="3395617"/>
        <a:ext cx="1300517" cy="650258"/>
      </dsp:txXfrm>
    </dsp:sp>
    <dsp:sp modelId="{D2B68863-E509-42B4-BA2D-4186173895B7}">
      <dsp:nvSpPr>
        <dsp:cNvPr id="0" name=""/>
        <dsp:cNvSpPr/>
      </dsp:nvSpPr>
      <dsp:spPr>
        <a:xfrm>
          <a:off x="6298493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6298493" y="1548882"/>
        <a:ext cx="1300517" cy="650258"/>
      </dsp:txXfrm>
    </dsp:sp>
    <dsp:sp modelId="{6ED6E5A9-3058-4EA2-AB65-F57AED0152C0}">
      <dsp:nvSpPr>
        <dsp:cNvPr id="0" name=""/>
        <dsp:cNvSpPr/>
      </dsp:nvSpPr>
      <dsp:spPr>
        <a:xfrm>
          <a:off x="6623622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6623622" y="2472249"/>
        <a:ext cx="1300517" cy="650258"/>
      </dsp:txXfrm>
    </dsp:sp>
    <dsp:sp modelId="{882FD136-E806-4591-9F05-7BC9DD076C7E}">
      <dsp:nvSpPr>
        <dsp:cNvPr id="0" name=""/>
        <dsp:cNvSpPr/>
      </dsp:nvSpPr>
      <dsp:spPr>
        <a:xfrm>
          <a:off x="7872119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7872119" y="1548882"/>
        <a:ext cx="1300517" cy="650258"/>
      </dsp:txXfrm>
    </dsp:sp>
    <dsp:sp modelId="{03C867D7-4F26-4BE0-91DC-A6C967091C77}">
      <dsp:nvSpPr>
        <dsp:cNvPr id="0" name=""/>
        <dsp:cNvSpPr/>
      </dsp:nvSpPr>
      <dsp:spPr>
        <a:xfrm>
          <a:off x="8197249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8197249" y="2472249"/>
        <a:ext cx="1300517" cy="65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0.34058</cdr:x>
      <cdr:y>0.27742</cdr:y>
    </cdr:from>
    <cdr:to>
      <cdr:x>0.37536</cdr:x>
      <cdr:y>0.31945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A1B88E2-599C-563A-B49E-5457B458095A}"/>
            </a:ext>
          </a:extLst>
        </cdr:cNvPr>
        <cdr:cNvSpPr/>
      </cdr:nvSpPr>
      <cdr:spPr>
        <a:xfrm xmlns:a="http://schemas.openxmlformats.org/drawingml/2006/main">
          <a:off x="1790700" y="1207135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0.65218</cdr:x>
      <cdr:y>0.45797</cdr:y>
    </cdr:from>
    <cdr:to>
      <cdr:x>0.68696</cdr:x>
      <cdr:y>0.5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E402B1AE-2D4E-1B12-CF8C-7812F18E1742}"/>
            </a:ext>
          </a:extLst>
        </cdr:cNvPr>
        <cdr:cNvSpPr/>
      </cdr:nvSpPr>
      <cdr:spPr>
        <a:xfrm xmlns:a="http://schemas.openxmlformats.org/drawingml/2006/main">
          <a:off x="3429007" y="1992782"/>
          <a:ext cx="182866" cy="18288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0.26087</cdr:x>
      <cdr:y>0.68387</cdr:y>
    </cdr:from>
    <cdr:to>
      <cdr:x>0.29565</cdr:x>
      <cdr:y>0.7259</cdr:y>
    </cdr:to>
    <cdr:sp macro="" textlink="">
      <cdr:nvSpPr>
        <cdr:cNvPr id="5" name="Oval 4">
          <a:extLst xmlns:a="http://schemas.openxmlformats.org/drawingml/2006/main">
            <a:ext uri="{FF2B5EF4-FFF2-40B4-BE49-F238E27FC236}">
              <a16:creationId xmlns:a16="http://schemas.microsoft.com/office/drawing/2014/main" id="{011BF218-F580-B170-AA3D-89EF401BBCC2}"/>
            </a:ext>
          </a:extLst>
        </cdr:cNvPr>
        <cdr:cNvSpPr/>
      </cdr:nvSpPr>
      <cdr:spPr>
        <a:xfrm xmlns:a="http://schemas.openxmlformats.org/drawingml/2006/main">
          <a:off x="1371600" y="2975769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</cdr:x>
      <cdr:y>0.78176</cdr:y>
    </cdr:from>
    <cdr:to>
      <cdr:x>0.53478</cdr:x>
      <cdr:y>0.82378</cdr:y>
    </cdr:to>
    <cdr:sp macro="" textlink="">
      <cdr:nvSpPr>
        <cdr:cNvPr id="6" name="Oval 5">
          <a:extLst xmlns:a="http://schemas.openxmlformats.org/drawingml/2006/main">
            <a:ext uri="{FF2B5EF4-FFF2-40B4-BE49-F238E27FC236}">
              <a16:creationId xmlns:a16="http://schemas.microsoft.com/office/drawing/2014/main" id="{34816A11-19E8-398B-565A-6A378EB88050}"/>
            </a:ext>
          </a:extLst>
        </cdr:cNvPr>
        <cdr:cNvSpPr/>
      </cdr:nvSpPr>
      <cdr:spPr>
        <a:xfrm xmlns:a="http://schemas.openxmlformats.org/drawingml/2006/main">
          <a:off x="2628900" y="3401695"/>
          <a:ext cx="182866" cy="18284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0.05362</cdr:x>
      <cdr:y>0.23889</cdr:y>
    </cdr:from>
    <cdr:to>
      <cdr:x>0.15362</cdr:x>
      <cdr:y>0.28968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D9E5D45C-A898-C3EF-85B9-A42DF636601A}"/>
            </a:ext>
          </a:extLst>
        </cdr:cNvPr>
        <cdr:cNvSpPr txBox="1"/>
      </cdr:nvSpPr>
      <cdr:spPr>
        <a:xfrm xmlns:a="http://schemas.openxmlformats.org/drawingml/2006/main">
          <a:off x="281940" y="1039495"/>
          <a:ext cx="525780" cy="2209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dirty="0">
              <a:solidFill>
                <a:schemeClr val="tx1"/>
              </a:solidFill>
            </a:rPr>
            <a:t>30%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0.96522</cdr:x>
      <cdr:y>0.29259</cdr:y>
    </cdr:from>
    <cdr:to>
      <cdr:x>1</cdr:x>
      <cdr:y>0.33462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81950B55-1D26-83F7-18B5-F7612581EBA1}"/>
            </a:ext>
          </a:extLst>
        </cdr:cNvPr>
        <cdr:cNvSpPr/>
      </cdr:nvSpPr>
      <cdr:spPr>
        <a:xfrm xmlns:a="http://schemas.openxmlformats.org/drawingml/2006/main">
          <a:off x="5125720" y="1273175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0.05362</cdr:x>
      <cdr:y>0.23889</cdr:y>
    </cdr:from>
    <cdr:to>
      <cdr:x>0.15362</cdr:x>
      <cdr:y>0.28968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D9E5D45C-A898-C3EF-85B9-A42DF636601A}"/>
            </a:ext>
          </a:extLst>
        </cdr:cNvPr>
        <cdr:cNvSpPr txBox="1"/>
      </cdr:nvSpPr>
      <cdr:spPr>
        <a:xfrm xmlns:a="http://schemas.openxmlformats.org/drawingml/2006/main">
          <a:off x="281940" y="1039495"/>
          <a:ext cx="525780" cy="2209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dirty="0">
              <a:solidFill>
                <a:schemeClr val="tx1"/>
              </a:solidFill>
            </a:rPr>
            <a:t>30%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>
                <a:latin typeface="Segoe UI" panose="020B0502040204020203" pitchFamily="34" charset="0"/>
              </a:rPr>
              <a:t>6/17/2025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B16A9CD-5E57-4C86-B862-09CA519924BA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9CA004F4-F240-48F9-8AE1-486585C7F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3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9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9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8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8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66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1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5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4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0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83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2F9AB-3C90-481E-8C34-4F549BF455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9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FB81AB-280F-EB4F-B83C-2344319741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26719"/>
            <a:ext cx="5897880" cy="211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73297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025075" y="373296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27231" y="1968500"/>
            <a:ext cx="3577934" cy="434022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Clr>
                <a:schemeClr val="accent2"/>
              </a:buClr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buClr>
                <a:schemeClr val="accent2"/>
              </a:buClr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74681-C06F-2C48-8E32-6252C186CEC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FA77C-3D43-66A9-F0F2-A4FF3D5D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475" y="368300"/>
            <a:ext cx="34845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1CAB38D-E4EB-4C0C-8CAA-D9F7955A8669}"/>
              </a:ext>
            </a:extLst>
          </p:cNvPr>
          <p:cNvSpPr/>
          <p:nvPr userDrawn="1"/>
        </p:nvSpPr>
        <p:spPr>
          <a:xfrm>
            <a:off x="4064142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1446DA-9BC2-4E46-BE50-0A8D000B48A0}"/>
              </a:ext>
            </a:extLst>
          </p:cNvPr>
          <p:cNvSpPr/>
          <p:nvPr userDrawn="1"/>
        </p:nvSpPr>
        <p:spPr>
          <a:xfrm>
            <a:off x="428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6B54D-D1EC-4534-9EEA-C90122E2E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73967"/>
            <a:ext cx="3348037" cy="1325563"/>
          </a:xfrm>
        </p:spPr>
        <p:txBody>
          <a:bodyPr>
            <a:noAutofit/>
          </a:bodyPr>
          <a:lstStyle>
            <a:lvl1pPr>
              <a:defRPr lang="ru-RU" sz="2200" kern="1200" dirty="0">
                <a:solidFill>
                  <a:schemeClr val="tx1"/>
                </a:solidFill>
                <a:latin typeface="+mj-lt"/>
                <a:ea typeface="+mn-ea"/>
                <a:cs typeface="Bebas Neue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04D48FC-2CFC-4249-B534-9759CAE99D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5351" y="342901"/>
            <a:ext cx="3092162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rgbClr val="FFFFFF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FD0E582-8CAA-482A-88EC-3E3E6FAE4C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0111" y="1973968"/>
            <a:ext cx="3287402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CCC81417-F26A-4630-819B-3F816581B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01100" y="342901"/>
            <a:ext cx="2803524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chemeClr val="bg1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7F727A06-F216-44DB-A654-D82D314BA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72831" y="1973968"/>
            <a:ext cx="3031794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9BCF0FD-60CC-1FD0-660E-1ABFC65DAEC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12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070E826-18A4-401E-4B2A-A06795AA14B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47785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25173374-69BA-5AF8-0779-E9C3DB70EF6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93192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EC21AA2-FD6C-EB71-DA1E-88C5AB5673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23247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354B30F-A821-451D-7728-9A4915AB6B8F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97861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548203E-BB18-B96B-CE61-60747C586E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45" y="1261193"/>
            <a:ext cx="11271280" cy="50132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lang="en-US" sz="1800" kern="1200" spc="-6" dirty="0" smtClean="0">
                <a:solidFill>
                  <a:schemeClr val="bg1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42257BC7-73A7-E1EC-0C2A-BF71EA2558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1488" y="4084862"/>
            <a:ext cx="245588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DB469BB-3B6A-8805-8470-A768B133B1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8437" y="4084862"/>
            <a:ext cx="246274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6C79A64-6F60-E96D-D786-B34351A14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0816" y="4084862"/>
            <a:ext cx="246182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704FECD4-9156-A078-33BF-3291741875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856" y="4084862"/>
            <a:ext cx="246556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DA48E8-125F-0C68-7831-DCBC747C3F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24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0CE6B98-E907-270C-79F6-3EC777D349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9693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9EC661-5E6F-2F6F-D977-2BB3D55717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085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3F51FF8-9C76-7C4F-A10B-EA8B31DFA7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89251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D990C6-2D70-9E05-DDB8-ACF2ADA4C1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0923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A689-603B-227F-4D7C-C364A4121E5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0677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494AAAA-11E0-ED15-FD4A-EB0686D73C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5754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587790-2945-807A-A877-91373A1CFAC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89251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0BB8CBF-BB2C-5733-EA73-0353082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3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05C429C-BC3D-3644-A07A-06AE9030B2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EEAC0F8-495C-812F-73ED-E15A9754C8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181" y="1277336"/>
            <a:ext cx="6376944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CF382B41-1AB5-8DE2-EDE0-7E89FCB1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CDC88D-E9A4-51A9-F657-0BB820555D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799" y="1993695"/>
            <a:ext cx="6156325" cy="32567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73DBB0-73A1-11CE-4BD6-2FCFB23153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00" y="2435225"/>
            <a:ext cx="6156325" cy="3802063"/>
          </a:xfrm>
        </p:spPr>
        <p:txBody>
          <a:bodyPr>
            <a:noAutofit/>
          </a:bodyPr>
          <a:lstStyle>
            <a:lvl1pPr marL="180975" indent="-180975">
              <a:buClr>
                <a:schemeClr val="bg2"/>
              </a:buClr>
              <a:buFont typeface="+mj-lt"/>
              <a:buAutoNum type="arabicPeriod"/>
              <a:defRPr sz="1400">
                <a:solidFill>
                  <a:srgbClr val="000000"/>
                </a:solidFill>
              </a:defRPr>
            </a:lvl1pPr>
            <a:lvl2pPr marL="714375" indent="-257175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7145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  <a:p>
            <a:pPr lvl="0"/>
            <a:r>
              <a:rPr lang="ru-RU" dirty="0"/>
              <a:t> </a:t>
            </a:r>
            <a:endParaRPr lang="en-US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172BD743-D67C-1D70-7780-D083CED6C96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23FDE-8D8A-4ED0-8360-8A2CC42F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6376944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445" y="1284689"/>
            <a:ext cx="6380163" cy="7828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58800" y="1877954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«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67E5EA-F396-A041-9ACD-AE03A72C2CDB}"/>
              </a:ext>
            </a:extLst>
          </p:cNvPr>
          <p:cNvSpPr txBox="1">
            <a:spLocks/>
          </p:cNvSpPr>
          <p:nvPr userDrawn="1"/>
        </p:nvSpPr>
        <p:spPr>
          <a:xfrm>
            <a:off x="6384633" y="4790416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EEA01-F171-34FA-7B88-18D2E56A35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283" y="2393611"/>
            <a:ext cx="6143842" cy="26488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572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9144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972050-43A3-73E3-9070-79FBA99314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5597526"/>
            <a:ext cx="3841750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7608A0A-71E5-749D-8E58-710C24E024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799" y="5915027"/>
            <a:ext cx="6156325" cy="393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A32573B9-CDFD-73E7-F005-7E151CA44B4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E471A-41E5-7028-401A-02A6F7AE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4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  <p15:guide id="6" pos="182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314" y="1277041"/>
            <a:ext cx="6378921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F462AA42-FD60-8040-831C-46FE2D7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865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13CA2B-6CF7-B2B3-7C9A-CC5A5B9AE9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10" y="2432582"/>
            <a:ext cx="6149974" cy="3110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742950" indent="-285750"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accent4"/>
              </a:buCl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F396F2-F658-AC19-9862-FC7E3E4EB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14008"/>
            <a:ext cx="594870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1DC595-36FA-2AC3-8C37-EAF7FEEFA94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F6341-DE1C-8F2E-DFB4-0FFB91BC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378921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8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885DB63-E653-2E4D-9AA2-CFE662B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7BC8B-FA17-72EE-45C6-9A905EDAED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29" y="2157413"/>
            <a:ext cx="614895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892234C-46D2-F949-839E-D345CF0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85B16-E470-AD22-EE92-F0460E9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1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DDDA4022-DC61-FD42-AA3A-C1EA9CB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E07565-90D1-2343-ADF4-804C5C4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3AC2E-93C3-7536-A929-DCED5750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AF5F732-9ED0-7546-AD85-6771D867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6246385-CE2F-7C47-813B-96A69BBB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Летово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FEAF0-011E-B355-BD36-50491EF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01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62" y="1269582"/>
            <a:ext cx="641654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1CCF3B5-5CED-837B-AC89-12D561EB52C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17917-9A4A-72E3-3C6F-7093786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1504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89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99D85DB-6C9B-A05D-0E9E-51A0F97123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4152900"/>
            <a:ext cx="7410450" cy="21558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92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89650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C222974-D488-D7B5-6E84-B615FD83448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C5895-B808-FA63-DDBA-C617FCD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609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778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62329EF-BFBD-8445-80F3-573D87A4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16E6C-3FB1-4DA3-A95E-3EDA8BA8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846639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2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D47234D-6C73-A7DE-86AF-49EFA46621BA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8CB6-95B2-6826-75A3-06BB94FC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89488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FB148B0-B0B1-EE46-A91D-B8C9CDE9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25CC4-27B1-DE78-24F0-348C821A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789489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9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1657350"/>
            <a:ext cx="3649166" cy="426243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lnSpc>
                <a:spcPts val="1600"/>
              </a:lnSpc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3AFD87B-B49B-3543-6008-4D3A69C8E8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5AE9F-3FC8-911D-4FE2-4317E86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72" y="368300"/>
            <a:ext cx="3649166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69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4" y="1600200"/>
            <a:ext cx="4221162" cy="426878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2363BF6-E672-2F30-CFF2-7F0E703D3E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2099D-5AD1-4DE5-57E0-1F47609F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44370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12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6C78D4F5-C858-164C-B57C-9B10142584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97808" y="354330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5763"/>
            <a:ext cx="6035813" cy="7315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C6F767-418F-0740-9207-CFADEC6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615001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06DDDA88-B47E-B30D-CB23-FF4FBE98C7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FB929-A17F-C3E5-CD40-C060C187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4837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5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5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3715"/>
            <a:ext cx="6035813" cy="631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E3D2B8AF-3822-6042-8CCA-25543E65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7D43FBE-D679-BDB8-CC5A-F60EEC82E91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F0D77-5FA1-CA86-4BE8-9DA8542B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358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7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E25729C-8969-481B-158B-017578BDF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254125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4" name="Рисунок 9">
            <a:extLst>
              <a:ext uri="{FF2B5EF4-FFF2-40B4-BE49-F238E27FC236}">
                <a16:creationId xmlns:a16="http://schemas.microsoft.com/office/drawing/2014/main" id="{F1CB77E0-B3CB-B481-F077-39FC9712DB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5792BD4C-DB2A-129B-8B31-61EF422A72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5813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E6A6B191-C169-029C-CE87-CDA3690968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862" y="3810000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946D3CE9-3710-8C9D-C0BA-05781881D6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4184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8" name="Рисунок 9">
            <a:extLst>
              <a:ext uri="{FF2B5EF4-FFF2-40B4-BE49-F238E27FC236}">
                <a16:creationId xmlns:a16="http://schemas.microsoft.com/office/drawing/2014/main" id="{D8E313ED-8740-2B80-40DF-DE8F66309D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85813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8FA25E-E6C9-D6D1-76FE-62A4A967C6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0863" y="3398838"/>
            <a:ext cx="3463138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DB9F54C-633B-2B80-E5D1-03D1B38FC4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33868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1F5453B-5B7D-DDFC-5FEC-A2AB68D6E5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3394074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434FA4-09E4-F743-AC98-5BD4E7B281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6165" y="5956687"/>
            <a:ext cx="3463139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0BF332-23B3-88CD-D497-A9511560B2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82516" y="5944660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BD8F27C-CCE6-7437-95BE-95825F11C8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2687" y="5951923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EF02677-5C6D-AB74-7FB2-2E8715193D0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95AB408-CA9D-C6D1-43CB-8D7FF29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3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CA481-21E8-41D5-A4CF-22121E97B9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58685" y="1709521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907FEEB-2992-4632-BB12-E7EB97011B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35234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9371FD70-EA3F-4141-9D29-E3E11AE7A7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14792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0774267-4358-4902-92AD-1572F2016D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58685" y="3935634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ED9891F-4249-47D0-9F6C-2573026760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5234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944504D-A0B5-49CA-871C-71B1A09B55C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14792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5BDF8F-818E-B484-6575-F9B58F8BD496}"/>
              </a:ext>
            </a:extLst>
          </p:cNvPr>
          <p:cNvGrpSpPr/>
          <p:nvPr userDrawn="1"/>
        </p:nvGrpSpPr>
        <p:grpSpPr>
          <a:xfrm>
            <a:off x="1049375" y="173668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00632-571A-1C55-7A43-756BF07B9017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20A68B-9D8F-FA54-2B18-381880D454FF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F791D4-A149-0D91-70CC-3A168187A80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EEE6D9-93D9-CA7F-BF90-FBE540AD42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Номер слайда 5">
            <a:extLst>
              <a:ext uri="{FF2B5EF4-FFF2-40B4-BE49-F238E27FC236}">
                <a16:creationId xmlns:a16="http://schemas.microsoft.com/office/drawing/2014/main" id="{B1D5C55B-F30D-663C-2BF5-54B1C6317AB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B2974F-9A03-6AC8-E16B-C9700E0EB7AB}"/>
              </a:ext>
            </a:extLst>
          </p:cNvPr>
          <p:cNvGrpSpPr/>
          <p:nvPr userDrawn="1"/>
        </p:nvGrpSpPr>
        <p:grpSpPr>
          <a:xfrm>
            <a:off x="1039129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CC57DF-815D-8CA8-28AD-C308CE4B94EB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AFED478-54D3-BFEC-5F89-951B454B814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0193209-FB5F-6D58-48E5-03979FC472A3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AE94D88-FEA4-58A2-0BF3-C08C72809C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1A95EA-B4C6-EEE1-9E11-89F29DE1A91B}"/>
              </a:ext>
            </a:extLst>
          </p:cNvPr>
          <p:cNvGrpSpPr/>
          <p:nvPr userDrawn="1"/>
        </p:nvGrpSpPr>
        <p:grpSpPr>
          <a:xfrm>
            <a:off x="4629422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407E5B-F3DE-DBAD-BC8D-BF9BC851F570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6BBE1C-A277-EB46-E4FC-3CF5B13067C8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6AAEC7B-456D-F4B7-9BA6-51F58EB7D73E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2973E82-652B-DC1A-8690-09E70BEAE1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8D367A-B05D-CF0F-A5EB-E37B2018C88E}"/>
              </a:ext>
            </a:extLst>
          </p:cNvPr>
          <p:cNvGrpSpPr/>
          <p:nvPr userDrawn="1"/>
        </p:nvGrpSpPr>
        <p:grpSpPr>
          <a:xfrm>
            <a:off x="8205971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7F1E91-1CDE-855C-88F4-8F2736358091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3EAE42-E0F2-9990-2A8D-F4CF2A3E77D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B5EE71C-409B-6709-3B66-5D30FC669BB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EB132A6-51FA-C949-871B-139DCE75B0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525DAF-3EEF-A4DA-8ED1-F42B44E67BEC}"/>
              </a:ext>
            </a:extLst>
          </p:cNvPr>
          <p:cNvGrpSpPr/>
          <p:nvPr userDrawn="1"/>
        </p:nvGrpSpPr>
        <p:grpSpPr>
          <a:xfrm>
            <a:off x="8205971" y="3927549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0B768-396D-C977-A0D6-C0AD9D0ECD8D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D93ED6-C825-936C-A620-FE2A3815D8B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010DC15-BA61-6F1F-26F0-3F4D4EB880E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5D42B0-E6D6-8F0A-724C-86D5CC903C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7B213A-8FC1-F792-A067-934A71CC9E81}"/>
              </a:ext>
            </a:extLst>
          </p:cNvPr>
          <p:cNvGrpSpPr/>
          <p:nvPr userDrawn="1"/>
        </p:nvGrpSpPr>
        <p:grpSpPr>
          <a:xfrm>
            <a:off x="4629422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5A7A83B-D462-2AF6-C685-9E5D90B8D0EC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32FDB3-E9ED-D3E9-B82C-F09411DE24F2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688783-6A7E-914F-463D-53FE1A13A749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EF1C6A-8BEF-57D2-BB3C-634C3FAD82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E5B36-3770-81D6-9931-98D9C27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1D15D-FFB4-B2AB-CF41-B776D62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32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657" y="1260057"/>
            <a:ext cx="1127221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5" name="Дата 3">
            <a:extLst>
              <a:ext uri="{FF2B5EF4-FFF2-40B4-BE49-F238E27FC236}">
                <a16:creationId xmlns:a16="http://schemas.microsoft.com/office/drawing/2014/main" id="{66732ABA-1F26-344A-A3CD-CA95A73B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E4456A0-3F08-D67C-D665-C110E59BC2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DE54B-597D-C8C6-F8DB-F40309A5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2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77521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B7279A9-95FA-2D47-A321-25DE95A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8EB8F628-F5B4-4F48-9909-845686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97DEB-0D7B-25FF-8C46-8E290C7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6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47" userDrawn="1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87046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22ED32C9-3544-5D41-96F2-14FF629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CB55075B-7F09-8247-B914-96BD24E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05FB3F-1857-F6F3-4D4F-307B598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8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770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665EF726-4E01-D34B-BFA2-AAC9598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40277004-7AC8-C94E-B8A6-2A02EAA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D1EE8-A50F-46CD-6949-F4175D3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8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55D0826-ECCA-E245-893A-FC2CEB4C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BE88994E-1E50-A348-9027-EEB1FB1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F0E3C-6F09-C112-AD6D-FE7ACCE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7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 err="1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1DE94B5-3848-D48B-D212-F9699A13456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9122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3183645-B6A3-E639-F6EF-EC7F29FCF08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6540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62D8CB25-36E2-F903-7EAD-457106D47AD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073745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ED11A332-61D4-8166-17D9-890B2F56727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7912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14D2759-D644-06EA-D2D1-F5B5B7D8A78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258330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F310BFE-5326-C398-9FC6-00C794DEDA3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77616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70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43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A758A63C-F6EA-8C48-BAEF-E89342F1355C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00EAD5D-1181-6443-88E6-B9DE32FBA2BC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A11C87F-2338-9549-8466-CC6946F7AC5C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3142CB0-9E9B-D245-AA00-8E1D2CA818B8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4061F68-E4A1-E640-A633-22BF740D6777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5E3ED02-D5C6-C94C-BE7F-829095B00B8D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6433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68396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92392" y="39350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9884" y="39467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8396" y="39547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C30DD76B-EA27-4643-9E1B-5F008F2E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Номер слайда 5">
            <a:extLst>
              <a:ext uri="{FF2B5EF4-FFF2-40B4-BE49-F238E27FC236}">
                <a16:creationId xmlns:a16="http://schemas.microsoft.com/office/drawing/2014/main" id="{3CC0A341-86DD-384E-8B24-49A0755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E93761A-AAAC-FA40-ACDC-E85EF17A436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7375" y="1563707"/>
            <a:ext cx="1080000" cy="108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968C7B-FDCC-DEC8-23B1-03D47E52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3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0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200CD4B9-2BBC-E040-A7D1-3678448F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EA0D7EE-B12B-E49F-F15A-8700D9E417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FD787-B447-071D-6902-622EEB07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3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E5048-98E5-9D4D-8E61-25E6444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C06D2-57D4-4143-B16D-646A653A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CE1198-4AEC-D1E5-ADD3-4055F01B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5FE571E-3C27-6DD6-3511-9925B0F5EE7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84316-A52C-84C0-5AFF-69A0D7B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71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8" name="object 4">
            <a:extLst>
              <a:ext uri="{FF2B5EF4-FFF2-40B4-BE49-F238E27FC236}">
                <a16:creationId xmlns:a16="http://schemas.microsoft.com/office/drawing/2014/main" id="{A41EAACD-E699-EBEC-3DED-9A06399BF685}"/>
              </a:ext>
            </a:extLst>
          </p:cNvPr>
          <p:cNvSpPr/>
          <p:nvPr userDrawn="1"/>
        </p:nvSpPr>
        <p:spPr>
          <a:xfrm>
            <a:off x="760701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D316184D-578C-D9D1-CD50-B438879A5FF7}"/>
              </a:ext>
            </a:extLst>
          </p:cNvPr>
          <p:cNvSpPr/>
          <p:nvPr userDrawn="1"/>
        </p:nvSpPr>
        <p:spPr>
          <a:xfrm>
            <a:off x="3043586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6" name="object 12">
            <a:extLst>
              <a:ext uri="{FF2B5EF4-FFF2-40B4-BE49-F238E27FC236}">
                <a16:creationId xmlns:a16="http://schemas.microsoft.com/office/drawing/2014/main" id="{0D7F5809-8485-0DCD-A75F-C7C82FBB2521}"/>
              </a:ext>
            </a:extLst>
          </p:cNvPr>
          <p:cNvSpPr/>
          <p:nvPr userDrawn="1"/>
        </p:nvSpPr>
        <p:spPr>
          <a:xfrm>
            <a:off x="9892244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8" name="object 14">
            <a:extLst>
              <a:ext uri="{FF2B5EF4-FFF2-40B4-BE49-F238E27FC236}">
                <a16:creationId xmlns:a16="http://schemas.microsoft.com/office/drawing/2014/main" id="{0EBBFB4C-2B6E-19C1-2995-6D87BF589FD8}"/>
              </a:ext>
            </a:extLst>
          </p:cNvPr>
          <p:cNvSpPr/>
          <p:nvPr userDrawn="1"/>
        </p:nvSpPr>
        <p:spPr>
          <a:xfrm>
            <a:off x="760701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0" name="object 16">
            <a:extLst>
              <a:ext uri="{FF2B5EF4-FFF2-40B4-BE49-F238E27FC236}">
                <a16:creationId xmlns:a16="http://schemas.microsoft.com/office/drawing/2014/main" id="{BE072338-85D4-0585-C168-78C2F61D7D56}"/>
              </a:ext>
            </a:extLst>
          </p:cNvPr>
          <p:cNvSpPr/>
          <p:nvPr userDrawn="1"/>
        </p:nvSpPr>
        <p:spPr>
          <a:xfrm>
            <a:off x="5326472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2" name="object 18">
            <a:extLst>
              <a:ext uri="{FF2B5EF4-FFF2-40B4-BE49-F238E27FC236}">
                <a16:creationId xmlns:a16="http://schemas.microsoft.com/office/drawing/2014/main" id="{5366FCF3-C33E-02DC-0457-E53F49B8E866}"/>
              </a:ext>
            </a:extLst>
          </p:cNvPr>
          <p:cNvSpPr/>
          <p:nvPr userDrawn="1"/>
        </p:nvSpPr>
        <p:spPr>
          <a:xfrm>
            <a:off x="3043586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4" name="object 20">
            <a:extLst>
              <a:ext uri="{FF2B5EF4-FFF2-40B4-BE49-F238E27FC236}">
                <a16:creationId xmlns:a16="http://schemas.microsoft.com/office/drawing/2014/main" id="{301D3FD4-821D-666F-857F-80509AC5EC40}"/>
              </a:ext>
            </a:extLst>
          </p:cNvPr>
          <p:cNvSpPr/>
          <p:nvPr userDrawn="1"/>
        </p:nvSpPr>
        <p:spPr>
          <a:xfrm>
            <a:off x="7609358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944940D0-3062-D60F-285C-250D1008FA11}"/>
              </a:ext>
            </a:extLst>
          </p:cNvPr>
          <p:cNvSpPr/>
          <p:nvPr userDrawn="1"/>
        </p:nvSpPr>
        <p:spPr>
          <a:xfrm>
            <a:off x="9892244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115" name="Picture Placeholder 3">
            <a:extLst>
              <a:ext uri="{FF2B5EF4-FFF2-40B4-BE49-F238E27FC236}">
                <a16:creationId xmlns:a16="http://schemas.microsoft.com/office/drawing/2014/main" id="{4C85F2B8-DCA3-821A-1FDD-10B301A5ADC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56022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4C132B26-D708-0D16-102B-B8B09C30A9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3179498"/>
            <a:ext cx="1988047" cy="298450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F7B00-4FD9-2867-A36C-5F2D71B236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8" name="Text Placeholder 4">
            <a:extLst>
              <a:ext uri="{FF2B5EF4-FFF2-40B4-BE49-F238E27FC236}">
                <a16:creationId xmlns:a16="http://schemas.microsoft.com/office/drawing/2014/main" id="{046E7E24-9603-ABD6-8BA8-8ECDACF082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26924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E8B8935B-F164-2AF1-231D-6D34C15C37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1633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0760F534-5ABB-7B06-72A9-635B3FF99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14519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AB0D84B1-7F62-0C44-1B11-FCC290029A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3090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6" name="Text Placeholder 4">
            <a:extLst>
              <a:ext uri="{FF2B5EF4-FFF2-40B4-BE49-F238E27FC236}">
                <a16:creationId xmlns:a16="http://schemas.microsoft.com/office/drawing/2014/main" id="{6BDE1C90-329B-86BD-7398-0C2C3DB617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7739" y="5497761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4E754E8A-92E2-9065-02E3-C401372A2B5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33800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191C0F76-D20C-E65E-A551-34ED1AB0B7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38509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2" name="Text Placeholder 4">
            <a:extLst>
              <a:ext uri="{FF2B5EF4-FFF2-40B4-BE49-F238E27FC236}">
                <a16:creationId xmlns:a16="http://schemas.microsoft.com/office/drawing/2014/main" id="{2DE9FD52-E336-F813-E9DD-CE336E0E791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21395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4" name="Text Placeholder 4">
            <a:extLst>
              <a:ext uri="{FF2B5EF4-FFF2-40B4-BE49-F238E27FC236}">
                <a16:creationId xmlns:a16="http://schemas.microsoft.com/office/drawing/2014/main" id="{B4F3C70B-7367-7915-C87E-64EC01F3132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9966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55" name="Номер слайда 5">
            <a:extLst>
              <a:ext uri="{FF2B5EF4-FFF2-40B4-BE49-F238E27FC236}">
                <a16:creationId xmlns:a16="http://schemas.microsoft.com/office/drawing/2014/main" id="{F9F655B9-7422-3EA7-D85E-1D4F3CDB1C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FF4254E8-6AA6-9065-B63C-00DE28DFF7C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128295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21C702DF-34BA-E449-5090-C47C5152A68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400568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A0EB6CD3-ECCD-8C9C-45C2-5586FC5B97B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7672841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39B14C92-426C-FE5E-CE43-4EAE822E127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9945113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B1709D25-AFF9-4BD9-F54F-9DF7091FBCF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46497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12FA546-8454-D39A-C931-4CB4BF7894E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118770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57E73A4-5721-890A-B47A-78BE70101D61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391043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F8B0D601-8821-512B-7DA2-6CEDDE97F82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663316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4F7A5EC4-29C0-BA94-7830-DE3EE0F88F8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935588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B10D090-79AB-F0A6-C395-DDA2FE6CC86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81911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AD27EF-F1D0-4068-9E30-38527D4CB1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038508" y="3515919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41B9E03-C762-C6A1-9866-C92B7060E27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306758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BD66408-D01A-838F-7FD6-B13E3CD6696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659965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7D07145-EFBF-9E73-3CD8-5773C3A69D5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510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8237E08-F8A8-28B5-0A14-2D7B9542F29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3335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80D66F-0D13-6AB4-3E1C-FDC3D56C06B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052751" y="5840307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3F0F892-37DB-D02C-0FAE-DFDBB8B09C0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21001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D9EEED-0814-EE1C-CFBD-AE9F3A3A656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674208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37D0A5-510E-3A2D-E491-B080EDE4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1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99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33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0FBDA8A-9D71-5FB3-2C84-F73721B649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96834" y="1748461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0F6ABA0-3E04-781F-B4C6-3B4034B2ED8F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96900" y="3163028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501CB88-8C90-4B8B-6C62-0583A869FA1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96900" y="4605077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2BDA5839-0260-F65D-3410-D56BD067197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38386" y="1737184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75CECFC-5B75-186C-94BA-38EA5D1460E6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40500" y="3152770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15930FDC-B63F-8BB2-1848-374F1D679B77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28861" y="4593145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1CFC321-7017-FB40-51AE-1F28CE84A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6095" y="1806384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086A58-6B49-61D6-63F7-E71E3F0C73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03613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E115235-2EF7-EB1F-5756-CD54D979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9471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DA89972-7A22-B237-E4FF-172DD8B714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96989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AB4B580-89F6-B8DC-A18E-F7E9C3188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79410" y="467215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7ADAEBB-2CEA-FD6E-0593-76238D6380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6928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6A7F9804-A18D-DEBA-09F6-6C8A0D464EE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D5ACEB3-BF97-08BB-414A-0C87ED2F21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63261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2A21-E4B7-8804-6482-E83EE6508EB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76095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ADA1DE2-F351-01B9-FCDF-92667C8AD0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63261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097352F-10B9-C987-F477-D0172FAE75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03619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3B31882-CC99-904C-EF83-6287062EA5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16453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9AF7E8-46F0-E77F-8F4C-851C4D55B3A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03619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1F25E5-193B-A0D1-7A66-52DDD87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89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5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54A66AD5-B2FD-EF65-5206-6BD6EFF8BE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87375" y="172086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3AA9443-AB13-2AE8-73CD-B639C5ADD0F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87375" y="3188908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FD1C489-2ABE-739B-3042-4078CD27F3BA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87375" y="4605077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16ED943-6439-510B-6A4C-C051317222D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19336" y="1737184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C135C18-9479-0F10-D307-E46CFD9FE64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30975" y="3162296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E0A95F7-086C-7057-325F-333F98EE0F05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19336" y="458838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77C8E6AF-888C-D3B4-4236-08CC346DF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13552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405048B-CAB9-59ED-2B7F-EED4444022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9410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48C3B00-E268-6168-B2E7-1364A4A98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6928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8760F349-9A09-1F4F-CA36-4C42F2DCDC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16867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ED5CA317-F62A-608F-BB7E-7546057FB7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5288" y="212064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ED5ED4C0-4AA8-3CE8-627B-F64DA562F0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1687" y="1818846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73B32FE2-59CF-AFFC-96C2-DFB3C3A546F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79410" y="466094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F2AF57CE-6BF3-FEB9-E10F-7DFDAE39C49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1687" y="2120641"/>
            <a:ext cx="3885286" cy="742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FC0D9ED0-C505-F737-052A-BF7FFECCE34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78514" y="3580894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D7E0A54E-A976-3363-7E35-E84FB00DA6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1565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50417806-0F70-305B-64A0-A23FA737EC4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95288" y="3541977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8B6558BC-E69E-0EE8-1A28-C9804A4256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13552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9DA14FD5-2B82-436A-8D68-0898BF2A612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CEF62-A7A5-CC37-0A5C-066F765C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95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57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382" y="1306327"/>
            <a:ext cx="5459689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52415" y="1899120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11AEBAA-97BD-8528-5CE3-03C4836567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74000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E320793-F0A4-BCD5-B36F-A12E25526B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95585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81B0F9-24DD-55C8-015B-99F0D2E488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77443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9B1D58-D207-72DE-04EA-3524D9C7AB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15517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7B1540F-EF0C-FC35-6B14-C9606AA32E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05412" y="4844561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335FD41-DFE6-41B5-99E4-AB66C43259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43486" y="5193319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2B312C-1AAA-B171-9236-75C83E4F99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33384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3FDABF09-9E4F-C25A-8841-FE4478EF4A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71458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0953C-D97F-7864-86AF-5C5E0A1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048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7120B86A-761A-2BE5-0869-15F530364143}"/>
              </a:ext>
            </a:extLst>
          </p:cNvPr>
          <p:cNvSpPr/>
          <p:nvPr userDrawn="1"/>
        </p:nvSpPr>
        <p:spPr>
          <a:xfrm>
            <a:off x="808065" y="2069104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4F6CF05-FC38-431A-822D-D9874075012B}"/>
              </a:ext>
            </a:extLst>
          </p:cNvPr>
          <p:cNvSpPr/>
          <p:nvPr userDrawn="1"/>
        </p:nvSpPr>
        <p:spPr>
          <a:xfrm>
            <a:off x="3582944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C1D5AF8-99D8-4AE2-A82F-3A41EC57E218}"/>
              </a:ext>
            </a:extLst>
          </p:cNvPr>
          <p:cNvSpPr/>
          <p:nvPr userDrawn="1"/>
        </p:nvSpPr>
        <p:spPr>
          <a:xfrm>
            <a:off x="9145193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E989F5-B118-4F46-8856-C79BB54DE1AE}"/>
              </a:ext>
            </a:extLst>
          </p:cNvPr>
          <p:cNvSpPr/>
          <p:nvPr userDrawn="1"/>
        </p:nvSpPr>
        <p:spPr>
          <a:xfrm>
            <a:off x="6364069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306327"/>
            <a:ext cx="5577108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6FE390E-11E8-4941-9C12-B4E0F8E96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45" y="4584141"/>
            <a:ext cx="2444917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1EB4381-ED71-4124-8DF9-C60406EF3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8329" y="4584141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F78CC823-CBB8-4431-BA6D-16E62CFC42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9131" y="4584140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9F0F4E4C-1590-40D6-9009-9D1D27674E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0578" y="4584139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7FA69E6-5C7B-F8DE-6F67-4BDA7AFF24D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54395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26745B24-1A74-4CB1-88CB-3A2ABC5D544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535197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F69C9D3-57E5-367E-62ED-E503120B29F0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9315999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72946" y="2239866"/>
            <a:ext cx="1915550" cy="1911936"/>
          </a:xfrm>
          <a:prstGeom prst="ellipse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42283-1091-2C6F-894B-F3E41D9E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52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A23118C-882F-4024-74BB-A07F5163107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9FF4-A456-02D2-E564-35CD050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93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ED5BB-AC1F-B118-9AED-218F04B7CC5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47BD-F3D4-1ACA-C5D5-2F5F6C6A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421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F0F8E384-BA0F-483E-9461-E3EC6B643943}"/>
              </a:ext>
            </a:extLst>
          </p:cNvPr>
          <p:cNvSpPr txBox="1"/>
          <p:nvPr userDrawn="1"/>
        </p:nvSpPr>
        <p:spPr>
          <a:xfrm>
            <a:off x="747821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D294EC-C0DE-4430-B77F-EE254236A40F}"/>
              </a:ext>
            </a:extLst>
          </p:cNvPr>
          <p:cNvSpPr txBox="1"/>
          <p:nvPr userDrawn="1"/>
        </p:nvSpPr>
        <p:spPr>
          <a:xfrm>
            <a:off x="8977110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C160D20-36F8-4387-8BE4-B535FF06935F}"/>
              </a:ext>
            </a:extLst>
          </p:cNvPr>
          <p:cNvSpPr txBox="1"/>
          <p:nvPr userDrawn="1"/>
        </p:nvSpPr>
        <p:spPr>
          <a:xfrm>
            <a:off x="6234014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20EAADE-3E36-4598-92AE-0AF59AB9D1B3}"/>
              </a:ext>
            </a:extLst>
          </p:cNvPr>
          <p:cNvSpPr txBox="1"/>
          <p:nvPr userDrawn="1"/>
        </p:nvSpPr>
        <p:spPr>
          <a:xfrm>
            <a:off x="3490918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CFFFA7-A495-42B8-972F-58820F63E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9" y="1292873"/>
            <a:ext cx="8315360" cy="94389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800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8C169C6-267D-4763-95C6-01AA5ABE5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916" y="2401258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2CEC0E1-F995-4AA5-9DD2-8945E53AA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1012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C8F1422E-F9AF-4104-9DEC-B4306C20FC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974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F82E5E4-9C9A-42E5-877F-335826BC2A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176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52AF17-A254-40F1-9D31-ABE04371E5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90764" y="492751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3014E504-F2ED-4E29-9102-7C85CEF8F2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3867" y="490315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72D190A-0E0E-4CF3-85E8-BCED0A52C1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76822" y="4912683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BE15F57-D114-436E-9E07-59D18560FF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7781" y="4930999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A15A338F-FB41-7675-F4F2-00ADE689EC14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F906-6890-42DD-FBAF-3016D80A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31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C514FF2-FEBC-4C97-8C75-E7ECEF0C45A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5668" y="2176792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3569BE6-FC2B-4691-9173-8AFA58423EE8}"/>
              </a:ext>
            </a:extLst>
          </p:cNvPr>
          <p:cNvSpPr/>
          <p:nvPr userDrawn="1"/>
        </p:nvSpPr>
        <p:spPr>
          <a:xfrm>
            <a:off x="3421911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3C2EF06-F742-4E23-82FF-FF7025892C01}"/>
              </a:ext>
            </a:extLst>
          </p:cNvPr>
          <p:cNvSpPr/>
          <p:nvPr userDrawn="1"/>
        </p:nvSpPr>
        <p:spPr>
          <a:xfrm>
            <a:off x="8770090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F1F3CE2-E9B3-4BDE-9326-F58E8208043E}"/>
              </a:ext>
            </a:extLst>
          </p:cNvPr>
          <p:cNvSpPr/>
          <p:nvPr userDrawn="1"/>
        </p:nvSpPr>
        <p:spPr>
          <a:xfrm>
            <a:off x="74782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17EC6F7-63AC-4000-A83C-30048E8B12D0}"/>
              </a:ext>
            </a:extLst>
          </p:cNvPr>
          <p:cNvSpPr/>
          <p:nvPr userDrawn="1"/>
        </p:nvSpPr>
        <p:spPr>
          <a:xfrm>
            <a:off x="609600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6F9E776-E814-45ED-97AD-30329D183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604977"/>
            <a:ext cx="8366160" cy="57170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243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0260DC6-3CE2-4B74-AC46-776AAB409A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6444" y="4354145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27280125-7613-4591-AD34-EB46501A5B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5345" y="2380419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7014CB92-7FD0-4345-A3E7-FEA0C2498C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9251" y="2363798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58F1053D-EACA-4A2E-B732-FD45888FE5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12672" y="4365034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72DEA232-BE2B-40B3-B029-9D93187D7B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46218" y="218756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27AA07FE-3B8D-451E-8D8C-465FEFC1F88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12990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ED9A5B4B-E492-426E-B609-D3D7D70E5E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74581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106BF93E-FAAE-E207-E158-179780306F80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513A6-F077-218D-805A-54A1E899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718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5674" y="1654915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16274B9-B590-4928-93BB-3F16660C59B0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5674" y="3517137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F788AEE-6442-48C7-8B7E-0E2BA805798A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7265674" y="5379828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E9FA-A9C9-459F-B2A3-FB4D22561B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65674" y="1105556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358EBB5F-6AA2-4C8A-ACAD-2166AC15AA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6149" y="2947755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E98494D-DF8F-43EC-BF3C-976DB4560B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256149" y="4824901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E03C1-BA5E-06B1-76B1-5395C7BC6075}"/>
              </a:ext>
            </a:extLst>
          </p:cNvPr>
          <p:cNvGrpSpPr/>
          <p:nvPr userDrawn="1"/>
        </p:nvGrpSpPr>
        <p:grpSpPr>
          <a:xfrm>
            <a:off x="6571237" y="1182404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0AA3AE-E0DD-6E1D-87E2-1402CB565BBA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B57DC9-BC3F-19A7-40D1-B94AE32A536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6F55BC-7FEA-20A2-5CCF-5EB40BE69EF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B9FCCA0-192A-EC67-35E4-7A7AE139033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4A0FD6-C3EC-3F43-4490-E2A704F7CEFA}"/>
              </a:ext>
            </a:extLst>
          </p:cNvPr>
          <p:cNvGrpSpPr/>
          <p:nvPr userDrawn="1"/>
        </p:nvGrpSpPr>
        <p:grpSpPr>
          <a:xfrm>
            <a:off x="6571237" y="3051820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4B927D-64DB-435B-5DB9-34225DEB8633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8FEDA9-C181-6E79-57BD-6487574D30E6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C969C4-4045-CD3D-4972-EC2FD7FB39D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F1144F-C577-6D73-8A1B-EB2B96BF8B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15A5C-2530-EFF4-8BC9-2ABE72AF45DF}"/>
              </a:ext>
            </a:extLst>
          </p:cNvPr>
          <p:cNvGrpSpPr/>
          <p:nvPr userDrawn="1"/>
        </p:nvGrpSpPr>
        <p:grpSpPr>
          <a:xfrm>
            <a:off x="6562690" y="4914899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147EEC-7502-7F3A-C6A3-ACBFA29428DE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189DF1-5BE0-651F-8E87-FDDD59B736BD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71CF50E-749A-0835-23D2-928769651A4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3986CBD-E290-14DB-C222-4CBECE12FB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BD0B50-8D97-9AB5-A593-BC25EE77478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7213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29BC5417-019A-A081-FC19-1EA01100C29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C4743-1A62-BBC5-8356-524EC245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432276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4963" y="2103438"/>
            <a:ext cx="5761037" cy="3748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59" y="2103120"/>
            <a:ext cx="5395278" cy="37490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4B37B85-8F3B-0F22-329A-B311970F41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D17D-BC08-4737-FE71-3B203F8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98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s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40800" y="2878015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40800" y="4568018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40800" y="1188012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DD3086-30B3-5167-0E07-AF1EB87EA8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888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C52A033F-813E-01C6-BFF6-BFB43FC1449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D1988D-5F76-BB22-4ED7-FB109B0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02431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14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E39D6D44-F0B3-14DF-594B-DFE680F27A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971A86-E923-C0F7-2D9C-7A64DFA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3" y="368300"/>
            <a:ext cx="525172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36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6F2E038D-2D6B-261C-715D-914779A6CED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ABE5DC-FC03-9DC0-3133-15ECC5D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4" y="368300"/>
            <a:ext cx="4766106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13688590-5C33-8183-8042-4E0C6F21FC2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494A0E-A380-E920-1CE9-D3DCE9EC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368300"/>
            <a:ext cx="5048250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034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 descr="Blue rectangle">
            <a:extLst>
              <a:ext uri="{FF2B5EF4-FFF2-40B4-BE49-F238E27FC236}">
                <a16:creationId xmlns:a16="http://schemas.microsoft.com/office/drawing/2014/main" id="{91CF20F5-9393-470D-8112-456F351FADBE}"/>
              </a:ext>
            </a:extLst>
          </p:cNvPr>
          <p:cNvSpPr/>
          <p:nvPr userDrawn="1"/>
        </p:nvSpPr>
        <p:spPr>
          <a:xfrm>
            <a:off x="6226175" y="1"/>
            <a:ext cx="596582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7CE69-C1EE-44B8-9CC8-42D4422D0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6601" y="292664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373422E7-009F-49CA-B542-89B2459CF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6601" y="3777412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B6916E9-8F10-48D0-A6B9-CB229C4B04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86601" y="470426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0BC4F6-40BE-5122-D49F-5C0FE4D098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26175" cy="6858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639E1782-0218-320F-7B98-BBDE123A312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FEB35-98D4-3E2C-D4EA-86818261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276" y="1277726"/>
            <a:ext cx="3581400" cy="7397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033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334964" y="5014973"/>
            <a:ext cx="11522074" cy="1274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368300"/>
            <a:ext cx="11522074" cy="4437700"/>
          </a:xfrm>
        </p:spPr>
        <p:txBody>
          <a:bodyPr anchor="ctr">
            <a:no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135296"/>
            <a:ext cx="5869987" cy="6895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DDAC-8235-4C26-1548-922885B5A58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F832-EB37-825E-7406-1AEFBDE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35296"/>
            <a:ext cx="4809960" cy="689515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63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BFB384F3-9D7F-13AD-4830-C6B1A2F9CC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7247E0-CFB1-82D2-BE85-99A53C6D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94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88" y="974307"/>
            <a:ext cx="1125316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Иконки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C6014-F257-98E4-D4FC-5691850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4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7E8186-3D51-5876-94D0-F094FE55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43637" cy="91599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ru-RU" sz="2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6A9E94E-2298-3095-B9D6-4D6293D1AA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9485" y="1284291"/>
            <a:ext cx="11229115" cy="9363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49A620BC-EF61-AD17-FCBE-2751E4667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326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354AFF29-9A25-40F5-18B9-8797DD6D2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F4C557F1-D51E-B147-9521-B9E376DA89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0871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6856762-90AD-3AC6-313A-F4A41397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A128FC-143E-FF72-1D35-2EEAC7D483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425" y="5094288"/>
            <a:ext cx="3420001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54324A-25E9-1308-2C3D-643BC82E8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5082261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2CF20A1-FB8B-900B-977B-EC74BF8557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5089524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2D09D979-A423-1BF3-3B49-4473F3A73A4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2285971-C287-9E16-8E07-F743B82337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164807"/>
            <a:ext cx="11243637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60E75A55-C50A-571F-9656-A14A82AC82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801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B0CFE348-B1AC-20AD-05AD-31B2204384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5609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E5EB08E5-1CE5-F120-34C8-74D727357C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2296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ED498019-96FC-D745-34F4-233E13CC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836DA8-0274-0F7F-5881-DF0AF8D359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801" y="4263111"/>
            <a:ext cx="3420001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0DF786-18D1-90FE-E1D6-A6BB23E66C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8638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3A4E3FE-C406-B59B-462D-7FE7332D64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8809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6D977A-16A3-4C08-1FF3-C250FD830B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45609" y="4663262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D441C5-52AA-EEE1-E252-EFD4633163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988" y="4658500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90D080-975C-96B1-10F0-13597A706B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8801" y="4658500"/>
            <a:ext cx="3420001" cy="150417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5490AD22-FB76-D800-281C-7B8047D8F7D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77C3D-E989-6FF2-92CF-DE507C9F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61044" y="368300"/>
            <a:ext cx="3562036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226" y="368300"/>
            <a:ext cx="3557461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313" y="2057399"/>
            <a:ext cx="3598550" cy="4251325"/>
          </a:xfrm>
        </p:spPr>
        <p:txBody>
          <a:bodyPr>
            <a:noAutofit/>
          </a:bodyPr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F5409-7862-87BC-E794-7C65F8CA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3598551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CA385D84-B536-D246-93B0-5B51EDBCCC7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4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0"/>
            <a:ext cx="3564000" cy="594042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037" y="368298"/>
            <a:ext cx="3564000" cy="594042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2599" y="2057399"/>
            <a:ext cx="3643314" cy="425132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60891-0D1E-57C5-FB42-460A0086539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6AEA9-EBF0-44F9-4232-DD9EE4C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6" y="368300"/>
            <a:ext cx="3182938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oleObject" Target="../embeddings/oleObject1.bin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vmlDrawing" Target="../drawings/vmlDrawing1.v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6789CAAE-0AE0-0344-9A87-E4A9F176F5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1434357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Слайд think-cell" r:id="rId61" imgW="416" imgH="416" progId="TCLayout.ActiveDocument.1">
                  <p:embed/>
                </p:oleObj>
              </mc:Choice>
              <mc:Fallback>
                <p:oleObj name="Слайд think-cell" r:id="rId61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F8-10FD-5C47-B487-C516D7C6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50A91-DE18-2C4D-9126-F39D7913C6B4}"/>
              </a:ext>
            </a:extLst>
          </p:cNvPr>
          <p:cNvSpPr txBox="1"/>
          <p:nvPr userDrawn="1"/>
        </p:nvSpPr>
        <p:spPr>
          <a:xfrm>
            <a:off x="-1693332" y="541868"/>
            <a:ext cx="184731" cy="3750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E6D6-CE54-36C8-458B-E144497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600200"/>
            <a:ext cx="11522076" cy="4576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99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83" r:id="rId2"/>
    <p:sldLayoutId id="2147483852" r:id="rId3"/>
    <p:sldLayoutId id="2147483796" r:id="rId4"/>
    <p:sldLayoutId id="2147483879" r:id="rId5"/>
    <p:sldLayoutId id="2147483873" r:id="rId6"/>
    <p:sldLayoutId id="2147483874" r:id="rId7"/>
    <p:sldLayoutId id="2147483693" r:id="rId8"/>
    <p:sldLayoutId id="2147483694" r:id="rId9"/>
    <p:sldLayoutId id="2147483695" r:id="rId10"/>
    <p:sldLayoutId id="2147483861" r:id="rId11"/>
    <p:sldLayoutId id="2147483884" r:id="rId12"/>
    <p:sldLayoutId id="2147483875" r:id="rId13"/>
    <p:sldLayoutId id="2147483819" r:id="rId14"/>
    <p:sldLayoutId id="2147483820" r:id="rId15"/>
    <p:sldLayoutId id="2147483815" r:id="rId16"/>
    <p:sldLayoutId id="2147483816" r:id="rId17"/>
    <p:sldLayoutId id="2147483817" r:id="rId18"/>
    <p:sldLayoutId id="2147483818" r:id="rId19"/>
    <p:sldLayoutId id="2147483821" r:id="rId20"/>
    <p:sldLayoutId id="2147483822" r:id="rId21"/>
    <p:sldLayoutId id="2147483823" r:id="rId22"/>
    <p:sldLayoutId id="2147483824" r:id="rId23"/>
    <p:sldLayoutId id="2147483855" r:id="rId24"/>
    <p:sldLayoutId id="2147483840" r:id="rId25"/>
    <p:sldLayoutId id="2147483825" r:id="rId26"/>
    <p:sldLayoutId id="2147483826" r:id="rId27"/>
    <p:sldLayoutId id="2147483872" r:id="rId28"/>
    <p:sldLayoutId id="2147483851" r:id="rId29"/>
    <p:sldLayoutId id="2147483827" r:id="rId30"/>
    <p:sldLayoutId id="2147483828" r:id="rId31"/>
    <p:sldLayoutId id="2147483829" r:id="rId32"/>
    <p:sldLayoutId id="2147483830" r:id="rId33"/>
    <p:sldLayoutId id="2147483831" r:id="rId34"/>
    <p:sldLayoutId id="2147483885" r:id="rId35"/>
    <p:sldLayoutId id="2147483832" r:id="rId36"/>
    <p:sldLayoutId id="2147483833" r:id="rId37"/>
    <p:sldLayoutId id="2147483834" r:id="rId38"/>
    <p:sldLayoutId id="2147483835" r:id="rId39"/>
    <p:sldLayoutId id="2147483881" r:id="rId40"/>
    <p:sldLayoutId id="2147483836" r:id="rId41"/>
    <p:sldLayoutId id="2147483837" r:id="rId42"/>
    <p:sldLayoutId id="2147483882" r:id="rId43"/>
    <p:sldLayoutId id="2147483856" r:id="rId44"/>
    <p:sldLayoutId id="2147483865" r:id="rId45"/>
    <p:sldLayoutId id="2147483841" r:id="rId46"/>
    <p:sldLayoutId id="2147483859" r:id="rId47"/>
    <p:sldLayoutId id="2147483860" r:id="rId48"/>
    <p:sldLayoutId id="2147483862" r:id="rId49"/>
    <p:sldLayoutId id="2147483863" r:id="rId50"/>
    <p:sldLayoutId id="2147483804" r:id="rId51"/>
    <p:sldLayoutId id="2147483659" r:id="rId52"/>
    <p:sldLayoutId id="2147483806" r:id="rId53"/>
    <p:sldLayoutId id="2147483773" r:id="rId54"/>
    <p:sldLayoutId id="2147483691" r:id="rId55"/>
    <p:sldLayoutId id="2147483793" r:id="rId56"/>
    <p:sldLayoutId id="2147483876" r:id="rId5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0" baseline="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8000"/>
        <a:buFont typeface="Wingdings 2" panose="05020102010507070707" pitchFamily="18" charset="2"/>
        <a:buChar char="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Wide Latin" panose="020A0A07050505020404" pitchFamily="18" charset="0"/>
        <a:buChar char="-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de Latin" panose="020A0A07050505020404" pitchFamily="18" charset="0"/>
        <a:buChar char="-"/>
        <a:defRPr sz="18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5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Relationship Id="rId9" Type="http://schemas.openxmlformats.org/officeDocument/2006/relationships/chart" Target="../charts/char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0.png"/><Relationship Id="rId3" Type="http://schemas.openxmlformats.org/officeDocument/2006/relationships/image" Target="../media/image40.png"/><Relationship Id="rId21" Type="http://schemas.openxmlformats.org/officeDocument/2006/relationships/image" Target="../media/image55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1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31" Type="http://schemas.openxmlformats.org/officeDocument/2006/relationships/image" Target="../media/image65.png"/><Relationship Id="rId4" Type="http://schemas.openxmlformats.org/officeDocument/2006/relationships/image" Target="../media/image8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52707B8-9FDC-450A-A08E-93047D6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A3CAB52-EC52-4606-95E2-CAB18F0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2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A68381-C9EF-C31C-3192-536A21DFE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A9361-E010-8B12-C785-D2640F1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269661" cy="8985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315E6-C730-4ECF-3D2C-547F0998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7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5A9E94-FB62-735C-5B44-613D445BF3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A2DD-9A12-BA0C-82EC-7CAA6024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4" y="368300"/>
            <a:ext cx="6376944" cy="82331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19F3-A70C-A2AA-F9F9-D1A38E5FE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E183C1-3F86-B509-FD1D-F2ECC64178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A50D40-09AD-67F3-4714-A91D35BDE6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0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00AAB5-D774-ADEA-56E7-CEBEA3CC6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7FE3-D1D0-68A2-5781-4E8F07E9C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CC403-8C4B-6C04-EBE4-2D3DA61E49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F50D9-7616-2AEF-2636-7389ACA811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F6C632-B305-7C3F-2D13-F68ED5C678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F28E0-5024-BF17-0068-CC730B81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4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>
            <a:extLst>
              <a:ext uri="{FF2B5EF4-FFF2-40B4-BE49-F238E27FC236}">
                <a16:creationId xmlns:a16="http://schemas.microsoft.com/office/drawing/2014/main" id="{5A4BB147-9D5B-C042-ACE4-68058B5502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580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Слайд think-cell" r:id="rId5" imgW="416" imgH="416" progId="TCLayout.ActiveDocument.1">
                  <p:embed/>
                </p:oleObj>
              </mc:Choice>
              <mc:Fallback>
                <p:oleObj name="Слайд think-cell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08ADE-E59E-D181-F039-A39959BC40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035" y="495298"/>
            <a:ext cx="3416589" cy="11715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1248"/>
            <a:ext cx="3392382" cy="4047446"/>
          </a:xfrm>
        </p:spPr>
        <p:txBody>
          <a:bodyPr/>
          <a:lstStyle/>
          <a:p>
            <a:pPr marL="215900" indent="-215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Nunc viverra imperdiet enim. Fusce est. Vivamus a tellus.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E9175A-4282-83E3-6F2E-88BF770ACB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2B02E0-1CCB-43A7-48BA-976A0998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986491" cy="135117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4B13F9-D9E3-3638-15DF-E6672BC8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582F20-59FB-5C0B-48A1-2C7CB075F0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08EE64-D14A-6B2B-29E7-CD199364453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D0E5F4-817D-1593-EE63-A7C4934C5C81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D526B97-E1A0-63E1-E480-96970B9E38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27E0EA-2262-13F6-95E5-CE1393BF164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E072ED-6422-6701-7CFC-82DEA42A2D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F81A-9FE4-4619-BAB3-369450EE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986491" cy="135117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C871-A63E-1567-7DF2-C12CA9D9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91D5A7-7E2F-95BE-86D5-E75F16E1EF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B51701-5C6B-5174-2D91-4BD6522779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9848F-B62C-9A6D-617B-C17D999F326A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10BD4A-BCBD-684C-1E64-44D9AB805A0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1CCFE5-162A-A00B-B841-A2829D9AC9E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5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85E915-6DE5-E623-B621-091A7D6E48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3BB0D5-9367-2E0A-1EA7-1EDA7D05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378921" cy="842066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F44486-9A82-3A14-84B4-55A573BD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6CBEBE-5684-6D40-D014-F18C8E44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8C96AF-0361-977D-788C-3D76BBFA5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8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6C3B120-970F-DBC6-488D-B8DDAF44F1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12BC3-3CE1-1869-B489-9D2AE0181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415045" cy="89705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97AF2D-58FA-838D-7813-0270CBCB4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F6A1A7-1842-491E-5FF9-F4CC14EB05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82BDE86-31CB-B35E-720E-579F409182F1}"/>
              </a:ext>
            </a:extLst>
          </p:cNvPr>
          <p:cNvSpPr txBox="1">
            <a:spLocks/>
          </p:cNvSpPr>
          <p:nvPr/>
        </p:nvSpPr>
        <p:spPr>
          <a:xfrm>
            <a:off x="593726" y="2675881"/>
            <a:ext cx="6149974" cy="31100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8000"/>
              <a:buFont typeface="+mj-lt"/>
              <a:buAutoNum type="arabicPeriod"/>
              <a:defRPr lang="en-US" sz="14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26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de Latin" panose="020A0A07050505020404" pitchFamily="18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FE37610-EF4B-43DC-44A3-D8FCF697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Летово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2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C3EA5A-DBEE-B888-D132-6860AEC3C7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4123E-4513-2376-B046-A628FE3B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372225" cy="9116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9A5865-8430-0FFD-E6B2-A3A42A5E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1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C5E425-9B73-46C8-4623-BC20BEEAD8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77E43-E745-DFB4-04EB-BE94F4272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550" y="368300"/>
            <a:ext cx="4757868" cy="9213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5663E7-0627-D6D0-4140-B599ED512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2AC67D0-A66D-951E-4117-0AE9B2CB387F}"/>
              </a:ext>
            </a:extLst>
          </p:cNvPr>
          <p:cNvSpPr txBox="1">
            <a:spLocks/>
          </p:cNvSpPr>
          <p:nvPr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169C47E-A81F-7E6B-CF61-27F09DC3B08F}"/>
              </a:ext>
            </a:extLst>
          </p:cNvPr>
          <p:cNvSpPr txBox="1">
            <a:spLocks/>
          </p:cNvSpPr>
          <p:nvPr/>
        </p:nvSpPr>
        <p:spPr>
          <a:xfrm>
            <a:off x="7067549" y="2110180"/>
            <a:ext cx="475786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</p:spTree>
    <p:extLst>
      <p:ext uri="{BB962C8B-B14F-4D97-AF65-F5344CB8AC3E}">
        <p14:creationId xmlns:p14="http://schemas.microsoft.com/office/powerpoint/2010/main" val="36099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6182B-3C3E-C98E-4EAC-214B7D6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910A2B-0404-55B0-864F-91EA162C79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2089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537564B-0D9D-E54F-6C33-2DEEC8480B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bg1"/>
          </a:solidFill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58580-D53F-C5CA-F05A-DDB99973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552" y="368300"/>
            <a:ext cx="4757866" cy="9108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757296-86BC-BD46-1462-AF7BFDEE5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55780C4-3E10-1606-4697-F87EEA54D8E7}"/>
              </a:ext>
            </a:extLst>
          </p:cNvPr>
          <p:cNvSpPr txBox="1">
            <a:spLocks/>
          </p:cNvSpPr>
          <p:nvPr/>
        </p:nvSpPr>
        <p:spPr>
          <a:xfrm>
            <a:off x="7067549" y="2110180"/>
            <a:ext cx="475786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18A8B-FB01-4175-4562-DA9A19332ADB}"/>
              </a:ext>
            </a:extLst>
          </p:cNvPr>
          <p:cNvSpPr txBox="1">
            <a:spLocks/>
          </p:cNvSpPr>
          <p:nvPr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27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1F74A8-1C2A-53AF-634B-0763089CA1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151B751-F7D6-728C-67FE-73ED945F9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5F1FDD-A030-7212-579C-A1C1D7BD7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2012E7-176E-4213-438E-C919233A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0D98173-539C-2A5D-38D4-44A896AD5894}"/>
              </a:ext>
            </a:extLst>
          </p:cNvPr>
          <p:cNvSpPr txBox="1">
            <a:spLocks/>
          </p:cNvSpPr>
          <p:nvPr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E519564-8849-9365-263F-F83F4408F62E}"/>
              </a:ext>
            </a:extLst>
          </p:cNvPr>
          <p:cNvSpPr txBox="1">
            <a:spLocks/>
          </p:cNvSpPr>
          <p:nvPr/>
        </p:nvSpPr>
        <p:spPr>
          <a:xfrm>
            <a:off x="587374" y="2435854"/>
            <a:ext cx="5795964" cy="34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99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2EE2C3-10DC-A019-C458-DCE9017AE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33E779A-1E40-195F-5304-3AC44AFAA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EE48AE-F32F-8C83-F119-17C03D0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33C8004-5BE9-54E7-B77A-812B307D3E1C}"/>
              </a:ext>
            </a:extLst>
          </p:cNvPr>
          <p:cNvSpPr txBox="1">
            <a:spLocks/>
          </p:cNvSpPr>
          <p:nvPr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9C96B05-4C36-4004-4248-9A29CC93E8D6}"/>
              </a:ext>
            </a:extLst>
          </p:cNvPr>
          <p:cNvSpPr txBox="1">
            <a:spLocks/>
          </p:cNvSpPr>
          <p:nvPr/>
        </p:nvSpPr>
        <p:spPr>
          <a:xfrm>
            <a:off x="587374" y="2435854"/>
            <a:ext cx="5795964" cy="34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51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0283-B01A-C4D0-0C94-AACE944E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72212" cy="8885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C9A17-000E-D821-B2EA-65F180A44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0AE4145-E30C-8702-AF9E-8EB54A953C6A}"/>
              </a:ext>
            </a:extLst>
          </p:cNvPr>
          <p:cNvSpPr txBox="1">
            <a:spLocks/>
          </p:cNvSpPr>
          <p:nvPr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F7923E-D07A-3264-ED34-8CC95FC014C8}"/>
              </a:ext>
            </a:extLst>
          </p:cNvPr>
          <p:cNvSpPr txBox="1">
            <a:spLocks/>
          </p:cNvSpPr>
          <p:nvPr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EAC2807-2D12-C1F3-B3A8-EE19B45DDE0F}"/>
              </a:ext>
            </a:extLst>
          </p:cNvPr>
          <p:cNvSpPr txBox="1">
            <a:spLocks/>
          </p:cNvSpPr>
          <p:nvPr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83061BA-87B0-E0B8-4AE3-E36B44FA9300}"/>
              </a:ext>
            </a:extLst>
          </p:cNvPr>
          <p:cNvSpPr txBox="1">
            <a:spLocks/>
          </p:cNvSpPr>
          <p:nvPr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11E3D39-FF86-CDAB-5CD0-997C196ADBC1}"/>
              </a:ext>
            </a:extLst>
          </p:cNvPr>
          <p:cNvSpPr txBox="1">
            <a:spLocks/>
          </p:cNvSpPr>
          <p:nvPr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8E5962C-72A4-247B-09FA-0D640D742FDF}"/>
              </a:ext>
            </a:extLst>
          </p:cNvPr>
          <p:cNvSpPr txBox="1">
            <a:spLocks/>
          </p:cNvSpPr>
          <p:nvPr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C338736-3E24-6C62-55ED-3BA4A15748B9}"/>
              </a:ext>
            </a:extLst>
          </p:cNvPr>
          <p:cNvSpPr txBox="1">
            <a:spLocks/>
          </p:cNvSpPr>
          <p:nvPr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18E022F-3C0B-87CE-1272-69BA5B967181}"/>
              </a:ext>
            </a:extLst>
          </p:cNvPr>
          <p:cNvSpPr txBox="1">
            <a:spLocks/>
          </p:cNvSpPr>
          <p:nvPr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8FBBF90-C9F0-CC4A-17C7-D264C6CDF07B}"/>
              </a:ext>
            </a:extLst>
          </p:cNvPr>
          <p:cNvSpPr txBox="1">
            <a:spLocks/>
          </p:cNvSpPr>
          <p:nvPr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52A2F089-1800-3286-7483-BA92AA3C05CF}"/>
              </a:ext>
            </a:extLst>
          </p:cNvPr>
          <p:cNvSpPr txBox="1">
            <a:spLocks/>
          </p:cNvSpPr>
          <p:nvPr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5783A78-AE90-FE61-CF46-B928237B8E48}"/>
              </a:ext>
            </a:extLst>
          </p:cNvPr>
          <p:cNvSpPr txBox="1">
            <a:spLocks/>
          </p:cNvSpPr>
          <p:nvPr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8921141-85DE-299D-0AED-98D95092A1E1}"/>
              </a:ext>
            </a:extLst>
          </p:cNvPr>
          <p:cNvSpPr txBox="1">
            <a:spLocks/>
          </p:cNvSpPr>
          <p:nvPr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40FECE4C-051A-C15F-D5BE-D388728B928B}"/>
              </a:ext>
            </a:extLst>
          </p:cNvPr>
          <p:cNvSpPr txBox="1">
            <a:spLocks/>
          </p:cNvSpPr>
          <p:nvPr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9272D122-A799-E44F-EFF8-6047EBFAC306}"/>
              </a:ext>
            </a:extLst>
          </p:cNvPr>
          <p:cNvSpPr txBox="1">
            <a:spLocks/>
          </p:cNvSpPr>
          <p:nvPr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99E7728-F526-67FB-1AC4-792401ABB06F}"/>
              </a:ext>
            </a:extLst>
          </p:cNvPr>
          <p:cNvSpPr txBox="1">
            <a:spLocks/>
          </p:cNvSpPr>
          <p:nvPr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C2407726-176E-7F8E-0BEF-9363D72D93F7}"/>
              </a:ext>
            </a:extLst>
          </p:cNvPr>
          <p:cNvSpPr txBox="1">
            <a:spLocks/>
          </p:cNvSpPr>
          <p:nvPr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2E7F68D3-CC3A-855F-A4CB-61F7087394FB}"/>
              </a:ext>
            </a:extLst>
          </p:cNvPr>
          <p:cNvSpPr txBox="1">
            <a:spLocks/>
          </p:cNvSpPr>
          <p:nvPr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7D4F6FA4-36C3-8542-5AD7-E37F64BD86B8}"/>
              </a:ext>
            </a:extLst>
          </p:cNvPr>
          <p:cNvSpPr txBox="1">
            <a:spLocks/>
          </p:cNvSpPr>
          <p:nvPr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57612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ubtitle 69">
            <a:extLst>
              <a:ext uri="{FF2B5EF4-FFF2-40B4-BE49-F238E27FC236}">
                <a16:creationId xmlns:a16="http://schemas.microsoft.com/office/drawing/2014/main" id="{AC7E4BBE-BAEC-2E68-C08C-2D72DEAA4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B43DB539-FA4A-7B5F-FE45-80E120A2C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C43B9A84-9D9F-03C0-E649-F64CCF4E7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1163CEDF-E712-1CD4-3934-A4F935049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45289D64-AE10-DABE-1007-56FCD698B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8ECE3A6-93EA-3657-D20F-F309F33C56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7D2632C6-4E3C-C924-4D65-BCCA4AC2F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BF5A0201-F3A4-A91B-E0E5-5DBEA0E6CE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5AED389-A181-3C02-AB9D-71000B8163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39C26708-C531-5BAA-9337-09FB7A76F8D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3EC2E13F-8CAB-D9C8-91A9-5ECBB35BFF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DD6C21F-1E9A-225F-2C3E-8882107ADB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0254BF0-E241-6E37-DBFB-57558857D15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E633A4F9-BF88-8C41-92F3-BD14A4C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ED414962-2055-DBF1-15CD-57979ACDBB6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BD1959EE-3684-CA23-D0F0-79D48C9949C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33641C2C-7CAC-B30D-920A-2072E227F55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EF24A3DB-6F88-6ABE-AD96-062CD73FCE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35A10447-7808-7F7F-6613-695CE309B99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A882105A-E431-811D-0609-D9622628504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62545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ubtitle 69">
            <a:extLst>
              <a:ext uri="{FF2B5EF4-FFF2-40B4-BE49-F238E27FC236}">
                <a16:creationId xmlns:a16="http://schemas.microsoft.com/office/drawing/2014/main" id="{AC7E4BBE-BAEC-2E68-C08C-2D72DEAA4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B43DB539-FA4A-7B5F-FE45-80E120A2C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C43B9A84-9D9F-03C0-E649-F64CCF4E7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1163CEDF-E712-1CD4-3934-A4F935049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45289D64-AE10-DABE-1007-56FCD698B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8ECE3A6-93EA-3657-D20F-F309F33C56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7D2632C6-4E3C-C924-4D65-BCCA4AC2F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BF5A0201-F3A4-A91B-E0E5-5DBEA0E6CE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5AED389-A181-3C02-AB9D-71000B8163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39C26708-C531-5BAA-9337-09FB7A76F8D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3EC2E13F-8CAB-D9C8-91A9-5ECBB35BFF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DD6C21F-1E9A-225F-2C3E-8882107ADB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0254BF0-E241-6E37-DBFB-57558857D15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E633A4F9-BF88-8C41-92F3-BD14A4C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2">
            <a:extLst>
              <a:ext uri="{FF2B5EF4-FFF2-40B4-BE49-F238E27FC236}">
                <a16:creationId xmlns:a16="http://schemas.microsoft.com/office/drawing/2014/main" id="{73F42B0C-FB74-8B3D-063E-D71BF764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29" y="1763125"/>
            <a:ext cx="1080000" cy="1080000"/>
          </a:xfrm>
          <a:prstGeom prst="rect">
            <a:avLst/>
          </a:prstGeom>
        </p:spPr>
      </p:pic>
      <p:pic>
        <p:nvPicPr>
          <p:cNvPr id="3" name="Рисунок 14">
            <a:extLst>
              <a:ext uri="{FF2B5EF4-FFF2-40B4-BE49-F238E27FC236}">
                <a16:creationId xmlns:a16="http://schemas.microsoft.com/office/drawing/2014/main" id="{531384E0-9E82-0E81-0815-02818780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3" y="1767189"/>
            <a:ext cx="1080000" cy="1080000"/>
          </a:xfrm>
          <a:prstGeom prst="rect">
            <a:avLst/>
          </a:prstGeom>
        </p:spPr>
      </p:pic>
      <p:pic>
        <p:nvPicPr>
          <p:cNvPr id="4" name="Рисунок 34">
            <a:extLst>
              <a:ext uri="{FF2B5EF4-FFF2-40B4-BE49-F238E27FC236}">
                <a16:creationId xmlns:a16="http://schemas.microsoft.com/office/drawing/2014/main" id="{9B6236B0-CEBE-6E52-EC73-2388CEAF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" y="1762500"/>
            <a:ext cx="1080000" cy="1080000"/>
          </a:xfrm>
          <a:prstGeom prst="rect">
            <a:avLst/>
          </a:prstGeom>
        </p:spPr>
      </p:pic>
      <p:pic>
        <p:nvPicPr>
          <p:cNvPr id="5" name="Рисунок 37">
            <a:extLst>
              <a:ext uri="{FF2B5EF4-FFF2-40B4-BE49-F238E27FC236}">
                <a16:creationId xmlns:a16="http://schemas.microsoft.com/office/drawing/2014/main" id="{0BD0FD13-88C1-EC48-E0EF-5CAC07111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92" y="3978897"/>
            <a:ext cx="1080000" cy="1080000"/>
          </a:xfrm>
          <a:prstGeom prst="rect">
            <a:avLst/>
          </a:prstGeom>
        </p:spPr>
      </p:pic>
      <p:pic>
        <p:nvPicPr>
          <p:cNvPr id="6" name="Рисунок 39">
            <a:extLst>
              <a:ext uri="{FF2B5EF4-FFF2-40B4-BE49-F238E27FC236}">
                <a16:creationId xmlns:a16="http://schemas.microsoft.com/office/drawing/2014/main" id="{F6E6F8C6-0DA7-3376-2E19-2598226B9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84" y="3990560"/>
            <a:ext cx="1080000" cy="1080000"/>
          </a:xfrm>
          <a:prstGeom prst="rect">
            <a:avLst/>
          </a:prstGeom>
        </p:spPr>
      </p:pic>
      <p:pic>
        <p:nvPicPr>
          <p:cNvPr id="7" name="Рисунок 41">
            <a:extLst>
              <a:ext uri="{FF2B5EF4-FFF2-40B4-BE49-F238E27FC236}">
                <a16:creationId xmlns:a16="http://schemas.microsoft.com/office/drawing/2014/main" id="{69255893-030A-EDD3-BD38-B9597FBDA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8396" y="39985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0D0F-C1F0-D103-79AC-E9CA1D11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2F935-2A01-D414-864C-2ABAE3658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28C7DE-F596-C970-2C08-00D61D74633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solidFill>
            <a:schemeClr val="bg2"/>
          </a:solid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292C-7AEE-B9B1-6143-C7A8F8148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F998B-2F7D-A9C5-BA2D-B614AA5D3D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50F736-C9A7-8A49-966C-F850A5194E8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EF4380-692A-20F9-B8F3-C1D9B4BF97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26924" y="3510744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5B1686-0F42-5A53-160B-40E8543BB9D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858694-352C-156D-2EB3-18B8B08D0EA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1633" y="3510744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7A8051-A2DE-9098-A331-93FC42005BA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CB093C-E9E9-AD82-DFB3-D2A19EB28CF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4519" y="353086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E31FFC-EECA-87FF-E18F-490CA85F3EA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53B392-871D-DAC8-2F7B-F3BCB78E2B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53090" y="353086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FABE90-8CF3-AF82-33AE-DC178184409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EE5049-E5B6-9592-B223-FA31ADF726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739" y="5823621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0BA4A5-8EEA-7829-4687-E7029ED9962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4DE32-BB3B-D713-F46C-B65916D1C7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33800" y="582900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08426F6-8F87-85CE-7AA1-956F9B80CBF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6D5ACC-66A2-FE55-0C23-F2052380AF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8509" y="582900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5703F-DBFF-54BC-F1A6-E1B003A363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9D8B8-03F6-8EA8-FF55-2029AFE37B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21395" y="5849130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35597D-09B8-6065-DE19-3F04C077856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2EF4CD-3BB4-2A9D-33AB-77D1DF5546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59966" y="5849130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2CA8DB4-A236-0217-B652-155C055F2E5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solidFill>
            <a:schemeClr val="bg2"/>
          </a:solidFill>
        </p:spPr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47ABA48-AD83-CB4E-A532-DF5EB351BEC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solidFill>
            <a:schemeClr val="bg2"/>
          </a:solidFill>
        </p:spPr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2957013-9462-2B6D-9E70-7A132E88039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solidFill>
            <a:schemeClr val="bg2"/>
          </a:solidFill>
        </p:spPr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CC3ED97-9009-7DA3-9DD8-D5CB14CEB63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solidFill>
            <a:schemeClr val="bg2"/>
          </a:solidFill>
        </p:spPr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50915A7-8B4C-A340-B56E-89E370EB0ACF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solidFill>
            <a:schemeClr val="bg2"/>
          </a:solidFill>
        </p:spPr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7422C5C-264E-5CE7-E04D-451A1C1C113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solidFill>
            <a:schemeClr val="bg2"/>
          </a:solidFill>
        </p:spPr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DD21649-BBA0-06BF-A05D-87615B19F04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solidFill>
            <a:schemeClr val="bg2"/>
          </a:solidFill>
        </p:spPr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C2DC10B-06B9-2567-FC08-2B148BFFD9F3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solidFill>
            <a:schemeClr val="bg2"/>
          </a:solidFill>
        </p:spPr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40DCD9F-043A-F619-8580-11E6929FE76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solidFill>
            <a:schemeClr val="bg2"/>
          </a:solidFill>
        </p:spPr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D2180968-C72F-5946-0DA3-B8621BDA6C82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26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897-090F-4C36-4BE0-3174EC360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459CE-7B6D-B045-CA29-E0A954DA7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C0DBC2-555B-7FA1-A51D-2B9B5FFDD97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6867" y="1748461"/>
            <a:ext cx="1080000" cy="1077963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8A0039-8186-9390-8ED3-E7E567E79B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6867" y="3163028"/>
            <a:ext cx="1080000" cy="1077963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22364D-9970-A577-5A6D-3E2DDA9ED0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6867" y="4605077"/>
            <a:ext cx="1080000" cy="1077963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4E68FD-8F77-768C-78AA-78ED38ADE05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534680" y="1737184"/>
            <a:ext cx="1080000" cy="1077963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3B8CD3-C506-E6DF-2EE8-FD3841EABD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534680" y="3152770"/>
            <a:ext cx="1080000" cy="1077963"/>
          </a:xfrm>
        </p:spPr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E0AF7E1-55AE-4909-7CB6-A8E99CE7ECC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34680" y="4593145"/>
            <a:ext cx="1080000" cy="1077963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3B9E-9AD6-3E21-AE04-9AFCF9F0CA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3AF624-7F6C-45B1-9F1F-4C345DDD526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722A37-C0F7-5188-0407-BD67FD7A12C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FE62CC-3B23-000D-B106-B54407857F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3A2787-449E-47C8-476F-9B3115EDB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E9B731-A502-D3B6-B34B-637D979460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FA43-A67A-B11F-0BC2-0F9B57DEC4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69471" y="2102421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50FE06B-E2DA-213D-7421-B668F6D65E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095" y="3543095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434264-F781-3275-9FF9-08D37D2EC2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095" y="4981530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B7F0531-9F0D-C324-5A90-9DB6EC5904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95288" y="2120641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04070C8-DCBD-FFAD-596C-5125C764B4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01912" y="3561315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271E50-CA9B-4B8F-A70A-AE6754E1F4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01912" y="4999750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12066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9E480C3C-122F-5DFB-0A9E-1F635B44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2" name="Subtitle 61">
            <a:extLst>
              <a:ext uri="{FF2B5EF4-FFF2-40B4-BE49-F238E27FC236}">
                <a16:creationId xmlns:a16="http://schemas.microsoft.com/office/drawing/2014/main" id="{0CDB705E-9EA9-FD4F-9A58-D10159D9D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E24C020-1D17-1825-858A-6E22D942B80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075BA2A-A39A-F772-801C-CAB00CAEEAC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7CA5EDD1-6E3E-B948-9A53-622173B5EF9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4E9A08A3-5A2D-7C00-1EB7-C4D7D956BDC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57875114-48C7-DBC6-97B5-346EC2A00F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BF87404B-227F-3DF0-CE91-6CC96861697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8CD316C-C277-F8EF-F0A0-AB85C2C297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89114A31-09F4-1B7F-7E0A-05FBDE80F0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133B468-4F5B-2707-6D2A-BC51F88E92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945176EB-1033-D7D2-3028-EC4046A364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309BC687-7900-72D9-DD07-465B9D96E00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599D14-BF2B-16E2-2E00-A83323D2CB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F43E99C4-DD8A-A16B-2F0F-D23203E9D57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2079660-EF1C-D286-B243-3274D85F19E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6D05DB7F-4366-60CB-CE50-DB7E43A5EF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FE514DEB-C538-151F-5B93-B628A481EB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E507D5B-22C0-08C6-F8C5-3701251A843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5791DCB8-EC50-4D96-8A96-57281598B5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9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1077CAB7-20F5-5FE4-6D65-A8B86F38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44200" cy="823813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D2CAAD6-5A00-8060-D3A5-8F1A48C12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546" y="1192113"/>
            <a:ext cx="5343525" cy="668252"/>
          </a:xfrm>
        </p:spPr>
        <p:txBody>
          <a:bodyPr/>
          <a:lstStyle/>
          <a:p>
            <a:pPr>
              <a:lnSpc>
                <a:spcPts val="1400"/>
              </a:lnSpc>
            </a:pPr>
            <a:endParaRPr lang="ru-RU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F4FCB32-5F02-8C2F-1B2F-E32BEE0E77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85AD4D7-C0C5-B920-565A-FB97C7C1D2A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1359ED43-986F-C95C-F55A-EA06CCE1CB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7CB30E6-9578-135D-AE9F-9529540F24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52415" y="5099053"/>
            <a:ext cx="274330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58783D9-5E66-FAAC-C613-2C0C39283F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52415" y="5447811"/>
            <a:ext cx="2743310" cy="860913"/>
          </a:xfrm>
        </p:spPr>
        <p:txBody>
          <a:bodyPr/>
          <a:lstStyle/>
          <a:p>
            <a:endParaRPr lang="ru-RU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2295876-5A9D-5C83-0AD1-20E156A42B0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73999" y="5082686"/>
            <a:ext cx="284399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1FF1B51-30F9-D093-F0FA-8B20BA9DE7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74000" y="5431444"/>
            <a:ext cx="2844000" cy="8609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26AFE73-C5F1-B107-6B9E-B13D742FA7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95573" y="5099053"/>
            <a:ext cx="284399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513CD2B-09EF-CEBE-EC02-96ACE0B2C5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95586" y="5447811"/>
            <a:ext cx="2844000" cy="860913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1585B5A5-B2CE-A3AF-4C9D-C41199AE8204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29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F9FE8-E99F-7114-A15C-E7CA7E81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93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2475" y="27161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8DB48-B484-33BD-EF14-4250C23D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44200" cy="823813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959A-AF82-EE8A-5C68-3C45E1230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CD19-F7F7-C612-E5E8-7997C2595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45" y="4584141"/>
            <a:ext cx="2444917" cy="172458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673B7A-018E-49B8-70F2-A16B1010EC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8329" y="4584141"/>
            <a:ext cx="2514542" cy="172458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57329-F322-61F7-CD71-5491A3C6E5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9131" y="4584140"/>
            <a:ext cx="2514542" cy="172458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69E1C-56BD-3034-7E00-FCA0250174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0578" y="4584139"/>
            <a:ext cx="2514542" cy="172458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15158F-A19A-2F86-58A5-91EF0D8295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55A9A7-8B0B-27B8-063B-E17C208DE78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63090C-EDD6-486F-BE10-FB8A8426C09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DF4ED2-FBDA-E501-F090-2DC55B3C7D0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noFill/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37EFD-1823-DD7D-5937-798BC654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90" y="368300"/>
            <a:ext cx="10820538" cy="9002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9B4D6-D71C-5D48-7B58-2BD2894D5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2609DB-8DAF-8307-C448-F7D0C8ED4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FB690A-835D-EE55-5592-7E6FB4C1E0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6E7A-6609-6AEC-C00C-90ACCB33F4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1C4145-7908-F976-B62C-5EF52CA8E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780B4A4-DD39-4B46-8877-ED88CF71A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D89E8010-04FF-4B47-A5ED-F097002BEC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B7225B7-0613-49ED-A2D8-A673E0549E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20F0184D-4D11-4997-ABD0-3F64DEA8CBA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143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F6F3AD-BEAE-5B7C-01E8-8834F6E762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C175-504A-250B-AFF8-9B8842DA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8300"/>
            <a:ext cx="10660134" cy="122614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86AAA-6A93-0A97-849D-15753B986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4" y="1604977"/>
            <a:ext cx="8150260" cy="57170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86175-97F2-1128-2F2D-DA9C5F6DE5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EB1A9-F97E-EF92-FB9D-51EC9F7B9D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A02CE-F07F-172C-B57B-9307F1B00F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643140-6203-8EB0-0C22-7174432F34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8A2257-9BBD-2CF0-AC7D-5CA4D13D8B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C68AD2-9D2C-ECE0-602B-E1DC002B86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12990" y="4235779"/>
            <a:ext cx="2674937" cy="2072947"/>
          </a:xfrm>
        </p:spPr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F64DE41-8426-BBD7-DC54-4DBE8C6FA2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74581" y="4235779"/>
            <a:ext cx="2674937" cy="2072947"/>
          </a:xfrm>
        </p:spPr>
      </p:sp>
    </p:spTree>
    <p:extLst>
      <p:ext uri="{BB962C8B-B14F-4D97-AF65-F5344CB8AC3E}">
        <p14:creationId xmlns:p14="http://schemas.microsoft.com/office/powerpoint/2010/main" val="409481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6C303B40-8D5D-9C6D-B766-A8A34D7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11269662" cy="877070"/>
          </a:xfrm>
        </p:spPr>
        <p:txBody>
          <a:bodyPr/>
          <a:lstStyle/>
          <a:p>
            <a:endParaRPr lang="ru-RU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9EAF0C42-1AAD-FB4A-749F-D2BAAD35572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933970BD-AF4A-DD0E-6EC9-0962771F67B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078D7D67-B6F7-AB70-C8B8-BCFF51F45F8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3D72F74-7AFE-B681-3037-806E48C1C7D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38833E5-13F2-F1A8-6914-A094A01C6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25256C81-F25B-FBE3-1D12-04C7B7A491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DECF3D7-7C1A-46FC-ED81-E7F1EBA954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173A483-B1DC-08A6-ECA8-6BE01567CD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D99779D-6C17-D92D-1843-66AEC9F734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D0E08BB-E6A3-837A-A79E-4C35D9F740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4D7B8B5F-37B4-838B-6CE9-1E0797261D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250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85F31F2-A6B9-D337-9BC7-7AC4ABD3ED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E611F3B-4258-09AC-E177-8D473F9E4C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9319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70CEC86-80A1-1698-32C8-7ECC2745EB3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69E7060-F51C-6D50-92DA-CB777E4DF2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2711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9ED0A5E-FC0E-CBB2-165F-26F82262F43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7079815-8941-EFB4-AC1E-2E60AA31FC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85509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69B094A-355D-C9D1-86F7-CCB4E118F3C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33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9A0550-3D6A-477E-469A-4D8B5978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FD1C0-6913-0B65-4281-B5311A9F64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B437D-2F45-DCFC-953D-23B9514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8300"/>
            <a:ext cx="3396937" cy="16891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1DF5-B59A-8AD2-CB41-7044EDC5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4FD47-2A93-ED12-CCE3-A3E886EB619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34</a:t>
            </a:fld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4F25EB-E69C-AAC4-8E83-CD16A02A7F0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E77B-ED2F-BA6A-70D0-D19A9703613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C12A8B-FA45-55EB-DE15-5953EE9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368300"/>
            <a:ext cx="3439540" cy="12033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0DC1B-EB12-3D97-667B-DE1170E028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3708BB-C69A-1D66-ABF2-009522256F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396DB-8736-392F-CA4B-51BA6073E0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BA704-86E4-CA1D-B07D-A5E6F6D4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75" y="368300"/>
            <a:ext cx="3384550" cy="1600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7C198-8458-DEFC-E534-FCB2390FE3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3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C8A6F6-C255-29EC-DF92-5C44892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5945BD-1937-9DEF-230A-C110B6469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0847DA-DA92-EA57-5582-4D8E3FCE4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7858A1-D594-A8B9-1BAB-442F80229E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94A984-E032-905C-962C-81858C82A4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72831" y="1973967"/>
            <a:ext cx="3031794" cy="41358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2B7C8E5-BA7A-1D9B-9354-DE691FEB46A6}"/>
              </a:ext>
            </a:extLst>
          </p:cNvPr>
          <p:cNvSpPr txBox="1">
            <a:spLocks/>
          </p:cNvSpPr>
          <p:nvPr/>
        </p:nvSpPr>
        <p:spPr>
          <a:xfrm>
            <a:off x="269771" y="3018023"/>
            <a:ext cx="3287402" cy="2487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701" indent="-228600" algn="l" defTabSz="554492" rtl="0" eaLnBrk="1" latinLnBrk="0" hangingPunct="1">
              <a:lnSpc>
                <a:spcPct val="117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1489A9D-EBF7-3AAD-BDD4-842E62AA2AB9}"/>
              </a:ext>
            </a:extLst>
          </p:cNvPr>
          <p:cNvSpPr txBox="1">
            <a:spLocks/>
          </p:cNvSpPr>
          <p:nvPr/>
        </p:nvSpPr>
        <p:spPr>
          <a:xfrm>
            <a:off x="525691" y="464715"/>
            <a:ext cx="3738476" cy="1226571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>
              <a:spcBef>
                <a:spcPts val="61"/>
              </a:spcBef>
            </a:pPr>
            <a:r>
              <a:rPr lang="ru-RU" sz="8800" dirty="0">
                <a:solidFill>
                  <a:schemeClr val="tx1"/>
                </a:solidFill>
              </a:rPr>
              <a:t>+3,5%</a:t>
            </a:r>
          </a:p>
        </p:txBody>
      </p:sp>
    </p:spTree>
    <p:extLst>
      <p:ext uri="{BB962C8B-B14F-4D97-AF65-F5344CB8AC3E}">
        <p14:creationId xmlns:p14="http://schemas.microsoft.com/office/powerpoint/2010/main" val="304885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3F6B-FF21-02CB-4676-D9FA0939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366401"/>
            <a:ext cx="4148137" cy="1824349"/>
          </a:xfrm>
        </p:spPr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B5F4-1DCE-F401-CAD2-0C1D0F84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B5C5F-3AFA-A87E-7BBC-4B5C6E5BC0C9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74549-F494-32C6-2CCA-73673FDD0837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2D38B6-F7FB-1F3E-2DE6-36C9AE4094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7954FC-E5D3-08A6-291C-D379D22798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2BACF8-637C-F735-4673-C647A8B3B68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29912A-A8D5-44BB-6EC0-EE2F25F64C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5459B511-0C2C-7E62-B7BF-3A73EC3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148137" cy="1851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FBFBF95-998F-B732-F080-085F928D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CECFF78-42E2-E38D-EED4-DB4DEB11750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DB4E649-9DB2-91CD-FCD7-A9869CCFF792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C081C22-4B4C-B80B-EC47-120DBAE46A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57BA25C-2756-0082-4FAD-D838706FEC6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4AD959A-3263-1D00-84C7-1DEC8C75DF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4190D0F-27BE-9018-BEEA-E844BCEB1FB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07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CA8E4-60E2-532D-A620-61789245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ru-RU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183D7-7BD4-D9F0-6BA0-891E850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0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90541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31872"/>
              </p:ext>
            </p:extLst>
          </p:nvPr>
        </p:nvGraphicFramePr>
        <p:xfrm>
          <a:off x="838199" y="1825625"/>
          <a:ext cx="107664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19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BE503-8BB9-E83B-A358-E8A4364D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8300"/>
            <a:ext cx="10602689" cy="90223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Content Placeholder 26">
            <a:extLst>
              <a:ext uri="{FF2B5EF4-FFF2-40B4-BE49-F238E27FC236}">
                <a16:creationId xmlns:a16="http://schemas.microsoft.com/office/drawing/2014/main" id="{55BFF143-4CD2-A923-06B2-C5434EF02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627889"/>
              </p:ext>
            </p:extLst>
          </p:nvPr>
        </p:nvGraphicFramePr>
        <p:xfrm>
          <a:off x="838200" y="1825625"/>
          <a:ext cx="10591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9983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2238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26">
            <a:extLst>
              <a:ext uri="{FF2B5EF4-FFF2-40B4-BE49-F238E27FC236}">
                <a16:creationId xmlns:a16="http://schemas.microsoft.com/office/drawing/2014/main" id="{55BFF143-4CD2-A923-06B2-C5434EF02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043477"/>
              </p:ext>
            </p:extLst>
          </p:nvPr>
        </p:nvGraphicFramePr>
        <p:xfrm>
          <a:off x="6172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4783125-9B80-8C8C-AFD7-0BA8B98E6A88}"/>
              </a:ext>
            </a:extLst>
          </p:cNvPr>
          <p:cNvSpPr/>
          <p:nvPr/>
        </p:nvSpPr>
        <p:spPr>
          <a:xfrm>
            <a:off x="1535429" y="2541268"/>
            <a:ext cx="3303271" cy="330327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F90F-2CA0-F6D1-046C-998152D9DD7B}"/>
              </a:ext>
            </a:extLst>
          </p:cNvPr>
          <p:cNvSpPr/>
          <p:nvPr/>
        </p:nvSpPr>
        <p:spPr>
          <a:xfrm>
            <a:off x="2503169" y="3486148"/>
            <a:ext cx="1375412" cy="137541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950B55-1D26-83F7-18B5-F7612581EBA1}"/>
              </a:ext>
            </a:extLst>
          </p:cNvPr>
          <p:cNvSpPr/>
          <p:nvPr/>
        </p:nvSpPr>
        <p:spPr>
          <a:xfrm>
            <a:off x="8191500" y="306324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FB801D-4760-3B62-758A-DD541F8C9197}"/>
              </a:ext>
            </a:extLst>
          </p:cNvPr>
          <p:cNvSpPr/>
          <p:nvPr/>
        </p:nvSpPr>
        <p:spPr>
          <a:xfrm>
            <a:off x="7840980" y="483108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DBA9C9-9D1D-06BE-3C1E-0C7546B37B99}"/>
              </a:ext>
            </a:extLst>
          </p:cNvPr>
          <p:cNvSpPr/>
          <p:nvPr/>
        </p:nvSpPr>
        <p:spPr>
          <a:xfrm>
            <a:off x="9220200" y="522732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0F81AD-954D-A51C-3726-920414553414}"/>
              </a:ext>
            </a:extLst>
          </p:cNvPr>
          <p:cNvSpPr/>
          <p:nvPr/>
        </p:nvSpPr>
        <p:spPr>
          <a:xfrm>
            <a:off x="9966960" y="3841355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85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7512"/>
              </p:ext>
            </p:extLst>
          </p:nvPr>
        </p:nvGraphicFramePr>
        <p:xfrm>
          <a:off x="838200" y="1825625"/>
          <a:ext cx="10744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17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1737"/>
              </p:ext>
            </p:extLst>
          </p:nvPr>
        </p:nvGraphicFramePr>
        <p:xfrm>
          <a:off x="9271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26">
            <a:extLst>
              <a:ext uri="{FF2B5EF4-FFF2-40B4-BE49-F238E27FC236}">
                <a16:creationId xmlns:a16="http://schemas.microsoft.com/office/drawing/2014/main" id="{155F9202-0887-BB58-627D-B8DFAC28F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742435"/>
              </p:ext>
            </p:extLst>
          </p:nvPr>
        </p:nvGraphicFramePr>
        <p:xfrm>
          <a:off x="63246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5216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7861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26">
            <a:extLst>
              <a:ext uri="{FF2B5EF4-FFF2-40B4-BE49-F238E27FC236}">
                <a16:creationId xmlns:a16="http://schemas.microsoft.com/office/drawing/2014/main" id="{155F9202-0887-BB58-627D-B8DFAC28F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710"/>
              </p:ext>
            </p:extLst>
          </p:nvPr>
        </p:nvGraphicFramePr>
        <p:xfrm>
          <a:off x="63246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1686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2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4949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79648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accent6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  <a:t>PROFESSIONAL</a:t>
            </a:r>
            <a:b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</a:br>
            <a: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4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2"/>
                </a:solidFill>
                <a:cs typeface="Segoe UI" panose="020B0502040204020203" pitchFamily="34" charset="0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2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accent2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1"/>
                </a:solidFill>
                <a:cs typeface="Segoe UI" panose="020B0502040204020203" pitchFamily="34" charset="0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accent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MISCELLANEOUS COSTS</a:t>
            </a:r>
            <a:endParaRPr lang="en-US" sz="1400" i="1" spc="2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5"/>
                </a:solidFill>
                <a:cs typeface="Segoe UI" panose="020B0502040204020203" pitchFamily="34" charset="0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5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A569-C79D-4D76-124E-DC60268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18308D5A-12F5-4BB2-A4E0-37BA17CB1AB5}"/>
              </a:ext>
            </a:extLst>
          </p:cNvPr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ontent Placeholder 24" descr="Chart">
            <a:extLst>
              <a:ext uri="{FF2B5EF4-FFF2-40B4-BE49-F238E27FC236}">
                <a16:creationId xmlns:a16="http://schemas.microsoft.com/office/drawing/2014/main" id="{4AF4332F-83BC-4DC5-9516-227508BC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64711"/>
              </p:ext>
            </p:extLst>
          </p:nvPr>
        </p:nvGraphicFramePr>
        <p:xfrm>
          <a:off x="252015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187353" y="2469616"/>
            <a:ext cx="150114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443DAA2-8BB3-4983-BE18-DE25682FF713}"/>
              </a:ext>
            </a:extLst>
          </p:cNvPr>
          <p:cNvSpPr txBox="1"/>
          <p:nvPr/>
        </p:nvSpPr>
        <p:spPr>
          <a:xfrm>
            <a:off x="1503507" y="4946920"/>
            <a:ext cx="1610330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45E34A9E-134A-42FD-820E-74C9C4A6E06E}"/>
              </a:ext>
            </a:extLst>
          </p:cNvPr>
          <p:cNvSpPr txBox="1"/>
          <p:nvPr/>
        </p:nvSpPr>
        <p:spPr>
          <a:xfrm>
            <a:off x="8977095" y="4946920"/>
            <a:ext cx="1711398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C4D6E5-F39D-4148-8E29-64D0DE6071D2}"/>
              </a:ext>
            </a:extLst>
          </p:cNvPr>
          <p:cNvSpPr txBox="1"/>
          <p:nvPr/>
        </p:nvSpPr>
        <p:spPr>
          <a:xfrm>
            <a:off x="1503507" y="2469616"/>
            <a:ext cx="1793571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ХХХХХХХХХХХХХХХ</a:t>
            </a:r>
            <a:endParaRPr lang="en-US" sz="1400" i="1" spc="2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$XXXXX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ABF823CE-8F30-44E8-A4F3-B87E440DA298}"/>
              </a:ext>
            </a:extLst>
          </p:cNvPr>
          <p:cNvCxnSpPr>
            <a:cxnSpLocks/>
          </p:cNvCxnSpPr>
          <p:nvPr/>
        </p:nvCxnSpPr>
        <p:spPr>
          <a:xfrm>
            <a:off x="3255441" y="5406326"/>
            <a:ext cx="14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1EC67F4A-791B-465C-A6D0-425D45D4BDC4}"/>
              </a:ext>
            </a:extLst>
          </p:cNvPr>
          <p:cNvCxnSpPr>
            <a:cxnSpLocks/>
          </p:cNvCxnSpPr>
          <p:nvPr/>
        </p:nvCxnSpPr>
        <p:spPr>
          <a:xfrm>
            <a:off x="796186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>
            <a:extLst>
              <a:ext uri="{FF2B5EF4-FFF2-40B4-BE49-F238E27FC236}">
                <a16:creationId xmlns:a16="http://schemas.microsoft.com/office/drawing/2014/main" id="{21CEE569-9C3A-4C5E-A777-4A90772E84F2}"/>
              </a:ext>
            </a:extLst>
          </p:cNvPr>
          <p:cNvCxnSpPr>
            <a:cxnSpLocks/>
          </p:cNvCxnSpPr>
          <p:nvPr/>
        </p:nvCxnSpPr>
        <p:spPr>
          <a:xfrm>
            <a:off x="7680960" y="5406326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93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756946"/>
              </p:ext>
            </p:extLst>
          </p:nvPr>
        </p:nvGraphicFramePr>
        <p:xfrm>
          <a:off x="552449" y="1702055"/>
          <a:ext cx="1105217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31166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3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Total</a:t>
                      </a:r>
                      <a:r>
                        <a:rPr sz="1200" b="0" spc="-1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 </a:t>
                      </a:r>
                      <a:r>
                        <a:rPr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Sales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7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0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2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$400,000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$500,000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Total Cogs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$212,000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$222,600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$233,730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NET</a:t>
                      </a:r>
                      <a:r>
                        <a:rPr sz="1200" b="0" spc="-1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 </a:t>
                      </a:r>
                      <a:r>
                        <a:rPr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PROFIT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490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549,600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615,690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806858"/>
              </p:ext>
            </p:extLst>
          </p:nvPr>
        </p:nvGraphicFramePr>
        <p:xfrm>
          <a:off x="596106" y="3269069"/>
          <a:ext cx="10980738" cy="303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 hidden="1">
            <a:extLst>
              <a:ext uri="{FF2B5EF4-FFF2-40B4-BE49-F238E27FC236}">
                <a16:creationId xmlns:a16="http://schemas.microsoft.com/office/drawing/2014/main" id="{B5C53078-67C3-6EC8-AC56-BF4AE3477C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1825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Слайд think-cell" r:id="rId5" imgW="416" imgH="416" progId="TCLayout.ActiveDocument.1">
                  <p:embed/>
                </p:oleObj>
              </mc:Choice>
              <mc:Fallback>
                <p:oleObj name="Слайд think-cell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3D8FD7F-4951-1F31-5465-E9504B1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043262" cy="869949"/>
          </a:xfrm>
        </p:spPr>
        <p:txBody>
          <a:bodyPr vert="horz" anchor="t" anchorCtr="0"/>
          <a:lstStyle/>
          <a:p>
            <a:r>
              <a:rPr lang="ru-RU" dirty="0"/>
              <a:t>Заголовок в 2 строки </a:t>
            </a:r>
            <a:br>
              <a:rPr lang="ru-RU" dirty="0"/>
            </a:br>
            <a:r>
              <a:rPr lang="ru-RU" dirty="0"/>
              <a:t>Заголовок в 2 строки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CDBA-DD7B-2E27-6B5E-754594E126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0EAFE-D155-AAF9-18CF-8CFF7E327ED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AD6B8-AC14-FB5B-B94B-C89E56525A9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0BA57-75C1-2476-D7B8-99C304A01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37FAC0-724F-BE91-6B6F-919EC05608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60455-C6B9-FF3E-62A3-086732CBC5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F52F5-65E2-55E2-9ED8-2F64275A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76267"/>
              </p:ext>
            </p:extLst>
          </p:nvPr>
        </p:nvGraphicFramePr>
        <p:xfrm>
          <a:off x="623888" y="1825625"/>
          <a:ext cx="53644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09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247241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942411"/>
              </p:ext>
            </p:extLst>
          </p:nvPr>
        </p:nvGraphicFramePr>
        <p:xfrm>
          <a:off x="6243997" y="1825625"/>
          <a:ext cx="53606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48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684B-F87F-5105-3D65-0A080177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17" name="Content Placeholder 12" descr="Table">
            <a:extLst>
              <a:ext uri="{FF2B5EF4-FFF2-40B4-BE49-F238E27FC236}">
                <a16:creationId xmlns:a16="http://schemas.microsoft.com/office/drawing/2014/main" id="{C3199285-E9DC-45E6-92DA-E2D6DF017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08153"/>
              </p:ext>
            </p:extLst>
          </p:nvPr>
        </p:nvGraphicFramePr>
        <p:xfrm>
          <a:off x="552450" y="2697163"/>
          <a:ext cx="11052177" cy="20438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043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210437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7203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20,807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$183B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12%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$50,000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32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sit amet</a:t>
                      </a:r>
                      <a:endParaRPr kumimoji="0" lang="en-US" sz="18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sit amet</a:t>
                      </a:r>
                      <a:endParaRPr kumimoji="0" lang="en-US" sz="18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E451C-9D27-E896-BF83-F4FF332A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48050"/>
              </p:ext>
            </p:extLst>
          </p:nvPr>
        </p:nvGraphicFramePr>
        <p:xfrm>
          <a:off x="560389" y="2836720"/>
          <a:ext cx="11052172" cy="298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165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596347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accent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accent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470455" y="2981667"/>
            <a:ext cx="18387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757287" y="3559347"/>
            <a:ext cx="932577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506745" y="4151229"/>
            <a:ext cx="2815326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66019" y="4740606"/>
            <a:ext cx="307924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200557" y="5315148"/>
            <a:ext cx="1073346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742451" y="2256137"/>
            <a:ext cx="1142553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5354635" y="2256137"/>
            <a:ext cx="1188036" cy="416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7196005" y="2256137"/>
            <a:ext cx="1126066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9092537" y="2256137"/>
            <a:ext cx="1289386" cy="416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23887" y="1690688"/>
            <a:ext cx="5309415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85959" y="1690688"/>
            <a:ext cx="5218666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22" name="Isosceles Triangle 3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94110" y="4145548"/>
            <a:ext cx="561703" cy="324681"/>
          </a:xfrm>
          <a:prstGeom prst="triangle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51" name="Diagram 50" descr="SmartArt Graphic"/>
          <p:cNvGraphicFramePr/>
          <p:nvPr>
            <p:extLst>
              <p:ext uri="{D42A27DB-BD31-4B8C-83A1-F6EECF244321}">
                <p14:modId xmlns:p14="http://schemas.microsoft.com/office/powerpoint/2010/main" val="3863568589"/>
              </p:ext>
            </p:extLst>
          </p:nvPr>
        </p:nvGraphicFramePr>
        <p:xfrm>
          <a:off x="6373935" y="2247900"/>
          <a:ext cx="5218666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Diagram 51" descr="SmartArt Graphic"/>
          <p:cNvGraphicFramePr/>
          <p:nvPr>
            <p:extLst>
              <p:ext uri="{D42A27DB-BD31-4B8C-83A1-F6EECF244321}">
                <p14:modId xmlns:p14="http://schemas.microsoft.com/office/powerpoint/2010/main" val="964630045"/>
              </p:ext>
            </p:extLst>
          </p:nvPr>
        </p:nvGraphicFramePr>
        <p:xfrm>
          <a:off x="599399" y="2247900"/>
          <a:ext cx="5309415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53274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23E368-8BEE-3BDB-35D5-C459F482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68300"/>
            <a:ext cx="10980736" cy="119388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0962437"/>
              </p:ext>
            </p:extLst>
          </p:nvPr>
        </p:nvGraphicFramePr>
        <p:xfrm>
          <a:off x="550863" y="4189906"/>
          <a:ext cx="11053762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461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2049804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CUSTOMERS</a:t>
                      </a:r>
                      <a:endParaRPr sz="140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1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7%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$141,000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$150,870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$161,431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2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5%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$63,000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$66,150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$69,457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3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10%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$51,000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$56,100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$61,710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4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7%*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$21,000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$22,470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$24,043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5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6.4%**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$24,000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$25,536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$27,170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TOTAL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2.8%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$300,000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$321,126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$343,811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60070904"/>
              </p:ext>
            </p:extLst>
          </p:nvPr>
        </p:nvGraphicFramePr>
        <p:xfrm>
          <a:off x="1021467" y="1732748"/>
          <a:ext cx="1971675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371253"/>
              </p:ext>
            </p:extLst>
          </p:nvPr>
        </p:nvGraphicFramePr>
        <p:xfrm>
          <a:off x="2957453" y="172497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52572"/>
              </p:ext>
            </p:extLst>
          </p:nvPr>
        </p:nvGraphicFramePr>
        <p:xfrm>
          <a:off x="5000505" y="1731491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44889"/>
              </p:ext>
            </p:extLst>
          </p:nvPr>
        </p:nvGraphicFramePr>
        <p:xfrm>
          <a:off x="7043557" y="1706873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518765"/>
              </p:ext>
            </p:extLst>
          </p:nvPr>
        </p:nvGraphicFramePr>
        <p:xfrm>
          <a:off x="9086607" y="169068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 bwMode="white">
          <a:xfrm>
            <a:off x="3314623" y="3450135"/>
            <a:ext cx="1508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2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 bwMode="white">
          <a:xfrm>
            <a:off x="5587782" y="3450135"/>
            <a:ext cx="105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cs typeface="Segoe UI" panose="020B0502040204020203" pitchFamily="34" charset="0"/>
              </a:rPr>
              <a:t>Customer 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 bwMode="white">
          <a:xfrm>
            <a:off x="7485241" y="3450135"/>
            <a:ext cx="1349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4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 bwMode="white">
          <a:xfrm>
            <a:off x="9653275" y="3443110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5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 bwMode="white">
          <a:xfrm>
            <a:off x="1352467" y="2360515"/>
            <a:ext cx="13595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+mj-lt"/>
                <a:cs typeface="Segoe UI" panose="020B0502040204020203" pitchFamily="34" charset="0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 bwMode="white">
          <a:xfrm>
            <a:off x="3314623" y="2361419"/>
            <a:ext cx="15081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21%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 bwMode="white">
          <a:xfrm>
            <a:off x="5587782" y="2361419"/>
            <a:ext cx="10534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 bwMode="white">
          <a:xfrm>
            <a:off x="7485241" y="2361419"/>
            <a:ext cx="1349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 bwMode="white">
          <a:xfrm>
            <a:off x="9653275" y="2354394"/>
            <a:ext cx="10928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45%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 bwMode="white">
          <a:xfrm>
            <a:off x="1352467" y="3449231"/>
            <a:ext cx="1359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cs typeface="Segoe UI" panose="020B0502040204020203" pitchFamily="34" charset="0"/>
              </a:rPr>
              <a:t>Customer 1</a:t>
            </a: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91918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72FF7EF-251B-599B-2ED3-6F7DBA89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68300"/>
            <a:ext cx="10980736" cy="119388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1952045"/>
              </p:ext>
            </p:extLst>
          </p:nvPr>
        </p:nvGraphicFramePr>
        <p:xfrm>
          <a:off x="932990" y="4088664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endParaRPr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TOTAL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2.8%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0000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72650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75420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15600562"/>
              </p:ext>
            </p:extLst>
          </p:nvPr>
        </p:nvGraphicFramePr>
        <p:xfrm>
          <a:off x="615800" y="2042464"/>
          <a:ext cx="1317625" cy="116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498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94825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565607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648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040008" y="3194337"/>
            <a:ext cx="13445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</a:t>
            </a:r>
            <a:r>
              <a:rPr lang="ru-RU" sz="1200" dirty="0">
                <a:cs typeface="Segoe UI" panose="020B05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474897" y="3194337"/>
            <a:ext cx="13369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</a:t>
            </a:r>
            <a:r>
              <a:rPr lang="ru-RU" sz="1200" dirty="0">
                <a:cs typeface="Segoe UI" panose="020B05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4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5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21%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45%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 1</a:t>
            </a:r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27279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7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1475-FC88-E0C7-B8CF-A3A6872B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r>
              <a:rPr lang="en-US" sz="3200" noProof="0" dirty="0"/>
              <a:t>Click to edit Master title style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E924-77ED-1450-D721-1B39EB32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50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DBC7CCD-667E-C0A5-86B8-31D141B64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586314"/>
              </p:ext>
            </p:extLst>
          </p:nvPr>
        </p:nvGraphicFramePr>
        <p:xfrm>
          <a:off x="29147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F1EBF5-3C56-8FA6-0F94-023F9BB8A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895317"/>
              </p:ext>
            </p:extLst>
          </p:nvPr>
        </p:nvGraphicFramePr>
        <p:xfrm>
          <a:off x="2818254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93959BB-C4FE-2B7C-999D-BBEE84E91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708815"/>
              </p:ext>
            </p:extLst>
          </p:nvPr>
        </p:nvGraphicFramePr>
        <p:xfrm>
          <a:off x="5563540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C43ED25-7799-FA97-E77C-18D7A19A4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2249"/>
              </p:ext>
            </p:extLst>
          </p:nvPr>
        </p:nvGraphicFramePr>
        <p:xfrm>
          <a:off x="8435122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53862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71%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8985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43%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74271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80%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45853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57%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CB27-F9C9-3F01-9DC1-F6ACDF32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object 15"/>
          <p:cNvSpPr txBox="1"/>
          <p:nvPr/>
        </p:nvSpPr>
        <p:spPr>
          <a:xfrm>
            <a:off x="819376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97148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74919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52690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algn="ctr" defTabSz="554492">
              <a:lnSpc>
                <a:spcPct val="90000"/>
              </a:lnSpc>
              <a:spcBef>
                <a:spcPts val="731"/>
              </a:spcBef>
            </a:pPr>
            <a:r>
              <a:rPr sz="1400" spc="3" dirty="0">
                <a:solidFill>
                  <a:schemeClr val="bg1"/>
                </a:solidFill>
                <a:cs typeface="Bebas Neue"/>
              </a:rPr>
              <a:t>Molor</a:t>
            </a:r>
            <a:r>
              <a:rPr sz="1400" spc="-9" dirty="0">
                <a:solidFill>
                  <a:schemeClr val="bg1"/>
                </a:solidFill>
                <a:cs typeface="Bebas Neue"/>
              </a:rPr>
              <a:t> </a:t>
            </a:r>
            <a:r>
              <a:rPr sz="1400" spc="-3" dirty="0">
                <a:solidFill>
                  <a:schemeClr val="bg1"/>
                </a:solidFill>
                <a:cs typeface="Bebas Neue"/>
              </a:rPr>
              <a:t>aborporepta</a:t>
            </a:r>
            <a:endParaRPr sz="1400" dirty="0">
              <a:solidFill>
                <a:schemeClr val="bg1"/>
              </a:solidFill>
              <a:cs typeface="Bebas Neue"/>
            </a:endParaRPr>
          </a:p>
          <a:p>
            <a:pPr marL="385" algn="ctr" defTabSz="554492">
              <a:lnSpc>
                <a:spcPct val="90000"/>
              </a:lnSpc>
              <a:spcBef>
                <a:spcPts val="382"/>
              </a:spcBef>
            </a:pPr>
            <a:r>
              <a:rPr sz="1000" spc="3" dirty="0" err="1">
                <a:solidFill>
                  <a:schemeClr val="bg1"/>
                </a:solidFill>
                <a:cs typeface="Source Sans Pro"/>
              </a:rPr>
              <a:t>Iquisquam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spc="-3" dirty="0" err="1">
                <a:solidFill>
                  <a:schemeClr val="bg1"/>
                </a:solidFill>
                <a:cs typeface="Source Sans Pro"/>
              </a:rPr>
              <a:t>doloriaera</a:t>
            </a:r>
            <a:br>
              <a:rPr lang="en-US" sz="1000" spc="-3" dirty="0">
                <a:solidFill>
                  <a:schemeClr val="bg1"/>
                </a:solidFill>
                <a:cs typeface="Source Sans Pro"/>
              </a:rPr>
            </a:br>
            <a:r>
              <a:rPr sz="1000" spc="-3" dirty="0">
                <a:solidFill>
                  <a:schemeClr val="bg1"/>
                </a:solidFill>
                <a:cs typeface="Source Sans Pro"/>
              </a:rPr>
              <a:t>Lorem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ipse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nimus, 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consultorite</a:t>
            </a:r>
            <a:r>
              <a:rPr sz="1000" spc="-36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m 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int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ec neo 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lore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vi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me</a:t>
            </a:r>
            <a:r>
              <a:rPr sz="1000" spc="-15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vouid.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D228109-C841-DCAB-AF3C-7E60EF78B51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57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1892949002"/>
              </p:ext>
            </p:extLst>
          </p:nvPr>
        </p:nvGraphicFramePr>
        <p:xfrm>
          <a:off x="1345123" y="1678782"/>
          <a:ext cx="9501754" cy="467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F01988A0-24C3-BF9B-94C4-C567167C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53162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9" name="Subtitle 38">
            <a:extLst>
              <a:ext uri="{FF2B5EF4-FFF2-40B4-BE49-F238E27FC236}">
                <a16:creationId xmlns:a16="http://schemas.microsoft.com/office/drawing/2014/main" id="{924C11A5-5C75-987C-C78C-66AD9010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28">
            <a:extLst>
              <a:ext uri="{FF2B5EF4-FFF2-40B4-BE49-F238E27FC236}">
                <a16:creationId xmlns:a16="http://schemas.microsoft.com/office/drawing/2014/main" id="{8C041EF2-9975-FC0C-C6DC-D69E361C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42" y="2840579"/>
            <a:ext cx="1080000" cy="1080000"/>
          </a:xfrm>
          <a:prstGeom prst="rect">
            <a:avLst/>
          </a:prstGeom>
        </p:spPr>
      </p:pic>
      <p:pic>
        <p:nvPicPr>
          <p:cNvPr id="5" name="Рисунок 32">
            <a:extLst>
              <a:ext uri="{FF2B5EF4-FFF2-40B4-BE49-F238E27FC236}">
                <a16:creationId xmlns:a16="http://schemas.microsoft.com/office/drawing/2014/main" id="{5EED9B1C-BFF6-0905-2537-C9829C25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31" y="2840579"/>
            <a:ext cx="1080000" cy="1080000"/>
          </a:xfrm>
          <a:prstGeom prst="rect">
            <a:avLst/>
          </a:prstGeom>
        </p:spPr>
      </p:pic>
      <p:pic>
        <p:nvPicPr>
          <p:cNvPr id="6" name="Рисунок 38">
            <a:extLst>
              <a:ext uri="{FF2B5EF4-FFF2-40B4-BE49-F238E27FC236}">
                <a16:creationId xmlns:a16="http://schemas.microsoft.com/office/drawing/2014/main" id="{90B945A5-DD41-F707-2964-7F360028F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1" y="2840579"/>
            <a:ext cx="1080000" cy="1080000"/>
          </a:xfrm>
          <a:prstGeom prst="rect">
            <a:avLst/>
          </a:prstGeom>
        </p:spPr>
      </p:pic>
      <p:pic>
        <p:nvPicPr>
          <p:cNvPr id="7" name="Рисунок 42">
            <a:extLst>
              <a:ext uri="{FF2B5EF4-FFF2-40B4-BE49-F238E27FC236}">
                <a16:creationId xmlns:a16="http://schemas.microsoft.com/office/drawing/2014/main" id="{A0353581-1BD5-42EB-FD9C-3CF28685C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82" y="2840579"/>
            <a:ext cx="1080000" cy="1080000"/>
          </a:xfrm>
          <a:prstGeom prst="rect">
            <a:avLst/>
          </a:prstGeom>
        </p:spPr>
      </p:pic>
      <p:pic>
        <p:nvPicPr>
          <p:cNvPr id="8" name="Рисунок 44">
            <a:extLst>
              <a:ext uri="{FF2B5EF4-FFF2-40B4-BE49-F238E27FC236}">
                <a16:creationId xmlns:a16="http://schemas.microsoft.com/office/drawing/2014/main" id="{AE495405-EDCD-0A92-7CFD-21D0C3C95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662" y="2840579"/>
            <a:ext cx="1080000" cy="1080000"/>
          </a:xfrm>
          <a:prstGeom prst="rect">
            <a:avLst/>
          </a:prstGeom>
        </p:spPr>
      </p:pic>
      <p:pic>
        <p:nvPicPr>
          <p:cNvPr id="9" name="Рисунок 46">
            <a:extLst>
              <a:ext uri="{FF2B5EF4-FFF2-40B4-BE49-F238E27FC236}">
                <a16:creationId xmlns:a16="http://schemas.microsoft.com/office/drawing/2014/main" id="{E139E7FE-C094-2311-2F08-10058C8E5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671" y="2840579"/>
            <a:ext cx="1080000" cy="1080000"/>
          </a:xfrm>
          <a:prstGeom prst="rect">
            <a:avLst/>
          </a:prstGeom>
        </p:spPr>
      </p:pic>
      <p:pic>
        <p:nvPicPr>
          <p:cNvPr id="10" name="Рисунок 52">
            <a:extLst>
              <a:ext uri="{FF2B5EF4-FFF2-40B4-BE49-F238E27FC236}">
                <a16:creationId xmlns:a16="http://schemas.microsoft.com/office/drawing/2014/main" id="{245DBE96-B976-B34D-5F77-4EB3BDC8E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5651" y="4219992"/>
            <a:ext cx="1080000" cy="1080000"/>
          </a:xfrm>
          <a:prstGeom prst="rect">
            <a:avLst/>
          </a:prstGeom>
        </p:spPr>
      </p:pic>
      <p:pic>
        <p:nvPicPr>
          <p:cNvPr id="11" name="Рисунок 54">
            <a:extLst>
              <a:ext uri="{FF2B5EF4-FFF2-40B4-BE49-F238E27FC236}">
                <a16:creationId xmlns:a16="http://schemas.microsoft.com/office/drawing/2014/main" id="{5A890C50-6BAB-3EBB-A3BF-2C3A3FD72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9642" y="4219992"/>
            <a:ext cx="1080000" cy="1080000"/>
          </a:xfrm>
          <a:prstGeom prst="rect">
            <a:avLst/>
          </a:prstGeom>
        </p:spPr>
      </p:pic>
      <p:pic>
        <p:nvPicPr>
          <p:cNvPr id="12" name="Рисунок 60">
            <a:extLst>
              <a:ext uri="{FF2B5EF4-FFF2-40B4-BE49-F238E27FC236}">
                <a16:creationId xmlns:a16="http://schemas.microsoft.com/office/drawing/2014/main" id="{21747784-B34B-B566-859F-397507482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7671" y="1483238"/>
            <a:ext cx="1080000" cy="1080000"/>
          </a:xfrm>
          <a:prstGeom prst="rect">
            <a:avLst/>
          </a:prstGeom>
        </p:spPr>
      </p:pic>
      <p:pic>
        <p:nvPicPr>
          <p:cNvPr id="13" name="Рисунок 62" descr="Изображение выглядит как текст, зна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5038D9D-7976-3C7E-BC9E-C58ED2430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5651" y="1483238"/>
            <a:ext cx="1080000" cy="1080000"/>
          </a:xfrm>
          <a:prstGeom prst="rect">
            <a:avLst/>
          </a:prstGeom>
        </p:spPr>
      </p:pic>
      <p:pic>
        <p:nvPicPr>
          <p:cNvPr id="14" name="Рисунок 64">
            <a:extLst>
              <a:ext uri="{FF2B5EF4-FFF2-40B4-BE49-F238E27FC236}">
                <a16:creationId xmlns:a16="http://schemas.microsoft.com/office/drawing/2014/main" id="{5F70F373-A94C-FD10-F183-B3AEACEB84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1662" y="1483238"/>
            <a:ext cx="1080000" cy="1080000"/>
          </a:xfrm>
          <a:prstGeom prst="rect">
            <a:avLst/>
          </a:prstGeom>
        </p:spPr>
      </p:pic>
      <p:pic>
        <p:nvPicPr>
          <p:cNvPr id="15" name="Рисунок 66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6FBB827D-7F7D-B02F-0EFE-4C8A9C7FA3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82" y="1483238"/>
            <a:ext cx="1080000" cy="1080000"/>
          </a:xfrm>
          <a:prstGeom prst="rect">
            <a:avLst/>
          </a:prstGeom>
        </p:spPr>
      </p:pic>
      <p:pic>
        <p:nvPicPr>
          <p:cNvPr id="16" name="Рисунок 68">
            <a:extLst>
              <a:ext uri="{FF2B5EF4-FFF2-40B4-BE49-F238E27FC236}">
                <a16:creationId xmlns:a16="http://schemas.microsoft.com/office/drawing/2014/main" id="{4CC097EC-69C7-2600-12BB-82280B5667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631" y="1483238"/>
            <a:ext cx="1080000" cy="1080000"/>
          </a:xfrm>
          <a:prstGeom prst="rect">
            <a:avLst/>
          </a:prstGeom>
        </p:spPr>
      </p:pic>
      <p:pic>
        <p:nvPicPr>
          <p:cNvPr id="17" name="Рисунок 70">
            <a:extLst>
              <a:ext uri="{FF2B5EF4-FFF2-40B4-BE49-F238E27FC236}">
                <a16:creationId xmlns:a16="http://schemas.microsoft.com/office/drawing/2014/main" id="{9754582E-8040-7701-315B-93252E8314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61609" y="1483238"/>
            <a:ext cx="1080000" cy="1080000"/>
          </a:xfrm>
          <a:prstGeom prst="rect">
            <a:avLst/>
          </a:prstGeom>
        </p:spPr>
      </p:pic>
      <p:pic>
        <p:nvPicPr>
          <p:cNvPr id="18" name="Рисунок 72">
            <a:extLst>
              <a:ext uri="{FF2B5EF4-FFF2-40B4-BE49-F238E27FC236}">
                <a16:creationId xmlns:a16="http://schemas.microsoft.com/office/drawing/2014/main" id="{6A19AF6C-3B15-694C-D8AE-2D20131BAC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37622" y="1483238"/>
            <a:ext cx="1080000" cy="1080000"/>
          </a:xfrm>
          <a:prstGeom prst="rect">
            <a:avLst/>
          </a:prstGeom>
        </p:spPr>
      </p:pic>
      <p:pic>
        <p:nvPicPr>
          <p:cNvPr id="19" name="Рисунок 74">
            <a:extLst>
              <a:ext uri="{FF2B5EF4-FFF2-40B4-BE49-F238E27FC236}">
                <a16:creationId xmlns:a16="http://schemas.microsoft.com/office/drawing/2014/main" id="{9D664C71-ADAC-9565-6033-524B744199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89642" y="1483238"/>
            <a:ext cx="1080000" cy="1080000"/>
          </a:xfrm>
          <a:prstGeom prst="rect">
            <a:avLst/>
          </a:prstGeom>
        </p:spPr>
      </p:pic>
      <p:pic>
        <p:nvPicPr>
          <p:cNvPr id="20" name="Рисунок 76">
            <a:extLst>
              <a:ext uri="{FF2B5EF4-FFF2-40B4-BE49-F238E27FC236}">
                <a16:creationId xmlns:a16="http://schemas.microsoft.com/office/drawing/2014/main" id="{BE6C0A30-F39F-6559-F739-382BBCABEE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61609" y="2840579"/>
            <a:ext cx="1080000" cy="1080000"/>
          </a:xfrm>
          <a:prstGeom prst="rect">
            <a:avLst/>
          </a:prstGeom>
        </p:spPr>
      </p:pic>
      <p:pic>
        <p:nvPicPr>
          <p:cNvPr id="21" name="Рисунок 78">
            <a:extLst>
              <a:ext uri="{FF2B5EF4-FFF2-40B4-BE49-F238E27FC236}">
                <a16:creationId xmlns:a16="http://schemas.microsoft.com/office/drawing/2014/main" id="{D7F4DDD1-DCEE-25D6-18A4-04440B2B22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7622" y="2840579"/>
            <a:ext cx="1080000" cy="1080000"/>
          </a:xfrm>
          <a:prstGeom prst="rect">
            <a:avLst/>
          </a:prstGeom>
        </p:spPr>
      </p:pic>
      <p:pic>
        <p:nvPicPr>
          <p:cNvPr id="22" name="Рисунок 80">
            <a:extLst>
              <a:ext uri="{FF2B5EF4-FFF2-40B4-BE49-F238E27FC236}">
                <a16:creationId xmlns:a16="http://schemas.microsoft.com/office/drawing/2014/main" id="{821D0EDA-9E85-0D32-3762-260E1760BD7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13631" y="4219992"/>
            <a:ext cx="1080000" cy="1080000"/>
          </a:xfrm>
          <a:prstGeom prst="rect">
            <a:avLst/>
          </a:prstGeom>
        </p:spPr>
      </p:pic>
      <p:pic>
        <p:nvPicPr>
          <p:cNvPr id="23" name="Рисунок 90">
            <a:extLst>
              <a:ext uri="{FF2B5EF4-FFF2-40B4-BE49-F238E27FC236}">
                <a16:creationId xmlns:a16="http://schemas.microsoft.com/office/drawing/2014/main" id="{EF76695D-AB0B-4D94-C8E2-452C49F01A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13631" y="5615349"/>
            <a:ext cx="1080000" cy="1080000"/>
          </a:xfrm>
          <a:prstGeom prst="rect">
            <a:avLst/>
          </a:prstGeom>
        </p:spPr>
      </p:pic>
      <p:pic>
        <p:nvPicPr>
          <p:cNvPr id="24" name="Рисунок 98">
            <a:extLst>
              <a:ext uri="{FF2B5EF4-FFF2-40B4-BE49-F238E27FC236}">
                <a16:creationId xmlns:a16="http://schemas.microsoft.com/office/drawing/2014/main" id="{1B5D13B6-3D71-E505-AAED-17F183267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3682" y="5615349"/>
            <a:ext cx="1080000" cy="1080000"/>
          </a:xfrm>
          <a:prstGeom prst="rect">
            <a:avLst/>
          </a:prstGeom>
        </p:spPr>
      </p:pic>
      <p:pic>
        <p:nvPicPr>
          <p:cNvPr id="25" name="Рисунок 100">
            <a:extLst>
              <a:ext uri="{FF2B5EF4-FFF2-40B4-BE49-F238E27FC236}">
                <a16:creationId xmlns:a16="http://schemas.microsoft.com/office/drawing/2014/main" id="{9F48F13D-363B-E954-B305-9340F1652D9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41662" y="5615349"/>
            <a:ext cx="1080000" cy="1080000"/>
          </a:xfrm>
          <a:prstGeom prst="rect">
            <a:avLst/>
          </a:prstGeom>
        </p:spPr>
      </p:pic>
      <p:pic>
        <p:nvPicPr>
          <p:cNvPr id="26" name="Рисунок 102">
            <a:extLst>
              <a:ext uri="{FF2B5EF4-FFF2-40B4-BE49-F238E27FC236}">
                <a16:creationId xmlns:a16="http://schemas.microsoft.com/office/drawing/2014/main" id="{89D54DF1-6967-0535-22C2-4302EC5978A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9642" y="5615349"/>
            <a:ext cx="1080000" cy="1080000"/>
          </a:xfrm>
          <a:prstGeom prst="rect">
            <a:avLst/>
          </a:prstGeom>
        </p:spPr>
      </p:pic>
      <p:pic>
        <p:nvPicPr>
          <p:cNvPr id="27" name="Рисунок 104">
            <a:extLst>
              <a:ext uri="{FF2B5EF4-FFF2-40B4-BE49-F238E27FC236}">
                <a16:creationId xmlns:a16="http://schemas.microsoft.com/office/drawing/2014/main" id="{1B292068-8798-FF2B-9C9A-F49B7786FD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7671" y="5615349"/>
            <a:ext cx="1080000" cy="1080000"/>
          </a:xfrm>
          <a:prstGeom prst="rect">
            <a:avLst/>
          </a:prstGeom>
        </p:spPr>
      </p:pic>
      <p:pic>
        <p:nvPicPr>
          <p:cNvPr id="28" name="Рисунок 106">
            <a:extLst>
              <a:ext uri="{FF2B5EF4-FFF2-40B4-BE49-F238E27FC236}">
                <a16:creationId xmlns:a16="http://schemas.microsoft.com/office/drawing/2014/main" id="{35317839-F0ED-27EB-4454-B9EAE9E9A23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37622" y="5615349"/>
            <a:ext cx="1080000" cy="1080000"/>
          </a:xfrm>
          <a:prstGeom prst="rect">
            <a:avLst/>
          </a:prstGeom>
        </p:spPr>
      </p:pic>
      <p:pic>
        <p:nvPicPr>
          <p:cNvPr id="29" name="Рисунок 108">
            <a:extLst>
              <a:ext uri="{FF2B5EF4-FFF2-40B4-BE49-F238E27FC236}">
                <a16:creationId xmlns:a16="http://schemas.microsoft.com/office/drawing/2014/main" id="{95FB4DCA-6BB2-4BBF-D482-17B84503183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37622" y="4219992"/>
            <a:ext cx="1080000" cy="1080000"/>
          </a:xfrm>
          <a:prstGeom prst="rect">
            <a:avLst/>
          </a:prstGeom>
        </p:spPr>
      </p:pic>
      <p:pic>
        <p:nvPicPr>
          <p:cNvPr id="30" name="Рисунок 110">
            <a:extLst>
              <a:ext uri="{FF2B5EF4-FFF2-40B4-BE49-F238E27FC236}">
                <a16:creationId xmlns:a16="http://schemas.microsoft.com/office/drawing/2014/main" id="{F087D83D-8685-421E-A041-C83E9DC440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65651" y="5615349"/>
            <a:ext cx="1080000" cy="1080000"/>
          </a:xfrm>
          <a:prstGeom prst="rect">
            <a:avLst/>
          </a:prstGeom>
        </p:spPr>
      </p:pic>
      <p:pic>
        <p:nvPicPr>
          <p:cNvPr id="31" name="Рисунок 112">
            <a:extLst>
              <a:ext uri="{FF2B5EF4-FFF2-40B4-BE49-F238E27FC236}">
                <a16:creationId xmlns:a16="http://schemas.microsoft.com/office/drawing/2014/main" id="{CBA7B593-4E5A-9214-9A1A-0107A4F850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561609" y="5615349"/>
            <a:ext cx="1080000" cy="1080000"/>
          </a:xfrm>
          <a:prstGeom prst="rect">
            <a:avLst/>
          </a:prstGeom>
        </p:spPr>
      </p:pic>
      <p:pic>
        <p:nvPicPr>
          <p:cNvPr id="32" name="Рисунок 121">
            <a:extLst>
              <a:ext uri="{FF2B5EF4-FFF2-40B4-BE49-F238E27FC236}">
                <a16:creationId xmlns:a16="http://schemas.microsoft.com/office/drawing/2014/main" id="{ADA4EAD2-5335-0EAE-62EC-F90E5D8BA3C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441662" y="4219992"/>
            <a:ext cx="1080000" cy="1080000"/>
          </a:xfrm>
          <a:prstGeom prst="rect">
            <a:avLst/>
          </a:prstGeom>
        </p:spPr>
      </p:pic>
      <p:pic>
        <p:nvPicPr>
          <p:cNvPr id="33" name="Рисунок 123">
            <a:extLst>
              <a:ext uri="{FF2B5EF4-FFF2-40B4-BE49-F238E27FC236}">
                <a16:creationId xmlns:a16="http://schemas.microsoft.com/office/drawing/2014/main" id="{02D60D0D-3781-3567-D5C5-ED4B1C65FC7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17671" y="4219992"/>
            <a:ext cx="1080000" cy="1080000"/>
          </a:xfrm>
          <a:prstGeom prst="rect">
            <a:avLst/>
          </a:prstGeom>
        </p:spPr>
      </p:pic>
      <p:pic>
        <p:nvPicPr>
          <p:cNvPr id="34" name="Рисунок 125">
            <a:extLst>
              <a:ext uri="{FF2B5EF4-FFF2-40B4-BE49-F238E27FC236}">
                <a16:creationId xmlns:a16="http://schemas.microsoft.com/office/drawing/2014/main" id="{657AF012-3B0C-F509-F540-25DAB2B264F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06793" y="4219992"/>
            <a:ext cx="1080000" cy="1080000"/>
          </a:xfrm>
          <a:prstGeom prst="rect">
            <a:avLst/>
          </a:prstGeom>
        </p:spPr>
      </p:pic>
      <p:pic>
        <p:nvPicPr>
          <p:cNvPr id="35" name="Рисунок 127">
            <a:extLst>
              <a:ext uri="{FF2B5EF4-FFF2-40B4-BE49-F238E27FC236}">
                <a16:creationId xmlns:a16="http://schemas.microsoft.com/office/drawing/2014/main" id="{F39CF832-58E3-0E65-428D-28C239B1A12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61609" y="421999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7" y="0"/>
            <a:ext cx="12192299" cy="6857615"/>
          </a:xfrm>
          <a:custGeom>
            <a:avLst/>
            <a:gdLst/>
            <a:ahLst/>
            <a:cxnLst/>
            <a:rect l="l" t="t" r="r" b="b"/>
            <a:pathLst>
              <a:path w="20106005" h="11308715">
                <a:moveTo>
                  <a:pt x="0" y="11308556"/>
                </a:moveTo>
                <a:lnTo>
                  <a:pt x="20105461" y="11308556"/>
                </a:lnTo>
                <a:lnTo>
                  <a:pt x="2010546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BEDE490-5F2F-8A5D-D34F-7FAE6260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1081" y="2227201"/>
            <a:ext cx="4134053" cy="1178653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393150" defTabSz="554492">
              <a:lnSpc>
                <a:spcPts val="2347"/>
              </a:lnSpc>
              <a:spcBef>
                <a:spcPts val="282"/>
              </a:spcBef>
            </a:pPr>
            <a:r>
              <a:rPr sz="2092" spc="3" dirty="0">
                <a:solidFill>
                  <a:srgbClr val="FFFFFF"/>
                </a:solidFill>
                <a:cs typeface="Source Sans Pro"/>
              </a:rPr>
              <a:t>Nius bonsicii </a:t>
            </a:r>
            <a:r>
              <a:rPr sz="2092" spc="-6" dirty="0">
                <a:solidFill>
                  <a:srgbClr val="FFFFFF"/>
                </a:solidFill>
                <a:cs typeface="Source Sans Pro"/>
              </a:rPr>
              <a:t>consili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uli </a:t>
            </a:r>
            <a:r>
              <a:rPr sz="2092" spc="-6" dirty="0">
                <a:solidFill>
                  <a:srgbClr val="FFFFFF"/>
                </a:solidFill>
                <a:cs typeface="Source Sans Pro"/>
              </a:rPr>
              <a:t>cae</a:t>
            </a:r>
            <a:r>
              <a:rPr sz="2092" spc="-45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non-  </a:t>
            </a:r>
            <a:r>
              <a:rPr sz="2092" spc="-9" dirty="0">
                <a:solidFill>
                  <a:srgbClr val="FFFFFF"/>
                </a:solidFill>
                <a:cs typeface="Source Sans Pro"/>
              </a:rPr>
              <a:t>alicon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 pestimihi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6" dirty="0">
                <a:solidFill>
                  <a:srgbClr val="FFFFFF"/>
                </a:solidFill>
                <a:cs typeface="Source Sans Pro Semibold"/>
              </a:rPr>
              <a:t>Nius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bonsicii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consilibus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sulicae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n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ilicae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que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halicon 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pestimihi,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que noc</a:t>
            </a:r>
            <a:r>
              <a:rPr sz="1486" spc="-12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teique.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1082" y="3602894"/>
            <a:ext cx="4377799" cy="1310483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1795168" defTabSz="554492">
              <a:lnSpc>
                <a:spcPts val="2347"/>
              </a:lnSpc>
              <a:spcBef>
                <a:spcPts val="282"/>
              </a:spcBef>
            </a:pPr>
            <a:r>
              <a:rPr sz="2092" spc="-52" dirty="0">
                <a:solidFill>
                  <a:srgbClr val="FFFFFF"/>
                </a:solidFill>
                <a:cs typeface="Source Sans Pro"/>
              </a:rPr>
              <a:t>Tem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rescienduci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que 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estrum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ini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dis</a:t>
            </a:r>
            <a:r>
              <a:rPr sz="2092" spc="-3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evendis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18" dirty="0">
                <a:solidFill>
                  <a:srgbClr val="FFFFFF"/>
                </a:solidFill>
                <a:cs typeface="Source Sans Pro Semibold"/>
              </a:rPr>
              <a:t>As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mincid molorum ad </a:t>
            </a:r>
            <a:r>
              <a:rPr sz="1486" spc="-6" dirty="0">
                <a:solidFill>
                  <a:srgbClr val="FFFFFF"/>
                </a:solidFill>
                <a:cs typeface="Source Sans Pro Semibold"/>
              </a:rPr>
              <a:t>est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ipsuntione </a:t>
            </a:r>
            <a:r>
              <a:rPr sz="1486" spc="-3" dirty="0">
                <a:solidFill>
                  <a:srgbClr val="FFFFFF"/>
                </a:solidFill>
                <a:cs typeface="Source Sans Pro Semibold"/>
              </a:rPr>
              <a:t>enist,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etum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qui-  ant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esciis erchiacus</a:t>
            </a:r>
            <a:r>
              <a:rPr sz="1486" spc="-12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eliqui.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1082" y="5197628"/>
            <a:ext cx="4284228" cy="1111098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932240" defTabSz="554492">
              <a:lnSpc>
                <a:spcPts val="2347"/>
              </a:lnSpc>
              <a:spcBef>
                <a:spcPts val="282"/>
              </a:spcBef>
            </a:pPr>
            <a:r>
              <a:rPr sz="2092" spc="3" dirty="0">
                <a:solidFill>
                  <a:srgbClr val="FFFFFF"/>
                </a:solidFill>
                <a:cs typeface="Source Sans Pro"/>
              </a:rPr>
              <a:t>Aquam, nam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rectium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incia</a:t>
            </a:r>
            <a:r>
              <a:rPr sz="2092" spc="-3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si 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tiae </a:t>
            </a:r>
            <a:r>
              <a:rPr sz="2092" spc="-18" dirty="0">
                <a:solidFill>
                  <a:srgbClr val="FFFFFF"/>
                </a:solidFill>
                <a:cs typeface="Source Sans Pro"/>
              </a:rPr>
              <a:t>officte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diaes</a:t>
            </a:r>
            <a:r>
              <a:rPr sz="2092" spc="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edigenis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-3" dirty="0">
                <a:solidFill>
                  <a:srgbClr val="FFFFFF"/>
                </a:solidFill>
                <a:cs typeface="Source Sans Pro Semibold"/>
              </a:rPr>
              <a:t>Dunditatetur?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Borem rerum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quam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rem </a:t>
            </a:r>
            <a:r>
              <a:rPr sz="1486" spc="-3" dirty="0">
                <a:solidFill>
                  <a:srgbClr val="FFFFFF"/>
                </a:solidFill>
                <a:cs typeface="Source Sans Pro Semibold"/>
              </a:rPr>
              <a:t>et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ad quiden-  dae ad maiorrucm</a:t>
            </a:r>
            <a:r>
              <a:rPr sz="1486" spc="-15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imen.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989" y="5058494"/>
            <a:ext cx="1034902" cy="1163240"/>
          </a:xfrm>
          <a:prstGeom prst="rect">
            <a:avLst/>
          </a:prstGeom>
        </p:spPr>
        <p:txBody>
          <a:bodyPr vert="horz" wrap="square" lIns="0" tIns="6931" rIns="0" bIns="0" rtlCol="0">
            <a:noAutofit/>
          </a:bodyPr>
          <a:lstStyle/>
          <a:p>
            <a:pPr marL="7701" defTabSz="554492">
              <a:spcBef>
                <a:spcPts val="4462"/>
              </a:spcBef>
            </a:pPr>
            <a:r>
              <a:rPr sz="6003" spc="-3" dirty="0">
                <a:cs typeface="Bebas Neue"/>
              </a:rPr>
              <a:t>03</a:t>
            </a:r>
            <a:endParaRPr sz="6003" dirty="0">
              <a:cs typeface="Bebas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122" y="2306320"/>
            <a:ext cx="3476278" cy="4002406"/>
          </a:xfrm>
          <a:prstGeom prst="rect">
            <a:avLst/>
          </a:prstGeom>
        </p:spPr>
        <p:txBody>
          <a:bodyPr vert="horz" wrap="square" lIns="0" tIns="1155" rIns="0" bIns="0" rtlCol="0">
            <a:noAutofit/>
          </a:bodyPr>
          <a:lstStyle/>
          <a:p>
            <a:pPr marR="366196" defTabSz="554492">
              <a:lnSpc>
                <a:spcPct val="90000"/>
              </a:lnSpc>
              <a:spcBef>
                <a:spcPts val="9"/>
              </a:spcBef>
            </a:pPr>
            <a:r>
              <a:rPr lang="en-US" sz="2200" spc="6" dirty="0">
                <a:solidFill>
                  <a:srgbClr val="FFFFFF"/>
                </a:solidFill>
                <a:cs typeface="Source Sans Pro"/>
              </a:rPr>
              <a:t>Sed </a:t>
            </a:r>
            <a:r>
              <a:rPr lang="en-US" sz="2200" spc="9" dirty="0" err="1">
                <a:solidFill>
                  <a:srgbClr val="FFFFFF"/>
                </a:solidFill>
                <a:cs typeface="Source Sans Pro"/>
              </a:rPr>
              <a:t>mo</a:t>
            </a:r>
            <a:r>
              <a:rPr lang="en-US" sz="2200" spc="9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vel </a:t>
            </a:r>
            <a:r>
              <a:rPr lang="en-US" sz="2200" dirty="0" err="1">
                <a:solidFill>
                  <a:srgbClr val="FFFFFF"/>
                </a:solidFill>
                <a:cs typeface="Source Sans Pro"/>
              </a:rPr>
              <a:t>etur</a:t>
            </a:r>
            <a:r>
              <a:rPr lang="en-US" sz="2200" spc="258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3" dirty="0" err="1">
                <a:solidFill>
                  <a:srgbClr val="FFFFFF"/>
                </a:solidFill>
                <a:cs typeface="Source Sans Pro"/>
              </a:rPr>
              <a:t>rchitibel</a:t>
            </a:r>
            <a:r>
              <a:rPr lang="en-US" sz="2200" spc="3" dirty="0">
                <a:solidFill>
                  <a:srgbClr val="FFFFFF"/>
                </a:solidFill>
                <a:cs typeface="Source Sans Pro"/>
              </a:rPr>
              <a:t>  </a:t>
            </a:r>
            <a:r>
              <a:rPr lang="en-US" sz="2200" spc="-6" dirty="0" err="1">
                <a:solidFill>
                  <a:srgbClr val="FFFFFF"/>
                </a:solidFill>
                <a:cs typeface="Source Sans Pro"/>
              </a:rPr>
              <a:t>ust</a:t>
            </a:r>
            <a:r>
              <a:rPr lang="en-US" sz="2200" spc="-6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-3" dirty="0">
                <a:solidFill>
                  <a:srgbClr val="FFFFFF"/>
                </a:solidFill>
                <a:cs typeface="Source Sans Pro"/>
              </a:rPr>
              <a:t>et </a:t>
            </a:r>
            <a:r>
              <a:rPr lang="en-US" sz="2200" dirty="0" err="1">
                <a:solidFill>
                  <a:srgbClr val="FFFFFF"/>
                </a:solidFill>
                <a:cs typeface="Source Sans Pro"/>
              </a:rPr>
              <a:t>quatis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-3" dirty="0">
                <a:solidFill>
                  <a:srgbClr val="FFFFFF"/>
                </a:solidFill>
                <a:cs typeface="Source Sans Pro"/>
              </a:rPr>
              <a:t>re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9" dirty="0" err="1">
                <a:solidFill>
                  <a:srgbClr val="FFFFFF"/>
                </a:solidFill>
                <a:cs typeface="Source Sans Pro"/>
              </a:rPr>
              <a:t>eum</a:t>
            </a:r>
            <a:endParaRPr lang="en-US" sz="2200" dirty="0">
              <a:solidFill>
                <a:prstClr val="black"/>
              </a:solidFill>
              <a:cs typeface="Source Sans Pro"/>
            </a:endParaRPr>
          </a:p>
          <a:p>
            <a:pPr defTabSz="554492">
              <a:lnSpc>
                <a:spcPct val="90000"/>
              </a:lnSpc>
              <a:spcBef>
                <a:spcPts val="385"/>
              </a:spcBef>
            </a:pP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Nius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nsicii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consilli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nonsimilicae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lor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iioremen</a:t>
            </a:r>
            <a:r>
              <a:rPr lang="en-US" sz="14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loremu</a:t>
            </a:r>
            <a:endParaRPr lang="en-US" sz="1400" dirty="0">
              <a:solidFill>
                <a:prstClr val="black"/>
              </a:solidFill>
              <a:cs typeface="Source Sans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B4C67-DF0A-EB3E-6DCB-413FF65FFBC0}"/>
              </a:ext>
            </a:extLst>
          </p:cNvPr>
          <p:cNvSpPr txBox="1"/>
          <p:nvPr/>
        </p:nvSpPr>
        <p:spPr>
          <a:xfrm>
            <a:off x="5276939" y="2065284"/>
            <a:ext cx="1034902" cy="8634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701" defTabSz="554492">
              <a:spcBef>
                <a:spcPts val="55"/>
              </a:spcBef>
            </a:pPr>
            <a:r>
              <a:rPr lang="ru-RU" sz="6000" spc="-3" dirty="0">
                <a:cs typeface="Bebas Neue"/>
              </a:rPr>
              <a:t>01</a:t>
            </a:r>
            <a:endParaRPr lang="ru-RU" sz="6000" dirty="0">
              <a:cs typeface="Bebas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E3A87-A2AF-A5B4-88A9-EB1A210E8579}"/>
              </a:ext>
            </a:extLst>
          </p:cNvPr>
          <p:cNvSpPr txBox="1"/>
          <p:nvPr/>
        </p:nvSpPr>
        <p:spPr>
          <a:xfrm>
            <a:off x="5203910" y="3456381"/>
            <a:ext cx="1034902" cy="106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701" defTabSz="554492">
              <a:spcBef>
                <a:spcPts val="4466"/>
              </a:spcBef>
            </a:pPr>
            <a:r>
              <a:rPr lang="ru-RU" sz="6000" spc="-3" dirty="0">
                <a:cs typeface="Bebas Neue"/>
              </a:rPr>
              <a:t>02</a:t>
            </a:r>
            <a:endParaRPr lang="ru-RU" sz="6000" dirty="0">
              <a:cs typeface="Bebas Neue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B0674C49-83C7-62F8-DE8B-470616CC0377}"/>
              </a:ext>
            </a:extLst>
          </p:cNvPr>
          <p:cNvSpPr txBox="1">
            <a:spLocks/>
          </p:cNvSpPr>
          <p:nvPr/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>
              <a:defRPr/>
            </a:pPr>
            <a:r>
              <a:rPr lang="ru-RU">
                <a:solidFill>
                  <a:srgbClr val="FFFFFF"/>
                </a:solidFill>
              </a:rPr>
              <a:t>Школа Летово</a:t>
            </a:r>
            <a:r>
              <a:rPr lang="en-US">
                <a:solidFill>
                  <a:srgbClr val="FFFFFF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rgbClr val="FFFFFF"/>
                </a:solidFill>
              </a:rPr>
              <a:pPr algn="r" defTabSz="914300">
                <a:defRPr/>
              </a:pPr>
              <a:t>6</a:t>
            </a:fld>
            <a:endParaRPr lang="ru-RU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712038FF-7E99-D5B2-0BBA-98A2335F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53162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BA154282-A8D0-3493-3284-D733D3272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F42833-F781-E09C-8037-5C7F1213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78" y="1482752"/>
            <a:ext cx="1080000" cy="1080000"/>
          </a:xfrm>
          <a:prstGeom prst="rect">
            <a:avLst/>
          </a:prstGeom>
        </p:spPr>
      </p:pic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A92DEB57-2C53-1AB6-70AA-5149267B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32" y="1482752"/>
            <a:ext cx="1080000" cy="1080000"/>
          </a:xfrm>
          <a:prstGeom prst="rect">
            <a:avLst/>
          </a:prstGeom>
        </p:spPr>
      </p:pic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8F8C72AE-F14D-77E9-F4D2-16A637C8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85" y="1482752"/>
            <a:ext cx="1080000" cy="1080000"/>
          </a:xfrm>
          <a:prstGeom prst="rect">
            <a:avLst/>
          </a:prstGeom>
        </p:spPr>
      </p:pic>
      <p:pic>
        <p:nvPicPr>
          <p:cNvPr id="7" name="Рисунок 24" descr="Изображение выглядит как окно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64329B8-9E19-0097-E7B2-C435FE2A7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767" y="4222550"/>
            <a:ext cx="1080000" cy="1080000"/>
          </a:xfrm>
          <a:prstGeom prst="rect">
            <a:avLst/>
          </a:prstGeom>
        </p:spPr>
      </p:pic>
      <p:pic>
        <p:nvPicPr>
          <p:cNvPr id="8" name="Рисунок 31">
            <a:extLst>
              <a:ext uri="{FF2B5EF4-FFF2-40B4-BE49-F238E27FC236}">
                <a16:creationId xmlns:a16="http://schemas.microsoft.com/office/drawing/2014/main" id="{4A1C460F-ABA4-3E8A-1C8D-EE89F518B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85" y="2846796"/>
            <a:ext cx="1080000" cy="1080000"/>
          </a:xfrm>
          <a:prstGeom prst="rect">
            <a:avLst/>
          </a:prstGeom>
        </p:spPr>
      </p:pic>
      <p:pic>
        <p:nvPicPr>
          <p:cNvPr id="9" name="Рисунок 34">
            <a:extLst>
              <a:ext uri="{FF2B5EF4-FFF2-40B4-BE49-F238E27FC236}">
                <a16:creationId xmlns:a16="http://schemas.microsoft.com/office/drawing/2014/main" id="{ADD02096-F8E6-54EF-09D2-F03EEBF6A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026" y="1482752"/>
            <a:ext cx="1080000" cy="1080000"/>
          </a:xfrm>
          <a:prstGeom prst="rect">
            <a:avLst/>
          </a:prstGeom>
        </p:spPr>
      </p:pic>
      <p:pic>
        <p:nvPicPr>
          <p:cNvPr id="10" name="Рисунок 36">
            <a:extLst>
              <a:ext uri="{FF2B5EF4-FFF2-40B4-BE49-F238E27FC236}">
                <a16:creationId xmlns:a16="http://schemas.microsoft.com/office/drawing/2014/main" id="{7CFC6D74-10E8-6310-AD88-6C975D322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778" y="2846796"/>
            <a:ext cx="1080000" cy="1080000"/>
          </a:xfrm>
          <a:prstGeom prst="rect">
            <a:avLst/>
          </a:prstGeom>
        </p:spPr>
      </p:pic>
      <p:pic>
        <p:nvPicPr>
          <p:cNvPr id="11" name="Рисунок 39">
            <a:extLst>
              <a:ext uri="{FF2B5EF4-FFF2-40B4-BE49-F238E27FC236}">
                <a16:creationId xmlns:a16="http://schemas.microsoft.com/office/drawing/2014/main" id="{1E2E80CA-187C-6EF9-4055-5DD8E780FE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7519" y="1482752"/>
            <a:ext cx="1080000" cy="1080000"/>
          </a:xfrm>
          <a:prstGeom prst="rect">
            <a:avLst/>
          </a:prstGeom>
        </p:spPr>
      </p:pic>
      <p:pic>
        <p:nvPicPr>
          <p:cNvPr id="12" name="Рисунок 41">
            <a:extLst>
              <a:ext uri="{FF2B5EF4-FFF2-40B4-BE49-F238E27FC236}">
                <a16:creationId xmlns:a16="http://schemas.microsoft.com/office/drawing/2014/main" id="{1EF213A3-20C4-47B5-15F1-F254E22A18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2272" y="2846796"/>
            <a:ext cx="1080000" cy="1080000"/>
          </a:xfrm>
          <a:prstGeom prst="rect">
            <a:avLst/>
          </a:prstGeom>
        </p:spPr>
      </p:pic>
      <p:pic>
        <p:nvPicPr>
          <p:cNvPr id="13" name="Рисунок 45">
            <a:extLst>
              <a:ext uri="{FF2B5EF4-FFF2-40B4-BE49-F238E27FC236}">
                <a16:creationId xmlns:a16="http://schemas.microsoft.com/office/drawing/2014/main" id="{50F19AFB-0AFB-F478-17D3-98DE6CE421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2272" y="1482752"/>
            <a:ext cx="1080000" cy="1080000"/>
          </a:xfrm>
          <a:prstGeom prst="rect">
            <a:avLst/>
          </a:prstGeom>
        </p:spPr>
      </p:pic>
      <p:pic>
        <p:nvPicPr>
          <p:cNvPr id="14" name="Рисунок 48">
            <a:extLst>
              <a:ext uri="{FF2B5EF4-FFF2-40B4-BE49-F238E27FC236}">
                <a16:creationId xmlns:a16="http://schemas.microsoft.com/office/drawing/2014/main" id="{C2B22CA2-F22A-10FB-3F4E-44E9944358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7519" y="2846796"/>
            <a:ext cx="1080000" cy="1080000"/>
          </a:xfrm>
          <a:prstGeom prst="rect">
            <a:avLst/>
          </a:prstGeom>
        </p:spPr>
      </p:pic>
      <p:pic>
        <p:nvPicPr>
          <p:cNvPr id="15" name="Рисунок 51">
            <a:extLst>
              <a:ext uri="{FF2B5EF4-FFF2-40B4-BE49-F238E27FC236}">
                <a16:creationId xmlns:a16="http://schemas.microsoft.com/office/drawing/2014/main" id="{535C2E76-D150-0CB9-963D-4BCCE3109B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7026" y="2846796"/>
            <a:ext cx="1080000" cy="1080000"/>
          </a:xfrm>
          <a:prstGeom prst="rect">
            <a:avLst/>
          </a:prstGeom>
        </p:spPr>
      </p:pic>
      <p:pic>
        <p:nvPicPr>
          <p:cNvPr id="16" name="Рисунок 56">
            <a:extLst>
              <a:ext uri="{FF2B5EF4-FFF2-40B4-BE49-F238E27FC236}">
                <a16:creationId xmlns:a16="http://schemas.microsoft.com/office/drawing/2014/main" id="{4183001A-6D79-44F5-0A42-8F251F6E8B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2767" y="2846796"/>
            <a:ext cx="1080000" cy="1080000"/>
          </a:xfrm>
          <a:prstGeom prst="rect">
            <a:avLst/>
          </a:prstGeom>
        </p:spPr>
      </p:pic>
      <p:pic>
        <p:nvPicPr>
          <p:cNvPr id="17" name="Рисунок 58">
            <a:extLst>
              <a:ext uri="{FF2B5EF4-FFF2-40B4-BE49-F238E27FC236}">
                <a16:creationId xmlns:a16="http://schemas.microsoft.com/office/drawing/2014/main" id="{8586B79A-3897-3A6C-2131-E006039371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6532" y="2846796"/>
            <a:ext cx="1080000" cy="1080000"/>
          </a:xfrm>
          <a:prstGeom prst="rect">
            <a:avLst/>
          </a:prstGeom>
        </p:spPr>
      </p:pic>
      <p:pic>
        <p:nvPicPr>
          <p:cNvPr id="18" name="Рисунок 61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1632A7D1-9E1D-A0D3-7F3E-663F133AFD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37879" y="5603826"/>
            <a:ext cx="1080000" cy="1080000"/>
          </a:xfrm>
          <a:prstGeom prst="rect">
            <a:avLst/>
          </a:prstGeom>
        </p:spPr>
      </p:pic>
      <p:pic>
        <p:nvPicPr>
          <p:cNvPr id="19" name="Рисунок 82">
            <a:extLst>
              <a:ext uri="{FF2B5EF4-FFF2-40B4-BE49-F238E27FC236}">
                <a16:creationId xmlns:a16="http://schemas.microsoft.com/office/drawing/2014/main" id="{551EBE91-DE1F-58BE-FDAA-23D6953AFF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68014" y="1482752"/>
            <a:ext cx="1080000" cy="1080000"/>
          </a:xfrm>
          <a:prstGeom prst="rect">
            <a:avLst/>
          </a:prstGeom>
        </p:spPr>
      </p:pic>
      <p:pic>
        <p:nvPicPr>
          <p:cNvPr id="20" name="Рисунок 85">
            <a:extLst>
              <a:ext uri="{FF2B5EF4-FFF2-40B4-BE49-F238E27FC236}">
                <a16:creationId xmlns:a16="http://schemas.microsoft.com/office/drawing/2014/main" id="{4787DE87-1201-8B7B-F6CF-C6BC2E64C5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2767" y="1482752"/>
            <a:ext cx="1080000" cy="1080000"/>
          </a:xfrm>
          <a:prstGeom prst="rect">
            <a:avLst/>
          </a:prstGeom>
        </p:spPr>
      </p:pic>
      <p:pic>
        <p:nvPicPr>
          <p:cNvPr id="21" name="Рисунок 89">
            <a:extLst>
              <a:ext uri="{FF2B5EF4-FFF2-40B4-BE49-F238E27FC236}">
                <a16:creationId xmlns:a16="http://schemas.microsoft.com/office/drawing/2014/main" id="{88697B47-F5FA-493A-AA61-14DDA4FEB9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1285" y="4222550"/>
            <a:ext cx="1080000" cy="1080000"/>
          </a:xfrm>
          <a:prstGeom prst="rect">
            <a:avLst/>
          </a:prstGeom>
        </p:spPr>
      </p:pic>
      <p:pic>
        <p:nvPicPr>
          <p:cNvPr id="22" name="Рисунок 92">
            <a:extLst>
              <a:ext uri="{FF2B5EF4-FFF2-40B4-BE49-F238E27FC236}">
                <a16:creationId xmlns:a16="http://schemas.microsoft.com/office/drawing/2014/main" id="{21FBFB5F-CBF8-2DB0-0F3C-C7A0C950D83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17519" y="4222550"/>
            <a:ext cx="1080000" cy="1080000"/>
          </a:xfrm>
          <a:prstGeom prst="rect">
            <a:avLst/>
          </a:prstGeom>
        </p:spPr>
      </p:pic>
      <p:pic>
        <p:nvPicPr>
          <p:cNvPr id="23" name="Рисунок 95">
            <a:extLst>
              <a:ext uri="{FF2B5EF4-FFF2-40B4-BE49-F238E27FC236}">
                <a16:creationId xmlns:a16="http://schemas.microsoft.com/office/drawing/2014/main" id="{95B3B64B-F7D4-B949-365B-56712DEC88B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7026" y="4222550"/>
            <a:ext cx="1080000" cy="1080000"/>
          </a:xfrm>
          <a:prstGeom prst="rect">
            <a:avLst/>
          </a:prstGeom>
        </p:spPr>
      </p:pic>
      <p:pic>
        <p:nvPicPr>
          <p:cNvPr id="24" name="Рисунок 97">
            <a:extLst>
              <a:ext uri="{FF2B5EF4-FFF2-40B4-BE49-F238E27FC236}">
                <a16:creationId xmlns:a16="http://schemas.microsoft.com/office/drawing/2014/main" id="{E2EDA28D-3075-F804-B9AA-451B4E3A3F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92272" y="4222550"/>
            <a:ext cx="1080000" cy="1080000"/>
          </a:xfrm>
          <a:prstGeom prst="rect">
            <a:avLst/>
          </a:prstGeom>
        </p:spPr>
      </p:pic>
      <p:pic>
        <p:nvPicPr>
          <p:cNvPr id="25" name="Рисунок 101">
            <a:extLst>
              <a:ext uri="{FF2B5EF4-FFF2-40B4-BE49-F238E27FC236}">
                <a16:creationId xmlns:a16="http://schemas.microsoft.com/office/drawing/2014/main" id="{2A506374-AE6A-3811-ADA0-3EE08EF423A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41778" y="4222550"/>
            <a:ext cx="1080000" cy="1080000"/>
          </a:xfrm>
          <a:prstGeom prst="rect">
            <a:avLst/>
          </a:prstGeom>
        </p:spPr>
      </p:pic>
      <p:pic>
        <p:nvPicPr>
          <p:cNvPr id="26" name="Рисунок 10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3A980D-C3E8-8492-4643-D6100C8A125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16532" y="4222550"/>
            <a:ext cx="1080000" cy="1080000"/>
          </a:xfrm>
          <a:prstGeom prst="rect">
            <a:avLst/>
          </a:prstGeom>
        </p:spPr>
      </p:pic>
      <p:pic>
        <p:nvPicPr>
          <p:cNvPr id="27" name="Рисунок 120">
            <a:extLst>
              <a:ext uri="{FF2B5EF4-FFF2-40B4-BE49-F238E27FC236}">
                <a16:creationId xmlns:a16="http://schemas.microsoft.com/office/drawing/2014/main" id="{2BFF404E-CB7D-34D6-B224-CBA29052C62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40149" y="5603826"/>
            <a:ext cx="1080000" cy="1080000"/>
          </a:xfrm>
          <a:prstGeom prst="rect">
            <a:avLst/>
          </a:prstGeom>
        </p:spPr>
      </p:pic>
      <p:pic>
        <p:nvPicPr>
          <p:cNvPr id="28" name="Рисунок 121">
            <a:extLst>
              <a:ext uri="{FF2B5EF4-FFF2-40B4-BE49-F238E27FC236}">
                <a16:creationId xmlns:a16="http://schemas.microsoft.com/office/drawing/2014/main" id="{B536FB63-361A-C497-88ED-25E70C31D5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15717" y="5603826"/>
            <a:ext cx="1080000" cy="1080000"/>
          </a:xfrm>
          <a:prstGeom prst="rect">
            <a:avLst/>
          </a:prstGeom>
        </p:spPr>
      </p:pic>
      <p:pic>
        <p:nvPicPr>
          <p:cNvPr id="29" name="Рисунок 122">
            <a:extLst>
              <a:ext uri="{FF2B5EF4-FFF2-40B4-BE49-F238E27FC236}">
                <a16:creationId xmlns:a16="http://schemas.microsoft.com/office/drawing/2014/main" id="{B6E29AF3-F070-C27A-E038-6CC208F7549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91285" y="5603826"/>
            <a:ext cx="1080000" cy="1080000"/>
          </a:xfrm>
          <a:prstGeom prst="rect">
            <a:avLst/>
          </a:prstGeom>
        </p:spPr>
      </p:pic>
      <p:pic>
        <p:nvPicPr>
          <p:cNvPr id="30" name="Рисунок 123">
            <a:extLst>
              <a:ext uri="{FF2B5EF4-FFF2-40B4-BE49-F238E27FC236}">
                <a16:creationId xmlns:a16="http://schemas.microsoft.com/office/drawing/2014/main" id="{B7AFC03F-772A-5248-8238-8C2196DF7F5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13445" y="5603826"/>
            <a:ext cx="1080000" cy="1080000"/>
          </a:xfrm>
          <a:prstGeom prst="rect">
            <a:avLst/>
          </a:prstGeom>
        </p:spPr>
      </p:pic>
      <p:pic>
        <p:nvPicPr>
          <p:cNvPr id="31" name="Рисунок 124">
            <a:extLst>
              <a:ext uri="{FF2B5EF4-FFF2-40B4-BE49-F238E27FC236}">
                <a16:creationId xmlns:a16="http://schemas.microsoft.com/office/drawing/2014/main" id="{06F9EA71-C267-7C8C-9E5D-9408C95EC1F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64580" y="5603826"/>
            <a:ext cx="1080000" cy="1080000"/>
          </a:xfrm>
          <a:prstGeom prst="rect">
            <a:avLst/>
          </a:prstGeom>
        </p:spPr>
      </p:pic>
      <p:pic>
        <p:nvPicPr>
          <p:cNvPr id="32" name="Рисунок 125">
            <a:extLst>
              <a:ext uri="{FF2B5EF4-FFF2-40B4-BE49-F238E27FC236}">
                <a16:creationId xmlns:a16="http://schemas.microsoft.com/office/drawing/2014/main" id="{17001021-A106-4B43-7DA3-5D3E03CBF43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89012" y="5603826"/>
            <a:ext cx="1080000" cy="1080000"/>
          </a:xfrm>
          <a:prstGeom prst="rect">
            <a:avLst/>
          </a:prstGeom>
        </p:spPr>
      </p:pic>
      <p:pic>
        <p:nvPicPr>
          <p:cNvPr id="33" name="Рисунок 131">
            <a:extLst>
              <a:ext uri="{FF2B5EF4-FFF2-40B4-BE49-F238E27FC236}">
                <a16:creationId xmlns:a16="http://schemas.microsoft.com/office/drawing/2014/main" id="{44249986-B39C-F5D7-5B32-9E39724E7B9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68014" y="2860534"/>
            <a:ext cx="1080000" cy="1080000"/>
          </a:xfrm>
          <a:prstGeom prst="rect">
            <a:avLst/>
          </a:prstGeom>
        </p:spPr>
      </p:pic>
      <p:pic>
        <p:nvPicPr>
          <p:cNvPr id="34" name="Рисунок 133" descr="Изображение выглядит как текст, аптечк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C3DDDA9E-A0B0-8091-AA8E-4EEDE4EE214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68014" y="42225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4E4-467E-C4B8-1BA8-81AF803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285537" cy="8858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D5432D5-C5A2-D84D-A48D-C3C8F39B79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5ED23A-CB4C-6DE5-6C33-B9B3BEC938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4E337BA-8E8E-2DEE-1746-8E6503B382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EB7D36-8FF6-FFBF-7A23-29F28D763E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DBB774-5110-BC45-1746-9252AF1301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5A398CE-E8B8-6A1E-EC38-151087787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2687" y="5951923"/>
            <a:ext cx="3426967" cy="325677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9577203-98B4-48FE-A304-9AFC94CE3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0538B2-63B1-40DA-933F-9457028E82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136B4E8-825E-450D-AEAA-11BFE1E650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D0F18B4-BAD5-4A43-B33F-9DCD9C94B9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390DF3E-8309-4F41-A91C-9BFE50FC6B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83C76D05-D07D-4876-BB51-194D10172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3049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97A9F39-0325-85D2-8250-35013D8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43637" cy="500821"/>
          </a:xfrm>
        </p:spPr>
        <p:txBody>
          <a:bodyPr/>
          <a:lstStyle/>
          <a:p>
            <a:endParaRPr lang="ru-RU" sz="2800" dirty="0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9D285F4A-3F45-A624-5066-15CECD44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974307"/>
            <a:ext cx="11243637" cy="8014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Подзаголовок в 2 строки</a:t>
            </a:r>
          </a:p>
          <a:p>
            <a:pPr>
              <a:lnSpc>
                <a:spcPct val="80000"/>
              </a:lnSpc>
            </a:pPr>
            <a:r>
              <a:rPr lang="ru-RU" dirty="0"/>
              <a:t>Подзаголовок в 2 строки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25502C4-6C95-4462-D712-13818116F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1514910-F887-5D9E-52A7-A4AE980CF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B4741C7-FCEB-F926-DBF9-DF85A98431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2ADA43B-342A-6097-5DB8-35C3AB66AA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7347D9-3971-B7F4-8C03-DF13A26E28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70FB83A-C022-D962-3480-57980617EE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6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01D4-8070-697E-36E2-8D98D52B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78401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431A-FA48-C190-53E9-47DBBA57F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>
              <a:spcBef>
                <a:spcPts val="0"/>
              </a:spcBef>
            </a:pPr>
            <a:endParaRPr lang="ru-RU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A26D49-18CF-C6B9-B22C-DDF3D77D6B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4AE46B-5E78-FDC0-F6BD-04F34811A7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FA13E8-6934-D53B-68CA-FEF25848F7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2E1AFF-50DF-82ED-975B-2C12654935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FC272B-BFFD-7438-46BE-FDBF3D71DF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F51068-311D-4260-DC2E-74A2FE078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B7AC3-C63E-7793-34B9-4F79F8CCD2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2BF9E-6A03-CEB0-3000-E553E03FA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3ECB5C1-3CFE-64A4-7821-2CBFA94D77A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ru-RU" dirty="0"/>
              <a:t>Еще больше текста, очень много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7153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Letovo">
      <a:dk1>
        <a:srgbClr val="0D3174"/>
      </a:dk1>
      <a:lt1>
        <a:srgbClr val="FFFFFF"/>
      </a:lt1>
      <a:dk2>
        <a:srgbClr val="000000"/>
      </a:dk2>
      <a:lt2>
        <a:srgbClr val="B2B2B2"/>
      </a:lt2>
      <a:accent1>
        <a:srgbClr val="00ADB9"/>
      </a:accent1>
      <a:accent2>
        <a:srgbClr val="FDC300"/>
      </a:accent2>
      <a:accent3>
        <a:srgbClr val="00818A"/>
      </a:accent3>
      <a:accent4>
        <a:srgbClr val="858585"/>
      </a:accent4>
      <a:accent5>
        <a:srgbClr val="A1003E"/>
      </a:accent5>
      <a:accent6>
        <a:srgbClr val="E10056"/>
      </a:accent6>
      <a:hlink>
        <a:srgbClr val="0000FF"/>
      </a:hlink>
      <a:folHlink>
        <a:srgbClr val="FF00FF"/>
      </a:folHlink>
    </a:clrScheme>
    <a:fontScheme name="LETOV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1329</Words>
  <Application>Microsoft Office PowerPoint</Application>
  <PresentationFormat>Широкоэкранный</PresentationFormat>
  <Paragraphs>375</Paragraphs>
  <Slides>60</Slides>
  <Notes>40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71" baseType="lpstr">
      <vt:lpstr>Arial</vt:lpstr>
      <vt:lpstr>Courier New</vt:lpstr>
      <vt:lpstr>Segoe UI</vt:lpstr>
      <vt:lpstr>Segoe UI Light</vt:lpstr>
      <vt:lpstr>Segoe UI Semibold</vt:lpstr>
      <vt:lpstr>Segoe UI Semilight</vt:lpstr>
      <vt:lpstr>Wide Latin</vt:lpstr>
      <vt:lpstr>Wingdings</vt:lpstr>
      <vt:lpstr>Wingdings 2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Заголовок в 2 строки  Заголовок в 2 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Click to edit Master title style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2020-05-07T19:15:59Z</dcterms:created>
  <dcterms:modified xsi:type="dcterms:W3CDTF">2025-06-17T20:06:27Z</dcterms:modified>
</cp:coreProperties>
</file>