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24"/>
  </p:normalViewPr>
  <p:slideViewPr>
    <p:cSldViewPr>
      <p:cViewPr>
        <p:scale>
          <a:sx n="33" d="100"/>
          <a:sy n="33" d="100"/>
        </p:scale>
        <p:origin x="336" y="-1686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7D516-B446-C046-8195-BDF64E1989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2323"/>
            <a:ext cx="30279974" cy="4126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ronalabs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01fonts.com/video-game-fonts.html" TargetMode="External"/><Relationship Id="rId5" Type="http://schemas.openxmlformats.org/officeDocument/2006/relationships/hyperlink" Target="https://opengameart.or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docs.coronalabs.com/api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Sousa 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Oliveira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, Igor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Uni7 - Universidade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Informação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22363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Escuridão Espacial é um jogo onde você é o Maxwell, o protagonista do jogo, que irá conduzir sua nave para eliminar criaturas que estão danificando os satélites do seu planeta. Maxwell utiliza umas das naves disponíveis de sua empresa e parte para o espaço para derrotar as criaturas. O jogo possui três fases. Em cada fase, o jogador possui 5 vidas que são perdidas no decorrer da fase quando a nave é atingindo pelos projeteis do inimigo. A pontuação é obtivo no final da fase, quanto maior a vida do jogador, maior será a pontuação.</a:t>
            </a:r>
            <a:endParaRPr lang="pt-BR" sz="2800" dirty="0">
              <a:solidFill>
                <a:srgbClr val="000000"/>
              </a:solidFill>
              <a:latin typeface="+mj-lt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5838883" y="9662450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no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93993" y="28691260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522363" y="29728663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O software possui 3 fases jogáveis, com marcadores de vida, total de dano, dano atual e um ícone para o menu. Cada fase possui um inimigo e ao derrotar, passará para a cena de pontuação com um botão que permite passar para a próxima fase. Nas fases, possui itens que darão ao jogador para causar dano ao inimigo, que varia entre um e três de dano. </a:t>
            </a:r>
            <a:endParaRPr lang="pt-BR" sz="2800" dirty="0">
              <a:solidFill>
                <a:srgbClr val="000000"/>
              </a:solidFill>
              <a:latin typeface="+mj-lt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522363" y="1606437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09433" y="28691260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no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35073" y="29613174"/>
            <a:ext cx="11609389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[1] </a:t>
            </a:r>
            <a:r>
              <a:rPr lang="pt-BR" sz="2800" u="sng" dirty="0" smtClean="0">
                <a:hlinkClick r:id="rId3"/>
              </a:rPr>
              <a:t>https</a:t>
            </a:r>
            <a:r>
              <a:rPr lang="pt-BR" sz="2800" u="sng" dirty="0">
                <a:hlinkClick r:id="rId3"/>
              </a:rPr>
              <a:t>://</a:t>
            </a:r>
            <a:r>
              <a:rPr lang="pt-BR" sz="2800" u="sng" dirty="0" smtClean="0">
                <a:hlinkClick r:id="rId3"/>
              </a:rPr>
              <a:t>coronalabs.com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[2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] </a:t>
            </a:r>
            <a:r>
              <a:rPr lang="pt-BR" sz="2800" dirty="0" smtClean="0">
                <a:hlinkClick r:id="rId4"/>
              </a:rPr>
              <a:t>https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docs.coronalabs.com/api/</a:t>
            </a:r>
            <a:endParaRPr lang="pt-BR" sz="28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[3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] </a:t>
            </a:r>
            <a:r>
              <a:rPr lang="pt-BR" sz="2800" dirty="0" smtClean="0">
                <a:hlinkClick r:id="rId5"/>
              </a:rPr>
              <a:t>https</a:t>
            </a:r>
            <a:r>
              <a:rPr lang="pt-BR" sz="2800" dirty="0">
                <a:hlinkClick r:id="rId5"/>
              </a:rPr>
              <a:t>://opengameart.org/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[4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] </a:t>
            </a:r>
            <a:r>
              <a:rPr lang="pt-BR" sz="2800" dirty="0">
                <a:hlinkClick r:id="rId6"/>
              </a:rPr>
              <a:t>https://www.1001fonts.com/video-game-fonts.html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LOGO/BANNER do SOFTWARE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5809433" y="10651414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Utilizou-se uma metodologia ágil baseada em reuniões semanais para analise do desenvolvimento do jogo. Na primeira fase, o jogo foi especificado a partir da definição do seu escopo, desenho do seu protótipo e diagrama de navegação.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Para o desenvolvimento foi utilizado o Corona SDK[1] que é uma ferramenta para criação rápida de jogos. A documentação oficial[2] foi a base para o desenvolvimento das principais funcionalidades: Utilização de gestos, geração aleatória de objetos e transições de cenas. Foram utilizados recursos[3] de som, imagem e fonte[4] obtidos de forma gratuita na internet.</a:t>
            </a:r>
            <a:endParaRPr lang="pt-BR" sz="2800" dirty="0" smtClean="0">
              <a:solidFill>
                <a:srgbClr val="000000"/>
              </a:solidFill>
              <a:latin typeface="+mj-lt"/>
              <a:cs typeface="Helvetic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9" y="17201990"/>
            <a:ext cx="5689010" cy="1012212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-593950" y="27513657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Menu Principal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71" y="17186795"/>
            <a:ext cx="5653549" cy="1010899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119243" y="27518601"/>
            <a:ext cx="7732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Tela de Guia</a:t>
            </a:r>
            <a:endParaRPr lang="pt-BR" sz="2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246" y="17186794"/>
            <a:ext cx="5739349" cy="1012212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4203883" y="27513657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Fase 1</a:t>
            </a:r>
            <a:endParaRPr lang="pt-BR" sz="28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439" y="17201990"/>
            <a:ext cx="5686940" cy="1009379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838423" y="27513657"/>
            <a:ext cx="597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Cena de Introdução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1961</TotalTime>
  <Words>346</Words>
  <Application>Microsoft Office PowerPoint</Application>
  <PresentationFormat>Personalizar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igor de sousa oliveira</cp:lastModifiedBy>
  <cp:revision>92</cp:revision>
  <dcterms:created xsi:type="dcterms:W3CDTF">2010-05-03T11:44:14Z</dcterms:created>
  <dcterms:modified xsi:type="dcterms:W3CDTF">2019-11-08T14:10:35Z</dcterms:modified>
</cp:coreProperties>
</file>