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aleway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italic.fntdata"/><Relationship Id="rId10" Type="http://schemas.openxmlformats.org/officeDocument/2006/relationships/slide" Target="slides/slide5.xml"/><Relationship Id="rId32" Type="http://schemas.openxmlformats.org/officeDocument/2006/relationships/font" Target="fonts/Raleway-bold.fntdata"/><Relationship Id="rId13" Type="http://schemas.openxmlformats.org/officeDocument/2006/relationships/slide" Target="slides/slide8.xml"/><Relationship Id="rId35" Type="http://schemas.openxmlformats.org/officeDocument/2006/relationships/font" Target="fonts/Lato-regular.fntdata"/><Relationship Id="rId12" Type="http://schemas.openxmlformats.org/officeDocument/2006/relationships/slide" Target="slides/slide7.xml"/><Relationship Id="rId34" Type="http://schemas.openxmlformats.org/officeDocument/2006/relationships/font" Target="fonts/Raleway-boldItalic.fntdata"/><Relationship Id="rId15" Type="http://schemas.openxmlformats.org/officeDocument/2006/relationships/slide" Target="slides/slide10.xml"/><Relationship Id="rId37" Type="http://schemas.openxmlformats.org/officeDocument/2006/relationships/font" Target="fonts/Lato-italic.fntdata"/><Relationship Id="rId14" Type="http://schemas.openxmlformats.org/officeDocument/2006/relationships/slide" Target="slides/slide9.xml"/><Relationship Id="rId36" Type="http://schemas.openxmlformats.org/officeDocument/2006/relationships/font" Target="fonts/La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La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24297563b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24297563b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24297563b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24297563b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bbaac40f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bbaac40f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bbaac40f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bbaac40f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24297563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24297563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f9249acb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f9249acb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bbaac40f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fbbaac40f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f9249acb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cf9249acb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f9249acb7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f9249acb7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bbaac40f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fbbaac40f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24297563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24297563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fbbaac40f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fbbaac40f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bbaac40f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fbbaac40f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cf9249acb7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cf9249acb7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cf9249acb7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cf9249acb7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cf9249acb7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cf9249acb7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24297563b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024297563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24297563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24297563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24297563b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24297563b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24297563b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24297563b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24297563b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24297563b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24297563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24297563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24297563b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24297563b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24297563b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24297563b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refactoring.guru/pt-br/design-patterns/proxy/java/example" TargetMode="External"/><Relationship Id="rId4" Type="http://schemas.openxmlformats.org/officeDocument/2006/relationships/hyperlink" Target="https://refactoring.guru/pt-br/design-patterns/iterator" TargetMode="External"/><Relationship Id="rId5" Type="http://schemas.openxmlformats.org/officeDocument/2006/relationships/hyperlink" Target="https://refactoring.guru/pt-br/design-patterns/proxy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Padrões de Projeto: Proxy e Iterator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0" y="3561475"/>
            <a:ext cx="7688100" cy="14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Alunos: Igor Sousa dos Santos Santana e João Victor Sousa da Silva.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Data: 17/11/2021.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729450" y="1308875"/>
            <a:ext cx="7688700" cy="36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●"/>
            </a:pPr>
            <a:r>
              <a:rPr lang="pt-BR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Reduz custos computacionais: proxies permitem que certas classes só sejam </a:t>
            </a:r>
            <a:r>
              <a:rPr lang="pt-BR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instanciadas</a:t>
            </a:r>
            <a:r>
              <a:rPr lang="pt-BR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quando o usuário for usá-lo</a:t>
            </a:r>
            <a:endParaRPr sz="3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●"/>
            </a:pPr>
            <a:r>
              <a:rPr lang="pt-BR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Controle de acesso: proxies podem ser usados para especificar qual cliente pode acessar um objeto</a:t>
            </a:r>
            <a:endParaRPr sz="3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480450"/>
            <a:ext cx="7688700" cy="7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Benefícios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729450" y="1308875"/>
            <a:ext cx="7688700" cy="36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●"/>
            </a:pPr>
            <a:r>
              <a:rPr lang="pt-BR" sz="2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Referência inteligente: permite o controle das referências a um objeto possibilitando, por exemplo, excluir o objeto quando ninguém mais usa ou fiscalizar quando ele é modificado.</a:t>
            </a:r>
            <a:endParaRPr sz="3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3"/>
          <p:cNvSpPr txBox="1"/>
          <p:nvPr>
            <p:ph type="title"/>
          </p:nvPr>
        </p:nvSpPr>
        <p:spPr>
          <a:xfrm>
            <a:off x="729450" y="480450"/>
            <a:ext cx="7688700" cy="7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Benefícios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ctrTitle"/>
          </p:nvPr>
        </p:nvSpPr>
        <p:spPr>
          <a:xfrm>
            <a:off x="727950" y="173940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Iterator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729450" y="480450"/>
            <a:ext cx="7688700" cy="8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Intenção</a:t>
            </a:r>
            <a:endParaRPr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729450" y="1339550"/>
            <a:ext cx="7688700" cy="30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Fornecer um meio de acessar, sequencialmente, os elementos de um objeto agregado sem expor a sua representação subjacente.</a:t>
            </a:r>
            <a:endParaRPr sz="27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729450" y="480450"/>
            <a:ext cx="7688700" cy="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Padrão de Projeto Comportamental Iterator</a:t>
            </a:r>
            <a:endParaRPr/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725" y="1266825"/>
            <a:ext cx="6686550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729450" y="480450"/>
            <a:ext cx="7688700" cy="8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Uso: padrão Iterator</a:t>
            </a:r>
            <a:endParaRPr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729450" y="1265875"/>
            <a:ext cx="7688700" cy="37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 padrão Iterator acessa os conteúdos de um objeto agregado sem expor a sua representação interna.</a:t>
            </a:r>
            <a:endParaRPr sz="27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Suporta múltiplos percursos de objetos agregados.</a:t>
            </a:r>
            <a:endParaRPr sz="27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Fornece uma interface uniforme que percorra diferentes estruturas agregadas, que oferece suporte a iteração polimófica.</a:t>
            </a:r>
            <a:endParaRPr sz="27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729450" y="480450"/>
            <a:ext cx="7688700" cy="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Padrão de Projeto Comportamental Iterator</a:t>
            </a:r>
            <a:endParaRPr/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800" y="1215875"/>
            <a:ext cx="6948399" cy="374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727650" y="381000"/>
            <a:ext cx="7688700" cy="8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Participantes</a:t>
            </a:r>
            <a:endParaRPr/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306475" y="1012700"/>
            <a:ext cx="8594700" cy="4010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lang="pt-BR" sz="2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Iterator</a:t>
            </a:r>
            <a:endParaRPr b="1" sz="2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Define uma interface para acessar e percorrer elementos.</a:t>
            </a:r>
            <a:endParaRPr sz="2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lang="pt-BR" sz="2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ConcreteIterator</a:t>
            </a:r>
            <a:endParaRPr b="1" sz="2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Implementa a interface de Iterator.</a:t>
            </a:r>
            <a:endParaRPr sz="2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Mantém o controle da posição corrente no percurso do agregado.</a:t>
            </a:r>
            <a:endParaRPr sz="2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lang="pt-BR" sz="2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Aggregate</a:t>
            </a:r>
            <a:endParaRPr b="1" sz="2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Define uma interface para a criação de um objeto Iterator.</a:t>
            </a:r>
            <a:endParaRPr sz="2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lang="pt-BR" sz="2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ConcreteAggregate</a:t>
            </a:r>
            <a:endParaRPr b="1" sz="2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Implementa a interface de criação do Iterator para retornar uma instância do ConcreteIterator apropriado.</a:t>
            </a:r>
            <a:endParaRPr sz="2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729450" y="426400"/>
            <a:ext cx="76887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Colaborações</a:t>
            </a:r>
            <a:endParaRPr/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Um ConcreteIterator mantém o controle do objeto corrente no agregado e pode computar o objeto sucessor no percurso.</a:t>
            </a:r>
            <a:endParaRPr sz="2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729450" y="480450"/>
            <a:ext cx="7688700" cy="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Padrão de Projeto Comportamental Iterator</a:t>
            </a:r>
            <a:endParaRPr/>
          </a:p>
        </p:txBody>
      </p:sp>
      <p:pic>
        <p:nvPicPr>
          <p:cNvPr id="193" name="Google Shape;1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200" y="1082925"/>
            <a:ext cx="7688699" cy="3799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727950" y="173940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Proxy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729450" y="480450"/>
            <a:ext cx="7688700" cy="8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Uso</a:t>
            </a:r>
            <a:endParaRPr/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727650" y="1339650"/>
            <a:ext cx="7688700" cy="36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Iterators são frequentemente aplicados a estruturas recursivas, como o Padrão de Projeto Estrutural Composite.</a:t>
            </a:r>
            <a:endParaRPr sz="2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Os Iterators polimórficos dependem de Métodos </a:t>
            </a:r>
            <a:r>
              <a:rPr lang="pt-BR" sz="2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Fábrica</a:t>
            </a:r>
            <a:r>
              <a:rPr lang="pt-BR" sz="2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(Factory Method) para instanciar a subclasse apropriada de Iterator.</a:t>
            </a:r>
            <a:endParaRPr sz="2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pt-BR" sz="2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Padrão de Projeto Comportamental Memento é frequentemente usado em conjunto com o padrão Iterator. Um iterador pode usar um Memento para capturar o estado de uma iteração. O iterador armazena internamente o Memento.</a:t>
            </a:r>
            <a:endParaRPr sz="2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729450" y="480450"/>
            <a:ext cx="7688700" cy="8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Benefícios</a:t>
            </a:r>
            <a:endParaRPr/>
          </a:p>
        </p:txBody>
      </p:sp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729450" y="1339550"/>
            <a:ext cx="7688700" cy="3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Iterator suporta variações no percurso de um agregado. Os agregados complexos podem ser percorridos de muitas maneiras.</a:t>
            </a:r>
            <a:endParaRPr sz="2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Iterators simplificam a interface do agregado. A interface de percurso de Iterator elimina as necessidades de uma interface semelhante em Aggregate, dessa forma simplificando a interface do agregado.</a:t>
            </a:r>
            <a:endParaRPr sz="2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729450" y="533000"/>
            <a:ext cx="76887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Benefícios</a:t>
            </a:r>
            <a:endParaRPr/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729450" y="1265875"/>
            <a:ext cx="7688700" cy="3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Mais do que um percurso pode estar em curso (ou pendente), em um agregado. Um iterator mantém o controle de acompanhamento do estado do seu próprio percurso. Portanto, você pode ter mais que um percurso em andamento ao mesmo tempo.</a:t>
            </a:r>
            <a:endParaRPr sz="27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type="title"/>
          </p:nvPr>
        </p:nvSpPr>
        <p:spPr>
          <a:xfrm>
            <a:off x="729450" y="480450"/>
            <a:ext cx="7688700" cy="8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217" name="Google Shape;217;p35"/>
          <p:cNvSpPr txBox="1"/>
          <p:nvPr>
            <p:ph idx="1" type="body"/>
          </p:nvPr>
        </p:nvSpPr>
        <p:spPr>
          <a:xfrm>
            <a:off x="729450" y="1339550"/>
            <a:ext cx="7688700" cy="3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geração de código e a verificação semântica envolve o percurso de árvores de derivação. A geração de código pode percorrer a árvore de derivação sintática em ordem in-fixada ou prefixada. Iteradores tornam fácil mudar o algoritmo de percurso: simplesmente substitua a instância do iterador por uma diferente. Você também pode definir subclasses de Iterator para suportar novos percursos.</a:t>
            </a:r>
            <a:endParaRPr sz="2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52400"/>
            <a:ext cx="5921644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6"/>
          <p:cNvSpPr txBox="1"/>
          <p:nvPr>
            <p:ph type="title"/>
          </p:nvPr>
        </p:nvSpPr>
        <p:spPr>
          <a:xfrm>
            <a:off x="5396675" y="1857475"/>
            <a:ext cx="3464400" cy="19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Padrão de Projeto Comportamental Iterator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>
            <p:ph type="title"/>
          </p:nvPr>
        </p:nvSpPr>
        <p:spPr>
          <a:xfrm>
            <a:off x="729450" y="480450"/>
            <a:ext cx="7688700" cy="6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 bibliográficas</a:t>
            </a:r>
            <a:endParaRPr/>
          </a:p>
        </p:txBody>
      </p:sp>
      <p:sp>
        <p:nvSpPr>
          <p:cNvPr id="229" name="Google Shape;229;p37"/>
          <p:cNvSpPr txBox="1"/>
          <p:nvPr>
            <p:ph idx="1" type="body"/>
          </p:nvPr>
        </p:nvSpPr>
        <p:spPr>
          <a:xfrm>
            <a:off x="729450" y="1339550"/>
            <a:ext cx="7688700" cy="30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(Refactoring Guru, 2014-2021). Proxy em Java. Disponível em &lt;</a:t>
            </a:r>
            <a:r>
              <a:rPr lang="pt-B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Padrões de Projeto: Proxy em Java (refactoring.guru)</a:t>
            </a:r>
            <a:r>
              <a:rPr lang="pt-BR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&gt;. Acessado em 17/11/2021.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(Refactoring Guru, 2014-2021). Iterator. Disponível em &lt;</a:t>
            </a:r>
            <a:r>
              <a:rPr lang="pt-B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https://refactoring.guru/pt-br/design-patterns/iterator</a:t>
            </a:r>
            <a:r>
              <a:rPr lang="pt-BR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&gt;.  Acessado em 17/11/2021.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Gamma, Erich, et. al. Padrões de Projeto: Soluções Reutilizáveis de Software Orientado a Objetos. 2007. ISBN: 978-85-7780-046-9.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(Refactoring Guru, 2014-2021). Proxy. Disponível em &lt; </a:t>
            </a:r>
            <a:r>
              <a:rPr lang="pt-B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Proxy (refactoring.guru)</a:t>
            </a:r>
            <a:r>
              <a:rPr lang="pt-BR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&gt;. Acessado em 17/11/2021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480450"/>
            <a:ext cx="7688700" cy="7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Intenção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1339550"/>
            <a:ext cx="7688700" cy="3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Fornecer um substituto ou marcador da localização de outro objeto para controlar o acesso a esse objeto.</a:t>
            </a:r>
            <a:endParaRPr sz="3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480450"/>
            <a:ext cx="7688700" cy="7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Padrão de Projeto Estrutural Proxy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89750"/>
            <a:ext cx="8839200" cy="3437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729450" y="1308875"/>
            <a:ext cx="7688700" cy="36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Nesse caso, o proxy serve para controlar o acesso a outro objeto. Por exemplo, em um servidor em um banco de dados, poderíamos ter um proxy que verifica se algum cliente pode acessá-lo.</a:t>
            </a:r>
            <a:endParaRPr sz="3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480450"/>
            <a:ext cx="7688700" cy="7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Uso: protection proxy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729450" y="1308875"/>
            <a:ext cx="7688700" cy="36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 objeto Proxy (procurador) atua como um substituto a um objeto real.</a:t>
            </a:r>
            <a:endParaRPr sz="3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3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 Proxy pode ser usado para substituir um objeto real pesado </a:t>
            </a:r>
            <a:r>
              <a:rPr lang="pt-BR" sz="3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computacionalmente</a:t>
            </a:r>
            <a:r>
              <a:rPr lang="pt-BR" sz="3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sz="3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possibilitando</a:t>
            </a:r>
            <a:r>
              <a:rPr lang="pt-BR" sz="3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que ele seja criado sob demanda (lazy initialization)</a:t>
            </a:r>
            <a:endParaRPr sz="3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480450"/>
            <a:ext cx="7688700" cy="7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Uso: virtual proxy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729450" y="1308875"/>
            <a:ext cx="7688700" cy="36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Por exemplo: em um documento de texto, poderíamos ter proxies das imagens para que elas só fossem instanciadas quando fossem visíveis.</a:t>
            </a:r>
            <a:endParaRPr sz="3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480450"/>
            <a:ext cx="7688700" cy="7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729450" y="480450"/>
            <a:ext cx="7688700" cy="7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Virtual proxy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99350"/>
            <a:ext cx="8839200" cy="183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729450" y="480450"/>
            <a:ext cx="7688700" cy="7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Padrão de Projeto Estrutural Proxy</a:t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000" y="1237350"/>
            <a:ext cx="7330408" cy="360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