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s339/Downloads/predicted_documentation_analysis%20(2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94740540799538E-2"/>
          <c:y val="0.19479469361970941"/>
          <c:w val="0.93585536087907872"/>
          <c:h val="0.688784874727045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'Meet the categories - New'!$B$23</c:f>
              <c:strCache>
                <c:ptCount val="1"/>
                <c:pt idx="0">
                  <c:v>Choose a Task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accent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New'!$C$23:$H$23</c:f>
              <c:numCache>
                <c:formatCode>0</c:formatCode>
                <c:ptCount val="6"/>
                <c:pt idx="0">
                  <c:v>0</c:v>
                </c:pt>
                <c:pt idx="1">
                  <c:v>3.5</c:v>
                </c:pt>
                <c:pt idx="2">
                  <c:v>9.3333333333333339</c:v>
                </c:pt>
                <c:pt idx="3">
                  <c:v>24.25</c:v>
                </c:pt>
                <c:pt idx="4">
                  <c:v>27.2</c:v>
                </c:pt>
                <c:pt idx="5">
                  <c:v>10.833333333333334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AC-124A-97D3-E38E639AB827}"/>
            </c:ext>
          </c:extLst>
        </c:ser>
        <c:ser>
          <c:idx val="1"/>
          <c:order val="1"/>
          <c:tx>
            <c:strRef>
              <c:f>'Meet the categories - New'!$B$24</c:f>
              <c:strCache>
                <c:ptCount val="1"/>
                <c:pt idx="0">
                  <c:v>Talk to the Community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rgbClr val="BD3725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AC-124A-97D3-E38E639AB82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E07EDC1-F74B-6C48-9309-B8C5C6E3FE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1AC-124A-97D3-E38E639AB82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826D6B1-2578-F847-9311-B95EBD8C57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1AC-124A-97D3-E38E639AB82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D49443A-C6EA-A240-ABED-A41F5261E6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1AC-124A-97D3-E38E639AB82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AE6BE1B-509B-8544-BD5B-61AC22D184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1AC-124A-97D3-E38E639AB82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1AC-124A-97D3-E38E639AB8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New'!$C$24:$H$24</c:f>
              <c:numCache>
                <c:formatCode>0</c:formatCode>
                <c:ptCount val="6"/>
                <c:pt idx="0">
                  <c:v>3</c:v>
                </c:pt>
                <c:pt idx="1">
                  <c:v>21.5</c:v>
                </c:pt>
                <c:pt idx="2">
                  <c:v>23</c:v>
                </c:pt>
                <c:pt idx="3">
                  <c:v>40.75</c:v>
                </c:pt>
                <c:pt idx="4">
                  <c:v>37.799999999999997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New'!$C$16:$H$16</c15:f>
                <c15:dlblRangeCache>
                  <c:ptCount val="6"/>
                  <c:pt idx="0">
                    <c:v>2%</c:v>
                  </c:pt>
                  <c:pt idx="1">
                    <c:v>5%</c:v>
                  </c:pt>
                  <c:pt idx="2">
                    <c:v>4%</c:v>
                  </c:pt>
                  <c:pt idx="3">
                    <c:v>6%</c:v>
                  </c:pt>
                  <c:pt idx="4">
                    <c:v>13%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01AC-124A-97D3-E38E639AB827}"/>
            </c:ext>
          </c:extLst>
        </c:ser>
        <c:ser>
          <c:idx val="2"/>
          <c:order val="2"/>
          <c:tx>
            <c:strRef>
              <c:f>'Meet the categories - New'!$B$25</c:f>
              <c:strCache>
                <c:ptCount val="1"/>
                <c:pt idx="0">
                  <c:v>Contribution Flow</c:v>
                </c:pt>
              </c:strCache>
            </c:strRef>
          </c:tx>
          <c:spPr>
            <a:pattFill prst="ltVert">
              <a:fgClr>
                <a:schemeClr val="tx1"/>
              </a:fgClr>
              <a:bgClr>
                <a:srgbClr val="9966FF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1AC-124A-97D3-E38E639AB82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B2F041-E69D-744A-AE68-6493D4FFF7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1AC-124A-97D3-E38E639AB82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40668E8-1B3C-5547-ADFB-3F3EDA2CA0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1AC-124A-97D3-E38E639AB82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32DAB61-E244-384E-8C27-CA01E802EC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1AC-124A-97D3-E38E639AB82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41D9F20-6E29-3143-AC35-A40857FA12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1AC-124A-97D3-E38E639AB82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1AC-124A-97D3-E38E639AB8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New'!$C$25:$H$25</c:f>
              <c:numCache>
                <c:formatCode>0</c:formatCode>
                <c:ptCount val="6"/>
                <c:pt idx="0">
                  <c:v>11</c:v>
                </c:pt>
                <c:pt idx="1">
                  <c:v>77.5</c:v>
                </c:pt>
                <c:pt idx="2">
                  <c:v>147.66666666666666</c:v>
                </c:pt>
                <c:pt idx="3">
                  <c:v>174</c:v>
                </c:pt>
                <c:pt idx="4">
                  <c:v>56.2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New'!$C$17:$H$17</c15:f>
                <c15:dlblRangeCache>
                  <c:ptCount val="6"/>
                  <c:pt idx="0">
                    <c:v>7%</c:v>
                  </c:pt>
                  <c:pt idx="1">
                    <c:v>19%</c:v>
                  </c:pt>
                  <c:pt idx="2">
                    <c:v>24%</c:v>
                  </c:pt>
                  <c:pt idx="3">
                    <c:v>24%</c:v>
                  </c:pt>
                  <c:pt idx="4">
                    <c:v>20%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01AC-124A-97D3-E38E639AB827}"/>
            </c:ext>
          </c:extLst>
        </c:ser>
        <c:ser>
          <c:idx val="3"/>
          <c:order val="3"/>
          <c:tx>
            <c:strRef>
              <c:f>'Meet the categories - New'!$B$26</c:f>
              <c:strCache>
                <c:ptCount val="1"/>
                <c:pt idx="0">
                  <c:v>Build the Workspace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accent4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1AC-124A-97D3-E38E639AB82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FF900E-FC6B-3E49-9573-F666A5D8BD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1AC-124A-97D3-E38E639AB82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16B42C8-69F8-D543-8329-8C4BEC6C35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1AC-124A-97D3-E38E639AB82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E1C0FAB-E91A-384B-9B92-5BF5DC1CF7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1AC-124A-97D3-E38E639AB82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5055BE9-CFD3-C443-B149-C7378BC847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1AC-124A-97D3-E38E639AB82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1AC-124A-97D3-E38E639AB8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New'!$C$26:$H$26</c:f>
              <c:numCache>
                <c:formatCode>0</c:formatCode>
                <c:ptCount val="6"/>
                <c:pt idx="0">
                  <c:v>5</c:v>
                </c:pt>
                <c:pt idx="1">
                  <c:v>23</c:v>
                </c:pt>
                <c:pt idx="2">
                  <c:v>76</c:v>
                </c:pt>
                <c:pt idx="3">
                  <c:v>140</c:v>
                </c:pt>
                <c:pt idx="4">
                  <c:v>52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New'!$C$18:$H$18</c15:f>
                <c15:dlblRangeCache>
                  <c:ptCount val="6"/>
                  <c:pt idx="0">
                    <c:v>3%</c:v>
                  </c:pt>
                  <c:pt idx="1">
                    <c:v>6%</c:v>
                  </c:pt>
                  <c:pt idx="2">
                    <c:v>13%</c:v>
                  </c:pt>
                  <c:pt idx="3">
                    <c:v>19%</c:v>
                  </c:pt>
                  <c:pt idx="4">
                    <c:v>18%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5-01AC-124A-97D3-E38E639AB827}"/>
            </c:ext>
          </c:extLst>
        </c:ser>
        <c:ser>
          <c:idx val="4"/>
          <c:order val="4"/>
          <c:tx>
            <c:strRef>
              <c:f>'Meet the categories - New'!$B$27</c:f>
              <c:strCache>
                <c:ptCount val="1"/>
                <c:pt idx="0">
                  <c:v>Deal with the Code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1AC-124A-97D3-E38E639AB82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D9E29A-83C9-A24C-8F2E-D4B74A038C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1AC-124A-97D3-E38E639AB82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C64CD62-E09D-2945-A512-E599F18F88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1AC-124A-97D3-E38E639AB82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9C849BE-3CD4-A74D-9A10-AA47ACFFB1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1AC-124A-97D3-E38E639AB82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1BA8A77-6472-114A-BA24-16E62D0D3B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1AC-124A-97D3-E38E639AB82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1AC-124A-97D3-E38E639AB8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New'!$C$27:$H$27</c:f>
              <c:numCache>
                <c:formatCode>0</c:formatCode>
                <c:ptCount val="6"/>
                <c:pt idx="0">
                  <c:v>9</c:v>
                </c:pt>
                <c:pt idx="1">
                  <c:v>95</c:v>
                </c:pt>
                <c:pt idx="2">
                  <c:v>148</c:v>
                </c:pt>
                <c:pt idx="3">
                  <c:v>168</c:v>
                </c:pt>
                <c:pt idx="4">
                  <c:v>56.4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New'!$C$19:$H$19</c15:f>
                <c15:dlblRangeCache>
                  <c:ptCount val="6"/>
                  <c:pt idx="0">
                    <c:v>5%</c:v>
                  </c:pt>
                  <c:pt idx="1">
                    <c:v>23%</c:v>
                  </c:pt>
                  <c:pt idx="2">
                    <c:v>25%</c:v>
                  </c:pt>
                  <c:pt idx="3">
                    <c:v>23%</c:v>
                  </c:pt>
                  <c:pt idx="4">
                    <c:v>20%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C-01AC-124A-97D3-E38E639AB827}"/>
            </c:ext>
          </c:extLst>
        </c:ser>
        <c:ser>
          <c:idx val="5"/>
          <c:order val="5"/>
          <c:tx>
            <c:strRef>
              <c:f>'Meet the categories - New'!$B$28</c:f>
              <c:strCache>
                <c:ptCount val="1"/>
                <c:pt idx="0">
                  <c:v>Submit the Changes</c:v>
                </c:pt>
              </c:strCache>
            </c:strRef>
          </c:tx>
          <c:spPr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35B7269-3C7B-AE41-B7C0-C8D4D677DD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1AC-124A-97D3-E38E639AB82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297A36-1240-714C-87BC-1036D0C8AF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1AC-124A-97D3-E38E639AB82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BBE266D-BD3D-A24A-8AF2-1B5AA7B0AA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1AC-124A-97D3-E38E639AB82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15DCFE5-B054-4349-A423-68E40A7EC1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1AC-124A-97D3-E38E639AB82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986416B-FB35-C449-90E9-D36B0BA098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1AC-124A-97D3-E38E639AB82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01AC-124A-97D3-E38E639AB8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New'!$C$28:$H$28</c:f>
              <c:numCache>
                <c:formatCode>0</c:formatCode>
                <c:ptCount val="6"/>
                <c:pt idx="0">
                  <c:v>137</c:v>
                </c:pt>
                <c:pt idx="1">
                  <c:v>190.5</c:v>
                </c:pt>
                <c:pt idx="2">
                  <c:v>199</c:v>
                </c:pt>
                <c:pt idx="3">
                  <c:v>182</c:v>
                </c:pt>
                <c:pt idx="4">
                  <c:v>57.4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New'!$C$20:$H$20</c15:f>
                <c15:dlblRangeCache>
                  <c:ptCount val="6"/>
                  <c:pt idx="0">
                    <c:v>83%</c:v>
                  </c:pt>
                  <c:pt idx="1">
                    <c:v>46%</c:v>
                  </c:pt>
                  <c:pt idx="2">
                    <c:v>33%</c:v>
                  </c:pt>
                  <c:pt idx="3">
                    <c:v>25%</c:v>
                  </c:pt>
                  <c:pt idx="4">
                    <c:v>20%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3-01AC-124A-97D3-E38E639AB82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65554592"/>
        <c:axId val="290083840"/>
      </c:barChart>
      <c:catAx>
        <c:axId val="56555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083840"/>
        <c:crosses val="autoZero"/>
        <c:auto val="1"/>
        <c:lblAlgn val="ctr"/>
        <c:lblOffset val="100"/>
        <c:noMultiLvlLbl val="0"/>
      </c:catAx>
      <c:valAx>
        <c:axId val="29008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5545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1.9898627643117568E-2"/>
          <c:w val="0.99529659722506603"/>
          <c:h val="0.14371476464999677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C287-2B1C-9694-DE85-EE84ABBDB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EED3C-D7C9-DBF6-2F94-2CAC4981C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3399-4676-065D-DFFA-31452DD3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2159-E87A-2344-54B8-7E8D0507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EC00-948C-2F9C-C12A-931D5B82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D86D-ABA1-C11D-3D6F-214164FF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80D41-23F3-EC38-2BCE-C1CDCE06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926C-F71C-BF3C-7943-5C30723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6325-62E9-6B24-70D7-C6985574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00F1-FD4F-29C5-9C24-245F6B9F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7B60D-1A33-F110-2C06-8FA5237B1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3389-CEFE-4E47-36A8-5CBE2FB12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FE5B-EC60-5032-57FF-64440922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86152-23DB-D9B2-F13F-2720F44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ABD6-E528-A5D8-78FC-EE3EE46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2AD3-D139-704E-4269-BF817668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8566-9F68-D643-A7B6-06D57C9F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C845-ABC5-E4B9-414F-1695D777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3DBA-EE19-0A9C-4B95-E7E494E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1DE1-014E-8B63-79ED-2B2DD19D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209-C40B-D740-C0D9-09636B8B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68D5-D8CB-257B-EAE8-566629C4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76EB-D761-3293-DAD1-B8F6E0E2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79FD-76B5-71BB-C194-63CE976E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AB38-3B16-F670-FA3C-4BB2DFF4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4017-0508-BAFC-83E0-4556361F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96B5-9910-18CF-3A50-CBFCC576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36EC9-3E63-7C87-B82C-5A415D414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AA3FF-0E0D-7AE7-3D27-6FBB5301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A0F09-0525-9658-E045-0A5910F1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3D95A-4A9B-BB9B-A592-21A3841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95D7-15A0-54C3-901D-8B635924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6CD8-D296-3389-7DD8-3B4F80FF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B40F4-C3E7-8621-7C29-524D44DE3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863E3-E3D6-43DA-40A9-9DAE4C43C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5FCBA-08CE-E999-9EC8-D944632F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26850-C542-6E1C-51BB-3DCE7BEF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2F359-D61C-ED39-1237-5F40EE05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721DF-4A61-CDDC-FB55-38E541BF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5C22-3885-6D70-DA1F-98ED30FC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E1336-2810-5D16-40F1-620E2640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5CADF-B81B-0939-5883-090FA4F2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E76C7-01F8-0723-3FC1-B09318E6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D3AE7-9646-E9DC-C11C-59190C6E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49C1-21BF-8E88-6F11-E13E1E8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E292-57CE-EE23-C15E-1B7240E5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9C92-0580-CD20-A74F-AC5BC0B8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3848-B620-4BD3-ED8B-C33837D8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7934-36B8-2AA7-BC62-9A1D2A74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8575-9ED6-0B06-04ED-75AF6B20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80EEF-8171-A5A1-F88C-D84E3D79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6E2C-2D55-A0CD-02B4-85BB8B4F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7631-599E-6A3D-6200-5B6A1060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C32A0-A179-8272-3ADA-E94B49B62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7AE6-0645-1708-1A4E-0E4EF84E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C825E-AB1D-1348-111B-F41E1B11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2C7DC-BA6F-CAA6-16BD-F2FFA1E0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118D-948A-3A36-85FD-E0A93C3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81647-C2DB-6B0A-D17A-FEE181F5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4214B-4097-9B1C-EB8D-AD35C458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69CA-4834-63C5-D3AA-968E53300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4AF5-EC85-6A4B-9B51-351E2EFC8432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4700-D7FF-CC0B-A166-A495D9A0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F724-3D02-91F5-078B-83F6C264E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D26F-E78A-AB45-B18D-0945CB96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1CDE51-E7DB-AA1F-6310-3648D5AD7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86789"/>
              </p:ext>
            </p:extLst>
          </p:nvPr>
        </p:nvGraphicFramePr>
        <p:xfrm>
          <a:off x="640591" y="650115"/>
          <a:ext cx="10404128" cy="5966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632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F Steinmacher</dc:creator>
  <cp:lastModifiedBy>Igor F Steinmacher</cp:lastModifiedBy>
  <cp:revision>1</cp:revision>
  <dcterms:created xsi:type="dcterms:W3CDTF">2023-05-22T16:10:15Z</dcterms:created>
  <dcterms:modified xsi:type="dcterms:W3CDTF">2023-05-22T16:12:50Z</dcterms:modified>
</cp:coreProperties>
</file>