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148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1D3"/>
    <a:srgbClr val="FD6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8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CSE-2023\results\survey\surve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727714591231"/>
          <c:y val="0.21615357976086327"/>
          <c:w val="0.80606056187421016"/>
          <c:h val="0.6120932928596488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Categories!$H$5</c:f>
              <c:strCache>
                <c:ptCount val="1"/>
                <c:pt idx="0">
                  <c:v>Extremely adequate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accent1"/>
              </a:bgClr>
            </a:patt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Categories!$I$5:$N$5</c:f>
              <c:numCache>
                <c:formatCode>0</c:formatCode>
                <c:ptCount val="6"/>
                <c:pt idx="0">
                  <c:v>31.372549019607842</c:v>
                </c:pt>
                <c:pt idx="1">
                  <c:v>35.294117647058826</c:v>
                </c:pt>
                <c:pt idx="2">
                  <c:v>33.333333333333329</c:v>
                </c:pt>
                <c:pt idx="3">
                  <c:v>47.058823529411761</c:v>
                </c:pt>
                <c:pt idx="4">
                  <c:v>39.215686274509807</c:v>
                </c:pt>
                <c:pt idx="5">
                  <c:v>35.294117647058826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5-4DD9-B17B-6FD745B7D5CE}"/>
            </c:ext>
          </c:extLst>
        </c:ser>
        <c:ser>
          <c:idx val="1"/>
          <c:order val="1"/>
          <c:tx>
            <c:strRef>
              <c:f>Categories!$H$6</c:f>
              <c:strCache>
                <c:ptCount val="1"/>
                <c:pt idx="0">
                  <c:v>Somewhat adequate</c:v>
                </c:pt>
              </c:strCache>
            </c:strRef>
          </c:tx>
          <c:spPr>
            <a:pattFill prst="lgGrid">
              <a:fgClr>
                <a:schemeClr val="tx1"/>
              </a:fgClr>
              <a:bgClr>
                <a:srgbClr val="FD6148"/>
              </a:bgClr>
            </a:patt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Categories!$I$6:$N$6</c:f>
              <c:numCache>
                <c:formatCode>0</c:formatCode>
                <c:ptCount val="6"/>
                <c:pt idx="0">
                  <c:v>37.254901960784316</c:v>
                </c:pt>
                <c:pt idx="1">
                  <c:v>35.294117647058826</c:v>
                </c:pt>
                <c:pt idx="2">
                  <c:v>37.254901960784316</c:v>
                </c:pt>
                <c:pt idx="3">
                  <c:v>29.411764705882355</c:v>
                </c:pt>
                <c:pt idx="4">
                  <c:v>43.137254901960787</c:v>
                </c:pt>
                <c:pt idx="5">
                  <c:v>37.254901960784316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5-4DD9-B17B-6FD745B7D5CE}"/>
            </c:ext>
          </c:extLst>
        </c:ser>
        <c:ser>
          <c:idx val="2"/>
          <c:order val="2"/>
          <c:tx>
            <c:strRef>
              <c:f>Categories!$H$7</c:f>
              <c:strCache>
                <c:ptCount val="1"/>
                <c:pt idx="0">
                  <c:v>Somewhat inadequate</c:v>
                </c:pt>
              </c:strCache>
            </c:strRef>
          </c:tx>
          <c:spPr>
            <a:pattFill prst="solidDmnd">
              <a:fgClr>
                <a:schemeClr val="tx1"/>
              </a:fgClr>
              <a:bgClr>
                <a:srgbClr val="9341D3"/>
              </a:bgClr>
            </a:patt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Categories!$I$7:$N$7</c:f>
              <c:numCache>
                <c:formatCode>0</c:formatCode>
                <c:ptCount val="6"/>
                <c:pt idx="0">
                  <c:v>15.686274509803921</c:v>
                </c:pt>
                <c:pt idx="1">
                  <c:v>21.568627450980394</c:v>
                </c:pt>
                <c:pt idx="2">
                  <c:v>21.568627450980394</c:v>
                </c:pt>
                <c:pt idx="3">
                  <c:v>15.686274509803921</c:v>
                </c:pt>
                <c:pt idx="4">
                  <c:v>11.76470588235294</c:v>
                </c:pt>
                <c:pt idx="5">
                  <c:v>19.607843137254903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5-4DD9-B17B-6FD745B7D5CE}"/>
            </c:ext>
          </c:extLst>
        </c:ser>
        <c:ser>
          <c:idx val="3"/>
          <c:order val="3"/>
          <c:tx>
            <c:strRef>
              <c:f>Categories!$H$8</c:f>
              <c:strCache>
                <c:ptCount val="1"/>
                <c:pt idx="0">
                  <c:v>Extremely inadequate</c:v>
                </c:pt>
              </c:strCache>
            </c:strRef>
          </c:tx>
          <c:spPr>
            <a:solidFill>
              <a:schemeClr val="accent6"/>
            </a:solidFill>
            <a:ln w="3175">
              <a:solidFill>
                <a:schemeClr val="tx1"/>
              </a:solidFill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Categories!$I$8:$N$8</c:f>
              <c:numCache>
                <c:formatCode>0</c:formatCode>
                <c:ptCount val="6"/>
                <c:pt idx="0">
                  <c:v>15.686274509803921</c:v>
                </c:pt>
                <c:pt idx="1">
                  <c:v>7.8431372549019605</c:v>
                </c:pt>
                <c:pt idx="2">
                  <c:v>7.8431372549019605</c:v>
                </c:pt>
                <c:pt idx="3">
                  <c:v>7.8431372549019605</c:v>
                </c:pt>
                <c:pt idx="4">
                  <c:v>5.8823529411764701</c:v>
                </c:pt>
                <c:pt idx="5">
                  <c:v>7.8431372549019605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35-4DD9-B17B-6FD745B7D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517200"/>
        <c:axId val="376753840"/>
      </c:barChart>
      <c:catAx>
        <c:axId val="334517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Categories</a:t>
                </a:r>
              </a:p>
            </c:rich>
          </c:tx>
          <c:layout>
            <c:manualLayout>
              <c:xMode val="edge"/>
              <c:yMode val="edge"/>
              <c:x val="3.1595703314863423E-3"/>
              <c:y val="0.42079627199377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3840"/>
        <c:crosses val="autoZero"/>
        <c:auto val="1"/>
        <c:lblAlgn val="ctr"/>
        <c:lblOffset val="0"/>
        <c:noMultiLvlLbl val="0"/>
      </c:catAx>
      <c:valAx>
        <c:axId val="37675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7200"/>
        <c:crosses val="autoZero"/>
        <c:crossBetween val="between"/>
        <c:majorUnit val="10"/>
      </c:valAx>
      <c:sp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3486439195100614E-2"/>
          <c:y val="2.7006172839506171E-2"/>
          <c:w val="0.94685428210362588"/>
          <c:h val="0.14084524156702635"/>
        </c:manualLayout>
      </c:layout>
      <c:overlay val="0"/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38838"/>
            <a:ext cx="349758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729312"/>
            <a:ext cx="30861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5294"/>
            <a:ext cx="887254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5294"/>
            <a:ext cx="2610326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20833"/>
            <a:ext cx="3549015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03368"/>
            <a:ext cx="3549015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5295"/>
            <a:ext cx="354901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07114"/>
            <a:ext cx="1740753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02668"/>
            <a:ext cx="1740753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07114"/>
            <a:ext cx="1749326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02668"/>
            <a:ext cx="1749326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74056"/>
            <a:ext cx="2083118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74056"/>
            <a:ext cx="2083118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5295"/>
            <a:ext cx="354901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76469"/>
            <a:ext cx="354901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80D3-45DF-4A57-A9C0-1288ACF8837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051637"/>
            <a:ext cx="138874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C70C89-6E82-4E58-91A1-CB48BC25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74845"/>
              </p:ext>
            </p:extLst>
          </p:nvPr>
        </p:nvGraphicFramePr>
        <p:xfrm>
          <a:off x="0" y="635"/>
          <a:ext cx="41148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Igor F Steinmacher</cp:lastModifiedBy>
  <cp:revision>4</cp:revision>
  <dcterms:created xsi:type="dcterms:W3CDTF">2022-08-29T16:27:01Z</dcterms:created>
  <dcterms:modified xsi:type="dcterms:W3CDTF">2023-05-19T22:41:58Z</dcterms:modified>
</cp:coreProperties>
</file>