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7" r:id="rId2"/>
  </p:sldMasterIdLst>
  <p:notesMasterIdLst>
    <p:notesMasterId r:id="rId25"/>
  </p:notesMasterIdLst>
  <p:handoutMasterIdLst>
    <p:handoutMasterId r:id="rId26"/>
  </p:handoutMasterIdLst>
  <p:sldIdLst>
    <p:sldId id="256" r:id="rId3"/>
    <p:sldId id="298" r:id="rId4"/>
    <p:sldId id="299" r:id="rId5"/>
    <p:sldId id="300" r:id="rId6"/>
    <p:sldId id="302" r:id="rId7"/>
    <p:sldId id="301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5" r:id="rId16"/>
    <p:sldId id="310" r:id="rId17"/>
    <p:sldId id="311" r:id="rId18"/>
    <p:sldId id="312" r:id="rId19"/>
    <p:sldId id="313" r:id="rId20"/>
    <p:sldId id="314" r:id="rId21"/>
    <p:sldId id="317" r:id="rId22"/>
    <p:sldId id="316" r:id="rId23"/>
    <p:sldId id="318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335"/>
    <a:srgbClr val="010000"/>
    <a:srgbClr val="001933"/>
    <a:srgbClr val="0E3361"/>
    <a:srgbClr val="F5CE4D"/>
    <a:srgbClr val="003264"/>
    <a:srgbClr val="FBCE20"/>
    <a:srgbClr val="003D7C"/>
    <a:srgbClr val="619080"/>
    <a:srgbClr val="99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862" autoAdjust="0"/>
  </p:normalViewPr>
  <p:slideViewPr>
    <p:cSldViewPr snapToGrid="0">
      <p:cViewPr varScale="1">
        <p:scale>
          <a:sx n="179" d="100"/>
          <a:sy n="179" d="100"/>
        </p:scale>
        <p:origin x="20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2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2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nayafia/contributing-template/blob/master/CONTRIBUTING-template.md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2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2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nayafia/contributing-template/blob/master/CONTRIBUTING-template.m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95560-E33C-4136-8DA0-83992620CE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E44ECD2-31B8-4AE7-9CD9-C78AA6C5B9B6}">
      <dgm:prSet/>
      <dgm:spPr/>
      <dgm:t>
        <a:bodyPr/>
        <a:lstStyle/>
        <a:p>
          <a:r>
            <a:rPr lang="en-US"/>
            <a:t>Choose a name that represents the goal of the project</a:t>
          </a:r>
        </a:p>
      </dgm:t>
    </dgm:pt>
    <dgm:pt modelId="{E45DBFAF-5848-4776-90D1-3D34406197E6}" type="parTrans" cxnId="{ABDD52AF-0425-40F3-B9B4-0614C5A72832}">
      <dgm:prSet/>
      <dgm:spPr/>
      <dgm:t>
        <a:bodyPr/>
        <a:lstStyle/>
        <a:p>
          <a:endParaRPr lang="en-US"/>
        </a:p>
      </dgm:t>
    </dgm:pt>
    <dgm:pt modelId="{5C9B1200-BD69-401D-86A1-CD731974795D}" type="sibTrans" cxnId="{ABDD52AF-0425-40F3-B9B4-0614C5A72832}">
      <dgm:prSet/>
      <dgm:spPr/>
      <dgm:t>
        <a:bodyPr/>
        <a:lstStyle/>
        <a:p>
          <a:endParaRPr lang="en-US"/>
        </a:p>
      </dgm:t>
    </dgm:pt>
    <dgm:pt modelId="{7CDC48C3-B621-442E-B52E-8390268608F5}">
      <dgm:prSet/>
      <dgm:spPr/>
      <dgm:t>
        <a:bodyPr/>
        <a:lstStyle/>
        <a:p>
          <a:r>
            <a:rPr lang="en-US"/>
            <a:t>But easy to say and remember</a:t>
          </a:r>
        </a:p>
      </dgm:t>
    </dgm:pt>
    <dgm:pt modelId="{908D6ACA-F5BB-47CA-BB3D-BE9B3B17F9D8}" type="parTrans" cxnId="{CD0BFFC0-4FFF-449D-95D4-50899EEC6153}">
      <dgm:prSet/>
      <dgm:spPr/>
      <dgm:t>
        <a:bodyPr/>
        <a:lstStyle/>
        <a:p>
          <a:endParaRPr lang="en-US"/>
        </a:p>
      </dgm:t>
    </dgm:pt>
    <dgm:pt modelId="{2B37E282-876C-4784-A376-CAEF9EEA5FEA}" type="sibTrans" cxnId="{CD0BFFC0-4FFF-449D-95D4-50899EEC6153}">
      <dgm:prSet/>
      <dgm:spPr/>
      <dgm:t>
        <a:bodyPr/>
        <a:lstStyle/>
        <a:p>
          <a:endParaRPr lang="en-US"/>
        </a:p>
      </dgm:t>
    </dgm:pt>
    <dgm:pt modelId="{68514213-337F-4775-BAF4-1054D2A98FA3}">
      <dgm:prSet/>
      <dgm:spPr/>
      <dgm:t>
        <a:bodyPr/>
        <a:lstStyle/>
        <a:p>
          <a:r>
            <a:rPr lang="en-US"/>
            <a:t>Look around for trademarks, projects with same name etc.</a:t>
          </a:r>
        </a:p>
      </dgm:t>
    </dgm:pt>
    <dgm:pt modelId="{0EA48EB1-8EA0-4BE4-9D62-F073B5A304BF}" type="parTrans" cxnId="{FEF04541-C946-470E-B331-9EE23D56FAD5}">
      <dgm:prSet/>
      <dgm:spPr/>
      <dgm:t>
        <a:bodyPr/>
        <a:lstStyle/>
        <a:p>
          <a:endParaRPr lang="en-US"/>
        </a:p>
      </dgm:t>
    </dgm:pt>
    <dgm:pt modelId="{F607A52F-FD3E-4D6D-9D02-08538B302E7D}" type="sibTrans" cxnId="{FEF04541-C946-470E-B331-9EE23D56FAD5}">
      <dgm:prSet/>
      <dgm:spPr/>
      <dgm:t>
        <a:bodyPr/>
        <a:lstStyle/>
        <a:p>
          <a:endParaRPr lang="en-US"/>
        </a:p>
      </dgm:t>
    </dgm:pt>
    <dgm:pt modelId="{3DFCF92D-C486-4EC5-A65F-0347C2F99EC2}">
      <dgm:prSet/>
      <dgm:spPr/>
      <dgm:t>
        <a:bodyPr/>
        <a:lstStyle/>
        <a:p>
          <a:r>
            <a:rPr lang="en-US"/>
            <a:t>Having a domain is interesting </a:t>
          </a:r>
        </a:p>
      </dgm:t>
    </dgm:pt>
    <dgm:pt modelId="{806CD51C-8E35-421C-B494-B5E0C7D85681}" type="parTrans" cxnId="{EE9437DB-C642-4653-A92F-D6FD9415B982}">
      <dgm:prSet/>
      <dgm:spPr/>
      <dgm:t>
        <a:bodyPr/>
        <a:lstStyle/>
        <a:p>
          <a:endParaRPr lang="en-US"/>
        </a:p>
      </dgm:t>
    </dgm:pt>
    <dgm:pt modelId="{456DAE64-322B-40FA-BAA0-905F9AE5CD77}" type="sibTrans" cxnId="{EE9437DB-C642-4653-A92F-D6FD9415B982}">
      <dgm:prSet/>
      <dgm:spPr/>
      <dgm:t>
        <a:bodyPr/>
        <a:lstStyle/>
        <a:p>
          <a:endParaRPr lang="en-US"/>
        </a:p>
      </dgm:t>
    </dgm:pt>
    <dgm:pt modelId="{F13A0689-38F5-4715-ACDA-DB044C28870E}">
      <dgm:prSet/>
      <dgm:spPr/>
      <dgm:t>
        <a:bodyPr/>
        <a:lstStyle/>
        <a:p>
          <a:r>
            <a:rPr lang="en-US"/>
            <a:t>checking for the name looking for the .org, .net, .com also helps looking for already existing things</a:t>
          </a:r>
        </a:p>
      </dgm:t>
    </dgm:pt>
    <dgm:pt modelId="{181D978D-2C9B-4BF2-A400-A6E9F18A6F17}" type="parTrans" cxnId="{D8FBE280-9838-4E84-9E59-40778FA1C86C}">
      <dgm:prSet/>
      <dgm:spPr/>
      <dgm:t>
        <a:bodyPr/>
        <a:lstStyle/>
        <a:p>
          <a:endParaRPr lang="en-US"/>
        </a:p>
      </dgm:t>
    </dgm:pt>
    <dgm:pt modelId="{F064BA02-1737-4F8F-B055-B759C3A60D45}" type="sibTrans" cxnId="{D8FBE280-9838-4E84-9E59-40778FA1C86C}">
      <dgm:prSet/>
      <dgm:spPr/>
      <dgm:t>
        <a:bodyPr/>
        <a:lstStyle/>
        <a:p>
          <a:endParaRPr lang="en-US"/>
        </a:p>
      </dgm:t>
    </dgm:pt>
    <dgm:pt modelId="{EBB2B0FE-1E0B-49E4-A1FE-5517D1D6892F}" type="pres">
      <dgm:prSet presAssocID="{27795560-E33C-4136-8DA0-83992620CEB0}" presName="root" presStyleCnt="0">
        <dgm:presLayoutVars>
          <dgm:dir/>
          <dgm:resizeHandles val="exact"/>
        </dgm:presLayoutVars>
      </dgm:prSet>
      <dgm:spPr/>
    </dgm:pt>
    <dgm:pt modelId="{4A96FF91-D804-4CAE-94AE-DE03B1D8ADDB}" type="pres">
      <dgm:prSet presAssocID="{BE44ECD2-31B8-4AE7-9CD9-C78AA6C5B9B6}" presName="compNode" presStyleCnt="0"/>
      <dgm:spPr/>
    </dgm:pt>
    <dgm:pt modelId="{695927B9-2074-4E9C-81F3-067E0363184C}" type="pres">
      <dgm:prSet presAssocID="{BE44ECD2-31B8-4AE7-9CD9-C78AA6C5B9B6}" presName="bgRect" presStyleLbl="bgShp" presStyleIdx="0" presStyleCnt="3" custLinFactNeighborX="0" custLinFactNeighborY="-15490"/>
      <dgm:spPr/>
    </dgm:pt>
    <dgm:pt modelId="{80774350-B962-4A11-B93D-B3C5550CE207}" type="pres">
      <dgm:prSet presAssocID="{BE44ECD2-31B8-4AE7-9CD9-C78AA6C5B9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96B06D6-7E40-43E4-89BF-85E3C84E368D}" type="pres">
      <dgm:prSet presAssocID="{BE44ECD2-31B8-4AE7-9CD9-C78AA6C5B9B6}" presName="spaceRect" presStyleCnt="0"/>
      <dgm:spPr/>
    </dgm:pt>
    <dgm:pt modelId="{E6C300F1-B25B-41B6-B84D-D7AF53C4EA5C}" type="pres">
      <dgm:prSet presAssocID="{BE44ECD2-31B8-4AE7-9CD9-C78AA6C5B9B6}" presName="parTx" presStyleLbl="revTx" presStyleIdx="0" presStyleCnt="5">
        <dgm:presLayoutVars>
          <dgm:chMax val="0"/>
          <dgm:chPref val="0"/>
        </dgm:presLayoutVars>
      </dgm:prSet>
      <dgm:spPr/>
    </dgm:pt>
    <dgm:pt modelId="{064E4778-F62F-419A-9E7E-826113E4DAB6}" type="pres">
      <dgm:prSet presAssocID="{BE44ECD2-31B8-4AE7-9CD9-C78AA6C5B9B6}" presName="desTx" presStyleLbl="revTx" presStyleIdx="1" presStyleCnt="5">
        <dgm:presLayoutVars/>
      </dgm:prSet>
      <dgm:spPr/>
    </dgm:pt>
    <dgm:pt modelId="{4874250E-36A9-4FA1-A1FA-B09979EF9ABB}" type="pres">
      <dgm:prSet presAssocID="{5C9B1200-BD69-401D-86A1-CD731974795D}" presName="sibTrans" presStyleCnt="0"/>
      <dgm:spPr/>
    </dgm:pt>
    <dgm:pt modelId="{8E78BC34-51BC-45E0-A3F7-F5AAFAE80B4D}" type="pres">
      <dgm:prSet presAssocID="{68514213-337F-4775-BAF4-1054D2A98FA3}" presName="compNode" presStyleCnt="0"/>
      <dgm:spPr/>
    </dgm:pt>
    <dgm:pt modelId="{9F14AB52-6AC1-4CF2-83CD-67B7216F598B}" type="pres">
      <dgm:prSet presAssocID="{68514213-337F-4775-BAF4-1054D2A98FA3}" presName="bgRect" presStyleLbl="bgShp" presStyleIdx="1" presStyleCnt="3"/>
      <dgm:spPr/>
    </dgm:pt>
    <dgm:pt modelId="{96DD2E11-F52B-4C15-9ACF-BBC10E5438E3}" type="pres">
      <dgm:prSet presAssocID="{68514213-337F-4775-BAF4-1054D2A98F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ECCD623-C9B9-4A3B-A99D-881D127ED8D6}" type="pres">
      <dgm:prSet presAssocID="{68514213-337F-4775-BAF4-1054D2A98FA3}" presName="spaceRect" presStyleCnt="0"/>
      <dgm:spPr/>
    </dgm:pt>
    <dgm:pt modelId="{A26F03A2-C2A7-495E-BA83-316CB62F6105}" type="pres">
      <dgm:prSet presAssocID="{68514213-337F-4775-BAF4-1054D2A98FA3}" presName="parTx" presStyleLbl="revTx" presStyleIdx="2" presStyleCnt="5">
        <dgm:presLayoutVars>
          <dgm:chMax val="0"/>
          <dgm:chPref val="0"/>
        </dgm:presLayoutVars>
      </dgm:prSet>
      <dgm:spPr/>
    </dgm:pt>
    <dgm:pt modelId="{B8FDB712-77FB-4252-9A47-3F757217AF6A}" type="pres">
      <dgm:prSet presAssocID="{F607A52F-FD3E-4D6D-9D02-08538B302E7D}" presName="sibTrans" presStyleCnt="0"/>
      <dgm:spPr/>
    </dgm:pt>
    <dgm:pt modelId="{5704D841-6F42-4A6E-A46B-F425A1949CD3}" type="pres">
      <dgm:prSet presAssocID="{3DFCF92D-C486-4EC5-A65F-0347C2F99EC2}" presName="compNode" presStyleCnt="0"/>
      <dgm:spPr/>
    </dgm:pt>
    <dgm:pt modelId="{4E5F8F8B-B3E9-4021-A372-B8420DC0940B}" type="pres">
      <dgm:prSet presAssocID="{3DFCF92D-C486-4EC5-A65F-0347C2F99EC2}" presName="bgRect" presStyleLbl="bgShp" presStyleIdx="2" presStyleCnt="3"/>
      <dgm:spPr/>
    </dgm:pt>
    <dgm:pt modelId="{ED033ADC-53E8-4794-AD33-158779AE0611}" type="pres">
      <dgm:prSet presAssocID="{3DFCF92D-C486-4EC5-A65F-0347C2F99E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A14BFE8-B236-41AF-A25B-A986BB7863C5}" type="pres">
      <dgm:prSet presAssocID="{3DFCF92D-C486-4EC5-A65F-0347C2F99EC2}" presName="spaceRect" presStyleCnt="0"/>
      <dgm:spPr/>
    </dgm:pt>
    <dgm:pt modelId="{2DEDA5CE-1757-41E1-9438-62718800149B}" type="pres">
      <dgm:prSet presAssocID="{3DFCF92D-C486-4EC5-A65F-0347C2F99EC2}" presName="parTx" presStyleLbl="revTx" presStyleIdx="3" presStyleCnt="5">
        <dgm:presLayoutVars>
          <dgm:chMax val="0"/>
          <dgm:chPref val="0"/>
        </dgm:presLayoutVars>
      </dgm:prSet>
      <dgm:spPr/>
    </dgm:pt>
    <dgm:pt modelId="{DCB4C537-D502-432C-8E92-EE046D7FC1DC}" type="pres">
      <dgm:prSet presAssocID="{3DFCF92D-C486-4EC5-A65F-0347C2F99EC2}" presName="desTx" presStyleLbl="revTx" presStyleIdx="4" presStyleCnt="5">
        <dgm:presLayoutVars/>
      </dgm:prSet>
      <dgm:spPr/>
    </dgm:pt>
  </dgm:ptLst>
  <dgm:cxnLst>
    <dgm:cxn modelId="{FEF04541-C946-470E-B331-9EE23D56FAD5}" srcId="{27795560-E33C-4136-8DA0-83992620CEB0}" destId="{68514213-337F-4775-BAF4-1054D2A98FA3}" srcOrd="1" destOrd="0" parTransId="{0EA48EB1-8EA0-4BE4-9D62-F073B5A304BF}" sibTransId="{F607A52F-FD3E-4D6D-9D02-08538B302E7D}"/>
    <dgm:cxn modelId="{C27D1855-3E34-485B-A1A3-30C50E2BA615}" type="presOf" srcId="{68514213-337F-4775-BAF4-1054D2A98FA3}" destId="{A26F03A2-C2A7-495E-BA83-316CB62F6105}" srcOrd="0" destOrd="0" presId="urn:microsoft.com/office/officeart/2018/2/layout/IconVerticalSolidList"/>
    <dgm:cxn modelId="{8D713E61-DC45-4AB1-87BA-E608CEE4A7FE}" type="presOf" srcId="{F13A0689-38F5-4715-ACDA-DB044C28870E}" destId="{DCB4C537-D502-432C-8E92-EE046D7FC1DC}" srcOrd="0" destOrd="0" presId="urn:microsoft.com/office/officeart/2018/2/layout/IconVerticalSolidList"/>
    <dgm:cxn modelId="{B523656D-E91C-4160-B1D1-69D66F5AF070}" type="presOf" srcId="{BE44ECD2-31B8-4AE7-9CD9-C78AA6C5B9B6}" destId="{E6C300F1-B25B-41B6-B84D-D7AF53C4EA5C}" srcOrd="0" destOrd="0" presId="urn:microsoft.com/office/officeart/2018/2/layout/IconVerticalSolidList"/>
    <dgm:cxn modelId="{D8FBE280-9838-4E84-9E59-40778FA1C86C}" srcId="{3DFCF92D-C486-4EC5-A65F-0347C2F99EC2}" destId="{F13A0689-38F5-4715-ACDA-DB044C28870E}" srcOrd="0" destOrd="0" parTransId="{181D978D-2C9B-4BF2-A400-A6E9F18A6F17}" sibTransId="{F064BA02-1737-4F8F-B055-B759C3A60D45}"/>
    <dgm:cxn modelId="{2D278287-8D6A-44B3-A40F-BB4ABFBE7FDD}" type="presOf" srcId="{3DFCF92D-C486-4EC5-A65F-0347C2F99EC2}" destId="{2DEDA5CE-1757-41E1-9438-62718800149B}" srcOrd="0" destOrd="0" presId="urn:microsoft.com/office/officeart/2018/2/layout/IconVerticalSolidList"/>
    <dgm:cxn modelId="{75075D8D-938F-41CB-A0B3-D4B72028BDE7}" type="presOf" srcId="{27795560-E33C-4136-8DA0-83992620CEB0}" destId="{EBB2B0FE-1E0B-49E4-A1FE-5517D1D6892F}" srcOrd="0" destOrd="0" presId="urn:microsoft.com/office/officeart/2018/2/layout/IconVerticalSolidList"/>
    <dgm:cxn modelId="{ABDD52AF-0425-40F3-B9B4-0614C5A72832}" srcId="{27795560-E33C-4136-8DA0-83992620CEB0}" destId="{BE44ECD2-31B8-4AE7-9CD9-C78AA6C5B9B6}" srcOrd="0" destOrd="0" parTransId="{E45DBFAF-5848-4776-90D1-3D34406197E6}" sibTransId="{5C9B1200-BD69-401D-86A1-CD731974795D}"/>
    <dgm:cxn modelId="{CD0BFFC0-4FFF-449D-95D4-50899EEC6153}" srcId="{BE44ECD2-31B8-4AE7-9CD9-C78AA6C5B9B6}" destId="{7CDC48C3-B621-442E-B52E-8390268608F5}" srcOrd="0" destOrd="0" parTransId="{908D6ACA-F5BB-47CA-BB3D-BE9B3B17F9D8}" sibTransId="{2B37E282-876C-4784-A376-CAEF9EEA5FEA}"/>
    <dgm:cxn modelId="{EE9437DB-C642-4653-A92F-D6FD9415B982}" srcId="{27795560-E33C-4136-8DA0-83992620CEB0}" destId="{3DFCF92D-C486-4EC5-A65F-0347C2F99EC2}" srcOrd="2" destOrd="0" parTransId="{806CD51C-8E35-421C-B494-B5E0C7D85681}" sibTransId="{456DAE64-322B-40FA-BAA0-905F9AE5CD77}"/>
    <dgm:cxn modelId="{35A00DEF-72FD-4B91-B83E-15AD1D3C1242}" type="presOf" srcId="{7CDC48C3-B621-442E-B52E-8390268608F5}" destId="{064E4778-F62F-419A-9E7E-826113E4DAB6}" srcOrd="0" destOrd="0" presId="urn:microsoft.com/office/officeart/2018/2/layout/IconVerticalSolidList"/>
    <dgm:cxn modelId="{12BF788D-C35F-46DB-95D0-3C3806ABF99F}" type="presParOf" srcId="{EBB2B0FE-1E0B-49E4-A1FE-5517D1D6892F}" destId="{4A96FF91-D804-4CAE-94AE-DE03B1D8ADDB}" srcOrd="0" destOrd="0" presId="urn:microsoft.com/office/officeart/2018/2/layout/IconVerticalSolidList"/>
    <dgm:cxn modelId="{19AA630E-2B41-4892-AF3E-06669FFCC830}" type="presParOf" srcId="{4A96FF91-D804-4CAE-94AE-DE03B1D8ADDB}" destId="{695927B9-2074-4E9C-81F3-067E0363184C}" srcOrd="0" destOrd="0" presId="urn:microsoft.com/office/officeart/2018/2/layout/IconVerticalSolidList"/>
    <dgm:cxn modelId="{06B7DE75-7B83-4C58-A9C0-D283AA6AAF90}" type="presParOf" srcId="{4A96FF91-D804-4CAE-94AE-DE03B1D8ADDB}" destId="{80774350-B962-4A11-B93D-B3C5550CE207}" srcOrd="1" destOrd="0" presId="urn:microsoft.com/office/officeart/2018/2/layout/IconVerticalSolidList"/>
    <dgm:cxn modelId="{34CBCE73-624B-44EF-994B-F9B44844BAE1}" type="presParOf" srcId="{4A96FF91-D804-4CAE-94AE-DE03B1D8ADDB}" destId="{B96B06D6-7E40-43E4-89BF-85E3C84E368D}" srcOrd="2" destOrd="0" presId="urn:microsoft.com/office/officeart/2018/2/layout/IconVerticalSolidList"/>
    <dgm:cxn modelId="{8E7363FD-608B-49E0-81E9-EA045DE82B87}" type="presParOf" srcId="{4A96FF91-D804-4CAE-94AE-DE03B1D8ADDB}" destId="{E6C300F1-B25B-41B6-B84D-D7AF53C4EA5C}" srcOrd="3" destOrd="0" presId="urn:microsoft.com/office/officeart/2018/2/layout/IconVerticalSolidList"/>
    <dgm:cxn modelId="{74EE0D8A-A1D7-4CD0-9549-27E432DC0E71}" type="presParOf" srcId="{4A96FF91-D804-4CAE-94AE-DE03B1D8ADDB}" destId="{064E4778-F62F-419A-9E7E-826113E4DAB6}" srcOrd="4" destOrd="0" presId="urn:microsoft.com/office/officeart/2018/2/layout/IconVerticalSolidList"/>
    <dgm:cxn modelId="{18E6E181-BCE7-4422-89E1-7F294FC7C6F3}" type="presParOf" srcId="{EBB2B0FE-1E0B-49E4-A1FE-5517D1D6892F}" destId="{4874250E-36A9-4FA1-A1FA-B09979EF9ABB}" srcOrd="1" destOrd="0" presId="urn:microsoft.com/office/officeart/2018/2/layout/IconVerticalSolidList"/>
    <dgm:cxn modelId="{460C23E3-1B74-4E83-8101-A161FECCD3DF}" type="presParOf" srcId="{EBB2B0FE-1E0B-49E4-A1FE-5517D1D6892F}" destId="{8E78BC34-51BC-45E0-A3F7-F5AAFAE80B4D}" srcOrd="2" destOrd="0" presId="urn:microsoft.com/office/officeart/2018/2/layout/IconVerticalSolidList"/>
    <dgm:cxn modelId="{C9D783BE-290E-4427-9631-EB6F1C9F5B41}" type="presParOf" srcId="{8E78BC34-51BC-45E0-A3F7-F5AAFAE80B4D}" destId="{9F14AB52-6AC1-4CF2-83CD-67B7216F598B}" srcOrd="0" destOrd="0" presId="urn:microsoft.com/office/officeart/2018/2/layout/IconVerticalSolidList"/>
    <dgm:cxn modelId="{E8C2F924-A443-479E-8417-02A45FF26D13}" type="presParOf" srcId="{8E78BC34-51BC-45E0-A3F7-F5AAFAE80B4D}" destId="{96DD2E11-F52B-4C15-9ACF-BBC10E5438E3}" srcOrd="1" destOrd="0" presId="urn:microsoft.com/office/officeart/2018/2/layout/IconVerticalSolidList"/>
    <dgm:cxn modelId="{0F754814-D14A-4B45-9D4F-BD58313A3F7F}" type="presParOf" srcId="{8E78BC34-51BC-45E0-A3F7-F5AAFAE80B4D}" destId="{DECCD623-C9B9-4A3B-A99D-881D127ED8D6}" srcOrd="2" destOrd="0" presId="urn:microsoft.com/office/officeart/2018/2/layout/IconVerticalSolidList"/>
    <dgm:cxn modelId="{5D10EDAD-6137-4625-A894-19BB8509CBCE}" type="presParOf" srcId="{8E78BC34-51BC-45E0-A3F7-F5AAFAE80B4D}" destId="{A26F03A2-C2A7-495E-BA83-316CB62F6105}" srcOrd="3" destOrd="0" presId="urn:microsoft.com/office/officeart/2018/2/layout/IconVerticalSolidList"/>
    <dgm:cxn modelId="{18D76A33-BE7C-4ABC-8D81-98A948FBA2C7}" type="presParOf" srcId="{EBB2B0FE-1E0B-49E4-A1FE-5517D1D6892F}" destId="{B8FDB712-77FB-4252-9A47-3F757217AF6A}" srcOrd="3" destOrd="0" presId="urn:microsoft.com/office/officeart/2018/2/layout/IconVerticalSolidList"/>
    <dgm:cxn modelId="{13C4FF86-B683-4BDC-B4A8-61C9234C7A3C}" type="presParOf" srcId="{EBB2B0FE-1E0B-49E4-A1FE-5517D1D6892F}" destId="{5704D841-6F42-4A6E-A46B-F425A1949CD3}" srcOrd="4" destOrd="0" presId="urn:microsoft.com/office/officeart/2018/2/layout/IconVerticalSolidList"/>
    <dgm:cxn modelId="{0CCDE439-37E2-489B-84A1-07749FAF7823}" type="presParOf" srcId="{5704D841-6F42-4A6E-A46B-F425A1949CD3}" destId="{4E5F8F8B-B3E9-4021-A372-B8420DC0940B}" srcOrd="0" destOrd="0" presId="urn:microsoft.com/office/officeart/2018/2/layout/IconVerticalSolidList"/>
    <dgm:cxn modelId="{6C0344CD-FD58-4EE0-8704-19E65D640012}" type="presParOf" srcId="{5704D841-6F42-4A6E-A46B-F425A1949CD3}" destId="{ED033ADC-53E8-4794-AD33-158779AE0611}" srcOrd="1" destOrd="0" presId="urn:microsoft.com/office/officeart/2018/2/layout/IconVerticalSolidList"/>
    <dgm:cxn modelId="{0BA28E94-B073-40BF-BD1F-19F6402BC4FE}" type="presParOf" srcId="{5704D841-6F42-4A6E-A46B-F425A1949CD3}" destId="{0A14BFE8-B236-41AF-A25B-A986BB7863C5}" srcOrd="2" destOrd="0" presId="urn:microsoft.com/office/officeart/2018/2/layout/IconVerticalSolidList"/>
    <dgm:cxn modelId="{496365E2-4104-49A0-A7C9-8977E499A09C}" type="presParOf" srcId="{5704D841-6F42-4A6E-A46B-F425A1949CD3}" destId="{2DEDA5CE-1757-41E1-9438-62718800149B}" srcOrd="3" destOrd="0" presId="urn:microsoft.com/office/officeart/2018/2/layout/IconVerticalSolidList"/>
    <dgm:cxn modelId="{087515D9-5DEB-48CE-8D81-2717CD087AE5}" type="presParOf" srcId="{5704D841-6F42-4A6E-A46B-F425A1949CD3}" destId="{DCB4C537-D502-432C-8E92-EE046D7FC1D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7D3466-03F5-475C-8447-6C3DEBFA5B30}" type="doc">
      <dgm:prSet loTypeId="urn:microsoft.com/office/officeart/2005/8/layout/arrow5" loCatId="relationship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0368379-CF09-48F6-9066-7D5B0B7B4A2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Sets ground rules for behavior for the participants</a:t>
          </a:r>
        </a:p>
      </dgm:t>
    </dgm:pt>
    <dgm:pt modelId="{C0B3AF7C-C1C2-45EC-9B94-2C0E3AD8D41A}" type="parTrans" cxnId="{E6530ACC-EE91-432A-AC11-F6D7E236EA93}">
      <dgm:prSet/>
      <dgm:spPr/>
      <dgm:t>
        <a:bodyPr/>
        <a:lstStyle/>
        <a:p>
          <a:endParaRPr lang="en-US"/>
        </a:p>
      </dgm:t>
    </dgm:pt>
    <dgm:pt modelId="{E73C9FB2-7C9A-4A63-9ABB-474D3976A580}" type="sibTrans" cxnId="{E6530ACC-EE91-432A-AC11-F6D7E236EA93}">
      <dgm:prSet/>
      <dgm:spPr/>
      <dgm:t>
        <a:bodyPr/>
        <a:lstStyle/>
        <a:p>
          <a:endParaRPr lang="en-US"/>
        </a:p>
      </dgm:t>
    </dgm:pt>
    <dgm:pt modelId="{F2055325-D24D-4D61-A72E-55F19570BBE8}">
      <dgm:prSet/>
      <dgm:spPr>
        <a:solidFill>
          <a:schemeClr val="accent2"/>
        </a:solidFill>
      </dgm:spPr>
      <dgm:t>
        <a:bodyPr/>
        <a:lstStyle/>
        <a:p>
          <a:r>
            <a:rPr lang="en-US"/>
            <a:t>Facilitates healthy, constructive community behavior</a:t>
          </a:r>
        </a:p>
      </dgm:t>
    </dgm:pt>
    <dgm:pt modelId="{D51A17C9-B3B0-4F0C-9551-8654B27F3B66}" type="parTrans" cxnId="{21A6E76B-8BFC-41CA-A3A7-106CB90B351C}">
      <dgm:prSet/>
      <dgm:spPr/>
      <dgm:t>
        <a:bodyPr/>
        <a:lstStyle/>
        <a:p>
          <a:endParaRPr lang="en-US"/>
        </a:p>
      </dgm:t>
    </dgm:pt>
    <dgm:pt modelId="{D1BED4DD-41A7-4855-850B-2DC0A2556C15}" type="sibTrans" cxnId="{21A6E76B-8BFC-41CA-A3A7-106CB90B351C}">
      <dgm:prSet/>
      <dgm:spPr/>
      <dgm:t>
        <a:bodyPr/>
        <a:lstStyle/>
        <a:p>
          <a:endParaRPr lang="en-US"/>
        </a:p>
      </dgm:t>
    </dgm:pt>
    <dgm:pt modelId="{E4483A9F-5B71-4979-BE15-30F31E207A16}">
      <dgm:prSet/>
      <dgm:spPr>
        <a:solidFill>
          <a:schemeClr val="accent2"/>
        </a:solidFill>
      </dgm:spPr>
      <dgm:t>
        <a:bodyPr/>
        <a:lstStyle/>
        <a:p>
          <a:r>
            <a:rPr lang="en-US"/>
            <a:t>Describes who these expectations apply to, when they apply, and what to do if a violation occurs</a:t>
          </a:r>
        </a:p>
      </dgm:t>
    </dgm:pt>
    <dgm:pt modelId="{460A3B01-C931-4BEC-B987-0B83706DA062}" type="parTrans" cxnId="{104AF8AF-B352-4F6D-AF26-7C53D0BC767C}">
      <dgm:prSet/>
      <dgm:spPr/>
      <dgm:t>
        <a:bodyPr/>
        <a:lstStyle/>
        <a:p>
          <a:endParaRPr lang="en-US"/>
        </a:p>
      </dgm:t>
    </dgm:pt>
    <dgm:pt modelId="{50EFCD39-6EAD-4D43-945A-DF5F343CD89F}" type="sibTrans" cxnId="{104AF8AF-B352-4F6D-AF26-7C53D0BC767C}">
      <dgm:prSet/>
      <dgm:spPr/>
      <dgm:t>
        <a:bodyPr/>
        <a:lstStyle/>
        <a:p>
          <a:endParaRPr lang="en-US"/>
        </a:p>
      </dgm:t>
    </dgm:pt>
    <dgm:pt modelId="{41F8FED7-DE57-F943-98A5-3927E5779C83}" type="pres">
      <dgm:prSet presAssocID="{CD7D3466-03F5-475C-8447-6C3DEBFA5B30}" presName="diagram" presStyleCnt="0">
        <dgm:presLayoutVars>
          <dgm:dir/>
          <dgm:resizeHandles val="exact"/>
        </dgm:presLayoutVars>
      </dgm:prSet>
      <dgm:spPr/>
    </dgm:pt>
    <dgm:pt modelId="{009064EF-2478-A248-B32A-AACBB9DBAD7C}" type="pres">
      <dgm:prSet presAssocID="{D0368379-CF09-48F6-9066-7D5B0B7B4A2A}" presName="arrow" presStyleLbl="node1" presStyleIdx="0" presStyleCnt="3">
        <dgm:presLayoutVars>
          <dgm:bulletEnabled val="1"/>
        </dgm:presLayoutVars>
      </dgm:prSet>
      <dgm:spPr/>
    </dgm:pt>
    <dgm:pt modelId="{21D6837A-548B-3945-B204-360E698D0163}" type="pres">
      <dgm:prSet presAssocID="{F2055325-D24D-4D61-A72E-55F19570BBE8}" presName="arrow" presStyleLbl="node1" presStyleIdx="1" presStyleCnt="3">
        <dgm:presLayoutVars>
          <dgm:bulletEnabled val="1"/>
        </dgm:presLayoutVars>
      </dgm:prSet>
      <dgm:spPr/>
    </dgm:pt>
    <dgm:pt modelId="{076AEC71-A01B-664B-9360-EE7F9962D564}" type="pres">
      <dgm:prSet presAssocID="{E4483A9F-5B71-4979-BE15-30F31E207A16}" presName="arrow" presStyleLbl="node1" presStyleIdx="2" presStyleCnt="3">
        <dgm:presLayoutVars>
          <dgm:bulletEnabled val="1"/>
        </dgm:presLayoutVars>
      </dgm:prSet>
      <dgm:spPr/>
    </dgm:pt>
  </dgm:ptLst>
  <dgm:cxnLst>
    <dgm:cxn modelId="{FC17E944-0120-E341-918B-8C88C76ACA12}" type="presOf" srcId="{CD7D3466-03F5-475C-8447-6C3DEBFA5B30}" destId="{41F8FED7-DE57-F943-98A5-3927E5779C83}" srcOrd="0" destOrd="0" presId="urn:microsoft.com/office/officeart/2005/8/layout/arrow5"/>
    <dgm:cxn modelId="{39E3C648-46C5-5B46-8BA4-3B7189C899A3}" type="presOf" srcId="{E4483A9F-5B71-4979-BE15-30F31E207A16}" destId="{076AEC71-A01B-664B-9360-EE7F9962D564}" srcOrd="0" destOrd="0" presId="urn:microsoft.com/office/officeart/2005/8/layout/arrow5"/>
    <dgm:cxn modelId="{21A6E76B-8BFC-41CA-A3A7-106CB90B351C}" srcId="{CD7D3466-03F5-475C-8447-6C3DEBFA5B30}" destId="{F2055325-D24D-4D61-A72E-55F19570BBE8}" srcOrd="1" destOrd="0" parTransId="{D51A17C9-B3B0-4F0C-9551-8654B27F3B66}" sibTransId="{D1BED4DD-41A7-4855-850B-2DC0A2556C15}"/>
    <dgm:cxn modelId="{0947D37A-2CA1-BB4B-96EF-4F54D1A19A6C}" type="presOf" srcId="{D0368379-CF09-48F6-9066-7D5B0B7B4A2A}" destId="{009064EF-2478-A248-B32A-AACBB9DBAD7C}" srcOrd="0" destOrd="0" presId="urn:microsoft.com/office/officeart/2005/8/layout/arrow5"/>
    <dgm:cxn modelId="{104AF8AF-B352-4F6D-AF26-7C53D0BC767C}" srcId="{CD7D3466-03F5-475C-8447-6C3DEBFA5B30}" destId="{E4483A9F-5B71-4979-BE15-30F31E207A16}" srcOrd="2" destOrd="0" parTransId="{460A3B01-C931-4BEC-B987-0B83706DA062}" sibTransId="{50EFCD39-6EAD-4D43-945A-DF5F343CD89F}"/>
    <dgm:cxn modelId="{E6530ACC-EE91-432A-AC11-F6D7E236EA93}" srcId="{CD7D3466-03F5-475C-8447-6C3DEBFA5B30}" destId="{D0368379-CF09-48F6-9066-7D5B0B7B4A2A}" srcOrd="0" destOrd="0" parTransId="{C0B3AF7C-C1C2-45EC-9B94-2C0E3AD8D41A}" sibTransId="{E73C9FB2-7C9A-4A63-9ABB-474D3976A580}"/>
    <dgm:cxn modelId="{190BE9FB-5290-224F-B034-8A8FDD110E9F}" type="presOf" srcId="{F2055325-D24D-4D61-A72E-55F19570BBE8}" destId="{21D6837A-548B-3945-B204-360E698D0163}" srcOrd="0" destOrd="0" presId="urn:microsoft.com/office/officeart/2005/8/layout/arrow5"/>
    <dgm:cxn modelId="{B00CD969-AE59-864A-BD3F-74F5D7001B5D}" type="presParOf" srcId="{41F8FED7-DE57-F943-98A5-3927E5779C83}" destId="{009064EF-2478-A248-B32A-AACBB9DBAD7C}" srcOrd="0" destOrd="0" presId="urn:microsoft.com/office/officeart/2005/8/layout/arrow5"/>
    <dgm:cxn modelId="{D51F9C02-F377-3B4F-AE26-75539D9BF844}" type="presParOf" srcId="{41F8FED7-DE57-F943-98A5-3927E5779C83}" destId="{21D6837A-548B-3945-B204-360E698D0163}" srcOrd="1" destOrd="0" presId="urn:microsoft.com/office/officeart/2005/8/layout/arrow5"/>
    <dgm:cxn modelId="{B2D95429-109A-484C-BC87-C767039247B1}" type="presParOf" srcId="{41F8FED7-DE57-F943-98A5-3927E5779C83}" destId="{076AEC71-A01B-664B-9360-EE7F9962D564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4AB5447-8693-4D50-AC23-6EFA9101B6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E525749-AE2D-48E1-A2E1-1D150251A7B8}">
      <dgm:prSet/>
      <dgm:spPr/>
      <dgm:t>
        <a:bodyPr/>
        <a:lstStyle/>
        <a:p>
          <a:r>
            <a:rPr lang="en-US"/>
            <a:t>Create Issues and Pull requests templates</a:t>
          </a:r>
        </a:p>
      </dgm:t>
    </dgm:pt>
    <dgm:pt modelId="{0B01C991-4C7F-46D3-9F64-C5EA9E42635A}" type="parTrans" cxnId="{60C00B77-F2E5-4F7E-A9F6-A25778210CF9}">
      <dgm:prSet/>
      <dgm:spPr/>
      <dgm:t>
        <a:bodyPr/>
        <a:lstStyle/>
        <a:p>
          <a:endParaRPr lang="en-US"/>
        </a:p>
      </dgm:t>
    </dgm:pt>
    <dgm:pt modelId="{622DA47E-6A28-440C-B918-D695D1C7D57A}" type="sibTrans" cxnId="{60C00B77-F2E5-4F7E-A9F6-A25778210CF9}">
      <dgm:prSet/>
      <dgm:spPr/>
      <dgm:t>
        <a:bodyPr/>
        <a:lstStyle/>
        <a:p>
          <a:endParaRPr lang="en-US"/>
        </a:p>
      </dgm:t>
    </dgm:pt>
    <dgm:pt modelId="{2297BBA5-C366-4F49-9B64-23EFAEDB0229}">
      <dgm:prSet/>
      <dgm:spPr/>
      <dgm:t>
        <a:bodyPr/>
        <a:lstStyle/>
        <a:p>
          <a:r>
            <a:rPr lang="en-US"/>
            <a:t>Checklist of what is expected for the Pull request or Issue</a:t>
          </a:r>
        </a:p>
      </dgm:t>
    </dgm:pt>
    <dgm:pt modelId="{2AF01019-D908-4A32-A1CC-726C94529F61}" type="parTrans" cxnId="{F5143B48-FB43-4FC6-A483-78E27EAEA14B}">
      <dgm:prSet/>
      <dgm:spPr/>
      <dgm:t>
        <a:bodyPr/>
        <a:lstStyle/>
        <a:p>
          <a:endParaRPr lang="en-US"/>
        </a:p>
      </dgm:t>
    </dgm:pt>
    <dgm:pt modelId="{0EDD5008-D2F0-438A-984B-2308FD9F2905}" type="sibTrans" cxnId="{F5143B48-FB43-4FC6-A483-78E27EAEA14B}">
      <dgm:prSet/>
      <dgm:spPr/>
      <dgm:t>
        <a:bodyPr/>
        <a:lstStyle/>
        <a:p>
          <a:endParaRPr lang="en-US"/>
        </a:p>
      </dgm:t>
    </dgm:pt>
    <dgm:pt modelId="{93CD9A90-D5BC-4370-965B-20D3E8F58E5C}">
      <dgm:prSet/>
      <dgm:spPr/>
      <dgm:t>
        <a:bodyPr/>
        <a:lstStyle/>
        <a:p>
          <a:r>
            <a:rPr lang="en-US"/>
            <a:t>Communicate what you want the contributors to report/do </a:t>
          </a:r>
        </a:p>
      </dgm:t>
    </dgm:pt>
    <dgm:pt modelId="{4C6A5967-2025-4C3D-81AD-8B6D82B11406}" type="parTrans" cxnId="{FAF2E8BD-3361-495C-AB92-4A80FD3FCC40}">
      <dgm:prSet/>
      <dgm:spPr/>
      <dgm:t>
        <a:bodyPr/>
        <a:lstStyle/>
        <a:p>
          <a:endParaRPr lang="en-US"/>
        </a:p>
      </dgm:t>
    </dgm:pt>
    <dgm:pt modelId="{BA037601-E072-417D-B8DD-CDB65341DF9E}" type="sibTrans" cxnId="{FAF2E8BD-3361-495C-AB92-4A80FD3FCC40}">
      <dgm:prSet/>
      <dgm:spPr/>
      <dgm:t>
        <a:bodyPr/>
        <a:lstStyle/>
        <a:p>
          <a:endParaRPr lang="en-US"/>
        </a:p>
      </dgm:t>
    </dgm:pt>
    <dgm:pt modelId="{FCC58448-0099-4FED-85E3-31D64B8CE428}" type="pres">
      <dgm:prSet presAssocID="{84AB5447-8693-4D50-AC23-6EFA9101B613}" presName="root" presStyleCnt="0">
        <dgm:presLayoutVars>
          <dgm:dir/>
          <dgm:resizeHandles val="exact"/>
        </dgm:presLayoutVars>
      </dgm:prSet>
      <dgm:spPr/>
    </dgm:pt>
    <dgm:pt modelId="{808EB0DA-BE3B-4BE5-975E-91E65E3288D8}" type="pres">
      <dgm:prSet presAssocID="{5E525749-AE2D-48E1-A2E1-1D150251A7B8}" presName="compNode" presStyleCnt="0"/>
      <dgm:spPr/>
    </dgm:pt>
    <dgm:pt modelId="{37CA2421-DDFF-47B1-98EE-3844C5036B4C}" type="pres">
      <dgm:prSet presAssocID="{5E525749-AE2D-48E1-A2E1-1D150251A7B8}" presName="bgRect" presStyleLbl="bgShp" presStyleIdx="0" presStyleCnt="2"/>
      <dgm:spPr/>
    </dgm:pt>
    <dgm:pt modelId="{D6720ACF-43C0-4E50-8457-FE1A2892A2D9}" type="pres">
      <dgm:prSet presAssocID="{5E525749-AE2D-48E1-A2E1-1D150251A7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2027635-22CD-41C0-84A6-7FF7F60DEBCE}" type="pres">
      <dgm:prSet presAssocID="{5E525749-AE2D-48E1-A2E1-1D150251A7B8}" presName="spaceRect" presStyleCnt="0"/>
      <dgm:spPr/>
    </dgm:pt>
    <dgm:pt modelId="{81767813-B2A9-4383-8831-ACA72C0A8A77}" type="pres">
      <dgm:prSet presAssocID="{5E525749-AE2D-48E1-A2E1-1D150251A7B8}" presName="parTx" presStyleLbl="revTx" presStyleIdx="0" presStyleCnt="3">
        <dgm:presLayoutVars>
          <dgm:chMax val="0"/>
          <dgm:chPref val="0"/>
        </dgm:presLayoutVars>
      </dgm:prSet>
      <dgm:spPr/>
    </dgm:pt>
    <dgm:pt modelId="{FAD0EFF2-0615-4731-96AD-BA948B565F08}" type="pres">
      <dgm:prSet presAssocID="{622DA47E-6A28-440C-B918-D695D1C7D57A}" presName="sibTrans" presStyleCnt="0"/>
      <dgm:spPr/>
    </dgm:pt>
    <dgm:pt modelId="{E6C9D271-0970-4F7F-BF4A-13755A7D9945}" type="pres">
      <dgm:prSet presAssocID="{2297BBA5-C366-4F49-9B64-23EFAEDB0229}" presName="compNode" presStyleCnt="0"/>
      <dgm:spPr/>
    </dgm:pt>
    <dgm:pt modelId="{27F69CC4-E12C-4BA9-8518-85647087CE5F}" type="pres">
      <dgm:prSet presAssocID="{2297BBA5-C366-4F49-9B64-23EFAEDB0229}" presName="bgRect" presStyleLbl="bgShp" presStyleIdx="1" presStyleCnt="2"/>
      <dgm:spPr/>
    </dgm:pt>
    <dgm:pt modelId="{04C574BC-2204-466C-99D3-C79A9F4BC410}" type="pres">
      <dgm:prSet presAssocID="{2297BBA5-C366-4F49-9B64-23EFAEDB02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429D326-6EF8-40AB-9F41-E1090E9A80C5}" type="pres">
      <dgm:prSet presAssocID="{2297BBA5-C366-4F49-9B64-23EFAEDB0229}" presName="spaceRect" presStyleCnt="0"/>
      <dgm:spPr/>
    </dgm:pt>
    <dgm:pt modelId="{FF1F6452-2D32-4490-A989-832B44ABA28E}" type="pres">
      <dgm:prSet presAssocID="{2297BBA5-C366-4F49-9B64-23EFAEDB0229}" presName="parTx" presStyleLbl="revTx" presStyleIdx="1" presStyleCnt="3">
        <dgm:presLayoutVars>
          <dgm:chMax val="0"/>
          <dgm:chPref val="0"/>
        </dgm:presLayoutVars>
      </dgm:prSet>
      <dgm:spPr/>
    </dgm:pt>
    <dgm:pt modelId="{AA2B521E-53A8-4AE5-B670-49E6F931E208}" type="pres">
      <dgm:prSet presAssocID="{2297BBA5-C366-4F49-9B64-23EFAEDB0229}" presName="desTx" presStyleLbl="revTx" presStyleIdx="2" presStyleCnt="3">
        <dgm:presLayoutVars/>
      </dgm:prSet>
      <dgm:spPr/>
    </dgm:pt>
  </dgm:ptLst>
  <dgm:cxnLst>
    <dgm:cxn modelId="{B252BF28-7413-4C91-9CB1-355DB242DED6}" type="presOf" srcId="{93CD9A90-D5BC-4370-965B-20D3E8F58E5C}" destId="{AA2B521E-53A8-4AE5-B670-49E6F931E208}" srcOrd="0" destOrd="0" presId="urn:microsoft.com/office/officeart/2018/2/layout/IconVerticalSolidList"/>
    <dgm:cxn modelId="{F5143B48-FB43-4FC6-A483-78E27EAEA14B}" srcId="{84AB5447-8693-4D50-AC23-6EFA9101B613}" destId="{2297BBA5-C366-4F49-9B64-23EFAEDB0229}" srcOrd="1" destOrd="0" parTransId="{2AF01019-D908-4A32-A1CC-726C94529F61}" sibTransId="{0EDD5008-D2F0-438A-984B-2308FD9F2905}"/>
    <dgm:cxn modelId="{3E21F251-C730-4DEB-B5C0-E03914BD193B}" type="presOf" srcId="{5E525749-AE2D-48E1-A2E1-1D150251A7B8}" destId="{81767813-B2A9-4383-8831-ACA72C0A8A77}" srcOrd="0" destOrd="0" presId="urn:microsoft.com/office/officeart/2018/2/layout/IconVerticalSolidList"/>
    <dgm:cxn modelId="{31CCEF52-7158-4F2A-877F-64DA85C0D9B3}" type="presOf" srcId="{84AB5447-8693-4D50-AC23-6EFA9101B613}" destId="{FCC58448-0099-4FED-85E3-31D64B8CE428}" srcOrd="0" destOrd="0" presId="urn:microsoft.com/office/officeart/2018/2/layout/IconVerticalSolidList"/>
    <dgm:cxn modelId="{60C00B77-F2E5-4F7E-A9F6-A25778210CF9}" srcId="{84AB5447-8693-4D50-AC23-6EFA9101B613}" destId="{5E525749-AE2D-48E1-A2E1-1D150251A7B8}" srcOrd="0" destOrd="0" parTransId="{0B01C991-4C7F-46D3-9F64-C5EA9E42635A}" sibTransId="{622DA47E-6A28-440C-B918-D695D1C7D57A}"/>
    <dgm:cxn modelId="{FAF2E8BD-3361-495C-AB92-4A80FD3FCC40}" srcId="{2297BBA5-C366-4F49-9B64-23EFAEDB0229}" destId="{93CD9A90-D5BC-4370-965B-20D3E8F58E5C}" srcOrd="0" destOrd="0" parTransId="{4C6A5967-2025-4C3D-81AD-8B6D82B11406}" sibTransId="{BA037601-E072-417D-B8DD-CDB65341DF9E}"/>
    <dgm:cxn modelId="{52A361E8-B445-4893-A6E8-A0F959F2A442}" type="presOf" srcId="{2297BBA5-C366-4F49-9B64-23EFAEDB0229}" destId="{FF1F6452-2D32-4490-A989-832B44ABA28E}" srcOrd="0" destOrd="0" presId="urn:microsoft.com/office/officeart/2018/2/layout/IconVerticalSolidList"/>
    <dgm:cxn modelId="{471B4030-4E18-447A-B1E1-F141F3BA5423}" type="presParOf" srcId="{FCC58448-0099-4FED-85E3-31D64B8CE428}" destId="{808EB0DA-BE3B-4BE5-975E-91E65E3288D8}" srcOrd="0" destOrd="0" presId="urn:microsoft.com/office/officeart/2018/2/layout/IconVerticalSolidList"/>
    <dgm:cxn modelId="{0FC80503-6FAF-41F7-BF50-964630DBF396}" type="presParOf" srcId="{808EB0DA-BE3B-4BE5-975E-91E65E3288D8}" destId="{37CA2421-DDFF-47B1-98EE-3844C5036B4C}" srcOrd="0" destOrd="0" presId="urn:microsoft.com/office/officeart/2018/2/layout/IconVerticalSolidList"/>
    <dgm:cxn modelId="{DB1C90AD-7619-4C08-8BFD-FCACDCD2A990}" type="presParOf" srcId="{808EB0DA-BE3B-4BE5-975E-91E65E3288D8}" destId="{D6720ACF-43C0-4E50-8457-FE1A2892A2D9}" srcOrd="1" destOrd="0" presId="urn:microsoft.com/office/officeart/2018/2/layout/IconVerticalSolidList"/>
    <dgm:cxn modelId="{A211AF25-F9AB-449B-94AE-D1B8ED5A1E14}" type="presParOf" srcId="{808EB0DA-BE3B-4BE5-975E-91E65E3288D8}" destId="{E2027635-22CD-41C0-84A6-7FF7F60DEBCE}" srcOrd="2" destOrd="0" presId="urn:microsoft.com/office/officeart/2018/2/layout/IconVerticalSolidList"/>
    <dgm:cxn modelId="{CF45D8FB-F42D-474E-9D00-0EA72129B657}" type="presParOf" srcId="{808EB0DA-BE3B-4BE5-975E-91E65E3288D8}" destId="{81767813-B2A9-4383-8831-ACA72C0A8A77}" srcOrd="3" destOrd="0" presId="urn:microsoft.com/office/officeart/2018/2/layout/IconVerticalSolidList"/>
    <dgm:cxn modelId="{6FFD0B83-0A65-4EF0-A7C1-7243FA0A274B}" type="presParOf" srcId="{FCC58448-0099-4FED-85E3-31D64B8CE428}" destId="{FAD0EFF2-0615-4731-96AD-BA948B565F08}" srcOrd="1" destOrd="0" presId="urn:microsoft.com/office/officeart/2018/2/layout/IconVerticalSolidList"/>
    <dgm:cxn modelId="{9BFCDC09-1E87-497D-A3BE-6161E5FF643C}" type="presParOf" srcId="{FCC58448-0099-4FED-85E3-31D64B8CE428}" destId="{E6C9D271-0970-4F7F-BF4A-13755A7D9945}" srcOrd="2" destOrd="0" presId="urn:microsoft.com/office/officeart/2018/2/layout/IconVerticalSolidList"/>
    <dgm:cxn modelId="{6FBA53EF-BD79-46ED-9A69-DCFDE5301FA3}" type="presParOf" srcId="{E6C9D271-0970-4F7F-BF4A-13755A7D9945}" destId="{27F69CC4-E12C-4BA9-8518-85647087CE5F}" srcOrd="0" destOrd="0" presId="urn:microsoft.com/office/officeart/2018/2/layout/IconVerticalSolidList"/>
    <dgm:cxn modelId="{FDCCD31A-B0D0-4FC8-8F09-67FDD868A4C1}" type="presParOf" srcId="{E6C9D271-0970-4F7F-BF4A-13755A7D9945}" destId="{04C574BC-2204-466C-99D3-C79A9F4BC410}" srcOrd="1" destOrd="0" presId="urn:microsoft.com/office/officeart/2018/2/layout/IconVerticalSolidList"/>
    <dgm:cxn modelId="{9B99B165-E2F9-46D4-86C2-D6AB2CCEB38E}" type="presParOf" srcId="{E6C9D271-0970-4F7F-BF4A-13755A7D9945}" destId="{E429D326-6EF8-40AB-9F41-E1090E9A80C5}" srcOrd="2" destOrd="0" presId="urn:microsoft.com/office/officeart/2018/2/layout/IconVerticalSolidList"/>
    <dgm:cxn modelId="{14EDB837-A37C-41A0-9843-80AEEEA83161}" type="presParOf" srcId="{E6C9D271-0970-4F7F-BF4A-13755A7D9945}" destId="{FF1F6452-2D32-4490-A989-832B44ABA28E}" srcOrd="3" destOrd="0" presId="urn:microsoft.com/office/officeart/2018/2/layout/IconVerticalSolidList"/>
    <dgm:cxn modelId="{8A12BE2F-48E8-496B-9B0E-332DB41D0F9C}" type="presParOf" srcId="{E6C9D271-0970-4F7F-BF4A-13755A7D9945}" destId="{AA2B521E-53A8-4AE5-B670-49E6F931E20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53C0D6-F1E8-4872-BC96-426CA3B88E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E91069-84DB-404E-931E-27C8CD669D7F}">
      <dgm:prSet/>
      <dgm:spPr/>
      <dgm:t>
        <a:bodyPr/>
        <a:lstStyle/>
        <a:p>
          <a:r>
            <a:rPr lang="en-US"/>
            <a:t>What does this software do?</a:t>
          </a:r>
        </a:p>
      </dgm:t>
    </dgm:pt>
    <dgm:pt modelId="{404ADA4A-6DCF-4AE8-998D-B6B4C470B476}" type="parTrans" cxnId="{A1FA6D91-18C3-459F-86A1-A8C58A066760}">
      <dgm:prSet/>
      <dgm:spPr/>
      <dgm:t>
        <a:bodyPr/>
        <a:lstStyle/>
        <a:p>
          <a:endParaRPr lang="en-US"/>
        </a:p>
      </dgm:t>
    </dgm:pt>
    <dgm:pt modelId="{BB9C2308-848B-4C3E-8A49-9A9244BFC568}" type="sibTrans" cxnId="{A1FA6D91-18C3-459F-86A1-A8C58A066760}">
      <dgm:prSet/>
      <dgm:spPr/>
      <dgm:t>
        <a:bodyPr/>
        <a:lstStyle/>
        <a:p>
          <a:endParaRPr lang="en-US"/>
        </a:p>
      </dgm:t>
    </dgm:pt>
    <dgm:pt modelId="{7BBC1B76-00A5-4DC7-AB66-AFB29AB3F614}">
      <dgm:prSet/>
      <dgm:spPr/>
      <dgm:t>
        <a:bodyPr/>
        <a:lstStyle/>
        <a:p>
          <a:r>
            <a:rPr lang="en-US"/>
            <a:t>What is planned for it? (Future features)</a:t>
          </a:r>
        </a:p>
      </dgm:t>
    </dgm:pt>
    <dgm:pt modelId="{E5EDF821-EE8F-4A5C-ABA7-969002E733BF}" type="parTrans" cxnId="{F6BEE537-4960-498E-BFED-336879133E44}">
      <dgm:prSet/>
      <dgm:spPr/>
      <dgm:t>
        <a:bodyPr/>
        <a:lstStyle/>
        <a:p>
          <a:endParaRPr lang="en-US"/>
        </a:p>
      </dgm:t>
    </dgm:pt>
    <dgm:pt modelId="{3BEB09FB-3174-4F0B-B1D0-6220A74D42C2}" type="sibTrans" cxnId="{F6BEE537-4960-498E-BFED-336879133E44}">
      <dgm:prSet/>
      <dgm:spPr/>
      <dgm:t>
        <a:bodyPr/>
        <a:lstStyle/>
        <a:p>
          <a:endParaRPr lang="en-US"/>
        </a:p>
      </dgm:t>
    </dgm:pt>
    <dgm:pt modelId="{CF45A4A3-0D45-451E-8AC4-6709250FCB4C}">
      <dgm:prSet/>
      <dgm:spPr/>
      <dgm:t>
        <a:bodyPr/>
        <a:lstStyle/>
        <a:p>
          <a:r>
            <a:rPr lang="en-US"/>
            <a:t>What do I need to run your project?</a:t>
          </a:r>
        </a:p>
      </dgm:t>
    </dgm:pt>
    <dgm:pt modelId="{1FE7E5EF-8C9A-4E99-9B6B-766321BF979F}" type="parTrans" cxnId="{36B56199-7F16-4191-9080-A43BC45FC2D0}">
      <dgm:prSet/>
      <dgm:spPr/>
      <dgm:t>
        <a:bodyPr/>
        <a:lstStyle/>
        <a:p>
          <a:endParaRPr lang="en-US"/>
        </a:p>
      </dgm:t>
    </dgm:pt>
    <dgm:pt modelId="{F77B6065-8C10-45AA-A0E1-9DC0B57B96DC}" type="sibTrans" cxnId="{36B56199-7F16-4191-9080-A43BC45FC2D0}">
      <dgm:prSet/>
      <dgm:spPr/>
      <dgm:t>
        <a:bodyPr/>
        <a:lstStyle/>
        <a:p>
          <a:endParaRPr lang="en-US"/>
        </a:p>
      </dgm:t>
    </dgm:pt>
    <dgm:pt modelId="{327461A3-334E-4500-B2AD-635D47329D37}">
      <dgm:prSet/>
      <dgm:spPr/>
      <dgm:t>
        <a:bodyPr/>
        <a:lstStyle/>
        <a:p>
          <a:r>
            <a:rPr lang="en-US"/>
            <a:t>OS, compiler, disk space, etc.</a:t>
          </a:r>
        </a:p>
      </dgm:t>
    </dgm:pt>
    <dgm:pt modelId="{C34C639B-B2FD-429D-B4CB-94049F24A738}" type="parTrans" cxnId="{5618015C-73E5-480B-89CD-E17ECF9246AC}">
      <dgm:prSet/>
      <dgm:spPr/>
      <dgm:t>
        <a:bodyPr/>
        <a:lstStyle/>
        <a:p>
          <a:endParaRPr lang="en-US"/>
        </a:p>
      </dgm:t>
    </dgm:pt>
    <dgm:pt modelId="{2C1B74D2-7B9B-4870-8A0F-78D0229B4A44}" type="sibTrans" cxnId="{5618015C-73E5-480B-89CD-E17ECF9246AC}">
      <dgm:prSet/>
      <dgm:spPr/>
      <dgm:t>
        <a:bodyPr/>
        <a:lstStyle/>
        <a:p>
          <a:endParaRPr lang="en-US"/>
        </a:p>
      </dgm:t>
    </dgm:pt>
    <dgm:pt modelId="{71933B89-C801-430B-8F4D-11DE3FCB7A7D}" type="pres">
      <dgm:prSet presAssocID="{C853C0D6-F1E8-4872-BC96-426CA3B88E06}" presName="root" presStyleCnt="0">
        <dgm:presLayoutVars>
          <dgm:dir/>
          <dgm:resizeHandles val="exact"/>
        </dgm:presLayoutVars>
      </dgm:prSet>
      <dgm:spPr/>
    </dgm:pt>
    <dgm:pt modelId="{00E88FF7-EDFB-42DC-94AA-10E13642C7A1}" type="pres">
      <dgm:prSet presAssocID="{01E91069-84DB-404E-931E-27C8CD669D7F}" presName="compNode" presStyleCnt="0"/>
      <dgm:spPr/>
    </dgm:pt>
    <dgm:pt modelId="{B9FFA272-753E-4FE1-82BD-4E2920308EFB}" type="pres">
      <dgm:prSet presAssocID="{01E91069-84DB-404E-931E-27C8CD669D7F}" presName="bgRect" presStyleLbl="bgShp" presStyleIdx="0" presStyleCnt="3"/>
      <dgm:spPr/>
    </dgm:pt>
    <dgm:pt modelId="{D48AFD49-8BF4-40E2-8BA8-0CED7B71291C}" type="pres">
      <dgm:prSet presAssocID="{01E91069-84DB-404E-931E-27C8CD669D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5D76CE-6774-4049-972E-D4046E79FBE2}" type="pres">
      <dgm:prSet presAssocID="{01E91069-84DB-404E-931E-27C8CD669D7F}" presName="spaceRect" presStyleCnt="0"/>
      <dgm:spPr/>
    </dgm:pt>
    <dgm:pt modelId="{63A9C558-6D3B-456B-A08B-1958990EA0B4}" type="pres">
      <dgm:prSet presAssocID="{01E91069-84DB-404E-931E-27C8CD669D7F}" presName="parTx" presStyleLbl="revTx" presStyleIdx="0" presStyleCnt="4">
        <dgm:presLayoutVars>
          <dgm:chMax val="0"/>
          <dgm:chPref val="0"/>
        </dgm:presLayoutVars>
      </dgm:prSet>
      <dgm:spPr/>
    </dgm:pt>
    <dgm:pt modelId="{E38AB3AB-D903-46DA-9DCB-FB303D21BF83}" type="pres">
      <dgm:prSet presAssocID="{BB9C2308-848B-4C3E-8A49-9A9244BFC568}" presName="sibTrans" presStyleCnt="0"/>
      <dgm:spPr/>
    </dgm:pt>
    <dgm:pt modelId="{F9604F27-AAB2-44E3-8FA0-5003026D3873}" type="pres">
      <dgm:prSet presAssocID="{7BBC1B76-00A5-4DC7-AB66-AFB29AB3F614}" presName="compNode" presStyleCnt="0"/>
      <dgm:spPr/>
    </dgm:pt>
    <dgm:pt modelId="{3F291588-7714-4C1C-B8F0-D243E1688903}" type="pres">
      <dgm:prSet presAssocID="{7BBC1B76-00A5-4DC7-AB66-AFB29AB3F614}" presName="bgRect" presStyleLbl="bgShp" presStyleIdx="1" presStyleCnt="3"/>
      <dgm:spPr/>
    </dgm:pt>
    <dgm:pt modelId="{A2B22776-695D-40E6-A8B7-1C3EC832FE89}" type="pres">
      <dgm:prSet presAssocID="{7BBC1B76-00A5-4DC7-AB66-AFB29AB3F6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BD73FFA-3880-4A19-A424-A70DB2799678}" type="pres">
      <dgm:prSet presAssocID="{7BBC1B76-00A5-4DC7-AB66-AFB29AB3F614}" presName="spaceRect" presStyleCnt="0"/>
      <dgm:spPr/>
    </dgm:pt>
    <dgm:pt modelId="{D5EB0246-E547-4905-BE0D-B4F0605EC883}" type="pres">
      <dgm:prSet presAssocID="{7BBC1B76-00A5-4DC7-AB66-AFB29AB3F614}" presName="parTx" presStyleLbl="revTx" presStyleIdx="1" presStyleCnt="4">
        <dgm:presLayoutVars>
          <dgm:chMax val="0"/>
          <dgm:chPref val="0"/>
        </dgm:presLayoutVars>
      </dgm:prSet>
      <dgm:spPr/>
    </dgm:pt>
    <dgm:pt modelId="{962FCA01-E5FE-4785-82FF-4E8FEEECB363}" type="pres">
      <dgm:prSet presAssocID="{3BEB09FB-3174-4F0B-B1D0-6220A74D42C2}" presName="sibTrans" presStyleCnt="0"/>
      <dgm:spPr/>
    </dgm:pt>
    <dgm:pt modelId="{8217B428-F9B8-4F17-826E-341A40647DBD}" type="pres">
      <dgm:prSet presAssocID="{CF45A4A3-0D45-451E-8AC4-6709250FCB4C}" presName="compNode" presStyleCnt="0"/>
      <dgm:spPr/>
    </dgm:pt>
    <dgm:pt modelId="{958FEEF4-1781-47AA-B84F-546B36EF3CED}" type="pres">
      <dgm:prSet presAssocID="{CF45A4A3-0D45-451E-8AC4-6709250FCB4C}" presName="bgRect" presStyleLbl="bgShp" presStyleIdx="2" presStyleCnt="3"/>
      <dgm:spPr/>
    </dgm:pt>
    <dgm:pt modelId="{6555354B-A79E-4851-A2A2-6D068FFDE0CB}" type="pres">
      <dgm:prSet presAssocID="{CF45A4A3-0D45-451E-8AC4-6709250FCB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4359681-146C-4E32-83B6-9A8628A655D4}" type="pres">
      <dgm:prSet presAssocID="{CF45A4A3-0D45-451E-8AC4-6709250FCB4C}" presName="spaceRect" presStyleCnt="0"/>
      <dgm:spPr/>
    </dgm:pt>
    <dgm:pt modelId="{B7378A7B-8342-4177-AC7A-359492C5F258}" type="pres">
      <dgm:prSet presAssocID="{CF45A4A3-0D45-451E-8AC4-6709250FCB4C}" presName="parTx" presStyleLbl="revTx" presStyleIdx="2" presStyleCnt="4">
        <dgm:presLayoutVars>
          <dgm:chMax val="0"/>
          <dgm:chPref val="0"/>
        </dgm:presLayoutVars>
      </dgm:prSet>
      <dgm:spPr/>
    </dgm:pt>
    <dgm:pt modelId="{99213748-81C5-4121-82E5-CC53D22786F0}" type="pres">
      <dgm:prSet presAssocID="{CF45A4A3-0D45-451E-8AC4-6709250FCB4C}" presName="desTx" presStyleLbl="revTx" presStyleIdx="3" presStyleCnt="4">
        <dgm:presLayoutVars/>
      </dgm:prSet>
      <dgm:spPr/>
    </dgm:pt>
  </dgm:ptLst>
  <dgm:cxnLst>
    <dgm:cxn modelId="{01FEBC10-92F4-476E-B68B-678FC35D07BE}" type="presOf" srcId="{C853C0D6-F1E8-4872-BC96-426CA3B88E06}" destId="{71933B89-C801-430B-8F4D-11DE3FCB7A7D}" srcOrd="0" destOrd="0" presId="urn:microsoft.com/office/officeart/2018/2/layout/IconVerticalSolidList"/>
    <dgm:cxn modelId="{F6BEE537-4960-498E-BFED-336879133E44}" srcId="{C853C0D6-F1E8-4872-BC96-426CA3B88E06}" destId="{7BBC1B76-00A5-4DC7-AB66-AFB29AB3F614}" srcOrd="1" destOrd="0" parTransId="{E5EDF821-EE8F-4A5C-ABA7-969002E733BF}" sibTransId="{3BEB09FB-3174-4F0B-B1D0-6220A74D42C2}"/>
    <dgm:cxn modelId="{2A518F3F-6727-43E8-8F0D-30268BC1B017}" type="presOf" srcId="{327461A3-334E-4500-B2AD-635D47329D37}" destId="{99213748-81C5-4121-82E5-CC53D22786F0}" srcOrd="0" destOrd="0" presId="urn:microsoft.com/office/officeart/2018/2/layout/IconVerticalSolidList"/>
    <dgm:cxn modelId="{3F2CD25B-4594-4927-838B-E087F7FA2096}" type="presOf" srcId="{7BBC1B76-00A5-4DC7-AB66-AFB29AB3F614}" destId="{D5EB0246-E547-4905-BE0D-B4F0605EC883}" srcOrd="0" destOrd="0" presId="urn:microsoft.com/office/officeart/2018/2/layout/IconVerticalSolidList"/>
    <dgm:cxn modelId="{5618015C-73E5-480B-89CD-E17ECF9246AC}" srcId="{CF45A4A3-0D45-451E-8AC4-6709250FCB4C}" destId="{327461A3-334E-4500-B2AD-635D47329D37}" srcOrd="0" destOrd="0" parTransId="{C34C639B-B2FD-429D-B4CB-94049F24A738}" sibTransId="{2C1B74D2-7B9B-4870-8A0F-78D0229B4A44}"/>
    <dgm:cxn modelId="{A5BC7380-E8FE-42E8-930F-AC5E0DD8FD52}" type="presOf" srcId="{CF45A4A3-0D45-451E-8AC4-6709250FCB4C}" destId="{B7378A7B-8342-4177-AC7A-359492C5F258}" srcOrd="0" destOrd="0" presId="urn:microsoft.com/office/officeart/2018/2/layout/IconVerticalSolidList"/>
    <dgm:cxn modelId="{A1FA6D91-18C3-459F-86A1-A8C58A066760}" srcId="{C853C0D6-F1E8-4872-BC96-426CA3B88E06}" destId="{01E91069-84DB-404E-931E-27C8CD669D7F}" srcOrd="0" destOrd="0" parTransId="{404ADA4A-6DCF-4AE8-998D-B6B4C470B476}" sibTransId="{BB9C2308-848B-4C3E-8A49-9A9244BFC568}"/>
    <dgm:cxn modelId="{C1271496-7CBA-450F-AC55-3B8A51BC5114}" type="presOf" srcId="{01E91069-84DB-404E-931E-27C8CD669D7F}" destId="{63A9C558-6D3B-456B-A08B-1958990EA0B4}" srcOrd="0" destOrd="0" presId="urn:microsoft.com/office/officeart/2018/2/layout/IconVerticalSolidList"/>
    <dgm:cxn modelId="{36B56199-7F16-4191-9080-A43BC45FC2D0}" srcId="{C853C0D6-F1E8-4872-BC96-426CA3B88E06}" destId="{CF45A4A3-0D45-451E-8AC4-6709250FCB4C}" srcOrd="2" destOrd="0" parTransId="{1FE7E5EF-8C9A-4E99-9B6B-766321BF979F}" sibTransId="{F77B6065-8C10-45AA-A0E1-9DC0B57B96DC}"/>
    <dgm:cxn modelId="{7FF2E91E-6FB5-4FBF-BD4A-E10A12AA8FEC}" type="presParOf" srcId="{71933B89-C801-430B-8F4D-11DE3FCB7A7D}" destId="{00E88FF7-EDFB-42DC-94AA-10E13642C7A1}" srcOrd="0" destOrd="0" presId="urn:microsoft.com/office/officeart/2018/2/layout/IconVerticalSolidList"/>
    <dgm:cxn modelId="{5EA77ED1-2F79-4A31-B2C7-E6AF63EC0783}" type="presParOf" srcId="{00E88FF7-EDFB-42DC-94AA-10E13642C7A1}" destId="{B9FFA272-753E-4FE1-82BD-4E2920308EFB}" srcOrd="0" destOrd="0" presId="urn:microsoft.com/office/officeart/2018/2/layout/IconVerticalSolidList"/>
    <dgm:cxn modelId="{1115C04E-3E6B-4AC8-8CD5-6D175F16E7DD}" type="presParOf" srcId="{00E88FF7-EDFB-42DC-94AA-10E13642C7A1}" destId="{D48AFD49-8BF4-40E2-8BA8-0CED7B71291C}" srcOrd="1" destOrd="0" presId="urn:microsoft.com/office/officeart/2018/2/layout/IconVerticalSolidList"/>
    <dgm:cxn modelId="{5475FA9C-321F-4E6D-9A82-40C03F011B25}" type="presParOf" srcId="{00E88FF7-EDFB-42DC-94AA-10E13642C7A1}" destId="{DA5D76CE-6774-4049-972E-D4046E79FBE2}" srcOrd="2" destOrd="0" presId="urn:microsoft.com/office/officeart/2018/2/layout/IconVerticalSolidList"/>
    <dgm:cxn modelId="{CB9973C1-F37A-4426-9DB8-C4FA00615289}" type="presParOf" srcId="{00E88FF7-EDFB-42DC-94AA-10E13642C7A1}" destId="{63A9C558-6D3B-456B-A08B-1958990EA0B4}" srcOrd="3" destOrd="0" presId="urn:microsoft.com/office/officeart/2018/2/layout/IconVerticalSolidList"/>
    <dgm:cxn modelId="{10858103-0F2B-4181-80CE-7339D988F93E}" type="presParOf" srcId="{71933B89-C801-430B-8F4D-11DE3FCB7A7D}" destId="{E38AB3AB-D903-46DA-9DCB-FB303D21BF83}" srcOrd="1" destOrd="0" presId="urn:microsoft.com/office/officeart/2018/2/layout/IconVerticalSolidList"/>
    <dgm:cxn modelId="{0F864646-982D-455B-9F2C-28B990E93EE0}" type="presParOf" srcId="{71933B89-C801-430B-8F4D-11DE3FCB7A7D}" destId="{F9604F27-AAB2-44E3-8FA0-5003026D3873}" srcOrd="2" destOrd="0" presId="urn:microsoft.com/office/officeart/2018/2/layout/IconVerticalSolidList"/>
    <dgm:cxn modelId="{35538688-EA06-4723-93E1-34C73D3978F9}" type="presParOf" srcId="{F9604F27-AAB2-44E3-8FA0-5003026D3873}" destId="{3F291588-7714-4C1C-B8F0-D243E1688903}" srcOrd="0" destOrd="0" presId="urn:microsoft.com/office/officeart/2018/2/layout/IconVerticalSolidList"/>
    <dgm:cxn modelId="{46BABFB0-B327-4030-A8A3-D9999E09B459}" type="presParOf" srcId="{F9604F27-AAB2-44E3-8FA0-5003026D3873}" destId="{A2B22776-695D-40E6-A8B7-1C3EC832FE89}" srcOrd="1" destOrd="0" presId="urn:microsoft.com/office/officeart/2018/2/layout/IconVerticalSolidList"/>
    <dgm:cxn modelId="{B91335FC-9D9E-4413-83C7-D7411449F50F}" type="presParOf" srcId="{F9604F27-AAB2-44E3-8FA0-5003026D3873}" destId="{7BD73FFA-3880-4A19-A424-A70DB2799678}" srcOrd="2" destOrd="0" presId="urn:microsoft.com/office/officeart/2018/2/layout/IconVerticalSolidList"/>
    <dgm:cxn modelId="{CAA44EB0-E6F8-4EC4-8F0D-E166B3C6C095}" type="presParOf" srcId="{F9604F27-AAB2-44E3-8FA0-5003026D3873}" destId="{D5EB0246-E547-4905-BE0D-B4F0605EC883}" srcOrd="3" destOrd="0" presId="urn:microsoft.com/office/officeart/2018/2/layout/IconVerticalSolidList"/>
    <dgm:cxn modelId="{735C0DD7-C746-4B3F-83FC-3D7D1603EEDE}" type="presParOf" srcId="{71933B89-C801-430B-8F4D-11DE3FCB7A7D}" destId="{962FCA01-E5FE-4785-82FF-4E8FEEECB363}" srcOrd="3" destOrd="0" presId="urn:microsoft.com/office/officeart/2018/2/layout/IconVerticalSolidList"/>
    <dgm:cxn modelId="{89A072EB-4FE9-4D0C-9D95-CCBE958E0439}" type="presParOf" srcId="{71933B89-C801-430B-8F4D-11DE3FCB7A7D}" destId="{8217B428-F9B8-4F17-826E-341A40647DBD}" srcOrd="4" destOrd="0" presId="urn:microsoft.com/office/officeart/2018/2/layout/IconVerticalSolidList"/>
    <dgm:cxn modelId="{DD1FF94E-2739-4847-A938-7622BBF8471B}" type="presParOf" srcId="{8217B428-F9B8-4F17-826E-341A40647DBD}" destId="{958FEEF4-1781-47AA-B84F-546B36EF3CED}" srcOrd="0" destOrd="0" presId="urn:microsoft.com/office/officeart/2018/2/layout/IconVerticalSolidList"/>
    <dgm:cxn modelId="{557BF388-B272-4DC6-A533-A65604D6D193}" type="presParOf" srcId="{8217B428-F9B8-4F17-826E-341A40647DBD}" destId="{6555354B-A79E-4851-A2A2-6D068FFDE0CB}" srcOrd="1" destOrd="0" presId="urn:microsoft.com/office/officeart/2018/2/layout/IconVerticalSolidList"/>
    <dgm:cxn modelId="{587940B0-E30A-4148-A423-218740894D20}" type="presParOf" srcId="{8217B428-F9B8-4F17-826E-341A40647DBD}" destId="{64359681-146C-4E32-83B6-9A8628A655D4}" srcOrd="2" destOrd="0" presId="urn:microsoft.com/office/officeart/2018/2/layout/IconVerticalSolidList"/>
    <dgm:cxn modelId="{AF6CAC03-7E78-471F-A033-42D09A8E8B33}" type="presParOf" srcId="{8217B428-F9B8-4F17-826E-341A40647DBD}" destId="{B7378A7B-8342-4177-AC7A-359492C5F258}" srcOrd="3" destOrd="0" presId="urn:microsoft.com/office/officeart/2018/2/layout/IconVerticalSolidList"/>
    <dgm:cxn modelId="{F5F0A56E-19CA-41C1-BB85-A80A166B3DE6}" type="presParOf" srcId="{8217B428-F9B8-4F17-826E-341A40647DBD}" destId="{99213748-81C5-4121-82E5-CC53D22786F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E8ABD0-C56B-4628-81E4-BA6C93AEEC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BFB64F-B825-4E6F-978F-5B7A4B645B16}">
      <dgm:prSet/>
      <dgm:spPr/>
      <dgm:t>
        <a:bodyPr/>
        <a:lstStyle/>
        <a:p>
          <a:r>
            <a:rPr lang="en-US"/>
            <a:t>Public issue tracker is needed</a:t>
          </a:r>
        </a:p>
      </dgm:t>
    </dgm:pt>
    <dgm:pt modelId="{F5EFD1F2-01DA-419D-B25D-E939B72C74FE}" type="parTrans" cxnId="{8043BFD8-C0F6-41DC-BEF8-E0CE28D920B5}">
      <dgm:prSet/>
      <dgm:spPr/>
      <dgm:t>
        <a:bodyPr/>
        <a:lstStyle/>
        <a:p>
          <a:endParaRPr lang="en-US"/>
        </a:p>
      </dgm:t>
    </dgm:pt>
    <dgm:pt modelId="{2B7C1CD4-5397-4AC6-8386-B200D5717AAE}" type="sibTrans" cxnId="{8043BFD8-C0F6-41DC-BEF8-E0CE28D920B5}">
      <dgm:prSet/>
      <dgm:spPr/>
      <dgm:t>
        <a:bodyPr/>
        <a:lstStyle/>
        <a:p>
          <a:endParaRPr lang="en-US"/>
        </a:p>
      </dgm:t>
    </dgm:pt>
    <dgm:pt modelId="{A473CFD6-322F-413A-9038-E8C2D7DBF2B3}">
      <dgm:prSet/>
      <dgm:spPr/>
      <dgm:t>
        <a:bodyPr/>
        <a:lstStyle/>
        <a:p>
          <a:r>
            <a:rPr lang="en-US"/>
            <a:t>Report bugs</a:t>
          </a:r>
        </a:p>
      </dgm:t>
    </dgm:pt>
    <dgm:pt modelId="{FA9D5BC0-C4A5-4A31-A8DD-45D16EF5E601}" type="parTrans" cxnId="{AE199C64-F0B4-4F38-B856-A4A9917B1B4D}">
      <dgm:prSet/>
      <dgm:spPr/>
      <dgm:t>
        <a:bodyPr/>
        <a:lstStyle/>
        <a:p>
          <a:endParaRPr lang="en-US"/>
        </a:p>
      </dgm:t>
    </dgm:pt>
    <dgm:pt modelId="{A82DF323-3875-41EA-9CE7-03B85664AD14}" type="sibTrans" cxnId="{AE199C64-F0B4-4F38-B856-A4A9917B1B4D}">
      <dgm:prSet/>
      <dgm:spPr/>
      <dgm:t>
        <a:bodyPr/>
        <a:lstStyle/>
        <a:p>
          <a:endParaRPr lang="en-US"/>
        </a:p>
      </dgm:t>
    </dgm:pt>
    <dgm:pt modelId="{04A8348D-3445-49D0-A9DD-E9652444D44D}">
      <dgm:prSet/>
      <dgm:spPr/>
      <dgm:t>
        <a:bodyPr/>
        <a:lstStyle/>
        <a:p>
          <a:r>
            <a:rPr lang="en-US"/>
            <a:t>Check the project activity</a:t>
          </a:r>
        </a:p>
      </dgm:t>
    </dgm:pt>
    <dgm:pt modelId="{CF067A65-5481-466F-BEA0-16C562E4A379}" type="parTrans" cxnId="{C67A40E2-5121-44C7-8F24-D4938FC46AD8}">
      <dgm:prSet/>
      <dgm:spPr/>
      <dgm:t>
        <a:bodyPr/>
        <a:lstStyle/>
        <a:p>
          <a:endParaRPr lang="en-US"/>
        </a:p>
      </dgm:t>
    </dgm:pt>
    <dgm:pt modelId="{107A8198-5B44-483F-AAD4-76551E1EE159}" type="sibTrans" cxnId="{C67A40E2-5121-44C7-8F24-D4938FC46AD8}">
      <dgm:prSet/>
      <dgm:spPr/>
      <dgm:t>
        <a:bodyPr/>
        <a:lstStyle/>
        <a:p>
          <a:endParaRPr lang="en-US"/>
        </a:p>
      </dgm:t>
    </dgm:pt>
    <dgm:pt modelId="{A73D2D69-A5A5-4136-AC6C-B8C1EC0A4227}">
      <dgm:prSet/>
      <dgm:spPr/>
      <dgm:t>
        <a:bodyPr/>
        <a:lstStyle/>
        <a:p>
          <a:r>
            <a:rPr lang="en-US"/>
            <a:t>Contribute</a:t>
          </a:r>
        </a:p>
      </dgm:t>
    </dgm:pt>
    <dgm:pt modelId="{1FC42BC5-F43D-4E00-AA8C-CAF58FA5538D}" type="parTrans" cxnId="{3047413F-DDE3-4D50-BA17-2434A68B7EE0}">
      <dgm:prSet/>
      <dgm:spPr/>
      <dgm:t>
        <a:bodyPr/>
        <a:lstStyle/>
        <a:p>
          <a:endParaRPr lang="en-US"/>
        </a:p>
      </dgm:t>
    </dgm:pt>
    <dgm:pt modelId="{6D8F3848-CC11-4AFA-93E5-76358784B24C}" type="sibTrans" cxnId="{3047413F-DDE3-4D50-BA17-2434A68B7EE0}">
      <dgm:prSet/>
      <dgm:spPr/>
      <dgm:t>
        <a:bodyPr/>
        <a:lstStyle/>
        <a:p>
          <a:endParaRPr lang="en-US"/>
        </a:p>
      </dgm:t>
    </dgm:pt>
    <dgm:pt modelId="{4A7C34B9-6DF4-4349-A64F-51E8B79DA89C}">
      <dgm:prSet/>
      <dgm:spPr/>
      <dgm:t>
        <a:bodyPr/>
        <a:lstStyle/>
        <a:p>
          <a:r>
            <a:rPr lang="en-US"/>
            <a:t>Curating the issue tracker is a constant and infinite task</a:t>
          </a:r>
        </a:p>
      </dgm:t>
    </dgm:pt>
    <dgm:pt modelId="{80241CA9-71F6-4171-B380-614E65E4CB63}" type="parTrans" cxnId="{20EBC63C-CA7F-4064-AE00-E20FBE2EB76D}">
      <dgm:prSet/>
      <dgm:spPr/>
      <dgm:t>
        <a:bodyPr/>
        <a:lstStyle/>
        <a:p>
          <a:endParaRPr lang="en-US"/>
        </a:p>
      </dgm:t>
    </dgm:pt>
    <dgm:pt modelId="{FDF08935-873C-478B-A0F7-FDF8326B8744}" type="sibTrans" cxnId="{20EBC63C-CA7F-4064-AE00-E20FBE2EB76D}">
      <dgm:prSet/>
      <dgm:spPr/>
      <dgm:t>
        <a:bodyPr/>
        <a:lstStyle/>
        <a:p>
          <a:endParaRPr lang="en-US"/>
        </a:p>
      </dgm:t>
    </dgm:pt>
    <dgm:pt modelId="{33821AA5-3B3E-41C6-ADFF-557928FE1D77}" type="pres">
      <dgm:prSet presAssocID="{85E8ABD0-C56B-4628-81E4-BA6C93AEEC80}" presName="root" presStyleCnt="0">
        <dgm:presLayoutVars>
          <dgm:dir/>
          <dgm:resizeHandles val="exact"/>
        </dgm:presLayoutVars>
      </dgm:prSet>
      <dgm:spPr/>
    </dgm:pt>
    <dgm:pt modelId="{6FD161F7-076D-4BE9-A25C-E393EAB316B5}" type="pres">
      <dgm:prSet presAssocID="{0BBFB64F-B825-4E6F-978F-5B7A4B645B16}" presName="compNode" presStyleCnt="0"/>
      <dgm:spPr/>
    </dgm:pt>
    <dgm:pt modelId="{48666CCE-339F-4D4D-AE81-81F15571B0CC}" type="pres">
      <dgm:prSet presAssocID="{0BBFB64F-B825-4E6F-978F-5B7A4B645B16}" presName="bgRect" presStyleLbl="bgShp" presStyleIdx="0" presStyleCnt="2"/>
      <dgm:spPr/>
    </dgm:pt>
    <dgm:pt modelId="{20BF1230-5BEB-47FB-98EB-BD082140317C}" type="pres">
      <dgm:prSet presAssocID="{0BBFB64F-B825-4E6F-978F-5B7A4B645B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9C82511-7C93-41F0-B6C0-858C2C9F7F6B}" type="pres">
      <dgm:prSet presAssocID="{0BBFB64F-B825-4E6F-978F-5B7A4B645B16}" presName="spaceRect" presStyleCnt="0"/>
      <dgm:spPr/>
    </dgm:pt>
    <dgm:pt modelId="{451ADBF5-8694-4A3A-8399-F80F6C4080C7}" type="pres">
      <dgm:prSet presAssocID="{0BBFB64F-B825-4E6F-978F-5B7A4B645B16}" presName="parTx" presStyleLbl="revTx" presStyleIdx="0" presStyleCnt="3">
        <dgm:presLayoutVars>
          <dgm:chMax val="0"/>
          <dgm:chPref val="0"/>
        </dgm:presLayoutVars>
      </dgm:prSet>
      <dgm:spPr/>
    </dgm:pt>
    <dgm:pt modelId="{C35B9276-EAC8-4BD7-A68C-B6347B1CD9BA}" type="pres">
      <dgm:prSet presAssocID="{0BBFB64F-B825-4E6F-978F-5B7A4B645B16}" presName="desTx" presStyleLbl="revTx" presStyleIdx="1" presStyleCnt="3">
        <dgm:presLayoutVars/>
      </dgm:prSet>
      <dgm:spPr/>
    </dgm:pt>
    <dgm:pt modelId="{F71D4DB3-4EAD-4A54-A907-8D6343EBF7DA}" type="pres">
      <dgm:prSet presAssocID="{2B7C1CD4-5397-4AC6-8386-B200D5717AAE}" presName="sibTrans" presStyleCnt="0"/>
      <dgm:spPr/>
    </dgm:pt>
    <dgm:pt modelId="{5110B97F-0153-49A7-B90D-311BC62E8EB8}" type="pres">
      <dgm:prSet presAssocID="{4A7C34B9-6DF4-4349-A64F-51E8B79DA89C}" presName="compNode" presStyleCnt="0"/>
      <dgm:spPr/>
    </dgm:pt>
    <dgm:pt modelId="{6435E532-191B-4A7F-B82B-50A88FF11E1E}" type="pres">
      <dgm:prSet presAssocID="{4A7C34B9-6DF4-4349-A64F-51E8B79DA89C}" presName="bgRect" presStyleLbl="bgShp" presStyleIdx="1" presStyleCnt="2"/>
      <dgm:spPr/>
    </dgm:pt>
    <dgm:pt modelId="{8C04DC0D-23BF-4539-A867-9A9723403A53}" type="pres">
      <dgm:prSet presAssocID="{4A7C34B9-6DF4-4349-A64F-51E8B79DA8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E04C42F-3CC9-44BA-A431-8A9943803A74}" type="pres">
      <dgm:prSet presAssocID="{4A7C34B9-6DF4-4349-A64F-51E8B79DA89C}" presName="spaceRect" presStyleCnt="0"/>
      <dgm:spPr/>
    </dgm:pt>
    <dgm:pt modelId="{DA165932-2CB3-44C4-9B63-AAA5ABDF904F}" type="pres">
      <dgm:prSet presAssocID="{4A7C34B9-6DF4-4349-A64F-51E8B79DA8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087931-A840-4FF4-8AD5-37EF95648158}" type="presOf" srcId="{A473CFD6-322F-413A-9038-E8C2D7DBF2B3}" destId="{C35B9276-EAC8-4BD7-A68C-B6347B1CD9BA}" srcOrd="0" destOrd="0" presId="urn:microsoft.com/office/officeart/2018/2/layout/IconVerticalSolidList"/>
    <dgm:cxn modelId="{20EBC63C-CA7F-4064-AE00-E20FBE2EB76D}" srcId="{85E8ABD0-C56B-4628-81E4-BA6C93AEEC80}" destId="{4A7C34B9-6DF4-4349-A64F-51E8B79DA89C}" srcOrd="1" destOrd="0" parTransId="{80241CA9-71F6-4171-B380-614E65E4CB63}" sibTransId="{FDF08935-873C-478B-A0F7-FDF8326B8744}"/>
    <dgm:cxn modelId="{3047413F-DDE3-4D50-BA17-2434A68B7EE0}" srcId="{0BBFB64F-B825-4E6F-978F-5B7A4B645B16}" destId="{A73D2D69-A5A5-4136-AC6C-B8C1EC0A4227}" srcOrd="2" destOrd="0" parTransId="{1FC42BC5-F43D-4E00-AA8C-CAF58FA5538D}" sibTransId="{6D8F3848-CC11-4AFA-93E5-76358784B24C}"/>
    <dgm:cxn modelId="{BFE22C46-CE2F-4107-A372-C89C073EA1DE}" type="presOf" srcId="{0BBFB64F-B825-4E6F-978F-5B7A4B645B16}" destId="{451ADBF5-8694-4A3A-8399-F80F6C4080C7}" srcOrd="0" destOrd="0" presId="urn:microsoft.com/office/officeart/2018/2/layout/IconVerticalSolidList"/>
    <dgm:cxn modelId="{821B5761-36E6-4F1D-A54A-054CA510CCF0}" type="presOf" srcId="{A73D2D69-A5A5-4136-AC6C-B8C1EC0A4227}" destId="{C35B9276-EAC8-4BD7-A68C-B6347B1CD9BA}" srcOrd="0" destOrd="2" presId="urn:microsoft.com/office/officeart/2018/2/layout/IconVerticalSolidList"/>
    <dgm:cxn modelId="{AE199C64-F0B4-4F38-B856-A4A9917B1B4D}" srcId="{0BBFB64F-B825-4E6F-978F-5B7A4B645B16}" destId="{A473CFD6-322F-413A-9038-E8C2D7DBF2B3}" srcOrd="0" destOrd="0" parTransId="{FA9D5BC0-C4A5-4A31-A8DD-45D16EF5E601}" sibTransId="{A82DF323-3875-41EA-9CE7-03B85664AD14}"/>
    <dgm:cxn modelId="{291B90C3-97AE-41F5-AB6A-CE863E442575}" type="presOf" srcId="{85E8ABD0-C56B-4628-81E4-BA6C93AEEC80}" destId="{33821AA5-3B3E-41C6-ADFF-557928FE1D77}" srcOrd="0" destOrd="0" presId="urn:microsoft.com/office/officeart/2018/2/layout/IconVerticalSolidList"/>
    <dgm:cxn modelId="{505CF8C5-C665-4449-9791-2D2BEE225055}" type="presOf" srcId="{04A8348D-3445-49D0-A9DD-E9652444D44D}" destId="{C35B9276-EAC8-4BD7-A68C-B6347B1CD9BA}" srcOrd="0" destOrd="1" presId="urn:microsoft.com/office/officeart/2018/2/layout/IconVerticalSolidList"/>
    <dgm:cxn modelId="{8043BFD8-C0F6-41DC-BEF8-E0CE28D920B5}" srcId="{85E8ABD0-C56B-4628-81E4-BA6C93AEEC80}" destId="{0BBFB64F-B825-4E6F-978F-5B7A4B645B16}" srcOrd="0" destOrd="0" parTransId="{F5EFD1F2-01DA-419D-B25D-E939B72C74FE}" sibTransId="{2B7C1CD4-5397-4AC6-8386-B200D5717AAE}"/>
    <dgm:cxn modelId="{C67A40E2-5121-44C7-8F24-D4938FC46AD8}" srcId="{0BBFB64F-B825-4E6F-978F-5B7A4B645B16}" destId="{04A8348D-3445-49D0-A9DD-E9652444D44D}" srcOrd="1" destOrd="0" parTransId="{CF067A65-5481-466F-BEA0-16C562E4A379}" sibTransId="{107A8198-5B44-483F-AAD4-76551E1EE159}"/>
    <dgm:cxn modelId="{450C2AEF-97F6-41D8-A68B-D09B3B42434D}" type="presOf" srcId="{4A7C34B9-6DF4-4349-A64F-51E8B79DA89C}" destId="{DA165932-2CB3-44C4-9B63-AAA5ABDF904F}" srcOrd="0" destOrd="0" presId="urn:microsoft.com/office/officeart/2018/2/layout/IconVerticalSolidList"/>
    <dgm:cxn modelId="{203DBBF6-DA85-4916-93BA-13CC016880DF}" type="presParOf" srcId="{33821AA5-3B3E-41C6-ADFF-557928FE1D77}" destId="{6FD161F7-076D-4BE9-A25C-E393EAB316B5}" srcOrd="0" destOrd="0" presId="urn:microsoft.com/office/officeart/2018/2/layout/IconVerticalSolidList"/>
    <dgm:cxn modelId="{44E5F9FB-34CF-468A-BC6E-58B2DFAA679D}" type="presParOf" srcId="{6FD161F7-076D-4BE9-A25C-E393EAB316B5}" destId="{48666CCE-339F-4D4D-AE81-81F15571B0CC}" srcOrd="0" destOrd="0" presId="urn:microsoft.com/office/officeart/2018/2/layout/IconVerticalSolidList"/>
    <dgm:cxn modelId="{83E39563-D12E-4571-886F-683059FB49FE}" type="presParOf" srcId="{6FD161F7-076D-4BE9-A25C-E393EAB316B5}" destId="{20BF1230-5BEB-47FB-98EB-BD082140317C}" srcOrd="1" destOrd="0" presId="urn:microsoft.com/office/officeart/2018/2/layout/IconVerticalSolidList"/>
    <dgm:cxn modelId="{6E1C3A6F-2502-405A-8EEC-B57133FA6F1A}" type="presParOf" srcId="{6FD161F7-076D-4BE9-A25C-E393EAB316B5}" destId="{89C82511-7C93-41F0-B6C0-858C2C9F7F6B}" srcOrd="2" destOrd="0" presId="urn:microsoft.com/office/officeart/2018/2/layout/IconVerticalSolidList"/>
    <dgm:cxn modelId="{CAC88988-3FB0-48D8-A8D1-3DB544C15AA2}" type="presParOf" srcId="{6FD161F7-076D-4BE9-A25C-E393EAB316B5}" destId="{451ADBF5-8694-4A3A-8399-F80F6C4080C7}" srcOrd="3" destOrd="0" presId="urn:microsoft.com/office/officeart/2018/2/layout/IconVerticalSolidList"/>
    <dgm:cxn modelId="{2F4231FD-1D5E-4664-A0D6-E7CD8253DAA8}" type="presParOf" srcId="{6FD161F7-076D-4BE9-A25C-E393EAB316B5}" destId="{C35B9276-EAC8-4BD7-A68C-B6347B1CD9BA}" srcOrd="4" destOrd="0" presId="urn:microsoft.com/office/officeart/2018/2/layout/IconVerticalSolidList"/>
    <dgm:cxn modelId="{2C5542C0-E4F7-4536-950A-2EF91E367F1E}" type="presParOf" srcId="{33821AA5-3B3E-41C6-ADFF-557928FE1D77}" destId="{F71D4DB3-4EAD-4A54-A907-8D6343EBF7DA}" srcOrd="1" destOrd="0" presId="urn:microsoft.com/office/officeart/2018/2/layout/IconVerticalSolidList"/>
    <dgm:cxn modelId="{A13AAE64-66ED-4487-92D7-8FBCD108335E}" type="presParOf" srcId="{33821AA5-3B3E-41C6-ADFF-557928FE1D77}" destId="{5110B97F-0153-49A7-B90D-311BC62E8EB8}" srcOrd="2" destOrd="0" presId="urn:microsoft.com/office/officeart/2018/2/layout/IconVerticalSolidList"/>
    <dgm:cxn modelId="{B4B143D7-FF3B-49AB-A55C-AB8659E5D768}" type="presParOf" srcId="{5110B97F-0153-49A7-B90D-311BC62E8EB8}" destId="{6435E532-191B-4A7F-B82B-50A88FF11E1E}" srcOrd="0" destOrd="0" presId="urn:microsoft.com/office/officeart/2018/2/layout/IconVerticalSolidList"/>
    <dgm:cxn modelId="{1D7DE42D-A294-40DC-BE92-78C372771C27}" type="presParOf" srcId="{5110B97F-0153-49A7-B90D-311BC62E8EB8}" destId="{8C04DC0D-23BF-4539-A867-9A9723403A53}" srcOrd="1" destOrd="0" presId="urn:microsoft.com/office/officeart/2018/2/layout/IconVerticalSolidList"/>
    <dgm:cxn modelId="{BF8CC3A1-81F8-46D1-A82C-214B66DC0B3C}" type="presParOf" srcId="{5110B97F-0153-49A7-B90D-311BC62E8EB8}" destId="{EE04C42F-3CC9-44BA-A431-8A9943803A74}" srcOrd="2" destOrd="0" presId="urn:microsoft.com/office/officeart/2018/2/layout/IconVerticalSolidList"/>
    <dgm:cxn modelId="{71560262-F165-4B6F-9502-C5C76E7A48A1}" type="presParOf" srcId="{5110B97F-0153-49A7-B90D-311BC62E8EB8}" destId="{DA165932-2CB3-44C4-9B63-AAA5ABDF90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3C42D0-026B-4FF8-B575-7BF8EDCA6159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77C99D-8DDE-4048-964D-8DCA6117D908}">
      <dgm:prSet/>
      <dgm:spPr/>
      <dgm:t>
        <a:bodyPr/>
        <a:lstStyle/>
        <a:p>
          <a:r>
            <a:rPr lang="en-US"/>
            <a:t>You MUST have your code in a version control system</a:t>
          </a:r>
        </a:p>
      </dgm:t>
    </dgm:pt>
    <dgm:pt modelId="{2084F70F-17FD-42F9-A1CA-ED1283F92D31}" type="parTrans" cxnId="{D018BE72-C17C-4689-901D-0FD063C8CBB2}">
      <dgm:prSet/>
      <dgm:spPr/>
      <dgm:t>
        <a:bodyPr/>
        <a:lstStyle/>
        <a:p>
          <a:endParaRPr lang="en-US"/>
        </a:p>
      </dgm:t>
    </dgm:pt>
    <dgm:pt modelId="{BC121B3E-47B1-4B90-A714-F454014B2CBF}" type="sibTrans" cxnId="{D018BE72-C17C-4689-901D-0FD063C8CBB2}">
      <dgm:prSet/>
      <dgm:spPr/>
      <dgm:t>
        <a:bodyPr/>
        <a:lstStyle/>
        <a:p>
          <a:endParaRPr lang="en-US"/>
        </a:p>
      </dgm:t>
    </dgm:pt>
    <dgm:pt modelId="{0C47E235-98B1-4B2F-89D3-062FA526055B}">
      <dgm:prSet/>
      <dgm:spPr/>
      <dgm:t>
        <a:bodyPr/>
        <a:lstStyle/>
        <a:p>
          <a:r>
            <a:rPr lang="en-US"/>
            <a:t>For GitHub it is easy, we know</a:t>
          </a:r>
        </a:p>
      </dgm:t>
    </dgm:pt>
    <dgm:pt modelId="{AFCB899B-4748-433E-8401-3CDE7CFE8AF6}" type="parTrans" cxnId="{7D5C7D8A-35A5-4F85-8243-EE62AD6C18CC}">
      <dgm:prSet/>
      <dgm:spPr/>
      <dgm:t>
        <a:bodyPr/>
        <a:lstStyle/>
        <a:p>
          <a:endParaRPr lang="en-US"/>
        </a:p>
      </dgm:t>
    </dgm:pt>
    <dgm:pt modelId="{43240902-D02B-45CD-808F-3B46484DE567}" type="sibTrans" cxnId="{7D5C7D8A-35A5-4F85-8243-EE62AD6C18CC}">
      <dgm:prSet/>
      <dgm:spPr/>
      <dgm:t>
        <a:bodyPr/>
        <a:lstStyle/>
        <a:p>
          <a:endParaRPr lang="en-US"/>
        </a:p>
      </dgm:t>
    </dgm:pt>
    <dgm:pt modelId="{9749F374-E9D4-4D34-A55C-B7EC4C280D0D}">
      <dgm:prSet/>
      <dgm:spPr/>
      <dgm:t>
        <a:bodyPr/>
        <a:lstStyle/>
        <a:p>
          <a:r>
            <a:rPr lang="en-US"/>
            <a:t>It is not only about having it</a:t>
          </a:r>
        </a:p>
      </dgm:t>
    </dgm:pt>
    <dgm:pt modelId="{938D9444-72EB-449C-A629-4CD4AEBAAD7F}" type="parTrans" cxnId="{60CB4534-D4A5-4E0A-B188-5CD88C450687}">
      <dgm:prSet/>
      <dgm:spPr/>
      <dgm:t>
        <a:bodyPr/>
        <a:lstStyle/>
        <a:p>
          <a:endParaRPr lang="en-US"/>
        </a:p>
      </dgm:t>
    </dgm:pt>
    <dgm:pt modelId="{07794ED8-135C-4F11-A5A2-682957F028F7}" type="sibTrans" cxnId="{60CB4534-D4A5-4E0A-B188-5CD88C450687}">
      <dgm:prSet/>
      <dgm:spPr/>
      <dgm:t>
        <a:bodyPr/>
        <a:lstStyle/>
        <a:p>
          <a:endParaRPr lang="en-US"/>
        </a:p>
      </dgm:t>
    </dgm:pt>
    <dgm:pt modelId="{1A4E85C7-A74C-489C-A30D-FA82221A08C8}">
      <dgm:prSet/>
      <dgm:spPr/>
      <dgm:t>
        <a:bodyPr/>
        <a:lstStyle/>
        <a:p>
          <a:r>
            <a:rPr lang="en-US"/>
            <a:t>Maintaining</a:t>
          </a:r>
        </a:p>
      </dgm:t>
    </dgm:pt>
    <dgm:pt modelId="{EE637573-584E-48C9-A440-6D11CAF61600}" type="parTrans" cxnId="{D1542E2B-1AA5-4C0C-94DF-13CF8356B405}">
      <dgm:prSet/>
      <dgm:spPr/>
      <dgm:t>
        <a:bodyPr/>
        <a:lstStyle/>
        <a:p>
          <a:endParaRPr lang="en-US"/>
        </a:p>
      </dgm:t>
    </dgm:pt>
    <dgm:pt modelId="{3F327802-87FD-4A14-82F7-9291E45B6733}" type="sibTrans" cxnId="{D1542E2B-1AA5-4C0C-94DF-13CF8356B405}">
      <dgm:prSet/>
      <dgm:spPr/>
      <dgm:t>
        <a:bodyPr/>
        <a:lstStyle/>
        <a:p>
          <a:endParaRPr lang="en-US"/>
        </a:p>
      </dgm:t>
    </dgm:pt>
    <dgm:pt modelId="{CA748E32-F961-4513-BF80-47C04CA62566}">
      <dgm:prSet/>
      <dgm:spPr/>
      <dgm:t>
        <a:bodyPr/>
        <a:lstStyle/>
        <a:p>
          <a:r>
            <a:rPr lang="en-US"/>
            <a:t>Receiving/reviewing code</a:t>
          </a:r>
        </a:p>
      </dgm:t>
    </dgm:pt>
    <dgm:pt modelId="{3AB57E50-F37B-4965-8899-71B3DAEA2D82}" type="parTrans" cxnId="{BA391A74-07AD-411F-850B-39D726853938}">
      <dgm:prSet/>
      <dgm:spPr/>
      <dgm:t>
        <a:bodyPr/>
        <a:lstStyle/>
        <a:p>
          <a:endParaRPr lang="en-US"/>
        </a:p>
      </dgm:t>
    </dgm:pt>
    <dgm:pt modelId="{2B9F990D-8366-4E20-9E73-6F64AE1031F6}" type="sibTrans" cxnId="{BA391A74-07AD-411F-850B-39D726853938}">
      <dgm:prSet/>
      <dgm:spPr/>
      <dgm:t>
        <a:bodyPr/>
        <a:lstStyle/>
        <a:p>
          <a:endParaRPr lang="en-US"/>
        </a:p>
      </dgm:t>
    </dgm:pt>
    <dgm:pt modelId="{9B5D4454-71C2-4C81-89CF-B0E4017D048C}">
      <dgm:prSet/>
      <dgm:spPr/>
      <dgm:t>
        <a:bodyPr/>
        <a:lstStyle/>
        <a:p>
          <a:r>
            <a:rPr lang="en-US"/>
            <a:t>Use the same way as ANYONE needs to use</a:t>
          </a:r>
        </a:p>
      </dgm:t>
    </dgm:pt>
    <dgm:pt modelId="{AE772BE1-E286-4B0D-BF57-F44774BE8EB7}" type="parTrans" cxnId="{D633B09E-3556-49E8-86CB-71B517F5D876}">
      <dgm:prSet/>
      <dgm:spPr/>
      <dgm:t>
        <a:bodyPr/>
        <a:lstStyle/>
        <a:p>
          <a:endParaRPr lang="en-US"/>
        </a:p>
      </dgm:t>
    </dgm:pt>
    <dgm:pt modelId="{0C2B0671-E467-4762-977B-56E0C2A2D889}" type="sibTrans" cxnId="{D633B09E-3556-49E8-86CB-71B517F5D876}">
      <dgm:prSet/>
      <dgm:spPr/>
      <dgm:t>
        <a:bodyPr/>
        <a:lstStyle/>
        <a:p>
          <a:endParaRPr lang="en-US"/>
        </a:p>
      </dgm:t>
    </dgm:pt>
    <dgm:pt modelId="{365D04E0-2230-714E-B8C4-677D422D2913}" type="pres">
      <dgm:prSet presAssocID="{683C42D0-026B-4FF8-B575-7BF8EDCA6159}" presName="linear" presStyleCnt="0">
        <dgm:presLayoutVars>
          <dgm:dir/>
          <dgm:animLvl val="lvl"/>
          <dgm:resizeHandles val="exact"/>
        </dgm:presLayoutVars>
      </dgm:prSet>
      <dgm:spPr/>
    </dgm:pt>
    <dgm:pt modelId="{2B19F91F-BB49-AF47-BE3E-57F79F5CFEB6}" type="pres">
      <dgm:prSet presAssocID="{9A77C99D-8DDE-4048-964D-8DCA6117D908}" presName="parentLin" presStyleCnt="0"/>
      <dgm:spPr/>
    </dgm:pt>
    <dgm:pt modelId="{91DF30B2-769C-D14F-895F-D84F16630A5E}" type="pres">
      <dgm:prSet presAssocID="{9A77C99D-8DDE-4048-964D-8DCA6117D908}" presName="parentLeftMargin" presStyleLbl="node1" presStyleIdx="0" presStyleCnt="2"/>
      <dgm:spPr/>
    </dgm:pt>
    <dgm:pt modelId="{E03080FF-B947-CF49-91FF-DEC717EA7495}" type="pres">
      <dgm:prSet presAssocID="{9A77C99D-8DDE-4048-964D-8DCA6117D9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A3CCF-3A28-BE4F-83B4-B708258D443C}" type="pres">
      <dgm:prSet presAssocID="{9A77C99D-8DDE-4048-964D-8DCA6117D908}" presName="negativeSpace" presStyleCnt="0"/>
      <dgm:spPr/>
    </dgm:pt>
    <dgm:pt modelId="{5992724D-2778-C747-BF15-23D4E98E056C}" type="pres">
      <dgm:prSet presAssocID="{9A77C99D-8DDE-4048-964D-8DCA6117D908}" presName="childText" presStyleLbl="conFgAcc1" presStyleIdx="0" presStyleCnt="2">
        <dgm:presLayoutVars>
          <dgm:bulletEnabled val="1"/>
        </dgm:presLayoutVars>
      </dgm:prSet>
      <dgm:spPr/>
    </dgm:pt>
    <dgm:pt modelId="{E9948B7A-D96C-9E45-ABE8-6D18622BA02E}" type="pres">
      <dgm:prSet presAssocID="{BC121B3E-47B1-4B90-A714-F454014B2CBF}" presName="spaceBetweenRectangles" presStyleCnt="0"/>
      <dgm:spPr/>
    </dgm:pt>
    <dgm:pt modelId="{5F59A163-4277-C142-9C04-F7AEBF1BD6F6}" type="pres">
      <dgm:prSet presAssocID="{9749F374-E9D4-4D34-A55C-B7EC4C280D0D}" presName="parentLin" presStyleCnt="0"/>
      <dgm:spPr/>
    </dgm:pt>
    <dgm:pt modelId="{E3676183-D12B-EE4D-956C-54085683DD96}" type="pres">
      <dgm:prSet presAssocID="{9749F374-E9D4-4D34-A55C-B7EC4C280D0D}" presName="parentLeftMargin" presStyleLbl="node1" presStyleIdx="0" presStyleCnt="2"/>
      <dgm:spPr/>
    </dgm:pt>
    <dgm:pt modelId="{27293637-50A5-1E40-BE33-091070604AB5}" type="pres">
      <dgm:prSet presAssocID="{9749F374-E9D4-4D34-A55C-B7EC4C280D0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499F2D-8AC6-D240-A854-661EF15AB861}" type="pres">
      <dgm:prSet presAssocID="{9749F374-E9D4-4D34-A55C-B7EC4C280D0D}" presName="negativeSpace" presStyleCnt="0"/>
      <dgm:spPr/>
    </dgm:pt>
    <dgm:pt modelId="{97DFF930-5EB0-6346-876A-CB31E2B11431}" type="pres">
      <dgm:prSet presAssocID="{9749F374-E9D4-4D34-A55C-B7EC4C280D0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9BAD23-3AB8-F44B-9C7D-AA70D8B201D0}" type="presOf" srcId="{1A4E85C7-A74C-489C-A30D-FA82221A08C8}" destId="{97DFF930-5EB0-6346-876A-CB31E2B11431}" srcOrd="0" destOrd="0" presId="urn:microsoft.com/office/officeart/2005/8/layout/list1"/>
    <dgm:cxn modelId="{D1542E2B-1AA5-4C0C-94DF-13CF8356B405}" srcId="{9749F374-E9D4-4D34-A55C-B7EC4C280D0D}" destId="{1A4E85C7-A74C-489C-A30D-FA82221A08C8}" srcOrd="0" destOrd="0" parTransId="{EE637573-584E-48C9-A440-6D11CAF61600}" sibTransId="{3F327802-87FD-4A14-82F7-9291E45B6733}"/>
    <dgm:cxn modelId="{60CB4534-D4A5-4E0A-B188-5CD88C450687}" srcId="{683C42D0-026B-4FF8-B575-7BF8EDCA6159}" destId="{9749F374-E9D4-4D34-A55C-B7EC4C280D0D}" srcOrd="1" destOrd="0" parTransId="{938D9444-72EB-449C-A629-4CD4AEBAAD7F}" sibTransId="{07794ED8-135C-4F11-A5A2-682957F028F7}"/>
    <dgm:cxn modelId="{0F162936-36CC-E443-8235-371D8F6C06B9}" type="presOf" srcId="{9B5D4454-71C2-4C81-89CF-B0E4017D048C}" destId="{97DFF930-5EB0-6346-876A-CB31E2B11431}" srcOrd="0" destOrd="2" presId="urn:microsoft.com/office/officeart/2005/8/layout/list1"/>
    <dgm:cxn modelId="{05D2DD36-A749-1445-978E-08E7E5B8049A}" type="presOf" srcId="{0C47E235-98B1-4B2F-89D3-062FA526055B}" destId="{5992724D-2778-C747-BF15-23D4E98E056C}" srcOrd="0" destOrd="0" presId="urn:microsoft.com/office/officeart/2005/8/layout/list1"/>
    <dgm:cxn modelId="{D0B22B5D-856D-DA4A-A0FB-89F228AB099D}" type="presOf" srcId="{CA748E32-F961-4513-BF80-47C04CA62566}" destId="{97DFF930-5EB0-6346-876A-CB31E2B11431}" srcOrd="0" destOrd="1" presId="urn:microsoft.com/office/officeart/2005/8/layout/list1"/>
    <dgm:cxn modelId="{D018BE72-C17C-4689-901D-0FD063C8CBB2}" srcId="{683C42D0-026B-4FF8-B575-7BF8EDCA6159}" destId="{9A77C99D-8DDE-4048-964D-8DCA6117D908}" srcOrd="0" destOrd="0" parTransId="{2084F70F-17FD-42F9-A1CA-ED1283F92D31}" sibTransId="{BC121B3E-47B1-4B90-A714-F454014B2CBF}"/>
    <dgm:cxn modelId="{BA391A74-07AD-411F-850B-39D726853938}" srcId="{9749F374-E9D4-4D34-A55C-B7EC4C280D0D}" destId="{CA748E32-F961-4513-BF80-47C04CA62566}" srcOrd="1" destOrd="0" parTransId="{3AB57E50-F37B-4965-8899-71B3DAEA2D82}" sibTransId="{2B9F990D-8366-4E20-9E73-6F64AE1031F6}"/>
    <dgm:cxn modelId="{A6C6C077-BDA1-C348-8BA3-A8666A292742}" type="presOf" srcId="{9A77C99D-8DDE-4048-964D-8DCA6117D908}" destId="{E03080FF-B947-CF49-91FF-DEC717EA7495}" srcOrd="1" destOrd="0" presId="urn:microsoft.com/office/officeart/2005/8/layout/list1"/>
    <dgm:cxn modelId="{7D5C7D8A-35A5-4F85-8243-EE62AD6C18CC}" srcId="{9A77C99D-8DDE-4048-964D-8DCA6117D908}" destId="{0C47E235-98B1-4B2F-89D3-062FA526055B}" srcOrd="0" destOrd="0" parTransId="{AFCB899B-4748-433E-8401-3CDE7CFE8AF6}" sibTransId="{43240902-D02B-45CD-808F-3B46484DE567}"/>
    <dgm:cxn modelId="{D633B09E-3556-49E8-86CB-71B517F5D876}" srcId="{9749F374-E9D4-4D34-A55C-B7EC4C280D0D}" destId="{9B5D4454-71C2-4C81-89CF-B0E4017D048C}" srcOrd="2" destOrd="0" parTransId="{AE772BE1-E286-4B0D-BF57-F44774BE8EB7}" sibTransId="{0C2B0671-E467-4762-977B-56E0C2A2D889}"/>
    <dgm:cxn modelId="{FE4BBBA0-4BF9-D94A-81D9-03F21A960A59}" type="presOf" srcId="{9749F374-E9D4-4D34-A55C-B7EC4C280D0D}" destId="{27293637-50A5-1E40-BE33-091070604AB5}" srcOrd="1" destOrd="0" presId="urn:microsoft.com/office/officeart/2005/8/layout/list1"/>
    <dgm:cxn modelId="{5A028FA4-9EDC-D045-8275-0A0E5EFC5B3A}" type="presOf" srcId="{683C42D0-026B-4FF8-B575-7BF8EDCA6159}" destId="{365D04E0-2230-714E-B8C4-677D422D2913}" srcOrd="0" destOrd="0" presId="urn:microsoft.com/office/officeart/2005/8/layout/list1"/>
    <dgm:cxn modelId="{28034ECD-56F1-214C-B3A1-DECE777E56B2}" type="presOf" srcId="{9A77C99D-8DDE-4048-964D-8DCA6117D908}" destId="{91DF30B2-769C-D14F-895F-D84F16630A5E}" srcOrd="0" destOrd="0" presId="urn:microsoft.com/office/officeart/2005/8/layout/list1"/>
    <dgm:cxn modelId="{3C1A07F5-1E1C-1E4A-818A-7009A0523B73}" type="presOf" srcId="{9749F374-E9D4-4D34-A55C-B7EC4C280D0D}" destId="{E3676183-D12B-EE4D-956C-54085683DD96}" srcOrd="0" destOrd="0" presId="urn:microsoft.com/office/officeart/2005/8/layout/list1"/>
    <dgm:cxn modelId="{4575FFFB-B2BE-9041-8230-88A694DACE89}" type="presParOf" srcId="{365D04E0-2230-714E-B8C4-677D422D2913}" destId="{2B19F91F-BB49-AF47-BE3E-57F79F5CFEB6}" srcOrd="0" destOrd="0" presId="urn:microsoft.com/office/officeart/2005/8/layout/list1"/>
    <dgm:cxn modelId="{C99DADA2-D831-2240-AB97-8F660F5189FE}" type="presParOf" srcId="{2B19F91F-BB49-AF47-BE3E-57F79F5CFEB6}" destId="{91DF30B2-769C-D14F-895F-D84F16630A5E}" srcOrd="0" destOrd="0" presId="urn:microsoft.com/office/officeart/2005/8/layout/list1"/>
    <dgm:cxn modelId="{BE6C15E1-7827-094A-92C3-97A28C08AEBC}" type="presParOf" srcId="{2B19F91F-BB49-AF47-BE3E-57F79F5CFEB6}" destId="{E03080FF-B947-CF49-91FF-DEC717EA7495}" srcOrd="1" destOrd="0" presId="urn:microsoft.com/office/officeart/2005/8/layout/list1"/>
    <dgm:cxn modelId="{0F38C376-A75A-1443-AA2D-2484C1D7AB6B}" type="presParOf" srcId="{365D04E0-2230-714E-B8C4-677D422D2913}" destId="{A75A3CCF-3A28-BE4F-83B4-B708258D443C}" srcOrd="1" destOrd="0" presId="urn:microsoft.com/office/officeart/2005/8/layout/list1"/>
    <dgm:cxn modelId="{8C69B1DD-1465-4441-AA6B-8BC0EB30534C}" type="presParOf" srcId="{365D04E0-2230-714E-B8C4-677D422D2913}" destId="{5992724D-2778-C747-BF15-23D4E98E056C}" srcOrd="2" destOrd="0" presId="urn:microsoft.com/office/officeart/2005/8/layout/list1"/>
    <dgm:cxn modelId="{E5B38617-4822-EA4A-8552-30C0455366E5}" type="presParOf" srcId="{365D04E0-2230-714E-B8C4-677D422D2913}" destId="{E9948B7A-D96C-9E45-ABE8-6D18622BA02E}" srcOrd="3" destOrd="0" presId="urn:microsoft.com/office/officeart/2005/8/layout/list1"/>
    <dgm:cxn modelId="{50DFBC15-28C9-EC40-B905-E38ECC497ADD}" type="presParOf" srcId="{365D04E0-2230-714E-B8C4-677D422D2913}" destId="{5F59A163-4277-C142-9C04-F7AEBF1BD6F6}" srcOrd="4" destOrd="0" presId="urn:microsoft.com/office/officeart/2005/8/layout/list1"/>
    <dgm:cxn modelId="{69860467-7034-EC43-8548-EC6A599EDB57}" type="presParOf" srcId="{5F59A163-4277-C142-9C04-F7AEBF1BD6F6}" destId="{E3676183-D12B-EE4D-956C-54085683DD96}" srcOrd="0" destOrd="0" presId="urn:microsoft.com/office/officeart/2005/8/layout/list1"/>
    <dgm:cxn modelId="{211B5EC4-B264-4C45-8A9F-47186D5DFE55}" type="presParOf" srcId="{5F59A163-4277-C142-9C04-F7AEBF1BD6F6}" destId="{27293637-50A5-1E40-BE33-091070604AB5}" srcOrd="1" destOrd="0" presId="urn:microsoft.com/office/officeart/2005/8/layout/list1"/>
    <dgm:cxn modelId="{57AA8CB3-F94B-4A47-A249-A809410AF20A}" type="presParOf" srcId="{365D04E0-2230-714E-B8C4-677D422D2913}" destId="{B8499F2D-8AC6-D240-A854-661EF15AB861}" srcOrd="5" destOrd="0" presId="urn:microsoft.com/office/officeart/2005/8/layout/list1"/>
    <dgm:cxn modelId="{7557A980-5FF9-FA40-9ABD-13890F40BBC4}" type="presParOf" srcId="{365D04E0-2230-714E-B8C4-677D422D2913}" destId="{97DFF930-5EB0-6346-876A-CB31E2B1143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6D9E45-87B0-4D9B-A1D2-A1BF706C9B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252280-7093-42DF-ABAA-C4385C52F6DD}">
      <dgm:prSet/>
      <dgm:spPr/>
      <dgm:t>
        <a:bodyPr/>
        <a:lstStyle/>
        <a:p>
          <a:r>
            <a:rPr lang="en-US"/>
            <a:t>More than the Issue Tracker</a:t>
          </a:r>
        </a:p>
      </dgm:t>
    </dgm:pt>
    <dgm:pt modelId="{C3D8EC86-FF75-436E-BD15-F5E22130117C}" type="parTrans" cxnId="{EC71D57D-3BC3-432E-9869-9C9EA5234754}">
      <dgm:prSet/>
      <dgm:spPr/>
      <dgm:t>
        <a:bodyPr/>
        <a:lstStyle/>
        <a:p>
          <a:endParaRPr lang="en-US"/>
        </a:p>
      </dgm:t>
    </dgm:pt>
    <dgm:pt modelId="{AB32085B-6C93-4E0C-8AA2-06D70E83F79C}" type="sibTrans" cxnId="{EC71D57D-3BC3-432E-9869-9C9EA5234754}">
      <dgm:prSet/>
      <dgm:spPr/>
      <dgm:t>
        <a:bodyPr/>
        <a:lstStyle/>
        <a:p>
          <a:endParaRPr lang="en-US"/>
        </a:p>
      </dgm:t>
    </dgm:pt>
    <dgm:pt modelId="{88561A0B-6B6E-43F5-B4E3-FCB995CDC572}">
      <dgm:prSet/>
      <dgm:spPr/>
      <dgm:t>
        <a:bodyPr/>
        <a:lstStyle/>
        <a:p>
          <a:r>
            <a:rPr lang="en-US"/>
            <a:t>Open Source is a collaborative endeavor</a:t>
          </a:r>
        </a:p>
      </dgm:t>
    </dgm:pt>
    <dgm:pt modelId="{F6FC3803-618D-46A4-A9CD-386C86F0DBFB}" type="parTrans" cxnId="{6A34D79E-1B69-4C04-BE20-BE3D71F4F1DC}">
      <dgm:prSet/>
      <dgm:spPr/>
      <dgm:t>
        <a:bodyPr/>
        <a:lstStyle/>
        <a:p>
          <a:endParaRPr lang="en-US"/>
        </a:p>
      </dgm:t>
    </dgm:pt>
    <dgm:pt modelId="{B959DDB7-9A63-4B0F-9E66-303A08DE0082}" type="sibTrans" cxnId="{6A34D79E-1B69-4C04-BE20-BE3D71F4F1DC}">
      <dgm:prSet/>
      <dgm:spPr/>
      <dgm:t>
        <a:bodyPr/>
        <a:lstStyle/>
        <a:p>
          <a:endParaRPr lang="en-US"/>
        </a:p>
      </dgm:t>
    </dgm:pt>
    <dgm:pt modelId="{4959E033-C958-4911-8A13-51D86BBBA146}">
      <dgm:prSet/>
      <dgm:spPr/>
      <dgm:t>
        <a:bodyPr/>
        <a:lstStyle/>
        <a:p>
          <a:r>
            <a:rPr lang="en-US"/>
            <a:t>Communication is key</a:t>
          </a:r>
        </a:p>
      </dgm:t>
    </dgm:pt>
    <dgm:pt modelId="{ABBF0AC4-9376-4D26-AEC2-2D128527A1DF}" type="parTrans" cxnId="{7A132865-691C-4BF8-9CBF-C002E14C99FA}">
      <dgm:prSet/>
      <dgm:spPr/>
      <dgm:t>
        <a:bodyPr/>
        <a:lstStyle/>
        <a:p>
          <a:endParaRPr lang="en-US"/>
        </a:p>
      </dgm:t>
    </dgm:pt>
    <dgm:pt modelId="{5CD31DE0-7D8B-4574-A606-BE2840A81674}" type="sibTrans" cxnId="{7A132865-691C-4BF8-9CBF-C002E14C99FA}">
      <dgm:prSet/>
      <dgm:spPr/>
      <dgm:t>
        <a:bodyPr/>
        <a:lstStyle/>
        <a:p>
          <a:endParaRPr lang="en-US"/>
        </a:p>
      </dgm:t>
    </dgm:pt>
    <dgm:pt modelId="{0EA06DD6-C941-473A-AD40-6A65923D434B}">
      <dgm:prSet/>
      <dgm:spPr/>
      <dgm:t>
        <a:bodyPr/>
        <a:lstStyle/>
        <a:p>
          <a:r>
            <a:rPr lang="en-US"/>
            <a:t>Extra ways to communicate are interesting	</a:t>
          </a:r>
        </a:p>
      </dgm:t>
    </dgm:pt>
    <dgm:pt modelId="{EE438A1C-A6F7-4E34-BB64-A948A7EBA235}" type="parTrans" cxnId="{7A20004D-EB09-4075-B4FF-61EA081E5121}">
      <dgm:prSet/>
      <dgm:spPr/>
      <dgm:t>
        <a:bodyPr/>
        <a:lstStyle/>
        <a:p>
          <a:endParaRPr lang="en-US"/>
        </a:p>
      </dgm:t>
    </dgm:pt>
    <dgm:pt modelId="{8A9A32EE-C78C-43E5-A42D-48160BCD3BB6}" type="sibTrans" cxnId="{7A20004D-EB09-4075-B4FF-61EA081E5121}">
      <dgm:prSet/>
      <dgm:spPr/>
      <dgm:t>
        <a:bodyPr/>
        <a:lstStyle/>
        <a:p>
          <a:endParaRPr lang="en-US"/>
        </a:p>
      </dgm:t>
    </dgm:pt>
    <dgm:pt modelId="{0CBE9E24-66D2-4C92-BD8C-911C48BF2B33}">
      <dgm:prSet/>
      <dgm:spPr/>
      <dgm:t>
        <a:bodyPr/>
        <a:lstStyle/>
        <a:p>
          <a:r>
            <a:rPr lang="en-US"/>
            <a:t>Slack, Discourse, IRC, mailing list</a:t>
          </a:r>
        </a:p>
      </dgm:t>
    </dgm:pt>
    <dgm:pt modelId="{45FE8833-52D7-4F01-8603-BDDB37CC95A2}" type="parTrans" cxnId="{911E489D-F6FD-44BD-A29D-4D239F5C5C0A}">
      <dgm:prSet/>
      <dgm:spPr/>
      <dgm:t>
        <a:bodyPr/>
        <a:lstStyle/>
        <a:p>
          <a:endParaRPr lang="en-US"/>
        </a:p>
      </dgm:t>
    </dgm:pt>
    <dgm:pt modelId="{BE6E9EC9-CE50-4AB4-9184-0A7FD27106A7}" type="sibTrans" cxnId="{911E489D-F6FD-44BD-A29D-4D239F5C5C0A}">
      <dgm:prSet/>
      <dgm:spPr/>
      <dgm:t>
        <a:bodyPr/>
        <a:lstStyle/>
        <a:p>
          <a:endParaRPr lang="en-US"/>
        </a:p>
      </dgm:t>
    </dgm:pt>
    <dgm:pt modelId="{A35E8752-6FD2-47EC-A36C-E90352D64B8E}">
      <dgm:prSet/>
      <dgm:spPr/>
      <dgm:t>
        <a:bodyPr/>
        <a:lstStyle/>
        <a:p>
          <a:r>
            <a:rPr lang="en-US"/>
            <a:t>Challenge!!!!</a:t>
          </a:r>
        </a:p>
      </dgm:t>
    </dgm:pt>
    <dgm:pt modelId="{DE6FB33C-ACA6-4273-BC4B-36236CC31CF6}" type="parTrans" cxnId="{6387C98D-DF21-4D46-91AA-154AC2F1720E}">
      <dgm:prSet/>
      <dgm:spPr/>
      <dgm:t>
        <a:bodyPr/>
        <a:lstStyle/>
        <a:p>
          <a:endParaRPr lang="en-US"/>
        </a:p>
      </dgm:t>
    </dgm:pt>
    <dgm:pt modelId="{5759B12B-2729-4FB3-BCE2-494DCCB2527A}" type="sibTrans" cxnId="{6387C98D-DF21-4D46-91AA-154AC2F1720E}">
      <dgm:prSet/>
      <dgm:spPr/>
      <dgm:t>
        <a:bodyPr/>
        <a:lstStyle/>
        <a:p>
          <a:endParaRPr lang="en-US"/>
        </a:p>
      </dgm:t>
    </dgm:pt>
    <dgm:pt modelId="{CE6F36C1-AE04-4AFD-86EF-5129623AA6FE}">
      <dgm:prSet/>
      <dgm:spPr/>
      <dgm:t>
        <a:bodyPr/>
        <a:lstStyle/>
        <a:p>
          <a:r>
            <a:rPr lang="en-US"/>
            <a:t>Answering </a:t>
          </a:r>
        </a:p>
      </dgm:t>
    </dgm:pt>
    <dgm:pt modelId="{06586A05-D9DC-4F45-AA8B-500F349CE5EA}" type="parTrans" cxnId="{A141B9DA-6996-4291-953D-97990BF30AC2}">
      <dgm:prSet/>
      <dgm:spPr/>
      <dgm:t>
        <a:bodyPr/>
        <a:lstStyle/>
        <a:p>
          <a:endParaRPr lang="en-US"/>
        </a:p>
      </dgm:t>
    </dgm:pt>
    <dgm:pt modelId="{3CABF6D8-6BDC-4BFA-90DE-F2C86461C64E}" type="sibTrans" cxnId="{A141B9DA-6996-4291-953D-97990BF30AC2}">
      <dgm:prSet/>
      <dgm:spPr/>
      <dgm:t>
        <a:bodyPr/>
        <a:lstStyle/>
        <a:p>
          <a:endParaRPr lang="en-US"/>
        </a:p>
      </dgm:t>
    </dgm:pt>
    <dgm:pt modelId="{5C82FFD0-56FC-48AB-AA52-5123DF9846FA}">
      <dgm:prSet/>
      <dgm:spPr/>
      <dgm:t>
        <a:bodyPr/>
        <a:lstStyle/>
        <a:p>
          <a:r>
            <a:rPr lang="en-US"/>
            <a:t>Empty channels/quiet forums are demotivating</a:t>
          </a:r>
        </a:p>
      </dgm:t>
    </dgm:pt>
    <dgm:pt modelId="{E06F5DC5-7DA0-4755-B919-6202C2D51ADC}" type="parTrans" cxnId="{54EB0C13-E0E6-46A8-90AD-0AAB93CDFC07}">
      <dgm:prSet/>
      <dgm:spPr/>
      <dgm:t>
        <a:bodyPr/>
        <a:lstStyle/>
        <a:p>
          <a:endParaRPr lang="en-US"/>
        </a:p>
      </dgm:t>
    </dgm:pt>
    <dgm:pt modelId="{DBED0A50-F054-468C-9281-BF15691C8BD4}" type="sibTrans" cxnId="{54EB0C13-E0E6-46A8-90AD-0AAB93CDFC07}">
      <dgm:prSet/>
      <dgm:spPr/>
      <dgm:t>
        <a:bodyPr/>
        <a:lstStyle/>
        <a:p>
          <a:endParaRPr lang="en-US"/>
        </a:p>
      </dgm:t>
    </dgm:pt>
    <dgm:pt modelId="{FC2B5FD2-BB98-4EEF-B9D2-FAAD53775552}" type="pres">
      <dgm:prSet presAssocID="{696D9E45-87B0-4D9B-A1D2-A1BF706C9B49}" presName="root" presStyleCnt="0">
        <dgm:presLayoutVars>
          <dgm:dir/>
          <dgm:resizeHandles val="exact"/>
        </dgm:presLayoutVars>
      </dgm:prSet>
      <dgm:spPr/>
    </dgm:pt>
    <dgm:pt modelId="{1B2860D5-9239-4C20-B07A-D6254781C3A3}" type="pres">
      <dgm:prSet presAssocID="{45252280-7093-42DF-ABAA-C4385C52F6DD}" presName="compNode" presStyleCnt="0"/>
      <dgm:spPr/>
    </dgm:pt>
    <dgm:pt modelId="{72E54CC3-073B-4C4B-83F7-40AB30D9B0F1}" type="pres">
      <dgm:prSet presAssocID="{45252280-7093-42DF-ABAA-C4385C52F6DD}" presName="bgRect" presStyleLbl="bgShp" presStyleIdx="0" presStyleCnt="4"/>
      <dgm:spPr/>
    </dgm:pt>
    <dgm:pt modelId="{2E458BD7-344A-488E-9ED9-229EF9E08C8D}" type="pres">
      <dgm:prSet presAssocID="{45252280-7093-42DF-ABAA-C4385C52F6D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6A36AE9-F694-4CF9-8770-79189DE74B6D}" type="pres">
      <dgm:prSet presAssocID="{45252280-7093-42DF-ABAA-C4385C52F6DD}" presName="spaceRect" presStyleCnt="0"/>
      <dgm:spPr/>
    </dgm:pt>
    <dgm:pt modelId="{801E35CA-425D-43C3-921B-388353825AE6}" type="pres">
      <dgm:prSet presAssocID="{45252280-7093-42DF-ABAA-C4385C52F6DD}" presName="parTx" presStyleLbl="revTx" presStyleIdx="0" presStyleCnt="7">
        <dgm:presLayoutVars>
          <dgm:chMax val="0"/>
          <dgm:chPref val="0"/>
        </dgm:presLayoutVars>
      </dgm:prSet>
      <dgm:spPr/>
    </dgm:pt>
    <dgm:pt modelId="{75521276-252D-451E-AC5C-BC3DBCB81AFF}" type="pres">
      <dgm:prSet presAssocID="{AB32085B-6C93-4E0C-8AA2-06D70E83F79C}" presName="sibTrans" presStyleCnt="0"/>
      <dgm:spPr/>
    </dgm:pt>
    <dgm:pt modelId="{A25E99F4-BE46-44F9-819B-36A8D9F3378B}" type="pres">
      <dgm:prSet presAssocID="{88561A0B-6B6E-43F5-B4E3-FCB995CDC572}" presName="compNode" presStyleCnt="0"/>
      <dgm:spPr/>
    </dgm:pt>
    <dgm:pt modelId="{CCB53185-CD86-46E6-9297-F79B2EDCC0D1}" type="pres">
      <dgm:prSet presAssocID="{88561A0B-6B6E-43F5-B4E3-FCB995CDC572}" presName="bgRect" presStyleLbl="bgShp" presStyleIdx="1" presStyleCnt="4"/>
      <dgm:spPr/>
    </dgm:pt>
    <dgm:pt modelId="{3EECA9F7-7823-4A94-8E54-1FB941345D89}" type="pres">
      <dgm:prSet presAssocID="{88561A0B-6B6E-43F5-B4E3-FCB995CDC5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ABE6043-51D1-4972-8793-DB61BE16E004}" type="pres">
      <dgm:prSet presAssocID="{88561A0B-6B6E-43F5-B4E3-FCB995CDC572}" presName="spaceRect" presStyleCnt="0"/>
      <dgm:spPr/>
    </dgm:pt>
    <dgm:pt modelId="{741AC576-AFD3-4029-BBC8-63507F49471C}" type="pres">
      <dgm:prSet presAssocID="{88561A0B-6B6E-43F5-B4E3-FCB995CDC572}" presName="parTx" presStyleLbl="revTx" presStyleIdx="1" presStyleCnt="7">
        <dgm:presLayoutVars>
          <dgm:chMax val="0"/>
          <dgm:chPref val="0"/>
        </dgm:presLayoutVars>
      </dgm:prSet>
      <dgm:spPr/>
    </dgm:pt>
    <dgm:pt modelId="{031AF943-624F-412D-BF24-E1048675DA38}" type="pres">
      <dgm:prSet presAssocID="{88561A0B-6B6E-43F5-B4E3-FCB995CDC572}" presName="desTx" presStyleLbl="revTx" presStyleIdx="2" presStyleCnt="7">
        <dgm:presLayoutVars/>
      </dgm:prSet>
      <dgm:spPr/>
    </dgm:pt>
    <dgm:pt modelId="{AB2DC8A3-BE8A-42BE-B8B4-9F0E0D882D36}" type="pres">
      <dgm:prSet presAssocID="{B959DDB7-9A63-4B0F-9E66-303A08DE0082}" presName="sibTrans" presStyleCnt="0"/>
      <dgm:spPr/>
    </dgm:pt>
    <dgm:pt modelId="{42C65346-9372-4B9C-88FE-C416991E18C9}" type="pres">
      <dgm:prSet presAssocID="{0EA06DD6-C941-473A-AD40-6A65923D434B}" presName="compNode" presStyleCnt="0"/>
      <dgm:spPr/>
    </dgm:pt>
    <dgm:pt modelId="{93B35226-4792-42D5-80DD-B0E03BA1029C}" type="pres">
      <dgm:prSet presAssocID="{0EA06DD6-C941-473A-AD40-6A65923D434B}" presName="bgRect" presStyleLbl="bgShp" presStyleIdx="2" presStyleCnt="4"/>
      <dgm:spPr/>
    </dgm:pt>
    <dgm:pt modelId="{CEFD49B1-F06B-4962-B361-41C6FAA3E619}" type="pres">
      <dgm:prSet presAssocID="{0EA06DD6-C941-473A-AD40-6A65923D43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24C9BA85-F6D3-415F-873A-1AEE9BD6E0EF}" type="pres">
      <dgm:prSet presAssocID="{0EA06DD6-C941-473A-AD40-6A65923D434B}" presName="spaceRect" presStyleCnt="0"/>
      <dgm:spPr/>
    </dgm:pt>
    <dgm:pt modelId="{7638DC90-FBFD-40DA-B352-061293736217}" type="pres">
      <dgm:prSet presAssocID="{0EA06DD6-C941-473A-AD40-6A65923D434B}" presName="parTx" presStyleLbl="revTx" presStyleIdx="3" presStyleCnt="7">
        <dgm:presLayoutVars>
          <dgm:chMax val="0"/>
          <dgm:chPref val="0"/>
        </dgm:presLayoutVars>
      </dgm:prSet>
      <dgm:spPr/>
    </dgm:pt>
    <dgm:pt modelId="{E98592F0-489B-4CDE-9817-43E656050A86}" type="pres">
      <dgm:prSet presAssocID="{0EA06DD6-C941-473A-AD40-6A65923D434B}" presName="desTx" presStyleLbl="revTx" presStyleIdx="4" presStyleCnt="7">
        <dgm:presLayoutVars/>
      </dgm:prSet>
      <dgm:spPr/>
    </dgm:pt>
    <dgm:pt modelId="{A9B43EC5-F1D2-4AD8-A3CA-D301BB3C5B25}" type="pres">
      <dgm:prSet presAssocID="{8A9A32EE-C78C-43E5-A42D-48160BCD3BB6}" presName="sibTrans" presStyleCnt="0"/>
      <dgm:spPr/>
    </dgm:pt>
    <dgm:pt modelId="{8E0EDB4A-BCA7-43B9-B858-B4526C29AF2C}" type="pres">
      <dgm:prSet presAssocID="{A35E8752-6FD2-47EC-A36C-E90352D64B8E}" presName="compNode" presStyleCnt="0"/>
      <dgm:spPr/>
    </dgm:pt>
    <dgm:pt modelId="{D99A29B5-48D3-4DDA-B0C7-5F0FE2135101}" type="pres">
      <dgm:prSet presAssocID="{A35E8752-6FD2-47EC-A36C-E90352D64B8E}" presName="bgRect" presStyleLbl="bgShp" presStyleIdx="3" presStyleCnt="4"/>
      <dgm:spPr/>
    </dgm:pt>
    <dgm:pt modelId="{32D5E2D3-953B-4335-A20A-CBA6DA765D21}" type="pres">
      <dgm:prSet presAssocID="{A35E8752-6FD2-47EC-A36C-E90352D64B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6962D9D-6330-402D-BAEB-A4BD86624920}" type="pres">
      <dgm:prSet presAssocID="{A35E8752-6FD2-47EC-A36C-E90352D64B8E}" presName="spaceRect" presStyleCnt="0"/>
      <dgm:spPr/>
    </dgm:pt>
    <dgm:pt modelId="{EEA59384-D296-4119-8962-46336FA10BD1}" type="pres">
      <dgm:prSet presAssocID="{A35E8752-6FD2-47EC-A36C-E90352D64B8E}" presName="parTx" presStyleLbl="revTx" presStyleIdx="5" presStyleCnt="7">
        <dgm:presLayoutVars>
          <dgm:chMax val="0"/>
          <dgm:chPref val="0"/>
        </dgm:presLayoutVars>
      </dgm:prSet>
      <dgm:spPr/>
    </dgm:pt>
    <dgm:pt modelId="{803CDCA9-34EB-46F7-A5CF-AC86C2FFB114}" type="pres">
      <dgm:prSet presAssocID="{A35E8752-6FD2-47EC-A36C-E90352D64B8E}" presName="desTx" presStyleLbl="revTx" presStyleIdx="6" presStyleCnt="7">
        <dgm:presLayoutVars/>
      </dgm:prSet>
      <dgm:spPr/>
    </dgm:pt>
  </dgm:ptLst>
  <dgm:cxnLst>
    <dgm:cxn modelId="{54EB0C13-E0E6-46A8-90AD-0AAB93CDFC07}" srcId="{A35E8752-6FD2-47EC-A36C-E90352D64B8E}" destId="{5C82FFD0-56FC-48AB-AA52-5123DF9846FA}" srcOrd="1" destOrd="0" parTransId="{E06F5DC5-7DA0-4755-B919-6202C2D51ADC}" sibTransId="{DBED0A50-F054-468C-9281-BF15691C8BD4}"/>
    <dgm:cxn modelId="{8AE34925-4728-493F-9489-001B3E8078B1}" type="presOf" srcId="{45252280-7093-42DF-ABAA-C4385C52F6DD}" destId="{801E35CA-425D-43C3-921B-388353825AE6}" srcOrd="0" destOrd="0" presId="urn:microsoft.com/office/officeart/2018/2/layout/IconVerticalSolidList"/>
    <dgm:cxn modelId="{E39BD54C-E252-4F8E-BC42-CA95552E560F}" type="presOf" srcId="{0CBE9E24-66D2-4C92-BD8C-911C48BF2B33}" destId="{E98592F0-489B-4CDE-9817-43E656050A86}" srcOrd="0" destOrd="0" presId="urn:microsoft.com/office/officeart/2018/2/layout/IconVerticalSolidList"/>
    <dgm:cxn modelId="{7A20004D-EB09-4075-B4FF-61EA081E5121}" srcId="{696D9E45-87B0-4D9B-A1D2-A1BF706C9B49}" destId="{0EA06DD6-C941-473A-AD40-6A65923D434B}" srcOrd="2" destOrd="0" parTransId="{EE438A1C-A6F7-4E34-BB64-A948A7EBA235}" sibTransId="{8A9A32EE-C78C-43E5-A42D-48160BCD3BB6}"/>
    <dgm:cxn modelId="{3E01F44D-CCB2-4F55-A9BE-A773C3E1F616}" type="presOf" srcId="{A35E8752-6FD2-47EC-A36C-E90352D64B8E}" destId="{EEA59384-D296-4119-8962-46336FA10BD1}" srcOrd="0" destOrd="0" presId="urn:microsoft.com/office/officeart/2018/2/layout/IconVerticalSolidList"/>
    <dgm:cxn modelId="{7A132865-691C-4BF8-9CBF-C002E14C99FA}" srcId="{88561A0B-6B6E-43F5-B4E3-FCB995CDC572}" destId="{4959E033-C958-4911-8A13-51D86BBBA146}" srcOrd="0" destOrd="0" parTransId="{ABBF0AC4-9376-4D26-AEC2-2D128527A1DF}" sibTransId="{5CD31DE0-7D8B-4574-A606-BE2840A81674}"/>
    <dgm:cxn modelId="{08E6956C-1B69-4157-862D-3EE4644BDAA1}" type="presOf" srcId="{0EA06DD6-C941-473A-AD40-6A65923D434B}" destId="{7638DC90-FBFD-40DA-B352-061293736217}" srcOrd="0" destOrd="0" presId="urn:microsoft.com/office/officeart/2018/2/layout/IconVerticalSolidList"/>
    <dgm:cxn modelId="{EC71D57D-3BC3-432E-9869-9C9EA5234754}" srcId="{696D9E45-87B0-4D9B-A1D2-A1BF706C9B49}" destId="{45252280-7093-42DF-ABAA-C4385C52F6DD}" srcOrd="0" destOrd="0" parTransId="{C3D8EC86-FF75-436E-BD15-F5E22130117C}" sibTransId="{AB32085B-6C93-4E0C-8AA2-06D70E83F79C}"/>
    <dgm:cxn modelId="{2D0B997F-4691-43F8-84D0-CBC30A8E5293}" type="presOf" srcId="{696D9E45-87B0-4D9B-A1D2-A1BF706C9B49}" destId="{FC2B5FD2-BB98-4EEF-B9D2-FAAD53775552}" srcOrd="0" destOrd="0" presId="urn:microsoft.com/office/officeart/2018/2/layout/IconVerticalSolidList"/>
    <dgm:cxn modelId="{9CE5A884-1E6E-4A75-8CF6-A0688731C7FA}" type="presOf" srcId="{88561A0B-6B6E-43F5-B4E3-FCB995CDC572}" destId="{741AC576-AFD3-4029-BBC8-63507F49471C}" srcOrd="0" destOrd="0" presId="urn:microsoft.com/office/officeart/2018/2/layout/IconVerticalSolidList"/>
    <dgm:cxn modelId="{1422C384-4A65-4147-939B-3F56C7A8B262}" type="presOf" srcId="{4959E033-C958-4911-8A13-51D86BBBA146}" destId="{031AF943-624F-412D-BF24-E1048675DA38}" srcOrd="0" destOrd="0" presId="urn:microsoft.com/office/officeart/2018/2/layout/IconVerticalSolidList"/>
    <dgm:cxn modelId="{6387C98D-DF21-4D46-91AA-154AC2F1720E}" srcId="{696D9E45-87B0-4D9B-A1D2-A1BF706C9B49}" destId="{A35E8752-6FD2-47EC-A36C-E90352D64B8E}" srcOrd="3" destOrd="0" parTransId="{DE6FB33C-ACA6-4273-BC4B-36236CC31CF6}" sibTransId="{5759B12B-2729-4FB3-BCE2-494DCCB2527A}"/>
    <dgm:cxn modelId="{911E489D-F6FD-44BD-A29D-4D239F5C5C0A}" srcId="{0EA06DD6-C941-473A-AD40-6A65923D434B}" destId="{0CBE9E24-66D2-4C92-BD8C-911C48BF2B33}" srcOrd="0" destOrd="0" parTransId="{45FE8833-52D7-4F01-8603-BDDB37CC95A2}" sibTransId="{BE6E9EC9-CE50-4AB4-9184-0A7FD27106A7}"/>
    <dgm:cxn modelId="{6A34D79E-1B69-4C04-BE20-BE3D71F4F1DC}" srcId="{696D9E45-87B0-4D9B-A1D2-A1BF706C9B49}" destId="{88561A0B-6B6E-43F5-B4E3-FCB995CDC572}" srcOrd="1" destOrd="0" parTransId="{F6FC3803-618D-46A4-A9CD-386C86F0DBFB}" sibTransId="{B959DDB7-9A63-4B0F-9E66-303A08DE0082}"/>
    <dgm:cxn modelId="{F71D66A4-F966-488B-BB61-CF01E05E0C67}" type="presOf" srcId="{5C82FFD0-56FC-48AB-AA52-5123DF9846FA}" destId="{803CDCA9-34EB-46F7-A5CF-AC86C2FFB114}" srcOrd="0" destOrd="1" presId="urn:microsoft.com/office/officeart/2018/2/layout/IconVerticalSolidList"/>
    <dgm:cxn modelId="{6D441DAA-F11A-4D6C-BF69-4615E1525C41}" type="presOf" srcId="{CE6F36C1-AE04-4AFD-86EF-5129623AA6FE}" destId="{803CDCA9-34EB-46F7-A5CF-AC86C2FFB114}" srcOrd="0" destOrd="0" presId="urn:microsoft.com/office/officeart/2018/2/layout/IconVerticalSolidList"/>
    <dgm:cxn modelId="{A141B9DA-6996-4291-953D-97990BF30AC2}" srcId="{A35E8752-6FD2-47EC-A36C-E90352D64B8E}" destId="{CE6F36C1-AE04-4AFD-86EF-5129623AA6FE}" srcOrd="0" destOrd="0" parTransId="{06586A05-D9DC-4F45-AA8B-500F349CE5EA}" sibTransId="{3CABF6D8-6BDC-4BFA-90DE-F2C86461C64E}"/>
    <dgm:cxn modelId="{DF91F726-7D40-453F-BD49-9EF67076A8EC}" type="presParOf" srcId="{FC2B5FD2-BB98-4EEF-B9D2-FAAD53775552}" destId="{1B2860D5-9239-4C20-B07A-D6254781C3A3}" srcOrd="0" destOrd="0" presId="urn:microsoft.com/office/officeart/2018/2/layout/IconVerticalSolidList"/>
    <dgm:cxn modelId="{914E93C5-27D4-409C-BF04-14FF2E38191A}" type="presParOf" srcId="{1B2860D5-9239-4C20-B07A-D6254781C3A3}" destId="{72E54CC3-073B-4C4B-83F7-40AB30D9B0F1}" srcOrd="0" destOrd="0" presId="urn:microsoft.com/office/officeart/2018/2/layout/IconVerticalSolidList"/>
    <dgm:cxn modelId="{4B0D05C0-1DB8-42CD-9B95-629EE309285C}" type="presParOf" srcId="{1B2860D5-9239-4C20-B07A-D6254781C3A3}" destId="{2E458BD7-344A-488E-9ED9-229EF9E08C8D}" srcOrd="1" destOrd="0" presId="urn:microsoft.com/office/officeart/2018/2/layout/IconVerticalSolidList"/>
    <dgm:cxn modelId="{2A438094-E777-4505-B8FE-8D719596B04D}" type="presParOf" srcId="{1B2860D5-9239-4C20-B07A-D6254781C3A3}" destId="{D6A36AE9-F694-4CF9-8770-79189DE74B6D}" srcOrd="2" destOrd="0" presId="urn:microsoft.com/office/officeart/2018/2/layout/IconVerticalSolidList"/>
    <dgm:cxn modelId="{0D51DDD1-E75A-45AD-AB57-9460A60A75F5}" type="presParOf" srcId="{1B2860D5-9239-4C20-B07A-D6254781C3A3}" destId="{801E35CA-425D-43C3-921B-388353825AE6}" srcOrd="3" destOrd="0" presId="urn:microsoft.com/office/officeart/2018/2/layout/IconVerticalSolidList"/>
    <dgm:cxn modelId="{55F88682-7DF9-4BAB-9304-BFBDB4A9041F}" type="presParOf" srcId="{FC2B5FD2-BB98-4EEF-B9D2-FAAD53775552}" destId="{75521276-252D-451E-AC5C-BC3DBCB81AFF}" srcOrd="1" destOrd="0" presId="urn:microsoft.com/office/officeart/2018/2/layout/IconVerticalSolidList"/>
    <dgm:cxn modelId="{0DEC7F05-7FE4-4158-9A18-202D6CB6EEE1}" type="presParOf" srcId="{FC2B5FD2-BB98-4EEF-B9D2-FAAD53775552}" destId="{A25E99F4-BE46-44F9-819B-36A8D9F3378B}" srcOrd="2" destOrd="0" presId="urn:microsoft.com/office/officeart/2018/2/layout/IconVerticalSolidList"/>
    <dgm:cxn modelId="{CB3FDF23-18E8-4F49-82E0-B7393C4F5606}" type="presParOf" srcId="{A25E99F4-BE46-44F9-819B-36A8D9F3378B}" destId="{CCB53185-CD86-46E6-9297-F79B2EDCC0D1}" srcOrd="0" destOrd="0" presId="urn:microsoft.com/office/officeart/2018/2/layout/IconVerticalSolidList"/>
    <dgm:cxn modelId="{2C087D0C-225F-4509-95DD-1CE24BC2FB27}" type="presParOf" srcId="{A25E99F4-BE46-44F9-819B-36A8D9F3378B}" destId="{3EECA9F7-7823-4A94-8E54-1FB941345D89}" srcOrd="1" destOrd="0" presId="urn:microsoft.com/office/officeart/2018/2/layout/IconVerticalSolidList"/>
    <dgm:cxn modelId="{926E37C2-4D5F-4107-BFA3-404A1714080D}" type="presParOf" srcId="{A25E99F4-BE46-44F9-819B-36A8D9F3378B}" destId="{2ABE6043-51D1-4972-8793-DB61BE16E004}" srcOrd="2" destOrd="0" presId="urn:microsoft.com/office/officeart/2018/2/layout/IconVerticalSolidList"/>
    <dgm:cxn modelId="{1890253C-763E-4842-89C6-DAE469503E64}" type="presParOf" srcId="{A25E99F4-BE46-44F9-819B-36A8D9F3378B}" destId="{741AC576-AFD3-4029-BBC8-63507F49471C}" srcOrd="3" destOrd="0" presId="urn:microsoft.com/office/officeart/2018/2/layout/IconVerticalSolidList"/>
    <dgm:cxn modelId="{B6E741BD-A064-4435-A755-EF9DC9D578E9}" type="presParOf" srcId="{A25E99F4-BE46-44F9-819B-36A8D9F3378B}" destId="{031AF943-624F-412D-BF24-E1048675DA38}" srcOrd="4" destOrd="0" presId="urn:microsoft.com/office/officeart/2018/2/layout/IconVerticalSolidList"/>
    <dgm:cxn modelId="{52A97695-827E-469D-9F97-5C6B035AD6C1}" type="presParOf" srcId="{FC2B5FD2-BB98-4EEF-B9D2-FAAD53775552}" destId="{AB2DC8A3-BE8A-42BE-B8B4-9F0E0D882D36}" srcOrd="3" destOrd="0" presId="urn:microsoft.com/office/officeart/2018/2/layout/IconVerticalSolidList"/>
    <dgm:cxn modelId="{1F4467EA-3874-43E9-A3FC-5DE88E9A3616}" type="presParOf" srcId="{FC2B5FD2-BB98-4EEF-B9D2-FAAD53775552}" destId="{42C65346-9372-4B9C-88FE-C416991E18C9}" srcOrd="4" destOrd="0" presId="urn:microsoft.com/office/officeart/2018/2/layout/IconVerticalSolidList"/>
    <dgm:cxn modelId="{34A85F12-1E82-41D3-A5ED-1024AB96D647}" type="presParOf" srcId="{42C65346-9372-4B9C-88FE-C416991E18C9}" destId="{93B35226-4792-42D5-80DD-B0E03BA1029C}" srcOrd="0" destOrd="0" presId="urn:microsoft.com/office/officeart/2018/2/layout/IconVerticalSolidList"/>
    <dgm:cxn modelId="{DE34D74E-291A-4194-942E-A4B1E58C8EE1}" type="presParOf" srcId="{42C65346-9372-4B9C-88FE-C416991E18C9}" destId="{CEFD49B1-F06B-4962-B361-41C6FAA3E619}" srcOrd="1" destOrd="0" presId="urn:microsoft.com/office/officeart/2018/2/layout/IconVerticalSolidList"/>
    <dgm:cxn modelId="{DA3A8232-D723-4490-8478-7721988F5B54}" type="presParOf" srcId="{42C65346-9372-4B9C-88FE-C416991E18C9}" destId="{24C9BA85-F6D3-415F-873A-1AEE9BD6E0EF}" srcOrd="2" destOrd="0" presId="urn:microsoft.com/office/officeart/2018/2/layout/IconVerticalSolidList"/>
    <dgm:cxn modelId="{56A55853-E6B9-41E9-B6B6-062100FB7D67}" type="presParOf" srcId="{42C65346-9372-4B9C-88FE-C416991E18C9}" destId="{7638DC90-FBFD-40DA-B352-061293736217}" srcOrd="3" destOrd="0" presId="urn:microsoft.com/office/officeart/2018/2/layout/IconVerticalSolidList"/>
    <dgm:cxn modelId="{EC588BEC-700A-4031-BE4F-8F7ABDD379FC}" type="presParOf" srcId="{42C65346-9372-4B9C-88FE-C416991E18C9}" destId="{E98592F0-489B-4CDE-9817-43E656050A86}" srcOrd="4" destOrd="0" presId="urn:microsoft.com/office/officeart/2018/2/layout/IconVerticalSolidList"/>
    <dgm:cxn modelId="{B42641B2-BEFA-4A7C-A1E4-FA7EB904714E}" type="presParOf" srcId="{FC2B5FD2-BB98-4EEF-B9D2-FAAD53775552}" destId="{A9B43EC5-F1D2-4AD8-A3CA-D301BB3C5B25}" srcOrd="5" destOrd="0" presId="urn:microsoft.com/office/officeart/2018/2/layout/IconVerticalSolidList"/>
    <dgm:cxn modelId="{6AC1C07F-5BA8-42F6-BD63-C5BD4C8D8A00}" type="presParOf" srcId="{FC2B5FD2-BB98-4EEF-B9D2-FAAD53775552}" destId="{8E0EDB4A-BCA7-43B9-B858-B4526C29AF2C}" srcOrd="6" destOrd="0" presId="urn:microsoft.com/office/officeart/2018/2/layout/IconVerticalSolidList"/>
    <dgm:cxn modelId="{5ED6B90E-CF7D-44ED-82A8-A972F51B383D}" type="presParOf" srcId="{8E0EDB4A-BCA7-43B9-B858-B4526C29AF2C}" destId="{D99A29B5-48D3-4DDA-B0C7-5F0FE2135101}" srcOrd="0" destOrd="0" presId="urn:microsoft.com/office/officeart/2018/2/layout/IconVerticalSolidList"/>
    <dgm:cxn modelId="{4337E02D-305B-42A6-B481-3034D736098A}" type="presParOf" srcId="{8E0EDB4A-BCA7-43B9-B858-B4526C29AF2C}" destId="{32D5E2D3-953B-4335-A20A-CBA6DA765D21}" srcOrd="1" destOrd="0" presId="urn:microsoft.com/office/officeart/2018/2/layout/IconVerticalSolidList"/>
    <dgm:cxn modelId="{E6AC347E-D936-486F-AEE8-5E12DF0F1270}" type="presParOf" srcId="{8E0EDB4A-BCA7-43B9-B858-B4526C29AF2C}" destId="{B6962D9D-6330-402D-BAEB-A4BD86624920}" srcOrd="2" destOrd="0" presId="urn:microsoft.com/office/officeart/2018/2/layout/IconVerticalSolidList"/>
    <dgm:cxn modelId="{174CA756-5410-406C-8AB4-5432FD33E47A}" type="presParOf" srcId="{8E0EDB4A-BCA7-43B9-B858-B4526C29AF2C}" destId="{EEA59384-D296-4119-8962-46336FA10BD1}" srcOrd="3" destOrd="0" presId="urn:microsoft.com/office/officeart/2018/2/layout/IconVerticalSolidList"/>
    <dgm:cxn modelId="{5576DBCE-9158-4A98-A74C-BEBD19CD323F}" type="presParOf" srcId="{8E0EDB4A-BCA7-43B9-B858-B4526C29AF2C}" destId="{803CDCA9-34EB-46F7-A5CF-AC86C2FFB11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C094DC-77C6-4FA8-9461-2FCAACCCFA70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D7B6F1E-3DDA-4852-BA75-A79C8C26BBB1}">
      <dgm:prSet/>
      <dgm:spPr/>
      <dgm:t>
        <a:bodyPr/>
        <a:lstStyle/>
        <a:p>
          <a:r>
            <a:rPr lang="en-US" dirty="0"/>
            <a:t>Create a contribution (newcomer-friendly) page or portal</a:t>
          </a:r>
        </a:p>
      </dgm:t>
    </dgm:pt>
    <dgm:pt modelId="{755CF56E-859E-4A78-8986-149F9DB69349}" type="parTrans" cxnId="{4790E158-5CC7-4BA4-9B20-36BC34E4A9E9}">
      <dgm:prSet/>
      <dgm:spPr/>
      <dgm:t>
        <a:bodyPr/>
        <a:lstStyle/>
        <a:p>
          <a:endParaRPr lang="en-US"/>
        </a:p>
      </dgm:t>
    </dgm:pt>
    <dgm:pt modelId="{8C3268AA-80A5-4FBD-8106-D4ED658988CF}" type="sibTrans" cxnId="{4790E158-5CC7-4BA4-9B20-36BC34E4A9E9}">
      <dgm:prSet/>
      <dgm:spPr/>
      <dgm:t>
        <a:bodyPr/>
        <a:lstStyle/>
        <a:p>
          <a:endParaRPr lang="en-US"/>
        </a:p>
      </dgm:t>
    </dgm:pt>
    <dgm:pt modelId="{637223AC-8401-44DC-8A4A-357E2BE8FF02}">
      <dgm:prSet/>
      <dgm:spPr/>
      <dgm:t>
        <a:bodyPr/>
        <a:lstStyle/>
        <a:p>
          <a:r>
            <a:rPr lang="en-US"/>
            <a:t>What are the skills needed</a:t>
          </a:r>
        </a:p>
      </dgm:t>
    </dgm:pt>
    <dgm:pt modelId="{0FCA9B8A-D83A-4434-990E-1D3425CCC48A}" type="parTrans" cxnId="{DD39B784-924C-4504-8788-DAA889F464CF}">
      <dgm:prSet/>
      <dgm:spPr/>
      <dgm:t>
        <a:bodyPr/>
        <a:lstStyle/>
        <a:p>
          <a:endParaRPr lang="en-US"/>
        </a:p>
      </dgm:t>
    </dgm:pt>
    <dgm:pt modelId="{DF3AB307-AA38-4BA5-9F3B-45CCC021ABC5}" type="sibTrans" cxnId="{DD39B784-924C-4504-8788-DAA889F464CF}">
      <dgm:prSet/>
      <dgm:spPr/>
      <dgm:t>
        <a:bodyPr/>
        <a:lstStyle/>
        <a:p>
          <a:endParaRPr lang="en-US"/>
        </a:p>
      </dgm:t>
    </dgm:pt>
    <dgm:pt modelId="{221BF5A3-2AF4-4983-AD4D-234E6FEC676D}">
      <dgm:prSet/>
      <dgm:spPr/>
      <dgm:t>
        <a:bodyPr/>
        <a:lstStyle/>
        <a:p>
          <a:r>
            <a:rPr lang="en-US"/>
            <a:t>Structured documentation (see flosscoach.com)</a:t>
          </a:r>
        </a:p>
      </dgm:t>
    </dgm:pt>
    <dgm:pt modelId="{61F8EECB-9D09-4DB4-980D-521B8A7CA6A9}" type="parTrans" cxnId="{D39554B9-DD92-4D2A-A3A9-329C415F8BC3}">
      <dgm:prSet/>
      <dgm:spPr/>
      <dgm:t>
        <a:bodyPr/>
        <a:lstStyle/>
        <a:p>
          <a:endParaRPr lang="en-US"/>
        </a:p>
      </dgm:t>
    </dgm:pt>
    <dgm:pt modelId="{6E2B5562-F255-43D1-B984-4B63900AAD87}" type="sibTrans" cxnId="{D39554B9-DD92-4D2A-A3A9-329C415F8BC3}">
      <dgm:prSet/>
      <dgm:spPr/>
      <dgm:t>
        <a:bodyPr/>
        <a:lstStyle/>
        <a:p>
          <a:endParaRPr lang="en-US"/>
        </a:p>
      </dgm:t>
    </dgm:pt>
    <dgm:pt modelId="{AFA825B7-F9E4-40A2-B521-C3710538C6A1}">
      <dgm:prSet/>
      <dgm:spPr/>
      <dgm:t>
        <a:bodyPr/>
        <a:lstStyle/>
        <a:p>
          <a:r>
            <a:rPr lang="en-US"/>
            <a:t>Give one tutorial-style example of how to do a common task</a:t>
          </a:r>
        </a:p>
      </dgm:t>
    </dgm:pt>
    <dgm:pt modelId="{4DF722C3-91EC-4C68-8756-A193C00906AB}" type="parTrans" cxnId="{215FA53E-9F68-46C2-859B-26288077C3E2}">
      <dgm:prSet/>
      <dgm:spPr/>
      <dgm:t>
        <a:bodyPr/>
        <a:lstStyle/>
        <a:p>
          <a:endParaRPr lang="en-US"/>
        </a:p>
      </dgm:t>
    </dgm:pt>
    <dgm:pt modelId="{25DBD8DE-7286-4A71-88C7-51448E703F2A}" type="sibTrans" cxnId="{215FA53E-9F68-46C2-859B-26288077C3E2}">
      <dgm:prSet/>
      <dgm:spPr/>
      <dgm:t>
        <a:bodyPr/>
        <a:lstStyle/>
        <a:p>
          <a:endParaRPr lang="en-US"/>
        </a:p>
      </dgm:t>
    </dgm:pt>
    <dgm:pt modelId="{FE04BDFD-1027-4645-8F30-AE07C9A9959C}">
      <dgm:prSet/>
      <dgm:spPr/>
      <dgm:t>
        <a:bodyPr/>
        <a:lstStyle/>
        <a:p>
          <a:r>
            <a:rPr lang="en-US"/>
            <a:t>Maintain a FAQ</a:t>
          </a:r>
        </a:p>
      </dgm:t>
    </dgm:pt>
    <dgm:pt modelId="{EAFCED26-24A7-44C6-B32D-C3F2987A4CD5}" type="parTrans" cxnId="{B117BD76-521A-4B84-AB55-E8FACCEDE6EE}">
      <dgm:prSet/>
      <dgm:spPr/>
      <dgm:t>
        <a:bodyPr/>
        <a:lstStyle/>
        <a:p>
          <a:endParaRPr lang="en-US"/>
        </a:p>
      </dgm:t>
    </dgm:pt>
    <dgm:pt modelId="{BC2B5463-FB0D-4962-9351-E8F5B3CCE441}" type="sibTrans" cxnId="{B117BD76-521A-4B84-AB55-E8FACCEDE6EE}">
      <dgm:prSet/>
      <dgm:spPr/>
      <dgm:t>
        <a:bodyPr/>
        <a:lstStyle/>
        <a:p>
          <a:endParaRPr lang="en-US"/>
        </a:p>
      </dgm:t>
    </dgm:pt>
    <dgm:pt modelId="{82F3CF39-3E38-4A47-8FA3-F8C74DD0502F}" type="pres">
      <dgm:prSet presAssocID="{57C094DC-77C6-4FA8-9461-2FCAACCCFA70}" presName="root" presStyleCnt="0">
        <dgm:presLayoutVars>
          <dgm:dir/>
          <dgm:resizeHandles val="exact"/>
        </dgm:presLayoutVars>
      </dgm:prSet>
      <dgm:spPr/>
    </dgm:pt>
    <dgm:pt modelId="{6D887110-28CF-403C-A341-D110C192A8B3}" type="pres">
      <dgm:prSet presAssocID="{57C094DC-77C6-4FA8-9461-2FCAACCCFA70}" presName="container" presStyleCnt="0">
        <dgm:presLayoutVars>
          <dgm:dir/>
          <dgm:resizeHandles val="exact"/>
        </dgm:presLayoutVars>
      </dgm:prSet>
      <dgm:spPr/>
    </dgm:pt>
    <dgm:pt modelId="{32840CCC-539F-4392-9192-8418C41B7538}" type="pres">
      <dgm:prSet presAssocID="{9D7B6F1E-3DDA-4852-BA75-A79C8C26BBB1}" presName="compNode" presStyleCnt="0"/>
      <dgm:spPr/>
    </dgm:pt>
    <dgm:pt modelId="{060AFCDA-C4F6-452D-A439-33FF57077EC5}" type="pres">
      <dgm:prSet presAssocID="{9D7B6F1E-3DDA-4852-BA75-A79C8C26BBB1}" presName="iconBgRect" presStyleLbl="bgShp" presStyleIdx="0" presStyleCnt="5"/>
      <dgm:spPr/>
    </dgm:pt>
    <dgm:pt modelId="{D46C7BC9-7F35-4B70-9626-43A93C0C3FA6}" type="pres">
      <dgm:prSet presAssocID="{9D7B6F1E-3DDA-4852-BA75-A79C8C26BBB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543E083F-822E-4AD7-90F6-5C7742FDE153}" type="pres">
      <dgm:prSet presAssocID="{9D7B6F1E-3DDA-4852-BA75-A79C8C26BBB1}" presName="spaceRect" presStyleCnt="0"/>
      <dgm:spPr/>
    </dgm:pt>
    <dgm:pt modelId="{928AD4FA-D964-4918-AA7B-ECA1E16EC191}" type="pres">
      <dgm:prSet presAssocID="{9D7B6F1E-3DDA-4852-BA75-A79C8C26BBB1}" presName="textRect" presStyleLbl="revTx" presStyleIdx="0" presStyleCnt="5" custLinFactNeighborY="-2000">
        <dgm:presLayoutVars>
          <dgm:chMax val="1"/>
          <dgm:chPref val="1"/>
        </dgm:presLayoutVars>
      </dgm:prSet>
      <dgm:spPr/>
    </dgm:pt>
    <dgm:pt modelId="{6B03CD7B-296D-49F0-8DAD-8164B05EDCB0}" type="pres">
      <dgm:prSet presAssocID="{8C3268AA-80A5-4FBD-8106-D4ED658988CF}" presName="sibTrans" presStyleLbl="sibTrans2D1" presStyleIdx="0" presStyleCnt="0"/>
      <dgm:spPr/>
    </dgm:pt>
    <dgm:pt modelId="{29EEB003-2714-48FE-A53C-D05C24E921A1}" type="pres">
      <dgm:prSet presAssocID="{637223AC-8401-44DC-8A4A-357E2BE8FF02}" presName="compNode" presStyleCnt="0"/>
      <dgm:spPr/>
    </dgm:pt>
    <dgm:pt modelId="{6CC25FE4-9322-4B7F-864D-DF7CE1937D8D}" type="pres">
      <dgm:prSet presAssocID="{637223AC-8401-44DC-8A4A-357E2BE8FF02}" presName="iconBgRect" presStyleLbl="bgShp" presStyleIdx="1" presStyleCnt="5"/>
      <dgm:spPr/>
    </dgm:pt>
    <dgm:pt modelId="{7C7AF889-06EB-41B0-9D0E-6B941D9E5A8C}" type="pres">
      <dgm:prSet presAssocID="{637223AC-8401-44DC-8A4A-357E2BE8FF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B41C41-BB37-4FB5-80D8-33C7B116CDAA}" type="pres">
      <dgm:prSet presAssocID="{637223AC-8401-44DC-8A4A-357E2BE8FF02}" presName="spaceRect" presStyleCnt="0"/>
      <dgm:spPr/>
    </dgm:pt>
    <dgm:pt modelId="{B9F5C72F-7963-4599-9D9A-8DFBC0436834}" type="pres">
      <dgm:prSet presAssocID="{637223AC-8401-44DC-8A4A-357E2BE8FF02}" presName="textRect" presStyleLbl="revTx" presStyleIdx="1" presStyleCnt="5">
        <dgm:presLayoutVars>
          <dgm:chMax val="1"/>
          <dgm:chPref val="1"/>
        </dgm:presLayoutVars>
      </dgm:prSet>
      <dgm:spPr/>
    </dgm:pt>
    <dgm:pt modelId="{FFBDF454-FF70-4B25-855B-54DA37BD8103}" type="pres">
      <dgm:prSet presAssocID="{DF3AB307-AA38-4BA5-9F3B-45CCC021ABC5}" presName="sibTrans" presStyleLbl="sibTrans2D1" presStyleIdx="0" presStyleCnt="0"/>
      <dgm:spPr/>
    </dgm:pt>
    <dgm:pt modelId="{0FF74DDA-F19A-429A-9339-A2147B2A9BC1}" type="pres">
      <dgm:prSet presAssocID="{221BF5A3-2AF4-4983-AD4D-234E6FEC676D}" presName="compNode" presStyleCnt="0"/>
      <dgm:spPr/>
    </dgm:pt>
    <dgm:pt modelId="{1789A397-07D4-4A3E-A4D9-401FAADA5A58}" type="pres">
      <dgm:prSet presAssocID="{221BF5A3-2AF4-4983-AD4D-234E6FEC676D}" presName="iconBgRect" presStyleLbl="bgShp" presStyleIdx="2" presStyleCnt="5"/>
      <dgm:spPr/>
    </dgm:pt>
    <dgm:pt modelId="{0104D79E-9051-4003-8DE9-A28ECB712D34}" type="pres">
      <dgm:prSet presAssocID="{221BF5A3-2AF4-4983-AD4D-234E6FEC676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ED703DB-FA5F-4AE9-AECC-7B7452B440D0}" type="pres">
      <dgm:prSet presAssocID="{221BF5A3-2AF4-4983-AD4D-234E6FEC676D}" presName="spaceRect" presStyleCnt="0"/>
      <dgm:spPr/>
    </dgm:pt>
    <dgm:pt modelId="{53DB1024-47CC-4588-A815-C7173D5192BA}" type="pres">
      <dgm:prSet presAssocID="{221BF5A3-2AF4-4983-AD4D-234E6FEC676D}" presName="textRect" presStyleLbl="revTx" presStyleIdx="2" presStyleCnt="5">
        <dgm:presLayoutVars>
          <dgm:chMax val="1"/>
          <dgm:chPref val="1"/>
        </dgm:presLayoutVars>
      </dgm:prSet>
      <dgm:spPr/>
    </dgm:pt>
    <dgm:pt modelId="{BE34BF88-3827-46E2-8AA7-5B9D636CDF57}" type="pres">
      <dgm:prSet presAssocID="{6E2B5562-F255-43D1-B984-4B63900AAD87}" presName="sibTrans" presStyleLbl="sibTrans2D1" presStyleIdx="0" presStyleCnt="0"/>
      <dgm:spPr/>
    </dgm:pt>
    <dgm:pt modelId="{DE88C2CF-6659-4784-9D92-9233F5476BDE}" type="pres">
      <dgm:prSet presAssocID="{AFA825B7-F9E4-40A2-B521-C3710538C6A1}" presName="compNode" presStyleCnt="0"/>
      <dgm:spPr/>
    </dgm:pt>
    <dgm:pt modelId="{29F60121-8FCB-4A40-B095-84EC96F0B000}" type="pres">
      <dgm:prSet presAssocID="{AFA825B7-F9E4-40A2-B521-C3710538C6A1}" presName="iconBgRect" presStyleLbl="bgShp" presStyleIdx="3" presStyleCnt="5"/>
      <dgm:spPr/>
    </dgm:pt>
    <dgm:pt modelId="{156F9FB3-7657-44B7-8A9A-D2BD94F14BD5}" type="pres">
      <dgm:prSet presAssocID="{AFA825B7-F9E4-40A2-B521-C3710538C6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2D1C3A6-7C40-49DD-838E-5FA4C940F18C}" type="pres">
      <dgm:prSet presAssocID="{AFA825B7-F9E4-40A2-B521-C3710538C6A1}" presName="spaceRect" presStyleCnt="0"/>
      <dgm:spPr/>
    </dgm:pt>
    <dgm:pt modelId="{F2F42C02-1720-45DE-9555-68FA9F9FC901}" type="pres">
      <dgm:prSet presAssocID="{AFA825B7-F9E4-40A2-B521-C3710538C6A1}" presName="textRect" presStyleLbl="revTx" presStyleIdx="3" presStyleCnt="5">
        <dgm:presLayoutVars>
          <dgm:chMax val="1"/>
          <dgm:chPref val="1"/>
        </dgm:presLayoutVars>
      </dgm:prSet>
      <dgm:spPr/>
    </dgm:pt>
    <dgm:pt modelId="{5E864FF0-D795-45BF-A46E-46D4FF02EE9A}" type="pres">
      <dgm:prSet presAssocID="{25DBD8DE-7286-4A71-88C7-51448E703F2A}" presName="sibTrans" presStyleLbl="sibTrans2D1" presStyleIdx="0" presStyleCnt="0"/>
      <dgm:spPr/>
    </dgm:pt>
    <dgm:pt modelId="{A76B4680-02AF-4A5B-BCEE-429E41DC3C2D}" type="pres">
      <dgm:prSet presAssocID="{FE04BDFD-1027-4645-8F30-AE07C9A9959C}" presName="compNode" presStyleCnt="0"/>
      <dgm:spPr/>
    </dgm:pt>
    <dgm:pt modelId="{8C498EDE-00F3-42DE-9B02-2623E81CC624}" type="pres">
      <dgm:prSet presAssocID="{FE04BDFD-1027-4645-8F30-AE07C9A9959C}" presName="iconBgRect" presStyleLbl="bgShp" presStyleIdx="4" presStyleCnt="5"/>
      <dgm:spPr/>
    </dgm:pt>
    <dgm:pt modelId="{A4CCB025-BAD7-442B-90BF-0DF3EB610F82}" type="pres">
      <dgm:prSet presAssocID="{FE04BDFD-1027-4645-8F30-AE07C9A9959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3608D63-6112-48DB-B30E-8F9188CD42AB}" type="pres">
      <dgm:prSet presAssocID="{FE04BDFD-1027-4645-8F30-AE07C9A9959C}" presName="spaceRect" presStyleCnt="0"/>
      <dgm:spPr/>
    </dgm:pt>
    <dgm:pt modelId="{B9DAC694-861E-44EA-BD0D-5AB530214C69}" type="pres">
      <dgm:prSet presAssocID="{FE04BDFD-1027-4645-8F30-AE07C9A9959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E7CB701-CE52-43EC-B649-309FDA04DF76}" type="presOf" srcId="{221BF5A3-2AF4-4983-AD4D-234E6FEC676D}" destId="{53DB1024-47CC-4588-A815-C7173D5192BA}" srcOrd="0" destOrd="0" presId="urn:microsoft.com/office/officeart/2018/2/layout/IconCircleList"/>
    <dgm:cxn modelId="{DF6C0419-229E-4FE7-A0C0-9EC489C2194A}" type="presOf" srcId="{6E2B5562-F255-43D1-B984-4B63900AAD87}" destId="{BE34BF88-3827-46E2-8AA7-5B9D636CDF57}" srcOrd="0" destOrd="0" presId="urn:microsoft.com/office/officeart/2018/2/layout/IconCircleList"/>
    <dgm:cxn modelId="{7D67B121-B2FE-4C59-91CC-201E4AFC6DB5}" type="presOf" srcId="{9D7B6F1E-3DDA-4852-BA75-A79C8C26BBB1}" destId="{928AD4FA-D964-4918-AA7B-ECA1E16EC191}" srcOrd="0" destOrd="0" presId="urn:microsoft.com/office/officeart/2018/2/layout/IconCircleList"/>
    <dgm:cxn modelId="{74A64C35-DCE0-4051-991B-60FA88E6409E}" type="presOf" srcId="{FE04BDFD-1027-4645-8F30-AE07C9A9959C}" destId="{B9DAC694-861E-44EA-BD0D-5AB530214C69}" srcOrd="0" destOrd="0" presId="urn:microsoft.com/office/officeart/2018/2/layout/IconCircleList"/>
    <dgm:cxn modelId="{215FA53E-9F68-46C2-859B-26288077C3E2}" srcId="{57C094DC-77C6-4FA8-9461-2FCAACCCFA70}" destId="{AFA825B7-F9E4-40A2-B521-C3710538C6A1}" srcOrd="3" destOrd="0" parTransId="{4DF722C3-91EC-4C68-8756-A193C00906AB}" sibTransId="{25DBD8DE-7286-4A71-88C7-51448E703F2A}"/>
    <dgm:cxn modelId="{AAFF3B50-5DFE-45AC-BF62-00AAD65810F4}" type="presOf" srcId="{57C094DC-77C6-4FA8-9461-2FCAACCCFA70}" destId="{82F3CF39-3E38-4A47-8FA3-F8C74DD0502F}" srcOrd="0" destOrd="0" presId="urn:microsoft.com/office/officeart/2018/2/layout/IconCircleList"/>
    <dgm:cxn modelId="{4790E158-5CC7-4BA4-9B20-36BC34E4A9E9}" srcId="{57C094DC-77C6-4FA8-9461-2FCAACCCFA70}" destId="{9D7B6F1E-3DDA-4852-BA75-A79C8C26BBB1}" srcOrd="0" destOrd="0" parTransId="{755CF56E-859E-4A78-8986-149F9DB69349}" sibTransId="{8C3268AA-80A5-4FBD-8106-D4ED658988CF}"/>
    <dgm:cxn modelId="{20DB1F5C-F02F-456A-9DB3-44383C1B5FE1}" type="presOf" srcId="{AFA825B7-F9E4-40A2-B521-C3710538C6A1}" destId="{F2F42C02-1720-45DE-9555-68FA9F9FC901}" srcOrd="0" destOrd="0" presId="urn:microsoft.com/office/officeart/2018/2/layout/IconCircleList"/>
    <dgm:cxn modelId="{B117BD76-521A-4B84-AB55-E8FACCEDE6EE}" srcId="{57C094DC-77C6-4FA8-9461-2FCAACCCFA70}" destId="{FE04BDFD-1027-4645-8F30-AE07C9A9959C}" srcOrd="4" destOrd="0" parTransId="{EAFCED26-24A7-44C6-B32D-C3F2987A4CD5}" sibTransId="{BC2B5463-FB0D-4962-9351-E8F5B3CCE441}"/>
    <dgm:cxn modelId="{DD39B784-924C-4504-8788-DAA889F464CF}" srcId="{57C094DC-77C6-4FA8-9461-2FCAACCCFA70}" destId="{637223AC-8401-44DC-8A4A-357E2BE8FF02}" srcOrd="1" destOrd="0" parTransId="{0FCA9B8A-D83A-4434-990E-1D3425CCC48A}" sibTransId="{DF3AB307-AA38-4BA5-9F3B-45CCC021ABC5}"/>
    <dgm:cxn modelId="{DB3FDFB2-078D-474F-83B6-5AEC3F6FAF4C}" type="presOf" srcId="{8C3268AA-80A5-4FBD-8106-D4ED658988CF}" destId="{6B03CD7B-296D-49F0-8DAD-8164B05EDCB0}" srcOrd="0" destOrd="0" presId="urn:microsoft.com/office/officeart/2018/2/layout/IconCircleList"/>
    <dgm:cxn modelId="{D39554B9-DD92-4D2A-A3A9-329C415F8BC3}" srcId="{57C094DC-77C6-4FA8-9461-2FCAACCCFA70}" destId="{221BF5A3-2AF4-4983-AD4D-234E6FEC676D}" srcOrd="2" destOrd="0" parTransId="{61F8EECB-9D09-4DB4-980D-521B8A7CA6A9}" sibTransId="{6E2B5562-F255-43D1-B984-4B63900AAD87}"/>
    <dgm:cxn modelId="{3D6E0ECC-20D8-401F-B32A-41A574DF9B2C}" type="presOf" srcId="{DF3AB307-AA38-4BA5-9F3B-45CCC021ABC5}" destId="{FFBDF454-FF70-4B25-855B-54DA37BD8103}" srcOrd="0" destOrd="0" presId="urn:microsoft.com/office/officeart/2018/2/layout/IconCircleList"/>
    <dgm:cxn modelId="{1A09AEEC-EBBD-49FC-918A-2B70552CD0DB}" type="presOf" srcId="{25DBD8DE-7286-4A71-88C7-51448E703F2A}" destId="{5E864FF0-D795-45BF-A46E-46D4FF02EE9A}" srcOrd="0" destOrd="0" presId="urn:microsoft.com/office/officeart/2018/2/layout/IconCircleList"/>
    <dgm:cxn modelId="{1ECF9DED-15D5-46F7-AB3C-CC3ED1A298E0}" type="presOf" srcId="{637223AC-8401-44DC-8A4A-357E2BE8FF02}" destId="{B9F5C72F-7963-4599-9D9A-8DFBC0436834}" srcOrd="0" destOrd="0" presId="urn:microsoft.com/office/officeart/2018/2/layout/IconCircleList"/>
    <dgm:cxn modelId="{CBFEB4BD-14C1-492B-A5A3-75CE0C2E4D93}" type="presParOf" srcId="{82F3CF39-3E38-4A47-8FA3-F8C74DD0502F}" destId="{6D887110-28CF-403C-A341-D110C192A8B3}" srcOrd="0" destOrd="0" presId="urn:microsoft.com/office/officeart/2018/2/layout/IconCircleList"/>
    <dgm:cxn modelId="{05E3963F-1C87-4198-88A0-B0D65D3DE4E0}" type="presParOf" srcId="{6D887110-28CF-403C-A341-D110C192A8B3}" destId="{32840CCC-539F-4392-9192-8418C41B7538}" srcOrd="0" destOrd="0" presId="urn:microsoft.com/office/officeart/2018/2/layout/IconCircleList"/>
    <dgm:cxn modelId="{C9872366-DBBE-4B16-BC82-ECDDE250D642}" type="presParOf" srcId="{32840CCC-539F-4392-9192-8418C41B7538}" destId="{060AFCDA-C4F6-452D-A439-33FF57077EC5}" srcOrd="0" destOrd="0" presId="urn:microsoft.com/office/officeart/2018/2/layout/IconCircleList"/>
    <dgm:cxn modelId="{BA026DA5-C9E6-48E6-BF6B-F3E2FA406E79}" type="presParOf" srcId="{32840CCC-539F-4392-9192-8418C41B7538}" destId="{D46C7BC9-7F35-4B70-9626-43A93C0C3FA6}" srcOrd="1" destOrd="0" presId="urn:microsoft.com/office/officeart/2018/2/layout/IconCircleList"/>
    <dgm:cxn modelId="{25B911EF-280D-4047-980C-90D725F71DB1}" type="presParOf" srcId="{32840CCC-539F-4392-9192-8418C41B7538}" destId="{543E083F-822E-4AD7-90F6-5C7742FDE153}" srcOrd="2" destOrd="0" presId="urn:microsoft.com/office/officeart/2018/2/layout/IconCircleList"/>
    <dgm:cxn modelId="{F0DB5EC3-5CBA-4ED7-AC94-C8E15500E4A4}" type="presParOf" srcId="{32840CCC-539F-4392-9192-8418C41B7538}" destId="{928AD4FA-D964-4918-AA7B-ECA1E16EC191}" srcOrd="3" destOrd="0" presId="urn:microsoft.com/office/officeart/2018/2/layout/IconCircleList"/>
    <dgm:cxn modelId="{4DCD45D6-3DCB-4AC7-9766-DA0E4D182C6A}" type="presParOf" srcId="{6D887110-28CF-403C-A341-D110C192A8B3}" destId="{6B03CD7B-296D-49F0-8DAD-8164B05EDCB0}" srcOrd="1" destOrd="0" presId="urn:microsoft.com/office/officeart/2018/2/layout/IconCircleList"/>
    <dgm:cxn modelId="{31A09268-C335-4DFA-8106-74745C3A4A64}" type="presParOf" srcId="{6D887110-28CF-403C-A341-D110C192A8B3}" destId="{29EEB003-2714-48FE-A53C-D05C24E921A1}" srcOrd="2" destOrd="0" presId="urn:microsoft.com/office/officeart/2018/2/layout/IconCircleList"/>
    <dgm:cxn modelId="{2B55955E-A584-45C8-99EE-91664FAC00BE}" type="presParOf" srcId="{29EEB003-2714-48FE-A53C-D05C24E921A1}" destId="{6CC25FE4-9322-4B7F-864D-DF7CE1937D8D}" srcOrd="0" destOrd="0" presId="urn:microsoft.com/office/officeart/2018/2/layout/IconCircleList"/>
    <dgm:cxn modelId="{93E40DBF-F039-4093-9E7C-B542A2F9B1ED}" type="presParOf" srcId="{29EEB003-2714-48FE-A53C-D05C24E921A1}" destId="{7C7AF889-06EB-41B0-9D0E-6B941D9E5A8C}" srcOrd="1" destOrd="0" presId="urn:microsoft.com/office/officeart/2018/2/layout/IconCircleList"/>
    <dgm:cxn modelId="{2A5C8908-337E-4540-BB24-57FA0BCFAB8A}" type="presParOf" srcId="{29EEB003-2714-48FE-A53C-D05C24E921A1}" destId="{9DB41C41-BB37-4FB5-80D8-33C7B116CDAA}" srcOrd="2" destOrd="0" presId="urn:microsoft.com/office/officeart/2018/2/layout/IconCircleList"/>
    <dgm:cxn modelId="{EDA9B122-3D3A-4118-B8C4-08F586C03826}" type="presParOf" srcId="{29EEB003-2714-48FE-A53C-D05C24E921A1}" destId="{B9F5C72F-7963-4599-9D9A-8DFBC0436834}" srcOrd="3" destOrd="0" presId="urn:microsoft.com/office/officeart/2018/2/layout/IconCircleList"/>
    <dgm:cxn modelId="{19A7995B-04C1-4F5F-82A3-5EE38B9AE848}" type="presParOf" srcId="{6D887110-28CF-403C-A341-D110C192A8B3}" destId="{FFBDF454-FF70-4B25-855B-54DA37BD8103}" srcOrd="3" destOrd="0" presId="urn:microsoft.com/office/officeart/2018/2/layout/IconCircleList"/>
    <dgm:cxn modelId="{DEBA1607-9366-4A08-90E3-2C95278FA97A}" type="presParOf" srcId="{6D887110-28CF-403C-A341-D110C192A8B3}" destId="{0FF74DDA-F19A-429A-9339-A2147B2A9BC1}" srcOrd="4" destOrd="0" presId="urn:microsoft.com/office/officeart/2018/2/layout/IconCircleList"/>
    <dgm:cxn modelId="{092C6CE4-A87E-48F9-8736-B3BBAF0CF273}" type="presParOf" srcId="{0FF74DDA-F19A-429A-9339-A2147B2A9BC1}" destId="{1789A397-07D4-4A3E-A4D9-401FAADA5A58}" srcOrd="0" destOrd="0" presId="urn:microsoft.com/office/officeart/2018/2/layout/IconCircleList"/>
    <dgm:cxn modelId="{3A53557A-BF91-4138-843D-BB83BA696883}" type="presParOf" srcId="{0FF74DDA-F19A-429A-9339-A2147B2A9BC1}" destId="{0104D79E-9051-4003-8DE9-A28ECB712D34}" srcOrd="1" destOrd="0" presId="urn:microsoft.com/office/officeart/2018/2/layout/IconCircleList"/>
    <dgm:cxn modelId="{7CD8DFE2-0D6E-446D-95D4-A541FEF1F60C}" type="presParOf" srcId="{0FF74DDA-F19A-429A-9339-A2147B2A9BC1}" destId="{7ED703DB-FA5F-4AE9-AECC-7B7452B440D0}" srcOrd="2" destOrd="0" presId="urn:microsoft.com/office/officeart/2018/2/layout/IconCircleList"/>
    <dgm:cxn modelId="{B697B810-440B-414B-B5FF-0927D1FD0990}" type="presParOf" srcId="{0FF74DDA-F19A-429A-9339-A2147B2A9BC1}" destId="{53DB1024-47CC-4588-A815-C7173D5192BA}" srcOrd="3" destOrd="0" presId="urn:microsoft.com/office/officeart/2018/2/layout/IconCircleList"/>
    <dgm:cxn modelId="{691F2F34-9107-466D-96A3-5AAA871AD528}" type="presParOf" srcId="{6D887110-28CF-403C-A341-D110C192A8B3}" destId="{BE34BF88-3827-46E2-8AA7-5B9D636CDF57}" srcOrd="5" destOrd="0" presId="urn:microsoft.com/office/officeart/2018/2/layout/IconCircleList"/>
    <dgm:cxn modelId="{04F15C12-A48F-4DEC-B276-31A6D6577BA8}" type="presParOf" srcId="{6D887110-28CF-403C-A341-D110C192A8B3}" destId="{DE88C2CF-6659-4784-9D92-9233F5476BDE}" srcOrd="6" destOrd="0" presId="urn:microsoft.com/office/officeart/2018/2/layout/IconCircleList"/>
    <dgm:cxn modelId="{EB0788E2-BC92-4E43-B0AF-445EDC4FF56E}" type="presParOf" srcId="{DE88C2CF-6659-4784-9D92-9233F5476BDE}" destId="{29F60121-8FCB-4A40-B095-84EC96F0B000}" srcOrd="0" destOrd="0" presId="urn:microsoft.com/office/officeart/2018/2/layout/IconCircleList"/>
    <dgm:cxn modelId="{41DD092B-9FDA-4F4B-A71F-F6BEF696155A}" type="presParOf" srcId="{DE88C2CF-6659-4784-9D92-9233F5476BDE}" destId="{156F9FB3-7657-44B7-8A9A-D2BD94F14BD5}" srcOrd="1" destOrd="0" presId="urn:microsoft.com/office/officeart/2018/2/layout/IconCircleList"/>
    <dgm:cxn modelId="{2B6245C4-8EC4-4E74-A213-88EC5C5DA7C6}" type="presParOf" srcId="{DE88C2CF-6659-4784-9D92-9233F5476BDE}" destId="{52D1C3A6-7C40-49DD-838E-5FA4C940F18C}" srcOrd="2" destOrd="0" presId="urn:microsoft.com/office/officeart/2018/2/layout/IconCircleList"/>
    <dgm:cxn modelId="{605A8E6A-B07F-4810-B852-4CA9B5AC5486}" type="presParOf" srcId="{DE88C2CF-6659-4784-9D92-9233F5476BDE}" destId="{F2F42C02-1720-45DE-9555-68FA9F9FC901}" srcOrd="3" destOrd="0" presId="urn:microsoft.com/office/officeart/2018/2/layout/IconCircleList"/>
    <dgm:cxn modelId="{7781E92B-4093-42C6-8F58-91E96277AA87}" type="presParOf" srcId="{6D887110-28CF-403C-A341-D110C192A8B3}" destId="{5E864FF0-D795-45BF-A46E-46D4FF02EE9A}" srcOrd="7" destOrd="0" presId="urn:microsoft.com/office/officeart/2018/2/layout/IconCircleList"/>
    <dgm:cxn modelId="{3DB6A828-ED89-4899-813E-91CFBCC0855E}" type="presParOf" srcId="{6D887110-28CF-403C-A341-D110C192A8B3}" destId="{A76B4680-02AF-4A5B-BCEE-429E41DC3C2D}" srcOrd="8" destOrd="0" presId="urn:microsoft.com/office/officeart/2018/2/layout/IconCircleList"/>
    <dgm:cxn modelId="{5DCAD537-8FA0-4B42-8F06-6526D6C54591}" type="presParOf" srcId="{A76B4680-02AF-4A5B-BCEE-429E41DC3C2D}" destId="{8C498EDE-00F3-42DE-9B02-2623E81CC624}" srcOrd="0" destOrd="0" presId="urn:microsoft.com/office/officeart/2018/2/layout/IconCircleList"/>
    <dgm:cxn modelId="{A8CE46C9-1754-4BF2-82BC-844F1058520B}" type="presParOf" srcId="{A76B4680-02AF-4A5B-BCEE-429E41DC3C2D}" destId="{A4CCB025-BAD7-442B-90BF-0DF3EB610F82}" srcOrd="1" destOrd="0" presId="urn:microsoft.com/office/officeart/2018/2/layout/IconCircleList"/>
    <dgm:cxn modelId="{0C5565B4-78A1-4D2E-9699-7E270F31F163}" type="presParOf" srcId="{A76B4680-02AF-4A5B-BCEE-429E41DC3C2D}" destId="{23608D63-6112-48DB-B30E-8F9188CD42AB}" srcOrd="2" destOrd="0" presId="urn:microsoft.com/office/officeart/2018/2/layout/IconCircleList"/>
    <dgm:cxn modelId="{F705C59F-A891-4408-A7CB-4D92D9EE52B3}" type="presParOf" srcId="{A76B4680-02AF-4A5B-BCEE-429E41DC3C2D}" destId="{B9DAC694-861E-44EA-BD0D-5AB530214C6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8E6C79-949F-47CC-8802-E679A1CE2A84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D2F00EF-30F7-42A8-AC30-D929D1251ECF}">
      <dgm:prSet/>
      <dgm:spPr/>
      <dgm:t>
        <a:bodyPr/>
        <a:lstStyle/>
        <a:p>
          <a:r>
            <a:rPr lang="en-US"/>
            <a:t>Create a contribution (newcomer-friendly) page or portal</a:t>
          </a:r>
        </a:p>
      </dgm:t>
    </dgm:pt>
    <dgm:pt modelId="{C579FE2B-1C66-43A7-B6FD-F97CE30202F9}" type="parTrans" cxnId="{C966EE3D-F32A-4189-90F1-8B20368EB54C}">
      <dgm:prSet/>
      <dgm:spPr/>
      <dgm:t>
        <a:bodyPr/>
        <a:lstStyle/>
        <a:p>
          <a:endParaRPr lang="en-US"/>
        </a:p>
      </dgm:t>
    </dgm:pt>
    <dgm:pt modelId="{A4AD19BD-45A2-4A89-98E7-CA712D3E0E67}" type="sibTrans" cxnId="{C966EE3D-F32A-4189-90F1-8B20368EB54C}">
      <dgm:prSet/>
      <dgm:spPr/>
      <dgm:t>
        <a:bodyPr/>
        <a:lstStyle/>
        <a:p>
          <a:endParaRPr lang="en-US"/>
        </a:p>
      </dgm:t>
    </dgm:pt>
    <dgm:pt modelId="{9F083FB9-EA0E-47BB-917C-1A555EED08BD}">
      <dgm:prSet/>
      <dgm:spPr/>
      <dgm:t>
        <a:bodyPr/>
        <a:lstStyle/>
        <a:p>
          <a:r>
            <a:rPr lang="en-US" dirty="0"/>
            <a:t>Identify and/or dismiss outdated information</a:t>
          </a:r>
        </a:p>
      </dgm:t>
    </dgm:pt>
    <dgm:pt modelId="{9B68906D-4334-4521-A73B-CA6034DE7D4F}" type="parTrans" cxnId="{90C7FDE8-6A5C-49FF-BE5D-5481908206A6}">
      <dgm:prSet/>
      <dgm:spPr/>
      <dgm:t>
        <a:bodyPr/>
        <a:lstStyle/>
        <a:p>
          <a:endParaRPr lang="en-US"/>
        </a:p>
      </dgm:t>
    </dgm:pt>
    <dgm:pt modelId="{EC3491C1-1178-4D97-B59F-00EB315BFF48}" type="sibTrans" cxnId="{90C7FDE8-6A5C-49FF-BE5D-5481908206A6}">
      <dgm:prSet/>
      <dgm:spPr/>
      <dgm:t>
        <a:bodyPr/>
        <a:lstStyle/>
        <a:p>
          <a:endParaRPr lang="en-US"/>
        </a:p>
      </dgm:t>
    </dgm:pt>
    <dgm:pt modelId="{F4FD31B4-28B5-4849-98D0-A2CC7D6469F7}">
      <dgm:prSet/>
      <dgm:spPr/>
      <dgm:t>
        <a:bodyPr/>
        <a:lstStyle/>
        <a:p>
          <a:r>
            <a:rPr lang="en-US"/>
            <a:t>Point newcomers to easy tasks</a:t>
          </a:r>
        </a:p>
      </dgm:t>
    </dgm:pt>
    <dgm:pt modelId="{ED6C7E8E-31FE-4DF4-9603-8D0EDA635A29}" type="parTrans" cxnId="{1DAFBFC7-61E5-4A2F-9B3A-A043493AD31F}">
      <dgm:prSet/>
      <dgm:spPr/>
      <dgm:t>
        <a:bodyPr/>
        <a:lstStyle/>
        <a:p>
          <a:endParaRPr lang="en-US"/>
        </a:p>
      </dgm:t>
    </dgm:pt>
    <dgm:pt modelId="{9DEC6060-FA27-4292-B53A-4134C0CA0E78}" type="sibTrans" cxnId="{1DAFBFC7-61E5-4A2F-9B3A-A043493AD31F}">
      <dgm:prSet/>
      <dgm:spPr/>
      <dgm:t>
        <a:bodyPr/>
        <a:lstStyle/>
        <a:p>
          <a:endParaRPr lang="en-US"/>
        </a:p>
      </dgm:t>
    </dgm:pt>
    <dgm:pt modelId="{9D3BF081-8148-4268-B24C-2611F4775AB8}">
      <dgm:prSet/>
      <dgm:spPr/>
      <dgm:t>
        <a:bodyPr/>
        <a:lstStyle/>
        <a:p>
          <a:r>
            <a:rPr lang="en-US"/>
            <a:t>Keep the issue list up-to-date</a:t>
          </a:r>
        </a:p>
      </dgm:t>
    </dgm:pt>
    <dgm:pt modelId="{56909076-FB3F-43DC-BD4F-6781A0271EAB}" type="parTrans" cxnId="{BFB375DF-8F59-464F-93AC-E8E90E0472DE}">
      <dgm:prSet/>
      <dgm:spPr/>
      <dgm:t>
        <a:bodyPr/>
        <a:lstStyle/>
        <a:p>
          <a:endParaRPr lang="en-US"/>
        </a:p>
      </dgm:t>
    </dgm:pt>
    <dgm:pt modelId="{AFC2FE3D-F263-4A17-9050-75EC8C8F8CD5}" type="sibTrans" cxnId="{BFB375DF-8F59-464F-93AC-E8E90E0472DE}">
      <dgm:prSet/>
      <dgm:spPr/>
      <dgm:t>
        <a:bodyPr/>
        <a:lstStyle/>
        <a:p>
          <a:endParaRPr lang="en-US"/>
        </a:p>
      </dgm:t>
    </dgm:pt>
    <dgm:pt modelId="{4DF3F30B-0CD2-4CD0-80B2-7959EBED473B}">
      <dgm:prSet/>
      <dgm:spPr/>
      <dgm:t>
        <a:bodyPr/>
        <a:lstStyle/>
        <a:p>
          <a:r>
            <a:rPr lang="en-US"/>
            <a:t>Make it easy for newcomers to build the system locally</a:t>
          </a:r>
        </a:p>
      </dgm:t>
    </dgm:pt>
    <dgm:pt modelId="{2C8DEA8C-44E8-4E53-8BF8-0FBE1A27BC4A}" type="parTrans" cxnId="{72B19228-270E-4157-9228-D5356A289C4F}">
      <dgm:prSet/>
      <dgm:spPr/>
      <dgm:t>
        <a:bodyPr/>
        <a:lstStyle/>
        <a:p>
          <a:endParaRPr lang="en-US"/>
        </a:p>
      </dgm:t>
    </dgm:pt>
    <dgm:pt modelId="{32921274-5935-4CD9-BBC6-EFE99447A812}" type="sibTrans" cxnId="{72B19228-270E-4157-9228-D5356A289C4F}">
      <dgm:prSet/>
      <dgm:spPr/>
      <dgm:t>
        <a:bodyPr/>
        <a:lstStyle/>
        <a:p>
          <a:endParaRPr lang="en-US"/>
        </a:p>
      </dgm:t>
    </dgm:pt>
    <dgm:pt modelId="{582FE76D-1F98-4F48-93A0-36F57FF743B2}">
      <dgm:prSet/>
      <dgm:spPr/>
      <dgm:t>
        <a:bodyPr/>
        <a:lstStyle/>
        <a:p>
          <a:r>
            <a:rPr lang="en-US"/>
            <a:t>Document the code structure</a:t>
          </a:r>
        </a:p>
      </dgm:t>
    </dgm:pt>
    <dgm:pt modelId="{9701CB51-9E99-4207-889D-F005E2CCC508}" type="parTrans" cxnId="{F18DE944-3C9B-4A5F-9D02-A58815297269}">
      <dgm:prSet/>
      <dgm:spPr/>
      <dgm:t>
        <a:bodyPr/>
        <a:lstStyle/>
        <a:p>
          <a:endParaRPr lang="en-US"/>
        </a:p>
      </dgm:t>
    </dgm:pt>
    <dgm:pt modelId="{B4ADA20A-3740-43D3-9077-489ED077271A}" type="sibTrans" cxnId="{F18DE944-3C9B-4A5F-9D02-A58815297269}">
      <dgm:prSet/>
      <dgm:spPr/>
      <dgm:t>
        <a:bodyPr/>
        <a:lstStyle/>
        <a:p>
          <a:endParaRPr lang="en-US"/>
        </a:p>
      </dgm:t>
    </dgm:pt>
    <dgm:pt modelId="{ECED7C56-7BE5-4922-8174-ED566D7BD205}" type="pres">
      <dgm:prSet presAssocID="{DD8E6C79-949F-47CC-8802-E679A1CE2A84}" presName="root" presStyleCnt="0">
        <dgm:presLayoutVars>
          <dgm:dir/>
          <dgm:resizeHandles val="exact"/>
        </dgm:presLayoutVars>
      </dgm:prSet>
      <dgm:spPr/>
    </dgm:pt>
    <dgm:pt modelId="{14CA2467-BA3F-46A0-BE54-669355D1E98A}" type="pres">
      <dgm:prSet presAssocID="{DD8E6C79-949F-47CC-8802-E679A1CE2A84}" presName="container" presStyleCnt="0">
        <dgm:presLayoutVars>
          <dgm:dir/>
          <dgm:resizeHandles val="exact"/>
        </dgm:presLayoutVars>
      </dgm:prSet>
      <dgm:spPr/>
    </dgm:pt>
    <dgm:pt modelId="{DBD9FBEF-D526-410B-91FC-8005071DC98C}" type="pres">
      <dgm:prSet presAssocID="{7D2F00EF-30F7-42A8-AC30-D929D1251ECF}" presName="compNode" presStyleCnt="0"/>
      <dgm:spPr/>
    </dgm:pt>
    <dgm:pt modelId="{5DF43A7F-BC55-4FEE-84AA-655650FA7861}" type="pres">
      <dgm:prSet presAssocID="{7D2F00EF-30F7-42A8-AC30-D929D1251ECF}" presName="iconBgRect" presStyleLbl="bgShp" presStyleIdx="0" presStyleCnt="6"/>
      <dgm:spPr/>
    </dgm:pt>
    <dgm:pt modelId="{75AE3292-3118-466F-A2D3-927303225BE0}" type="pres">
      <dgm:prSet presAssocID="{7D2F00EF-30F7-42A8-AC30-D929D1251EC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39DED2D9-9192-4EFE-A470-4B34078F9A87}" type="pres">
      <dgm:prSet presAssocID="{7D2F00EF-30F7-42A8-AC30-D929D1251ECF}" presName="spaceRect" presStyleCnt="0"/>
      <dgm:spPr/>
    </dgm:pt>
    <dgm:pt modelId="{5A0B57ED-273E-4499-B674-9EA1566D3C36}" type="pres">
      <dgm:prSet presAssocID="{7D2F00EF-30F7-42A8-AC30-D929D1251ECF}" presName="textRect" presStyleLbl="revTx" presStyleIdx="0" presStyleCnt="6">
        <dgm:presLayoutVars>
          <dgm:chMax val="1"/>
          <dgm:chPref val="1"/>
        </dgm:presLayoutVars>
      </dgm:prSet>
      <dgm:spPr/>
    </dgm:pt>
    <dgm:pt modelId="{4D0482A4-91C9-4DB5-AF39-3B5F4E63EB4B}" type="pres">
      <dgm:prSet presAssocID="{A4AD19BD-45A2-4A89-98E7-CA712D3E0E67}" presName="sibTrans" presStyleLbl="sibTrans2D1" presStyleIdx="0" presStyleCnt="0"/>
      <dgm:spPr/>
    </dgm:pt>
    <dgm:pt modelId="{8F736C24-5FFC-4083-82F8-2E3B20239DE3}" type="pres">
      <dgm:prSet presAssocID="{9F083FB9-EA0E-47BB-917C-1A555EED08BD}" presName="compNode" presStyleCnt="0"/>
      <dgm:spPr/>
    </dgm:pt>
    <dgm:pt modelId="{D73B66EF-68FE-463B-B930-BEC5383147AC}" type="pres">
      <dgm:prSet presAssocID="{9F083FB9-EA0E-47BB-917C-1A555EED08BD}" presName="iconBgRect" presStyleLbl="bgShp" presStyleIdx="1" presStyleCnt="6"/>
      <dgm:spPr/>
    </dgm:pt>
    <dgm:pt modelId="{A8F924C4-93E8-4FE2-9AEC-343F0C8DE50E}" type="pres">
      <dgm:prSet presAssocID="{9F083FB9-EA0E-47BB-917C-1A555EED08B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3C68AAA-CCAB-4274-99FA-2519BAD8EC7E}" type="pres">
      <dgm:prSet presAssocID="{9F083FB9-EA0E-47BB-917C-1A555EED08BD}" presName="spaceRect" presStyleCnt="0"/>
      <dgm:spPr/>
    </dgm:pt>
    <dgm:pt modelId="{37567F7C-7343-42C3-9EA5-6021D653CF9B}" type="pres">
      <dgm:prSet presAssocID="{9F083FB9-EA0E-47BB-917C-1A555EED08BD}" presName="textRect" presStyleLbl="revTx" presStyleIdx="1" presStyleCnt="6">
        <dgm:presLayoutVars>
          <dgm:chMax val="1"/>
          <dgm:chPref val="1"/>
        </dgm:presLayoutVars>
      </dgm:prSet>
      <dgm:spPr/>
    </dgm:pt>
    <dgm:pt modelId="{7F06E5AE-7A52-4B41-8272-A6BA03D5B8AB}" type="pres">
      <dgm:prSet presAssocID="{EC3491C1-1178-4D97-B59F-00EB315BFF48}" presName="sibTrans" presStyleLbl="sibTrans2D1" presStyleIdx="0" presStyleCnt="0"/>
      <dgm:spPr/>
    </dgm:pt>
    <dgm:pt modelId="{1A2C3CE3-BC20-469E-BE8B-EFD921C89901}" type="pres">
      <dgm:prSet presAssocID="{F4FD31B4-28B5-4849-98D0-A2CC7D6469F7}" presName="compNode" presStyleCnt="0"/>
      <dgm:spPr/>
    </dgm:pt>
    <dgm:pt modelId="{EFE004E1-0EE5-47D4-A01F-393C1A036DB1}" type="pres">
      <dgm:prSet presAssocID="{F4FD31B4-28B5-4849-98D0-A2CC7D6469F7}" presName="iconBgRect" presStyleLbl="bgShp" presStyleIdx="2" presStyleCnt="6"/>
      <dgm:spPr/>
    </dgm:pt>
    <dgm:pt modelId="{EA38C5D9-B174-46CC-A28D-E7336F6FAA91}" type="pres">
      <dgm:prSet presAssocID="{F4FD31B4-28B5-4849-98D0-A2CC7D6469F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06C1BEA-B6D3-40D1-97CB-6F840700C7D9}" type="pres">
      <dgm:prSet presAssocID="{F4FD31B4-28B5-4849-98D0-A2CC7D6469F7}" presName="spaceRect" presStyleCnt="0"/>
      <dgm:spPr/>
    </dgm:pt>
    <dgm:pt modelId="{4BCED04E-B226-4975-A17E-5D278B38898C}" type="pres">
      <dgm:prSet presAssocID="{F4FD31B4-28B5-4849-98D0-A2CC7D6469F7}" presName="textRect" presStyleLbl="revTx" presStyleIdx="2" presStyleCnt="6">
        <dgm:presLayoutVars>
          <dgm:chMax val="1"/>
          <dgm:chPref val="1"/>
        </dgm:presLayoutVars>
      </dgm:prSet>
      <dgm:spPr/>
    </dgm:pt>
    <dgm:pt modelId="{09E89780-4ADA-4F16-9F22-AB7DD10675EE}" type="pres">
      <dgm:prSet presAssocID="{9DEC6060-FA27-4292-B53A-4134C0CA0E78}" presName="sibTrans" presStyleLbl="sibTrans2D1" presStyleIdx="0" presStyleCnt="0"/>
      <dgm:spPr/>
    </dgm:pt>
    <dgm:pt modelId="{1256A3C0-9853-43A3-A3CA-4A8B84ACF016}" type="pres">
      <dgm:prSet presAssocID="{9D3BF081-8148-4268-B24C-2611F4775AB8}" presName="compNode" presStyleCnt="0"/>
      <dgm:spPr/>
    </dgm:pt>
    <dgm:pt modelId="{41DD938F-E3AA-4356-912A-2D0D200A048E}" type="pres">
      <dgm:prSet presAssocID="{9D3BF081-8148-4268-B24C-2611F4775AB8}" presName="iconBgRect" presStyleLbl="bgShp" presStyleIdx="3" presStyleCnt="6"/>
      <dgm:spPr/>
    </dgm:pt>
    <dgm:pt modelId="{6B834732-3F1D-4FC5-AC29-DEEC7AEC39DA}" type="pres">
      <dgm:prSet presAssocID="{9D3BF081-8148-4268-B24C-2611F4775AB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19AC71A-087E-42A3-AC7D-6D28C39BC208}" type="pres">
      <dgm:prSet presAssocID="{9D3BF081-8148-4268-B24C-2611F4775AB8}" presName="spaceRect" presStyleCnt="0"/>
      <dgm:spPr/>
    </dgm:pt>
    <dgm:pt modelId="{03F908B8-8921-4115-BE4E-27581DE2C587}" type="pres">
      <dgm:prSet presAssocID="{9D3BF081-8148-4268-B24C-2611F4775AB8}" presName="textRect" presStyleLbl="revTx" presStyleIdx="3" presStyleCnt="6">
        <dgm:presLayoutVars>
          <dgm:chMax val="1"/>
          <dgm:chPref val="1"/>
        </dgm:presLayoutVars>
      </dgm:prSet>
      <dgm:spPr/>
    </dgm:pt>
    <dgm:pt modelId="{B68217EF-C8AC-4F55-A6AB-64F305B3D8B9}" type="pres">
      <dgm:prSet presAssocID="{AFC2FE3D-F263-4A17-9050-75EC8C8F8CD5}" presName="sibTrans" presStyleLbl="sibTrans2D1" presStyleIdx="0" presStyleCnt="0"/>
      <dgm:spPr/>
    </dgm:pt>
    <dgm:pt modelId="{C2AD5E7E-3614-41CD-A8CD-27E053B20E50}" type="pres">
      <dgm:prSet presAssocID="{4DF3F30B-0CD2-4CD0-80B2-7959EBED473B}" presName="compNode" presStyleCnt="0"/>
      <dgm:spPr/>
    </dgm:pt>
    <dgm:pt modelId="{39391DEA-B77D-4768-82A6-A6C13118F666}" type="pres">
      <dgm:prSet presAssocID="{4DF3F30B-0CD2-4CD0-80B2-7959EBED473B}" presName="iconBgRect" presStyleLbl="bgShp" presStyleIdx="4" presStyleCnt="6"/>
      <dgm:spPr/>
    </dgm:pt>
    <dgm:pt modelId="{F5807D87-776E-41DA-901A-C8887B6374FB}" type="pres">
      <dgm:prSet presAssocID="{4DF3F30B-0CD2-4CD0-80B2-7959EBED473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707B75F-2FB3-421F-A176-4D1DF3722F4E}" type="pres">
      <dgm:prSet presAssocID="{4DF3F30B-0CD2-4CD0-80B2-7959EBED473B}" presName="spaceRect" presStyleCnt="0"/>
      <dgm:spPr/>
    </dgm:pt>
    <dgm:pt modelId="{767AD5E3-8F0D-447A-9FD2-CDCA3A74BE85}" type="pres">
      <dgm:prSet presAssocID="{4DF3F30B-0CD2-4CD0-80B2-7959EBED473B}" presName="textRect" presStyleLbl="revTx" presStyleIdx="4" presStyleCnt="6">
        <dgm:presLayoutVars>
          <dgm:chMax val="1"/>
          <dgm:chPref val="1"/>
        </dgm:presLayoutVars>
      </dgm:prSet>
      <dgm:spPr/>
    </dgm:pt>
    <dgm:pt modelId="{A300AC38-7BD8-4020-A074-CD4B378082D3}" type="pres">
      <dgm:prSet presAssocID="{32921274-5935-4CD9-BBC6-EFE99447A812}" presName="sibTrans" presStyleLbl="sibTrans2D1" presStyleIdx="0" presStyleCnt="0"/>
      <dgm:spPr/>
    </dgm:pt>
    <dgm:pt modelId="{085EC9F4-3050-46D7-B4B3-F0657D4F0DEB}" type="pres">
      <dgm:prSet presAssocID="{582FE76D-1F98-4F48-93A0-36F57FF743B2}" presName="compNode" presStyleCnt="0"/>
      <dgm:spPr/>
    </dgm:pt>
    <dgm:pt modelId="{D439C760-829B-43D1-A227-3C3DB04C9F5B}" type="pres">
      <dgm:prSet presAssocID="{582FE76D-1F98-4F48-93A0-36F57FF743B2}" presName="iconBgRect" presStyleLbl="bgShp" presStyleIdx="5" presStyleCnt="6"/>
      <dgm:spPr/>
    </dgm:pt>
    <dgm:pt modelId="{0485689D-A5CB-4747-AE68-94E6246F8505}" type="pres">
      <dgm:prSet presAssocID="{582FE76D-1F98-4F48-93A0-36F57FF743B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12B5BF9-F414-48A3-8223-11324FBADB14}" type="pres">
      <dgm:prSet presAssocID="{582FE76D-1F98-4F48-93A0-36F57FF743B2}" presName="spaceRect" presStyleCnt="0"/>
      <dgm:spPr/>
    </dgm:pt>
    <dgm:pt modelId="{68935777-40EC-464C-8363-3CF2F1284E54}" type="pres">
      <dgm:prSet presAssocID="{582FE76D-1F98-4F48-93A0-36F57FF743B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B5A5B13-554B-4F7E-B671-67411F6957A1}" type="presOf" srcId="{9D3BF081-8148-4268-B24C-2611F4775AB8}" destId="{03F908B8-8921-4115-BE4E-27581DE2C587}" srcOrd="0" destOrd="0" presId="urn:microsoft.com/office/officeart/2018/2/layout/IconCircleList"/>
    <dgm:cxn modelId="{72B19228-270E-4157-9228-D5356A289C4F}" srcId="{DD8E6C79-949F-47CC-8802-E679A1CE2A84}" destId="{4DF3F30B-0CD2-4CD0-80B2-7959EBED473B}" srcOrd="4" destOrd="0" parTransId="{2C8DEA8C-44E8-4E53-8BF8-0FBE1A27BC4A}" sibTransId="{32921274-5935-4CD9-BBC6-EFE99447A812}"/>
    <dgm:cxn modelId="{C966EE3D-F32A-4189-90F1-8B20368EB54C}" srcId="{DD8E6C79-949F-47CC-8802-E679A1CE2A84}" destId="{7D2F00EF-30F7-42A8-AC30-D929D1251ECF}" srcOrd="0" destOrd="0" parTransId="{C579FE2B-1C66-43A7-B6FD-F97CE30202F9}" sibTransId="{A4AD19BD-45A2-4A89-98E7-CA712D3E0E67}"/>
    <dgm:cxn modelId="{F18DE944-3C9B-4A5F-9D02-A58815297269}" srcId="{DD8E6C79-949F-47CC-8802-E679A1CE2A84}" destId="{582FE76D-1F98-4F48-93A0-36F57FF743B2}" srcOrd="5" destOrd="0" parTransId="{9701CB51-9E99-4207-889D-F005E2CCC508}" sibTransId="{B4ADA20A-3740-43D3-9077-489ED077271A}"/>
    <dgm:cxn modelId="{9F92D548-461F-4C6B-8B89-C1467B347C9F}" type="presOf" srcId="{F4FD31B4-28B5-4849-98D0-A2CC7D6469F7}" destId="{4BCED04E-B226-4975-A17E-5D278B38898C}" srcOrd="0" destOrd="0" presId="urn:microsoft.com/office/officeart/2018/2/layout/IconCircleList"/>
    <dgm:cxn modelId="{1BBCE556-2F25-419D-A91D-238A4D907CC9}" type="presOf" srcId="{DD8E6C79-949F-47CC-8802-E679A1CE2A84}" destId="{ECED7C56-7BE5-4922-8174-ED566D7BD205}" srcOrd="0" destOrd="0" presId="urn:microsoft.com/office/officeart/2018/2/layout/IconCircleList"/>
    <dgm:cxn modelId="{75D30390-1365-4A36-AD4E-AD0697F53351}" type="presOf" srcId="{AFC2FE3D-F263-4A17-9050-75EC8C8F8CD5}" destId="{B68217EF-C8AC-4F55-A6AB-64F305B3D8B9}" srcOrd="0" destOrd="0" presId="urn:microsoft.com/office/officeart/2018/2/layout/IconCircleList"/>
    <dgm:cxn modelId="{059DBBAD-AB12-48B6-A4CD-28FBF3B5FEC3}" type="presOf" srcId="{32921274-5935-4CD9-BBC6-EFE99447A812}" destId="{A300AC38-7BD8-4020-A074-CD4B378082D3}" srcOrd="0" destOrd="0" presId="urn:microsoft.com/office/officeart/2018/2/layout/IconCircleList"/>
    <dgm:cxn modelId="{5180E8AF-56C0-433E-8208-19FCE57073C0}" type="presOf" srcId="{EC3491C1-1178-4D97-B59F-00EB315BFF48}" destId="{7F06E5AE-7A52-4B41-8272-A6BA03D5B8AB}" srcOrd="0" destOrd="0" presId="urn:microsoft.com/office/officeart/2018/2/layout/IconCircleList"/>
    <dgm:cxn modelId="{EAB69CBC-8D47-4AF0-BDE9-01091F85283C}" type="presOf" srcId="{9DEC6060-FA27-4292-B53A-4134C0CA0E78}" destId="{09E89780-4ADA-4F16-9F22-AB7DD10675EE}" srcOrd="0" destOrd="0" presId="urn:microsoft.com/office/officeart/2018/2/layout/IconCircleList"/>
    <dgm:cxn modelId="{1DAFBFC7-61E5-4A2F-9B3A-A043493AD31F}" srcId="{DD8E6C79-949F-47CC-8802-E679A1CE2A84}" destId="{F4FD31B4-28B5-4849-98D0-A2CC7D6469F7}" srcOrd="2" destOrd="0" parTransId="{ED6C7E8E-31FE-4DF4-9603-8D0EDA635A29}" sibTransId="{9DEC6060-FA27-4292-B53A-4134C0CA0E78}"/>
    <dgm:cxn modelId="{F58670CE-F68B-4712-AE3E-559B9AA7F56F}" type="presOf" srcId="{4DF3F30B-0CD2-4CD0-80B2-7959EBED473B}" destId="{767AD5E3-8F0D-447A-9FD2-CDCA3A74BE85}" srcOrd="0" destOrd="0" presId="urn:microsoft.com/office/officeart/2018/2/layout/IconCircleList"/>
    <dgm:cxn modelId="{E246DDCF-25B3-434F-8412-789276121717}" type="presOf" srcId="{7D2F00EF-30F7-42A8-AC30-D929D1251ECF}" destId="{5A0B57ED-273E-4499-B674-9EA1566D3C36}" srcOrd="0" destOrd="0" presId="urn:microsoft.com/office/officeart/2018/2/layout/IconCircleList"/>
    <dgm:cxn modelId="{972AE8D2-DE68-448C-966F-C255CC5029F0}" type="presOf" srcId="{A4AD19BD-45A2-4A89-98E7-CA712D3E0E67}" destId="{4D0482A4-91C9-4DB5-AF39-3B5F4E63EB4B}" srcOrd="0" destOrd="0" presId="urn:microsoft.com/office/officeart/2018/2/layout/IconCircleList"/>
    <dgm:cxn modelId="{BFB375DF-8F59-464F-93AC-E8E90E0472DE}" srcId="{DD8E6C79-949F-47CC-8802-E679A1CE2A84}" destId="{9D3BF081-8148-4268-B24C-2611F4775AB8}" srcOrd="3" destOrd="0" parTransId="{56909076-FB3F-43DC-BD4F-6781A0271EAB}" sibTransId="{AFC2FE3D-F263-4A17-9050-75EC8C8F8CD5}"/>
    <dgm:cxn modelId="{90C7FDE8-6A5C-49FF-BE5D-5481908206A6}" srcId="{DD8E6C79-949F-47CC-8802-E679A1CE2A84}" destId="{9F083FB9-EA0E-47BB-917C-1A555EED08BD}" srcOrd="1" destOrd="0" parTransId="{9B68906D-4334-4521-A73B-CA6034DE7D4F}" sibTransId="{EC3491C1-1178-4D97-B59F-00EB315BFF48}"/>
    <dgm:cxn modelId="{ECEC80ED-27E6-4185-93AC-AC6B2002AAA8}" type="presOf" srcId="{582FE76D-1F98-4F48-93A0-36F57FF743B2}" destId="{68935777-40EC-464C-8363-3CF2F1284E54}" srcOrd="0" destOrd="0" presId="urn:microsoft.com/office/officeart/2018/2/layout/IconCircleList"/>
    <dgm:cxn modelId="{368BFBF5-B9C8-4671-955C-2007852C456F}" type="presOf" srcId="{9F083FB9-EA0E-47BB-917C-1A555EED08BD}" destId="{37567F7C-7343-42C3-9EA5-6021D653CF9B}" srcOrd="0" destOrd="0" presId="urn:microsoft.com/office/officeart/2018/2/layout/IconCircleList"/>
    <dgm:cxn modelId="{E2EDC271-6E7A-457B-9E0F-E9E91636946A}" type="presParOf" srcId="{ECED7C56-7BE5-4922-8174-ED566D7BD205}" destId="{14CA2467-BA3F-46A0-BE54-669355D1E98A}" srcOrd="0" destOrd="0" presId="urn:microsoft.com/office/officeart/2018/2/layout/IconCircleList"/>
    <dgm:cxn modelId="{FE0A3260-BCE7-463C-9A63-F5B2DE383605}" type="presParOf" srcId="{14CA2467-BA3F-46A0-BE54-669355D1E98A}" destId="{DBD9FBEF-D526-410B-91FC-8005071DC98C}" srcOrd="0" destOrd="0" presId="urn:microsoft.com/office/officeart/2018/2/layout/IconCircleList"/>
    <dgm:cxn modelId="{FF93F415-9946-443C-9DF5-BDD1D250BD8E}" type="presParOf" srcId="{DBD9FBEF-D526-410B-91FC-8005071DC98C}" destId="{5DF43A7F-BC55-4FEE-84AA-655650FA7861}" srcOrd="0" destOrd="0" presId="urn:microsoft.com/office/officeart/2018/2/layout/IconCircleList"/>
    <dgm:cxn modelId="{E81F57D0-0A42-47A3-BF84-0B617939EE59}" type="presParOf" srcId="{DBD9FBEF-D526-410B-91FC-8005071DC98C}" destId="{75AE3292-3118-466F-A2D3-927303225BE0}" srcOrd="1" destOrd="0" presId="urn:microsoft.com/office/officeart/2018/2/layout/IconCircleList"/>
    <dgm:cxn modelId="{494F3563-3977-4269-9351-5C8EB3DCE0BB}" type="presParOf" srcId="{DBD9FBEF-D526-410B-91FC-8005071DC98C}" destId="{39DED2D9-9192-4EFE-A470-4B34078F9A87}" srcOrd="2" destOrd="0" presId="urn:microsoft.com/office/officeart/2018/2/layout/IconCircleList"/>
    <dgm:cxn modelId="{2FA71EE5-28DC-4E27-97BC-010D9591F680}" type="presParOf" srcId="{DBD9FBEF-D526-410B-91FC-8005071DC98C}" destId="{5A0B57ED-273E-4499-B674-9EA1566D3C36}" srcOrd="3" destOrd="0" presId="urn:microsoft.com/office/officeart/2018/2/layout/IconCircleList"/>
    <dgm:cxn modelId="{9A62BAED-AC2B-4ADA-A37A-43D9D5A734D5}" type="presParOf" srcId="{14CA2467-BA3F-46A0-BE54-669355D1E98A}" destId="{4D0482A4-91C9-4DB5-AF39-3B5F4E63EB4B}" srcOrd="1" destOrd="0" presId="urn:microsoft.com/office/officeart/2018/2/layout/IconCircleList"/>
    <dgm:cxn modelId="{9B5E532E-A272-4CF6-B683-2CC04E547324}" type="presParOf" srcId="{14CA2467-BA3F-46A0-BE54-669355D1E98A}" destId="{8F736C24-5FFC-4083-82F8-2E3B20239DE3}" srcOrd="2" destOrd="0" presId="urn:microsoft.com/office/officeart/2018/2/layout/IconCircleList"/>
    <dgm:cxn modelId="{4B950A0D-37D7-478E-8A62-F97F2E595BCD}" type="presParOf" srcId="{8F736C24-5FFC-4083-82F8-2E3B20239DE3}" destId="{D73B66EF-68FE-463B-B930-BEC5383147AC}" srcOrd="0" destOrd="0" presId="urn:microsoft.com/office/officeart/2018/2/layout/IconCircleList"/>
    <dgm:cxn modelId="{320B9786-970F-43FD-982E-07C13B0E1B69}" type="presParOf" srcId="{8F736C24-5FFC-4083-82F8-2E3B20239DE3}" destId="{A8F924C4-93E8-4FE2-9AEC-343F0C8DE50E}" srcOrd="1" destOrd="0" presId="urn:microsoft.com/office/officeart/2018/2/layout/IconCircleList"/>
    <dgm:cxn modelId="{89BD6823-1157-48FC-85C2-542340E727E8}" type="presParOf" srcId="{8F736C24-5FFC-4083-82F8-2E3B20239DE3}" destId="{C3C68AAA-CCAB-4274-99FA-2519BAD8EC7E}" srcOrd="2" destOrd="0" presId="urn:microsoft.com/office/officeart/2018/2/layout/IconCircleList"/>
    <dgm:cxn modelId="{1C20B14F-6D3E-43C9-B340-79D70755D90D}" type="presParOf" srcId="{8F736C24-5FFC-4083-82F8-2E3B20239DE3}" destId="{37567F7C-7343-42C3-9EA5-6021D653CF9B}" srcOrd="3" destOrd="0" presId="urn:microsoft.com/office/officeart/2018/2/layout/IconCircleList"/>
    <dgm:cxn modelId="{3A45BE98-0443-4E64-BD36-6A0D42DE55E1}" type="presParOf" srcId="{14CA2467-BA3F-46A0-BE54-669355D1E98A}" destId="{7F06E5AE-7A52-4B41-8272-A6BA03D5B8AB}" srcOrd="3" destOrd="0" presId="urn:microsoft.com/office/officeart/2018/2/layout/IconCircleList"/>
    <dgm:cxn modelId="{B0D73DD4-C745-4F3B-BA3B-88772490E917}" type="presParOf" srcId="{14CA2467-BA3F-46A0-BE54-669355D1E98A}" destId="{1A2C3CE3-BC20-469E-BE8B-EFD921C89901}" srcOrd="4" destOrd="0" presId="urn:microsoft.com/office/officeart/2018/2/layout/IconCircleList"/>
    <dgm:cxn modelId="{2D85352C-7B1D-4860-B5C0-EAD023D1C75E}" type="presParOf" srcId="{1A2C3CE3-BC20-469E-BE8B-EFD921C89901}" destId="{EFE004E1-0EE5-47D4-A01F-393C1A036DB1}" srcOrd="0" destOrd="0" presId="urn:microsoft.com/office/officeart/2018/2/layout/IconCircleList"/>
    <dgm:cxn modelId="{8FB79186-102A-4071-83BE-C8693785F8DF}" type="presParOf" srcId="{1A2C3CE3-BC20-469E-BE8B-EFD921C89901}" destId="{EA38C5D9-B174-46CC-A28D-E7336F6FAA91}" srcOrd="1" destOrd="0" presId="urn:microsoft.com/office/officeart/2018/2/layout/IconCircleList"/>
    <dgm:cxn modelId="{8AEFD2B7-BCCF-4D77-A7BE-BA24E984C541}" type="presParOf" srcId="{1A2C3CE3-BC20-469E-BE8B-EFD921C89901}" destId="{E06C1BEA-B6D3-40D1-97CB-6F840700C7D9}" srcOrd="2" destOrd="0" presId="urn:microsoft.com/office/officeart/2018/2/layout/IconCircleList"/>
    <dgm:cxn modelId="{9B57CB87-04F5-4F62-B265-CD30BA3242B2}" type="presParOf" srcId="{1A2C3CE3-BC20-469E-BE8B-EFD921C89901}" destId="{4BCED04E-B226-4975-A17E-5D278B38898C}" srcOrd="3" destOrd="0" presId="urn:microsoft.com/office/officeart/2018/2/layout/IconCircleList"/>
    <dgm:cxn modelId="{33AC6BF0-3F7F-46E4-8BD8-FEF821FD5025}" type="presParOf" srcId="{14CA2467-BA3F-46A0-BE54-669355D1E98A}" destId="{09E89780-4ADA-4F16-9F22-AB7DD10675EE}" srcOrd="5" destOrd="0" presId="urn:microsoft.com/office/officeart/2018/2/layout/IconCircleList"/>
    <dgm:cxn modelId="{93EB27EC-847A-4C3D-9334-D135E2FB1E47}" type="presParOf" srcId="{14CA2467-BA3F-46A0-BE54-669355D1E98A}" destId="{1256A3C0-9853-43A3-A3CA-4A8B84ACF016}" srcOrd="6" destOrd="0" presId="urn:microsoft.com/office/officeart/2018/2/layout/IconCircleList"/>
    <dgm:cxn modelId="{170B2D27-ED23-4782-9F95-3732D58F6B99}" type="presParOf" srcId="{1256A3C0-9853-43A3-A3CA-4A8B84ACF016}" destId="{41DD938F-E3AA-4356-912A-2D0D200A048E}" srcOrd="0" destOrd="0" presId="urn:microsoft.com/office/officeart/2018/2/layout/IconCircleList"/>
    <dgm:cxn modelId="{61F111B5-EED2-4697-992B-E6871F4EA46B}" type="presParOf" srcId="{1256A3C0-9853-43A3-A3CA-4A8B84ACF016}" destId="{6B834732-3F1D-4FC5-AC29-DEEC7AEC39DA}" srcOrd="1" destOrd="0" presId="urn:microsoft.com/office/officeart/2018/2/layout/IconCircleList"/>
    <dgm:cxn modelId="{436EFB3B-B5EB-4875-8AC5-85537EB37006}" type="presParOf" srcId="{1256A3C0-9853-43A3-A3CA-4A8B84ACF016}" destId="{219AC71A-087E-42A3-AC7D-6D28C39BC208}" srcOrd="2" destOrd="0" presId="urn:microsoft.com/office/officeart/2018/2/layout/IconCircleList"/>
    <dgm:cxn modelId="{E2BEB57F-825B-4DFF-BCF6-E0E37C4B214E}" type="presParOf" srcId="{1256A3C0-9853-43A3-A3CA-4A8B84ACF016}" destId="{03F908B8-8921-4115-BE4E-27581DE2C587}" srcOrd="3" destOrd="0" presId="urn:microsoft.com/office/officeart/2018/2/layout/IconCircleList"/>
    <dgm:cxn modelId="{DBCFEC0B-7765-4353-B44E-9D6B3D867137}" type="presParOf" srcId="{14CA2467-BA3F-46A0-BE54-669355D1E98A}" destId="{B68217EF-C8AC-4F55-A6AB-64F305B3D8B9}" srcOrd="7" destOrd="0" presId="urn:microsoft.com/office/officeart/2018/2/layout/IconCircleList"/>
    <dgm:cxn modelId="{C9255A7F-0A19-4688-A969-F4383BB3C9E6}" type="presParOf" srcId="{14CA2467-BA3F-46A0-BE54-669355D1E98A}" destId="{C2AD5E7E-3614-41CD-A8CD-27E053B20E50}" srcOrd="8" destOrd="0" presId="urn:microsoft.com/office/officeart/2018/2/layout/IconCircleList"/>
    <dgm:cxn modelId="{5240BAE1-30AD-4836-A3EE-720EE9F8F3A0}" type="presParOf" srcId="{C2AD5E7E-3614-41CD-A8CD-27E053B20E50}" destId="{39391DEA-B77D-4768-82A6-A6C13118F666}" srcOrd="0" destOrd="0" presId="urn:microsoft.com/office/officeart/2018/2/layout/IconCircleList"/>
    <dgm:cxn modelId="{3B2A6B38-2E54-472E-8090-64BA5B2572D6}" type="presParOf" srcId="{C2AD5E7E-3614-41CD-A8CD-27E053B20E50}" destId="{F5807D87-776E-41DA-901A-C8887B6374FB}" srcOrd="1" destOrd="0" presId="urn:microsoft.com/office/officeart/2018/2/layout/IconCircleList"/>
    <dgm:cxn modelId="{B614A040-61DC-4603-82C3-97A8D15159A8}" type="presParOf" srcId="{C2AD5E7E-3614-41CD-A8CD-27E053B20E50}" destId="{8707B75F-2FB3-421F-A176-4D1DF3722F4E}" srcOrd="2" destOrd="0" presId="urn:microsoft.com/office/officeart/2018/2/layout/IconCircleList"/>
    <dgm:cxn modelId="{7780157A-DB24-4666-997B-6DA69C3306F5}" type="presParOf" srcId="{C2AD5E7E-3614-41CD-A8CD-27E053B20E50}" destId="{767AD5E3-8F0D-447A-9FD2-CDCA3A74BE85}" srcOrd="3" destOrd="0" presId="urn:microsoft.com/office/officeart/2018/2/layout/IconCircleList"/>
    <dgm:cxn modelId="{F384928F-EA09-4620-ABC9-6E1BD814243A}" type="presParOf" srcId="{14CA2467-BA3F-46A0-BE54-669355D1E98A}" destId="{A300AC38-7BD8-4020-A074-CD4B378082D3}" srcOrd="9" destOrd="0" presId="urn:microsoft.com/office/officeart/2018/2/layout/IconCircleList"/>
    <dgm:cxn modelId="{05BB057D-E357-4964-AF8D-0B74FC531873}" type="presParOf" srcId="{14CA2467-BA3F-46A0-BE54-669355D1E98A}" destId="{085EC9F4-3050-46D7-B4B3-F0657D4F0DEB}" srcOrd="10" destOrd="0" presId="urn:microsoft.com/office/officeart/2018/2/layout/IconCircleList"/>
    <dgm:cxn modelId="{A47E8246-BD62-42DA-99C1-1B804EC06C9E}" type="presParOf" srcId="{085EC9F4-3050-46D7-B4B3-F0657D4F0DEB}" destId="{D439C760-829B-43D1-A227-3C3DB04C9F5B}" srcOrd="0" destOrd="0" presId="urn:microsoft.com/office/officeart/2018/2/layout/IconCircleList"/>
    <dgm:cxn modelId="{5D4C6BA6-1B54-40B9-AD98-1DD5A2C9D9F6}" type="presParOf" srcId="{085EC9F4-3050-46D7-B4B3-F0657D4F0DEB}" destId="{0485689D-A5CB-4747-AE68-94E6246F8505}" srcOrd="1" destOrd="0" presId="urn:microsoft.com/office/officeart/2018/2/layout/IconCircleList"/>
    <dgm:cxn modelId="{1EC088B3-0F12-4C1D-ABED-EC6A4631B1D8}" type="presParOf" srcId="{085EC9F4-3050-46D7-B4B3-F0657D4F0DEB}" destId="{712B5BF9-F414-48A3-8223-11324FBADB14}" srcOrd="2" destOrd="0" presId="urn:microsoft.com/office/officeart/2018/2/layout/IconCircleList"/>
    <dgm:cxn modelId="{761D59F3-4D5C-48E4-89D9-DF57DD7DB9C4}" type="presParOf" srcId="{085EC9F4-3050-46D7-B4B3-F0657D4F0DEB}" destId="{68935777-40EC-464C-8363-3CF2F1284E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5185B5-CA6B-4480-9512-AAB1D9D011DA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D8CD017-8D88-4316-87F9-61B87EE718DA}">
      <dgm:prSet/>
      <dgm:spPr/>
      <dgm:t>
        <a:bodyPr/>
        <a:lstStyle/>
        <a:p>
          <a:r>
            <a:rPr lang="en-US"/>
            <a:t>How to file a bug report </a:t>
          </a:r>
        </a:p>
      </dgm:t>
    </dgm:pt>
    <dgm:pt modelId="{8823BE92-C150-4720-BE9A-4CAF03923ECD}" type="parTrans" cxnId="{E4A90211-DCB2-4183-B7D1-375035B869DD}">
      <dgm:prSet/>
      <dgm:spPr/>
      <dgm:t>
        <a:bodyPr/>
        <a:lstStyle/>
        <a:p>
          <a:endParaRPr lang="en-US"/>
        </a:p>
      </dgm:t>
    </dgm:pt>
    <dgm:pt modelId="{EDAA9111-095B-457B-BC67-ACA3146285A8}" type="sibTrans" cxnId="{E4A90211-DCB2-4183-B7D1-375035B869DD}">
      <dgm:prSet/>
      <dgm:spPr/>
      <dgm:t>
        <a:bodyPr/>
        <a:lstStyle/>
        <a:p>
          <a:endParaRPr lang="en-US"/>
        </a:p>
      </dgm:t>
    </dgm:pt>
    <dgm:pt modelId="{479CC7F8-EF3A-43FA-9145-AED03CA5F9F4}">
      <dgm:prSet/>
      <dgm:spPr/>
      <dgm:t>
        <a:bodyPr/>
        <a:lstStyle/>
        <a:p>
          <a:r>
            <a:rPr lang="en-US"/>
            <a:t>How to suggest a new feature</a:t>
          </a:r>
        </a:p>
      </dgm:t>
    </dgm:pt>
    <dgm:pt modelId="{43754D8B-45C9-4945-AE38-A7127A446097}" type="parTrans" cxnId="{8428327B-B0C4-4FFD-ADDB-AC0881B6DFD2}">
      <dgm:prSet/>
      <dgm:spPr/>
      <dgm:t>
        <a:bodyPr/>
        <a:lstStyle/>
        <a:p>
          <a:endParaRPr lang="en-US"/>
        </a:p>
      </dgm:t>
    </dgm:pt>
    <dgm:pt modelId="{BE38235D-A6DE-4B4B-B01A-2D4BF522FEB5}" type="sibTrans" cxnId="{8428327B-B0C4-4FFD-ADDB-AC0881B6DFD2}">
      <dgm:prSet/>
      <dgm:spPr/>
      <dgm:t>
        <a:bodyPr/>
        <a:lstStyle/>
        <a:p>
          <a:endParaRPr lang="en-US"/>
        </a:p>
      </dgm:t>
    </dgm:pt>
    <dgm:pt modelId="{86BC0EA2-F50A-4AFC-9D1A-133A2EBFFC38}">
      <dgm:prSet/>
      <dgm:spPr/>
      <dgm:t>
        <a:bodyPr/>
        <a:lstStyle/>
        <a:p>
          <a:r>
            <a:rPr lang="en-US"/>
            <a:t>How to set up your environment </a:t>
          </a:r>
        </a:p>
      </dgm:t>
    </dgm:pt>
    <dgm:pt modelId="{6AD022B8-CA1E-4DCF-985E-B6B75EDE33D8}" type="parTrans" cxnId="{31C68427-94AA-4A29-99E0-32E928E56C17}">
      <dgm:prSet/>
      <dgm:spPr/>
      <dgm:t>
        <a:bodyPr/>
        <a:lstStyle/>
        <a:p>
          <a:endParaRPr lang="en-US"/>
        </a:p>
      </dgm:t>
    </dgm:pt>
    <dgm:pt modelId="{50B8A973-3859-433A-92ED-91696902A3C4}" type="sibTrans" cxnId="{31C68427-94AA-4A29-99E0-32E928E56C17}">
      <dgm:prSet/>
      <dgm:spPr/>
      <dgm:t>
        <a:bodyPr/>
        <a:lstStyle/>
        <a:p>
          <a:endParaRPr lang="en-US"/>
        </a:p>
      </dgm:t>
    </dgm:pt>
    <dgm:pt modelId="{C7443C6D-3F42-4F68-B4D9-0A605358EA56}">
      <dgm:prSet/>
      <dgm:spPr/>
      <dgm:t>
        <a:bodyPr/>
        <a:lstStyle/>
        <a:p>
          <a:r>
            <a:rPr lang="en-US"/>
            <a:t>Coding standards/code styles</a:t>
          </a:r>
        </a:p>
      </dgm:t>
    </dgm:pt>
    <dgm:pt modelId="{07967B46-5B44-49A3-86C2-C2129A4ACBD2}" type="parTrans" cxnId="{58C15C23-AA99-4AEE-BA59-E7C982AE69E0}">
      <dgm:prSet/>
      <dgm:spPr/>
      <dgm:t>
        <a:bodyPr/>
        <a:lstStyle/>
        <a:p>
          <a:endParaRPr lang="en-US"/>
        </a:p>
      </dgm:t>
    </dgm:pt>
    <dgm:pt modelId="{38591A3E-9DB4-49C0-8165-2A7C6AA2DCBE}" type="sibTrans" cxnId="{58C15C23-AA99-4AEE-BA59-E7C982AE69E0}">
      <dgm:prSet/>
      <dgm:spPr/>
      <dgm:t>
        <a:bodyPr/>
        <a:lstStyle/>
        <a:p>
          <a:endParaRPr lang="en-US"/>
        </a:p>
      </dgm:t>
    </dgm:pt>
    <dgm:pt modelId="{50F735C7-6F52-416B-8AD0-3C2BF8B790D9}">
      <dgm:prSet/>
      <dgm:spPr/>
      <dgm:t>
        <a:bodyPr/>
        <a:lstStyle/>
        <a:p>
          <a:r>
            <a:rPr lang="en-US"/>
            <a:t>Your roadmap or vision for the project</a:t>
          </a:r>
        </a:p>
      </dgm:t>
    </dgm:pt>
    <dgm:pt modelId="{E1FF7CD2-42C7-4E9D-A6B8-BE9D8C8642E7}" type="parTrans" cxnId="{A17562FD-7F41-411C-B90B-D1D367CD82C9}">
      <dgm:prSet/>
      <dgm:spPr/>
      <dgm:t>
        <a:bodyPr/>
        <a:lstStyle/>
        <a:p>
          <a:endParaRPr lang="en-US"/>
        </a:p>
      </dgm:t>
    </dgm:pt>
    <dgm:pt modelId="{66B1556C-7D12-4940-9A09-A042633D47CE}" type="sibTrans" cxnId="{A17562FD-7F41-411C-B90B-D1D367CD82C9}">
      <dgm:prSet/>
      <dgm:spPr/>
      <dgm:t>
        <a:bodyPr/>
        <a:lstStyle/>
        <a:p>
          <a:endParaRPr lang="en-US"/>
        </a:p>
      </dgm:t>
    </dgm:pt>
    <dgm:pt modelId="{4E6C079B-5714-45DF-8BEC-C7B631E813C7}">
      <dgm:prSet/>
      <dgm:spPr/>
      <dgm:t>
        <a:bodyPr/>
        <a:lstStyle/>
        <a:p>
          <a:r>
            <a:rPr lang="en-US"/>
            <a:t>How contributors should (or should not) get in touch with you</a:t>
          </a:r>
        </a:p>
      </dgm:t>
    </dgm:pt>
    <dgm:pt modelId="{919B9A0F-2FCE-4D96-83BE-93353817D730}" type="parTrans" cxnId="{F4949090-2BB3-4C03-B60D-5280E3B585EE}">
      <dgm:prSet/>
      <dgm:spPr/>
      <dgm:t>
        <a:bodyPr/>
        <a:lstStyle/>
        <a:p>
          <a:endParaRPr lang="en-US"/>
        </a:p>
      </dgm:t>
    </dgm:pt>
    <dgm:pt modelId="{FD384F65-04AF-4D11-9033-8A73D7C9658D}" type="sibTrans" cxnId="{F4949090-2BB3-4C03-B60D-5280E3B585EE}">
      <dgm:prSet/>
      <dgm:spPr/>
      <dgm:t>
        <a:bodyPr/>
        <a:lstStyle/>
        <a:p>
          <a:endParaRPr lang="en-US"/>
        </a:p>
      </dgm:t>
    </dgm:pt>
    <dgm:pt modelId="{3984F2F7-11FA-7C4E-9D39-09BD7239A279}" type="pres">
      <dgm:prSet presAssocID="{8E5185B5-CA6B-4480-9512-AAB1D9D011DA}" presName="vert0" presStyleCnt="0">
        <dgm:presLayoutVars>
          <dgm:dir/>
          <dgm:animOne val="branch"/>
          <dgm:animLvl val="lvl"/>
        </dgm:presLayoutVars>
      </dgm:prSet>
      <dgm:spPr/>
    </dgm:pt>
    <dgm:pt modelId="{C5C8BBA9-F7E5-2C4C-B5A1-BDF77270EFF9}" type="pres">
      <dgm:prSet presAssocID="{ED8CD017-8D88-4316-87F9-61B87EE718DA}" presName="thickLine" presStyleLbl="alignNode1" presStyleIdx="0" presStyleCnt="6"/>
      <dgm:spPr/>
    </dgm:pt>
    <dgm:pt modelId="{4CB6B372-5E47-F94E-BE66-938FC33AA475}" type="pres">
      <dgm:prSet presAssocID="{ED8CD017-8D88-4316-87F9-61B87EE718DA}" presName="horz1" presStyleCnt="0"/>
      <dgm:spPr/>
    </dgm:pt>
    <dgm:pt modelId="{D550931F-3B2F-8143-89FA-DC5BA4DBEC13}" type="pres">
      <dgm:prSet presAssocID="{ED8CD017-8D88-4316-87F9-61B87EE718DA}" presName="tx1" presStyleLbl="revTx" presStyleIdx="0" presStyleCnt="6"/>
      <dgm:spPr/>
    </dgm:pt>
    <dgm:pt modelId="{A47A1E0A-EBF5-804C-B4BB-79E80F3A11CC}" type="pres">
      <dgm:prSet presAssocID="{ED8CD017-8D88-4316-87F9-61B87EE718DA}" presName="vert1" presStyleCnt="0"/>
      <dgm:spPr/>
    </dgm:pt>
    <dgm:pt modelId="{1E838BBE-8B07-7343-809A-1B3C507534CD}" type="pres">
      <dgm:prSet presAssocID="{479CC7F8-EF3A-43FA-9145-AED03CA5F9F4}" presName="thickLine" presStyleLbl="alignNode1" presStyleIdx="1" presStyleCnt="6"/>
      <dgm:spPr/>
    </dgm:pt>
    <dgm:pt modelId="{E72DB42B-C1B1-D546-BF45-8E7AD8316ABA}" type="pres">
      <dgm:prSet presAssocID="{479CC7F8-EF3A-43FA-9145-AED03CA5F9F4}" presName="horz1" presStyleCnt="0"/>
      <dgm:spPr/>
    </dgm:pt>
    <dgm:pt modelId="{1C8E39D5-A587-7E47-97A9-D76E88326D86}" type="pres">
      <dgm:prSet presAssocID="{479CC7F8-EF3A-43FA-9145-AED03CA5F9F4}" presName="tx1" presStyleLbl="revTx" presStyleIdx="1" presStyleCnt="6"/>
      <dgm:spPr/>
    </dgm:pt>
    <dgm:pt modelId="{0BEB9592-D951-264E-B3AC-F7A5C85B927E}" type="pres">
      <dgm:prSet presAssocID="{479CC7F8-EF3A-43FA-9145-AED03CA5F9F4}" presName="vert1" presStyleCnt="0"/>
      <dgm:spPr/>
    </dgm:pt>
    <dgm:pt modelId="{09C6B871-AD7E-2140-80DC-A2D1F214029C}" type="pres">
      <dgm:prSet presAssocID="{86BC0EA2-F50A-4AFC-9D1A-133A2EBFFC38}" presName="thickLine" presStyleLbl="alignNode1" presStyleIdx="2" presStyleCnt="6"/>
      <dgm:spPr/>
    </dgm:pt>
    <dgm:pt modelId="{53A25C90-485B-0447-8B6C-1DC948742F7E}" type="pres">
      <dgm:prSet presAssocID="{86BC0EA2-F50A-4AFC-9D1A-133A2EBFFC38}" presName="horz1" presStyleCnt="0"/>
      <dgm:spPr/>
    </dgm:pt>
    <dgm:pt modelId="{57339CBB-EC61-0D46-AD53-204C5F3BD0A9}" type="pres">
      <dgm:prSet presAssocID="{86BC0EA2-F50A-4AFC-9D1A-133A2EBFFC38}" presName="tx1" presStyleLbl="revTx" presStyleIdx="2" presStyleCnt="6"/>
      <dgm:spPr/>
    </dgm:pt>
    <dgm:pt modelId="{6DF1DE9C-56B1-0C4C-986C-B40E8BC07316}" type="pres">
      <dgm:prSet presAssocID="{86BC0EA2-F50A-4AFC-9D1A-133A2EBFFC38}" presName="vert1" presStyleCnt="0"/>
      <dgm:spPr/>
    </dgm:pt>
    <dgm:pt modelId="{EE481E2D-6AD3-5343-AD0E-C3A9671E8FC1}" type="pres">
      <dgm:prSet presAssocID="{C7443C6D-3F42-4F68-B4D9-0A605358EA56}" presName="thickLine" presStyleLbl="alignNode1" presStyleIdx="3" presStyleCnt="6"/>
      <dgm:spPr/>
    </dgm:pt>
    <dgm:pt modelId="{4A9F2152-6AF6-E849-8948-768B23161ACA}" type="pres">
      <dgm:prSet presAssocID="{C7443C6D-3F42-4F68-B4D9-0A605358EA56}" presName="horz1" presStyleCnt="0"/>
      <dgm:spPr/>
    </dgm:pt>
    <dgm:pt modelId="{C57F14FE-A98B-1E4D-A6E1-F5BBD2AF5BCF}" type="pres">
      <dgm:prSet presAssocID="{C7443C6D-3F42-4F68-B4D9-0A605358EA56}" presName="tx1" presStyleLbl="revTx" presStyleIdx="3" presStyleCnt="6"/>
      <dgm:spPr/>
    </dgm:pt>
    <dgm:pt modelId="{5C39E9B9-EEDC-1A46-AD2C-AF0E4CFF2F9D}" type="pres">
      <dgm:prSet presAssocID="{C7443C6D-3F42-4F68-B4D9-0A605358EA56}" presName="vert1" presStyleCnt="0"/>
      <dgm:spPr/>
    </dgm:pt>
    <dgm:pt modelId="{36FA422A-51B1-734F-B6E6-81E4E4EF3E90}" type="pres">
      <dgm:prSet presAssocID="{50F735C7-6F52-416B-8AD0-3C2BF8B790D9}" presName="thickLine" presStyleLbl="alignNode1" presStyleIdx="4" presStyleCnt="6"/>
      <dgm:spPr/>
    </dgm:pt>
    <dgm:pt modelId="{CFD3D40C-BB70-0D45-8DE1-63C94E6AE585}" type="pres">
      <dgm:prSet presAssocID="{50F735C7-6F52-416B-8AD0-3C2BF8B790D9}" presName="horz1" presStyleCnt="0"/>
      <dgm:spPr/>
    </dgm:pt>
    <dgm:pt modelId="{9BE7EC77-BB64-A54B-903B-E3FE37FAC672}" type="pres">
      <dgm:prSet presAssocID="{50F735C7-6F52-416B-8AD0-3C2BF8B790D9}" presName="tx1" presStyleLbl="revTx" presStyleIdx="4" presStyleCnt="6"/>
      <dgm:spPr/>
    </dgm:pt>
    <dgm:pt modelId="{9DD4389A-9286-3845-9451-7FAA370B175A}" type="pres">
      <dgm:prSet presAssocID="{50F735C7-6F52-416B-8AD0-3C2BF8B790D9}" presName="vert1" presStyleCnt="0"/>
      <dgm:spPr/>
    </dgm:pt>
    <dgm:pt modelId="{14053B42-33BB-924B-984F-7300377ACE52}" type="pres">
      <dgm:prSet presAssocID="{4E6C079B-5714-45DF-8BEC-C7B631E813C7}" presName="thickLine" presStyleLbl="alignNode1" presStyleIdx="5" presStyleCnt="6"/>
      <dgm:spPr/>
    </dgm:pt>
    <dgm:pt modelId="{AE38E6A6-B759-0C42-8B69-3DE01FC146E1}" type="pres">
      <dgm:prSet presAssocID="{4E6C079B-5714-45DF-8BEC-C7B631E813C7}" presName="horz1" presStyleCnt="0"/>
      <dgm:spPr/>
    </dgm:pt>
    <dgm:pt modelId="{0990C9A5-48F4-EA4E-99B0-3B2933772A66}" type="pres">
      <dgm:prSet presAssocID="{4E6C079B-5714-45DF-8BEC-C7B631E813C7}" presName="tx1" presStyleLbl="revTx" presStyleIdx="5" presStyleCnt="6"/>
      <dgm:spPr/>
    </dgm:pt>
    <dgm:pt modelId="{802E08A1-7765-1D4F-8881-1B32F7E90A56}" type="pres">
      <dgm:prSet presAssocID="{4E6C079B-5714-45DF-8BEC-C7B631E813C7}" presName="vert1" presStyleCnt="0"/>
      <dgm:spPr/>
    </dgm:pt>
  </dgm:ptLst>
  <dgm:cxnLst>
    <dgm:cxn modelId="{B65ECD08-4538-4149-90A8-49B9136F878C}" type="presOf" srcId="{86BC0EA2-F50A-4AFC-9D1A-133A2EBFFC38}" destId="{57339CBB-EC61-0D46-AD53-204C5F3BD0A9}" srcOrd="0" destOrd="0" presId="urn:microsoft.com/office/officeart/2008/layout/LinedList"/>
    <dgm:cxn modelId="{7152EA08-491D-104F-9BD6-3CBB37050F30}" type="presOf" srcId="{ED8CD017-8D88-4316-87F9-61B87EE718DA}" destId="{D550931F-3B2F-8143-89FA-DC5BA4DBEC13}" srcOrd="0" destOrd="0" presId="urn:microsoft.com/office/officeart/2008/layout/LinedList"/>
    <dgm:cxn modelId="{48D4840B-F52C-D949-BC1E-7ABBAB63B9D5}" type="presOf" srcId="{50F735C7-6F52-416B-8AD0-3C2BF8B790D9}" destId="{9BE7EC77-BB64-A54B-903B-E3FE37FAC672}" srcOrd="0" destOrd="0" presId="urn:microsoft.com/office/officeart/2008/layout/LinedList"/>
    <dgm:cxn modelId="{E4A90211-DCB2-4183-B7D1-375035B869DD}" srcId="{8E5185B5-CA6B-4480-9512-AAB1D9D011DA}" destId="{ED8CD017-8D88-4316-87F9-61B87EE718DA}" srcOrd="0" destOrd="0" parTransId="{8823BE92-C150-4720-BE9A-4CAF03923ECD}" sibTransId="{EDAA9111-095B-457B-BC67-ACA3146285A8}"/>
    <dgm:cxn modelId="{FAF67422-DC7E-B240-A472-C6E427D98DA5}" type="presOf" srcId="{479CC7F8-EF3A-43FA-9145-AED03CA5F9F4}" destId="{1C8E39D5-A587-7E47-97A9-D76E88326D86}" srcOrd="0" destOrd="0" presId="urn:microsoft.com/office/officeart/2008/layout/LinedList"/>
    <dgm:cxn modelId="{58C15C23-AA99-4AEE-BA59-E7C982AE69E0}" srcId="{8E5185B5-CA6B-4480-9512-AAB1D9D011DA}" destId="{C7443C6D-3F42-4F68-B4D9-0A605358EA56}" srcOrd="3" destOrd="0" parTransId="{07967B46-5B44-49A3-86C2-C2129A4ACBD2}" sibTransId="{38591A3E-9DB4-49C0-8165-2A7C6AA2DCBE}"/>
    <dgm:cxn modelId="{31C68427-94AA-4A29-99E0-32E928E56C17}" srcId="{8E5185B5-CA6B-4480-9512-AAB1D9D011DA}" destId="{86BC0EA2-F50A-4AFC-9D1A-133A2EBFFC38}" srcOrd="2" destOrd="0" parTransId="{6AD022B8-CA1E-4DCF-985E-B6B75EDE33D8}" sibTransId="{50B8A973-3859-433A-92ED-91696902A3C4}"/>
    <dgm:cxn modelId="{20ACD049-C869-2541-9C8E-204845132B67}" type="presOf" srcId="{8E5185B5-CA6B-4480-9512-AAB1D9D011DA}" destId="{3984F2F7-11FA-7C4E-9D39-09BD7239A279}" srcOrd="0" destOrd="0" presId="urn:microsoft.com/office/officeart/2008/layout/LinedList"/>
    <dgm:cxn modelId="{8428327B-B0C4-4FFD-ADDB-AC0881B6DFD2}" srcId="{8E5185B5-CA6B-4480-9512-AAB1D9D011DA}" destId="{479CC7F8-EF3A-43FA-9145-AED03CA5F9F4}" srcOrd="1" destOrd="0" parTransId="{43754D8B-45C9-4945-AE38-A7127A446097}" sibTransId="{BE38235D-A6DE-4B4B-B01A-2D4BF522FEB5}"/>
    <dgm:cxn modelId="{F4949090-2BB3-4C03-B60D-5280E3B585EE}" srcId="{8E5185B5-CA6B-4480-9512-AAB1D9D011DA}" destId="{4E6C079B-5714-45DF-8BEC-C7B631E813C7}" srcOrd="5" destOrd="0" parTransId="{919B9A0F-2FCE-4D96-83BE-93353817D730}" sibTransId="{FD384F65-04AF-4D11-9033-8A73D7C9658D}"/>
    <dgm:cxn modelId="{CF84E6D6-59CB-C84D-B22E-67C76E6D9FBE}" type="presOf" srcId="{4E6C079B-5714-45DF-8BEC-C7B631E813C7}" destId="{0990C9A5-48F4-EA4E-99B0-3B2933772A66}" srcOrd="0" destOrd="0" presId="urn:microsoft.com/office/officeart/2008/layout/LinedList"/>
    <dgm:cxn modelId="{9FC7E9DB-BE78-F541-A0D3-59CB8F300924}" type="presOf" srcId="{C7443C6D-3F42-4F68-B4D9-0A605358EA56}" destId="{C57F14FE-A98B-1E4D-A6E1-F5BBD2AF5BCF}" srcOrd="0" destOrd="0" presId="urn:microsoft.com/office/officeart/2008/layout/LinedList"/>
    <dgm:cxn modelId="{A17562FD-7F41-411C-B90B-D1D367CD82C9}" srcId="{8E5185B5-CA6B-4480-9512-AAB1D9D011DA}" destId="{50F735C7-6F52-416B-8AD0-3C2BF8B790D9}" srcOrd="4" destOrd="0" parTransId="{E1FF7CD2-42C7-4E9D-A6B8-BE9D8C8642E7}" sibTransId="{66B1556C-7D12-4940-9A09-A042633D47CE}"/>
    <dgm:cxn modelId="{FF25D732-30AF-5041-BA96-737884BEC8C7}" type="presParOf" srcId="{3984F2F7-11FA-7C4E-9D39-09BD7239A279}" destId="{C5C8BBA9-F7E5-2C4C-B5A1-BDF77270EFF9}" srcOrd="0" destOrd="0" presId="urn:microsoft.com/office/officeart/2008/layout/LinedList"/>
    <dgm:cxn modelId="{7D22AA58-4C04-E04B-B12D-389E451BE554}" type="presParOf" srcId="{3984F2F7-11FA-7C4E-9D39-09BD7239A279}" destId="{4CB6B372-5E47-F94E-BE66-938FC33AA475}" srcOrd="1" destOrd="0" presId="urn:microsoft.com/office/officeart/2008/layout/LinedList"/>
    <dgm:cxn modelId="{9F5EDB1D-B699-914B-AB61-C0AB1EB0175B}" type="presParOf" srcId="{4CB6B372-5E47-F94E-BE66-938FC33AA475}" destId="{D550931F-3B2F-8143-89FA-DC5BA4DBEC13}" srcOrd="0" destOrd="0" presId="urn:microsoft.com/office/officeart/2008/layout/LinedList"/>
    <dgm:cxn modelId="{5A13A48C-5C21-FB4C-83F3-975722751C59}" type="presParOf" srcId="{4CB6B372-5E47-F94E-BE66-938FC33AA475}" destId="{A47A1E0A-EBF5-804C-B4BB-79E80F3A11CC}" srcOrd="1" destOrd="0" presId="urn:microsoft.com/office/officeart/2008/layout/LinedList"/>
    <dgm:cxn modelId="{997502DE-BF67-184E-B864-30C417E19C2F}" type="presParOf" srcId="{3984F2F7-11FA-7C4E-9D39-09BD7239A279}" destId="{1E838BBE-8B07-7343-809A-1B3C507534CD}" srcOrd="2" destOrd="0" presId="urn:microsoft.com/office/officeart/2008/layout/LinedList"/>
    <dgm:cxn modelId="{90261EAF-13E1-FB43-B733-9797C114D1CA}" type="presParOf" srcId="{3984F2F7-11FA-7C4E-9D39-09BD7239A279}" destId="{E72DB42B-C1B1-D546-BF45-8E7AD8316ABA}" srcOrd="3" destOrd="0" presId="urn:microsoft.com/office/officeart/2008/layout/LinedList"/>
    <dgm:cxn modelId="{709B4B6E-663C-3142-AC07-367B05B5241A}" type="presParOf" srcId="{E72DB42B-C1B1-D546-BF45-8E7AD8316ABA}" destId="{1C8E39D5-A587-7E47-97A9-D76E88326D86}" srcOrd="0" destOrd="0" presId="urn:microsoft.com/office/officeart/2008/layout/LinedList"/>
    <dgm:cxn modelId="{B747C7F2-DDED-0545-BA16-53DBB5BEFBF7}" type="presParOf" srcId="{E72DB42B-C1B1-D546-BF45-8E7AD8316ABA}" destId="{0BEB9592-D951-264E-B3AC-F7A5C85B927E}" srcOrd="1" destOrd="0" presId="urn:microsoft.com/office/officeart/2008/layout/LinedList"/>
    <dgm:cxn modelId="{88939605-316F-DA4F-B9F7-0259851570C2}" type="presParOf" srcId="{3984F2F7-11FA-7C4E-9D39-09BD7239A279}" destId="{09C6B871-AD7E-2140-80DC-A2D1F214029C}" srcOrd="4" destOrd="0" presId="urn:microsoft.com/office/officeart/2008/layout/LinedList"/>
    <dgm:cxn modelId="{81471F80-6C45-CE42-A09B-91C4DC582B39}" type="presParOf" srcId="{3984F2F7-11FA-7C4E-9D39-09BD7239A279}" destId="{53A25C90-485B-0447-8B6C-1DC948742F7E}" srcOrd="5" destOrd="0" presId="urn:microsoft.com/office/officeart/2008/layout/LinedList"/>
    <dgm:cxn modelId="{BBEE4A1D-7103-FB47-898A-662BA82B305B}" type="presParOf" srcId="{53A25C90-485B-0447-8B6C-1DC948742F7E}" destId="{57339CBB-EC61-0D46-AD53-204C5F3BD0A9}" srcOrd="0" destOrd="0" presId="urn:microsoft.com/office/officeart/2008/layout/LinedList"/>
    <dgm:cxn modelId="{B738B84C-9692-9748-8E3B-EAE2B9F238A2}" type="presParOf" srcId="{53A25C90-485B-0447-8B6C-1DC948742F7E}" destId="{6DF1DE9C-56B1-0C4C-986C-B40E8BC07316}" srcOrd="1" destOrd="0" presId="urn:microsoft.com/office/officeart/2008/layout/LinedList"/>
    <dgm:cxn modelId="{94DB54BC-D540-3740-83F9-2D9AF156C9C9}" type="presParOf" srcId="{3984F2F7-11FA-7C4E-9D39-09BD7239A279}" destId="{EE481E2D-6AD3-5343-AD0E-C3A9671E8FC1}" srcOrd="6" destOrd="0" presId="urn:microsoft.com/office/officeart/2008/layout/LinedList"/>
    <dgm:cxn modelId="{07BFEB4B-D676-8D4A-9219-AE3819F2AE5A}" type="presParOf" srcId="{3984F2F7-11FA-7C4E-9D39-09BD7239A279}" destId="{4A9F2152-6AF6-E849-8948-768B23161ACA}" srcOrd="7" destOrd="0" presId="urn:microsoft.com/office/officeart/2008/layout/LinedList"/>
    <dgm:cxn modelId="{DFF71490-613A-0F41-A794-2A4DD1C42793}" type="presParOf" srcId="{4A9F2152-6AF6-E849-8948-768B23161ACA}" destId="{C57F14FE-A98B-1E4D-A6E1-F5BBD2AF5BCF}" srcOrd="0" destOrd="0" presId="urn:microsoft.com/office/officeart/2008/layout/LinedList"/>
    <dgm:cxn modelId="{4484457B-32BE-FA40-8A24-13BC151955DE}" type="presParOf" srcId="{4A9F2152-6AF6-E849-8948-768B23161ACA}" destId="{5C39E9B9-EEDC-1A46-AD2C-AF0E4CFF2F9D}" srcOrd="1" destOrd="0" presId="urn:microsoft.com/office/officeart/2008/layout/LinedList"/>
    <dgm:cxn modelId="{3153BB0B-7295-5040-8C05-9618395405F8}" type="presParOf" srcId="{3984F2F7-11FA-7C4E-9D39-09BD7239A279}" destId="{36FA422A-51B1-734F-B6E6-81E4E4EF3E90}" srcOrd="8" destOrd="0" presId="urn:microsoft.com/office/officeart/2008/layout/LinedList"/>
    <dgm:cxn modelId="{7A696361-B97D-C443-A271-DF05B01170C2}" type="presParOf" srcId="{3984F2F7-11FA-7C4E-9D39-09BD7239A279}" destId="{CFD3D40C-BB70-0D45-8DE1-63C94E6AE585}" srcOrd="9" destOrd="0" presId="urn:microsoft.com/office/officeart/2008/layout/LinedList"/>
    <dgm:cxn modelId="{307407C3-944F-0B4A-AC13-F02162239D32}" type="presParOf" srcId="{CFD3D40C-BB70-0D45-8DE1-63C94E6AE585}" destId="{9BE7EC77-BB64-A54B-903B-E3FE37FAC672}" srcOrd="0" destOrd="0" presId="urn:microsoft.com/office/officeart/2008/layout/LinedList"/>
    <dgm:cxn modelId="{5680446C-E39A-A54B-8423-A62EF33432B5}" type="presParOf" srcId="{CFD3D40C-BB70-0D45-8DE1-63C94E6AE585}" destId="{9DD4389A-9286-3845-9451-7FAA370B175A}" srcOrd="1" destOrd="0" presId="urn:microsoft.com/office/officeart/2008/layout/LinedList"/>
    <dgm:cxn modelId="{CE09659F-25D6-794D-86B9-A886F14A67C9}" type="presParOf" srcId="{3984F2F7-11FA-7C4E-9D39-09BD7239A279}" destId="{14053B42-33BB-924B-984F-7300377ACE52}" srcOrd="10" destOrd="0" presId="urn:microsoft.com/office/officeart/2008/layout/LinedList"/>
    <dgm:cxn modelId="{B7A8141C-7E0A-5A45-B69B-A1E1701B2C94}" type="presParOf" srcId="{3984F2F7-11FA-7C4E-9D39-09BD7239A279}" destId="{AE38E6A6-B759-0C42-8B69-3DE01FC146E1}" srcOrd="11" destOrd="0" presId="urn:microsoft.com/office/officeart/2008/layout/LinedList"/>
    <dgm:cxn modelId="{5AC3AAEB-0DA4-5149-B0C5-B677B8FF74A7}" type="presParOf" srcId="{AE38E6A6-B759-0C42-8B69-3DE01FC146E1}" destId="{0990C9A5-48F4-EA4E-99B0-3B2933772A66}" srcOrd="0" destOrd="0" presId="urn:microsoft.com/office/officeart/2008/layout/LinedList"/>
    <dgm:cxn modelId="{254E6D97-5B8D-AB4D-A29C-9468A1C657CE}" type="presParOf" srcId="{AE38E6A6-B759-0C42-8B69-3DE01FC146E1}" destId="{802E08A1-7765-1D4F-8881-1B32F7E90A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8029A3-39DA-4B68-82C2-DEF25BEF19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A84B64-F71B-46CD-B4BF-594093FA2163}">
      <dgm:prSet/>
      <dgm:spPr/>
      <dgm:t>
        <a:bodyPr/>
        <a:lstStyle/>
        <a:p>
          <a:r>
            <a:rPr lang="en-US"/>
            <a:t>CONTRIBUTING file can be simple (for starters)</a:t>
          </a:r>
        </a:p>
      </dgm:t>
    </dgm:pt>
    <dgm:pt modelId="{8616D9B0-61A0-4D5C-8D71-885D6411187B}" type="parTrans" cxnId="{9F7DF727-A355-44CE-8659-315B354090E3}">
      <dgm:prSet/>
      <dgm:spPr/>
      <dgm:t>
        <a:bodyPr/>
        <a:lstStyle/>
        <a:p>
          <a:endParaRPr lang="en-US"/>
        </a:p>
      </dgm:t>
    </dgm:pt>
    <dgm:pt modelId="{6A267F62-0A7B-483A-B8B8-DD74D29DC98F}" type="sibTrans" cxnId="{9F7DF727-A355-44CE-8659-315B354090E3}">
      <dgm:prSet/>
      <dgm:spPr/>
      <dgm:t>
        <a:bodyPr/>
        <a:lstStyle/>
        <a:p>
          <a:endParaRPr lang="en-US"/>
        </a:p>
      </dgm:t>
    </dgm:pt>
    <dgm:pt modelId="{EFAA0FBB-C5EA-4486-830D-E1C55F072F3B}">
      <dgm:prSet/>
      <dgm:spPr/>
      <dgm:t>
        <a:bodyPr/>
        <a:lstStyle/>
        <a:p>
          <a:r>
            <a:rPr lang="en-US"/>
            <a:t>FAQ section fits good here</a:t>
          </a:r>
        </a:p>
      </dgm:t>
    </dgm:pt>
    <dgm:pt modelId="{6E4C213C-DE2B-40B9-A7F8-C5527F0558D9}" type="parTrans" cxnId="{8527F820-C745-4AEC-8D6E-44E33B35AB00}">
      <dgm:prSet/>
      <dgm:spPr/>
      <dgm:t>
        <a:bodyPr/>
        <a:lstStyle/>
        <a:p>
          <a:endParaRPr lang="en-US"/>
        </a:p>
      </dgm:t>
    </dgm:pt>
    <dgm:pt modelId="{25D5079E-39F8-4F67-98BE-9FEE4FAD2C78}" type="sibTrans" cxnId="{8527F820-C745-4AEC-8D6E-44E33B35AB00}">
      <dgm:prSet/>
      <dgm:spPr/>
      <dgm:t>
        <a:bodyPr/>
        <a:lstStyle/>
        <a:p>
          <a:endParaRPr lang="en-US"/>
        </a:p>
      </dgm:t>
    </dgm:pt>
    <dgm:pt modelId="{A41867AB-3E41-4FD3-88D5-4788430816B5}">
      <dgm:prSet/>
      <dgm:spPr/>
      <dgm:t>
        <a:bodyPr/>
        <a:lstStyle/>
        <a:p>
          <a:r>
            <a:rPr lang="en-US"/>
            <a:t>Link to your CONTRIBUTING file from your README</a:t>
          </a:r>
        </a:p>
      </dgm:t>
    </dgm:pt>
    <dgm:pt modelId="{6E13D94D-61CD-4D86-9801-ED16F172EF49}" type="parTrans" cxnId="{211BEA98-9E10-4CE6-B762-BB182FC80EEB}">
      <dgm:prSet/>
      <dgm:spPr/>
      <dgm:t>
        <a:bodyPr/>
        <a:lstStyle/>
        <a:p>
          <a:endParaRPr lang="en-US"/>
        </a:p>
      </dgm:t>
    </dgm:pt>
    <dgm:pt modelId="{6511AB45-4606-4E78-9D35-0BF8CE22A325}" type="sibTrans" cxnId="{211BEA98-9E10-4CE6-B762-BB182FC80EEB}">
      <dgm:prSet/>
      <dgm:spPr/>
      <dgm:t>
        <a:bodyPr/>
        <a:lstStyle/>
        <a:p>
          <a:endParaRPr lang="en-US"/>
        </a:p>
      </dgm:t>
    </dgm:pt>
    <dgm:pt modelId="{8A5E3F2E-E8E2-4537-9EC8-8423D9D71F6D}">
      <dgm:prSet/>
      <dgm:spPr/>
      <dgm:t>
        <a:bodyPr/>
        <a:lstStyle/>
        <a:p>
          <a:r>
            <a:rPr lang="en-US" dirty="0"/>
            <a:t>Nice template: </a:t>
          </a:r>
          <a:r>
            <a:rPr lang="en-US" dirty="0">
              <a:hlinkClick xmlns:r="http://schemas.openxmlformats.org/officeDocument/2006/relationships" r:id="rId1"/>
            </a:rPr>
            <a:t>https://github.com/nayafia/contributing-template/blob/master/CONTRIBUTING-template.md</a:t>
          </a:r>
          <a:r>
            <a:rPr lang="en-US" dirty="0"/>
            <a:t> </a:t>
          </a:r>
        </a:p>
      </dgm:t>
    </dgm:pt>
    <dgm:pt modelId="{0A1FE25E-3ADD-4875-AB75-5E74D41708D5}" type="parTrans" cxnId="{8E02F7FE-6136-4003-86EE-0D163748A894}">
      <dgm:prSet/>
      <dgm:spPr/>
      <dgm:t>
        <a:bodyPr/>
        <a:lstStyle/>
        <a:p>
          <a:endParaRPr lang="en-US"/>
        </a:p>
      </dgm:t>
    </dgm:pt>
    <dgm:pt modelId="{51623A32-4B40-4648-A474-B7F64C8C2B0F}" type="sibTrans" cxnId="{8E02F7FE-6136-4003-86EE-0D163748A894}">
      <dgm:prSet/>
      <dgm:spPr/>
      <dgm:t>
        <a:bodyPr/>
        <a:lstStyle/>
        <a:p>
          <a:endParaRPr lang="en-US"/>
        </a:p>
      </dgm:t>
    </dgm:pt>
    <dgm:pt modelId="{16FD93EE-92B9-C64E-85EE-EA4834FB2048}">
      <dgm:prSet/>
      <dgm:spPr/>
      <dgm:t>
        <a:bodyPr/>
        <a:lstStyle/>
        <a:p>
          <a:endParaRPr lang="en-US" dirty="0"/>
        </a:p>
      </dgm:t>
    </dgm:pt>
    <dgm:pt modelId="{85E383D0-AB2F-C347-887D-0812529F6A5D}" type="parTrans" cxnId="{1D60E90C-831D-054A-AC96-110621582F08}">
      <dgm:prSet/>
      <dgm:spPr/>
      <dgm:t>
        <a:bodyPr/>
        <a:lstStyle/>
        <a:p>
          <a:endParaRPr lang="en-US"/>
        </a:p>
      </dgm:t>
    </dgm:pt>
    <dgm:pt modelId="{20AD9001-B74B-CE41-A0FD-1645BD541E6F}" type="sibTrans" cxnId="{1D60E90C-831D-054A-AC96-110621582F08}">
      <dgm:prSet/>
      <dgm:spPr/>
      <dgm:t>
        <a:bodyPr/>
        <a:lstStyle/>
        <a:p>
          <a:endParaRPr lang="en-US"/>
        </a:p>
      </dgm:t>
    </dgm:pt>
    <dgm:pt modelId="{71835521-F2F4-194C-A8B7-ACD5C0ADB671}" type="pres">
      <dgm:prSet presAssocID="{A38029A3-39DA-4B68-82C2-DEF25BEF19B1}" presName="vert0" presStyleCnt="0">
        <dgm:presLayoutVars>
          <dgm:dir/>
          <dgm:animOne val="branch"/>
          <dgm:animLvl val="lvl"/>
        </dgm:presLayoutVars>
      </dgm:prSet>
      <dgm:spPr/>
    </dgm:pt>
    <dgm:pt modelId="{7A9B1DC0-99B4-5B45-BB56-C072585F9981}" type="pres">
      <dgm:prSet presAssocID="{DAA84B64-F71B-46CD-B4BF-594093FA2163}" presName="thickLine" presStyleLbl="alignNode1" presStyleIdx="0" presStyleCnt="5"/>
      <dgm:spPr/>
    </dgm:pt>
    <dgm:pt modelId="{B0B124EA-FBB5-5A42-A5A7-3512D2DD2C16}" type="pres">
      <dgm:prSet presAssocID="{DAA84B64-F71B-46CD-B4BF-594093FA2163}" presName="horz1" presStyleCnt="0"/>
      <dgm:spPr/>
    </dgm:pt>
    <dgm:pt modelId="{D14ACF51-C5E8-B841-8F0F-FCB717BAF7B6}" type="pres">
      <dgm:prSet presAssocID="{DAA84B64-F71B-46CD-B4BF-594093FA2163}" presName="tx1" presStyleLbl="revTx" presStyleIdx="0" presStyleCnt="5"/>
      <dgm:spPr/>
    </dgm:pt>
    <dgm:pt modelId="{663EF16F-9358-AB40-B9A9-BFF6C1513A37}" type="pres">
      <dgm:prSet presAssocID="{DAA84B64-F71B-46CD-B4BF-594093FA2163}" presName="vert1" presStyleCnt="0"/>
      <dgm:spPr/>
    </dgm:pt>
    <dgm:pt modelId="{658ED442-BA07-8141-B8AB-2429E67CF966}" type="pres">
      <dgm:prSet presAssocID="{EFAA0FBB-C5EA-4486-830D-E1C55F072F3B}" presName="thickLine" presStyleLbl="alignNode1" presStyleIdx="1" presStyleCnt="5"/>
      <dgm:spPr/>
    </dgm:pt>
    <dgm:pt modelId="{82EB9D68-95F1-484D-B9FB-E0385E457F53}" type="pres">
      <dgm:prSet presAssocID="{EFAA0FBB-C5EA-4486-830D-E1C55F072F3B}" presName="horz1" presStyleCnt="0"/>
      <dgm:spPr/>
    </dgm:pt>
    <dgm:pt modelId="{B3C85A7C-CA33-2C4F-94BF-803FE5D7853A}" type="pres">
      <dgm:prSet presAssocID="{EFAA0FBB-C5EA-4486-830D-E1C55F072F3B}" presName="tx1" presStyleLbl="revTx" presStyleIdx="1" presStyleCnt="5"/>
      <dgm:spPr/>
    </dgm:pt>
    <dgm:pt modelId="{7D1BF091-8B58-2C4A-876B-672EE2F2A42A}" type="pres">
      <dgm:prSet presAssocID="{EFAA0FBB-C5EA-4486-830D-E1C55F072F3B}" presName="vert1" presStyleCnt="0"/>
      <dgm:spPr/>
    </dgm:pt>
    <dgm:pt modelId="{6A45F58B-014A-DA49-9384-6A20DE29C426}" type="pres">
      <dgm:prSet presAssocID="{A41867AB-3E41-4FD3-88D5-4788430816B5}" presName="thickLine" presStyleLbl="alignNode1" presStyleIdx="2" presStyleCnt="5"/>
      <dgm:spPr/>
    </dgm:pt>
    <dgm:pt modelId="{E99098FE-E133-0843-8FFF-A2194F3C19D1}" type="pres">
      <dgm:prSet presAssocID="{A41867AB-3E41-4FD3-88D5-4788430816B5}" presName="horz1" presStyleCnt="0"/>
      <dgm:spPr/>
    </dgm:pt>
    <dgm:pt modelId="{4B4F0B23-ADEB-D24C-A5E9-F1415FF6A5E9}" type="pres">
      <dgm:prSet presAssocID="{A41867AB-3E41-4FD3-88D5-4788430816B5}" presName="tx1" presStyleLbl="revTx" presStyleIdx="2" presStyleCnt="5"/>
      <dgm:spPr/>
    </dgm:pt>
    <dgm:pt modelId="{E9824577-9EF9-CD47-8073-93F44C74AB9E}" type="pres">
      <dgm:prSet presAssocID="{A41867AB-3E41-4FD3-88D5-4788430816B5}" presName="vert1" presStyleCnt="0"/>
      <dgm:spPr/>
    </dgm:pt>
    <dgm:pt modelId="{F92F564C-0859-9345-81A2-3B8D1ACDA802}" type="pres">
      <dgm:prSet presAssocID="{8A5E3F2E-E8E2-4537-9EC8-8423D9D71F6D}" presName="thickLine" presStyleLbl="alignNode1" presStyleIdx="3" presStyleCnt="5"/>
      <dgm:spPr/>
    </dgm:pt>
    <dgm:pt modelId="{643E779E-FEF1-C74C-B1ED-9766F14EBABC}" type="pres">
      <dgm:prSet presAssocID="{8A5E3F2E-E8E2-4537-9EC8-8423D9D71F6D}" presName="horz1" presStyleCnt="0"/>
      <dgm:spPr/>
    </dgm:pt>
    <dgm:pt modelId="{DDAF76D8-97DC-4E4B-AE9D-943EE31385D5}" type="pres">
      <dgm:prSet presAssocID="{8A5E3F2E-E8E2-4537-9EC8-8423D9D71F6D}" presName="tx1" presStyleLbl="revTx" presStyleIdx="3" presStyleCnt="5"/>
      <dgm:spPr/>
    </dgm:pt>
    <dgm:pt modelId="{597D4F65-EFE5-454D-BBD3-9EE08B1BB1D4}" type="pres">
      <dgm:prSet presAssocID="{8A5E3F2E-E8E2-4537-9EC8-8423D9D71F6D}" presName="vert1" presStyleCnt="0"/>
      <dgm:spPr/>
    </dgm:pt>
    <dgm:pt modelId="{02604385-F5D6-1046-B4F8-A6CDCC30A4C1}" type="pres">
      <dgm:prSet presAssocID="{16FD93EE-92B9-C64E-85EE-EA4834FB2048}" presName="thickLine" presStyleLbl="alignNode1" presStyleIdx="4" presStyleCnt="5"/>
      <dgm:spPr/>
    </dgm:pt>
    <dgm:pt modelId="{8A9870A2-23B7-AC47-A8B4-3C48061B2A12}" type="pres">
      <dgm:prSet presAssocID="{16FD93EE-92B9-C64E-85EE-EA4834FB2048}" presName="horz1" presStyleCnt="0"/>
      <dgm:spPr/>
    </dgm:pt>
    <dgm:pt modelId="{1B7A27EF-8A43-DE4D-99C9-1E49F81449B3}" type="pres">
      <dgm:prSet presAssocID="{16FD93EE-92B9-C64E-85EE-EA4834FB2048}" presName="tx1" presStyleLbl="revTx" presStyleIdx="4" presStyleCnt="5"/>
      <dgm:spPr/>
    </dgm:pt>
    <dgm:pt modelId="{A991CA4F-047C-B145-AA06-7678A952A347}" type="pres">
      <dgm:prSet presAssocID="{16FD93EE-92B9-C64E-85EE-EA4834FB2048}" presName="vert1" presStyleCnt="0"/>
      <dgm:spPr/>
    </dgm:pt>
  </dgm:ptLst>
  <dgm:cxnLst>
    <dgm:cxn modelId="{1D60E90C-831D-054A-AC96-110621582F08}" srcId="{A38029A3-39DA-4B68-82C2-DEF25BEF19B1}" destId="{16FD93EE-92B9-C64E-85EE-EA4834FB2048}" srcOrd="4" destOrd="0" parTransId="{85E383D0-AB2F-C347-887D-0812529F6A5D}" sibTransId="{20AD9001-B74B-CE41-A0FD-1645BD541E6F}"/>
    <dgm:cxn modelId="{8527F820-C745-4AEC-8D6E-44E33B35AB00}" srcId="{A38029A3-39DA-4B68-82C2-DEF25BEF19B1}" destId="{EFAA0FBB-C5EA-4486-830D-E1C55F072F3B}" srcOrd="1" destOrd="0" parTransId="{6E4C213C-DE2B-40B9-A7F8-C5527F0558D9}" sibTransId="{25D5079E-39F8-4F67-98BE-9FEE4FAD2C78}"/>
    <dgm:cxn modelId="{9F7DF727-A355-44CE-8659-315B354090E3}" srcId="{A38029A3-39DA-4B68-82C2-DEF25BEF19B1}" destId="{DAA84B64-F71B-46CD-B4BF-594093FA2163}" srcOrd="0" destOrd="0" parTransId="{8616D9B0-61A0-4D5C-8D71-885D6411187B}" sibTransId="{6A267F62-0A7B-483A-B8B8-DD74D29DC98F}"/>
    <dgm:cxn modelId="{8F3AA050-AFEB-CE4D-A5F5-84C4C707DEF6}" type="presOf" srcId="{DAA84B64-F71B-46CD-B4BF-594093FA2163}" destId="{D14ACF51-C5E8-B841-8F0F-FCB717BAF7B6}" srcOrd="0" destOrd="0" presId="urn:microsoft.com/office/officeart/2008/layout/LinedList"/>
    <dgm:cxn modelId="{94AD8851-5C33-DF4E-B5A3-7CA2F4B2952E}" type="presOf" srcId="{8A5E3F2E-E8E2-4537-9EC8-8423D9D71F6D}" destId="{DDAF76D8-97DC-4E4B-AE9D-943EE31385D5}" srcOrd="0" destOrd="0" presId="urn:microsoft.com/office/officeart/2008/layout/LinedList"/>
    <dgm:cxn modelId="{211BEA98-9E10-4CE6-B762-BB182FC80EEB}" srcId="{A38029A3-39DA-4B68-82C2-DEF25BEF19B1}" destId="{A41867AB-3E41-4FD3-88D5-4788430816B5}" srcOrd="2" destOrd="0" parTransId="{6E13D94D-61CD-4D86-9801-ED16F172EF49}" sibTransId="{6511AB45-4606-4E78-9D35-0BF8CE22A325}"/>
    <dgm:cxn modelId="{5DB030A0-700E-C54B-ACDD-C6F28F44118D}" type="presOf" srcId="{A41867AB-3E41-4FD3-88D5-4788430816B5}" destId="{4B4F0B23-ADEB-D24C-A5E9-F1415FF6A5E9}" srcOrd="0" destOrd="0" presId="urn:microsoft.com/office/officeart/2008/layout/LinedList"/>
    <dgm:cxn modelId="{6A7C5CCC-590D-7B44-BA77-C20A3BA64CE4}" type="presOf" srcId="{16FD93EE-92B9-C64E-85EE-EA4834FB2048}" destId="{1B7A27EF-8A43-DE4D-99C9-1E49F81449B3}" srcOrd="0" destOrd="0" presId="urn:microsoft.com/office/officeart/2008/layout/LinedList"/>
    <dgm:cxn modelId="{8DAB24EF-3A58-3B44-822E-2847C364DE6D}" type="presOf" srcId="{A38029A3-39DA-4B68-82C2-DEF25BEF19B1}" destId="{71835521-F2F4-194C-A8B7-ACD5C0ADB671}" srcOrd="0" destOrd="0" presId="urn:microsoft.com/office/officeart/2008/layout/LinedList"/>
    <dgm:cxn modelId="{A05361F8-0B84-8248-AE1A-CBF072768F2D}" type="presOf" srcId="{EFAA0FBB-C5EA-4486-830D-E1C55F072F3B}" destId="{B3C85A7C-CA33-2C4F-94BF-803FE5D7853A}" srcOrd="0" destOrd="0" presId="urn:microsoft.com/office/officeart/2008/layout/LinedList"/>
    <dgm:cxn modelId="{8E02F7FE-6136-4003-86EE-0D163748A894}" srcId="{A38029A3-39DA-4B68-82C2-DEF25BEF19B1}" destId="{8A5E3F2E-E8E2-4537-9EC8-8423D9D71F6D}" srcOrd="3" destOrd="0" parTransId="{0A1FE25E-3ADD-4875-AB75-5E74D41708D5}" sibTransId="{51623A32-4B40-4648-A474-B7F64C8C2B0F}"/>
    <dgm:cxn modelId="{288E90D2-BDE2-CB4B-AA73-0F962ECF0FD2}" type="presParOf" srcId="{71835521-F2F4-194C-A8B7-ACD5C0ADB671}" destId="{7A9B1DC0-99B4-5B45-BB56-C072585F9981}" srcOrd="0" destOrd="0" presId="urn:microsoft.com/office/officeart/2008/layout/LinedList"/>
    <dgm:cxn modelId="{ABD0F5CC-CE71-8C4A-9385-2CB61A8B1153}" type="presParOf" srcId="{71835521-F2F4-194C-A8B7-ACD5C0ADB671}" destId="{B0B124EA-FBB5-5A42-A5A7-3512D2DD2C16}" srcOrd="1" destOrd="0" presId="urn:microsoft.com/office/officeart/2008/layout/LinedList"/>
    <dgm:cxn modelId="{F99462A0-4BDB-FD45-AAB7-3A2052F5388A}" type="presParOf" srcId="{B0B124EA-FBB5-5A42-A5A7-3512D2DD2C16}" destId="{D14ACF51-C5E8-B841-8F0F-FCB717BAF7B6}" srcOrd="0" destOrd="0" presId="urn:microsoft.com/office/officeart/2008/layout/LinedList"/>
    <dgm:cxn modelId="{D3B426D6-3186-0D42-A121-7793180B32A6}" type="presParOf" srcId="{B0B124EA-FBB5-5A42-A5A7-3512D2DD2C16}" destId="{663EF16F-9358-AB40-B9A9-BFF6C1513A37}" srcOrd="1" destOrd="0" presId="urn:microsoft.com/office/officeart/2008/layout/LinedList"/>
    <dgm:cxn modelId="{F0CEA5E0-482C-3B4B-A2AC-1C3B04CCF9D1}" type="presParOf" srcId="{71835521-F2F4-194C-A8B7-ACD5C0ADB671}" destId="{658ED442-BA07-8141-B8AB-2429E67CF966}" srcOrd="2" destOrd="0" presId="urn:microsoft.com/office/officeart/2008/layout/LinedList"/>
    <dgm:cxn modelId="{738AD6BC-8259-7A49-A51D-CFAC93DFFD81}" type="presParOf" srcId="{71835521-F2F4-194C-A8B7-ACD5C0ADB671}" destId="{82EB9D68-95F1-484D-B9FB-E0385E457F53}" srcOrd="3" destOrd="0" presId="urn:microsoft.com/office/officeart/2008/layout/LinedList"/>
    <dgm:cxn modelId="{DEB758D6-8E58-9D42-80DB-CF6D606138A9}" type="presParOf" srcId="{82EB9D68-95F1-484D-B9FB-E0385E457F53}" destId="{B3C85A7C-CA33-2C4F-94BF-803FE5D7853A}" srcOrd="0" destOrd="0" presId="urn:microsoft.com/office/officeart/2008/layout/LinedList"/>
    <dgm:cxn modelId="{B3FF28CF-51B7-984A-8060-FA98B2F21698}" type="presParOf" srcId="{82EB9D68-95F1-484D-B9FB-E0385E457F53}" destId="{7D1BF091-8B58-2C4A-876B-672EE2F2A42A}" srcOrd="1" destOrd="0" presId="urn:microsoft.com/office/officeart/2008/layout/LinedList"/>
    <dgm:cxn modelId="{7D2D4996-C117-6349-86FD-8C8AAA1EB0C6}" type="presParOf" srcId="{71835521-F2F4-194C-A8B7-ACD5C0ADB671}" destId="{6A45F58B-014A-DA49-9384-6A20DE29C426}" srcOrd="4" destOrd="0" presId="urn:microsoft.com/office/officeart/2008/layout/LinedList"/>
    <dgm:cxn modelId="{17BC7808-21B3-594C-A428-47351776F78F}" type="presParOf" srcId="{71835521-F2F4-194C-A8B7-ACD5C0ADB671}" destId="{E99098FE-E133-0843-8FFF-A2194F3C19D1}" srcOrd="5" destOrd="0" presId="urn:microsoft.com/office/officeart/2008/layout/LinedList"/>
    <dgm:cxn modelId="{5C66ACEA-97F8-E141-BAC8-A63B611A5A2E}" type="presParOf" srcId="{E99098FE-E133-0843-8FFF-A2194F3C19D1}" destId="{4B4F0B23-ADEB-D24C-A5E9-F1415FF6A5E9}" srcOrd="0" destOrd="0" presId="urn:microsoft.com/office/officeart/2008/layout/LinedList"/>
    <dgm:cxn modelId="{623F9A4B-3B38-9649-8E6C-CC0822674482}" type="presParOf" srcId="{E99098FE-E133-0843-8FFF-A2194F3C19D1}" destId="{E9824577-9EF9-CD47-8073-93F44C74AB9E}" srcOrd="1" destOrd="0" presId="urn:microsoft.com/office/officeart/2008/layout/LinedList"/>
    <dgm:cxn modelId="{4751A175-97E4-E545-93E3-44AFD97FA17A}" type="presParOf" srcId="{71835521-F2F4-194C-A8B7-ACD5C0ADB671}" destId="{F92F564C-0859-9345-81A2-3B8D1ACDA802}" srcOrd="6" destOrd="0" presId="urn:microsoft.com/office/officeart/2008/layout/LinedList"/>
    <dgm:cxn modelId="{47FCF64C-D4DC-7249-8BD7-63BDA00E0679}" type="presParOf" srcId="{71835521-F2F4-194C-A8B7-ACD5C0ADB671}" destId="{643E779E-FEF1-C74C-B1ED-9766F14EBABC}" srcOrd="7" destOrd="0" presId="urn:microsoft.com/office/officeart/2008/layout/LinedList"/>
    <dgm:cxn modelId="{A7B58864-7D92-D24C-8F90-37372B9FDBAA}" type="presParOf" srcId="{643E779E-FEF1-C74C-B1ED-9766F14EBABC}" destId="{DDAF76D8-97DC-4E4B-AE9D-943EE31385D5}" srcOrd="0" destOrd="0" presId="urn:microsoft.com/office/officeart/2008/layout/LinedList"/>
    <dgm:cxn modelId="{A51F8DB5-BB0F-834D-9100-4949C11B5994}" type="presParOf" srcId="{643E779E-FEF1-C74C-B1ED-9766F14EBABC}" destId="{597D4F65-EFE5-454D-BBD3-9EE08B1BB1D4}" srcOrd="1" destOrd="0" presId="urn:microsoft.com/office/officeart/2008/layout/LinedList"/>
    <dgm:cxn modelId="{2163DF77-F8D9-C649-9AB6-6E7D9C4636FA}" type="presParOf" srcId="{71835521-F2F4-194C-A8B7-ACD5C0ADB671}" destId="{02604385-F5D6-1046-B4F8-A6CDCC30A4C1}" srcOrd="8" destOrd="0" presId="urn:microsoft.com/office/officeart/2008/layout/LinedList"/>
    <dgm:cxn modelId="{77D270BE-312D-684E-BBFD-51CC5443B005}" type="presParOf" srcId="{71835521-F2F4-194C-A8B7-ACD5C0ADB671}" destId="{8A9870A2-23B7-AC47-A8B4-3C48061B2A12}" srcOrd="9" destOrd="0" presId="urn:microsoft.com/office/officeart/2008/layout/LinedList"/>
    <dgm:cxn modelId="{DD59C262-EC44-7144-94DB-F320AA304DA3}" type="presParOf" srcId="{8A9870A2-23B7-AC47-A8B4-3C48061B2A12}" destId="{1B7A27EF-8A43-DE4D-99C9-1E49F81449B3}" srcOrd="0" destOrd="0" presId="urn:microsoft.com/office/officeart/2008/layout/LinedList"/>
    <dgm:cxn modelId="{9DAB2CE5-9824-0748-B907-7CC9C2B58210}" type="presParOf" srcId="{8A9870A2-23B7-AC47-A8B4-3C48061B2A12}" destId="{A991CA4F-047C-B145-AA06-7678A952A3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927B9-2074-4E9C-81F3-067E0363184C}">
      <dsp:nvSpPr>
        <dsp:cNvPr id="0" name=""/>
        <dsp:cNvSpPr/>
      </dsp:nvSpPr>
      <dsp:spPr>
        <a:xfrm>
          <a:off x="0" y="0"/>
          <a:ext cx="8315202" cy="14285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74350-B962-4A11-B93D-B3C5550CE207}">
      <dsp:nvSpPr>
        <dsp:cNvPr id="0" name=""/>
        <dsp:cNvSpPr/>
      </dsp:nvSpPr>
      <dsp:spPr>
        <a:xfrm>
          <a:off x="432129" y="322028"/>
          <a:ext cx="785689" cy="785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300F1-B25B-41B6-B84D-D7AF53C4EA5C}">
      <dsp:nvSpPr>
        <dsp:cNvPr id="0" name=""/>
        <dsp:cNvSpPr/>
      </dsp:nvSpPr>
      <dsp:spPr>
        <a:xfrm>
          <a:off x="1649947" y="610"/>
          <a:ext cx="3741840" cy="142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86" tIns="151186" rIns="151186" bIns="1511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Choose a name that represents the goal of the project</a:t>
          </a:r>
        </a:p>
      </dsp:txBody>
      <dsp:txXfrm>
        <a:off x="1649947" y="610"/>
        <a:ext cx="3741840" cy="1428525"/>
      </dsp:txXfrm>
    </dsp:sp>
    <dsp:sp modelId="{064E4778-F62F-419A-9E7E-826113E4DAB6}">
      <dsp:nvSpPr>
        <dsp:cNvPr id="0" name=""/>
        <dsp:cNvSpPr/>
      </dsp:nvSpPr>
      <dsp:spPr>
        <a:xfrm>
          <a:off x="5391788" y="610"/>
          <a:ext cx="2923413" cy="142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86" tIns="151186" rIns="151186" bIns="15118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But easy to say and remember</a:t>
          </a:r>
        </a:p>
      </dsp:txBody>
      <dsp:txXfrm>
        <a:off x="5391788" y="610"/>
        <a:ext cx="2923413" cy="1428525"/>
      </dsp:txXfrm>
    </dsp:sp>
    <dsp:sp modelId="{9F14AB52-6AC1-4CF2-83CD-67B7216F598B}">
      <dsp:nvSpPr>
        <dsp:cNvPr id="0" name=""/>
        <dsp:cNvSpPr/>
      </dsp:nvSpPr>
      <dsp:spPr>
        <a:xfrm>
          <a:off x="0" y="1786267"/>
          <a:ext cx="8315202" cy="14285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2E11-F52B-4C15-9ACF-BBC10E5438E3}">
      <dsp:nvSpPr>
        <dsp:cNvPr id="0" name=""/>
        <dsp:cNvSpPr/>
      </dsp:nvSpPr>
      <dsp:spPr>
        <a:xfrm>
          <a:off x="432129" y="2107685"/>
          <a:ext cx="785689" cy="785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F03A2-C2A7-495E-BA83-316CB62F6105}">
      <dsp:nvSpPr>
        <dsp:cNvPr id="0" name=""/>
        <dsp:cNvSpPr/>
      </dsp:nvSpPr>
      <dsp:spPr>
        <a:xfrm>
          <a:off x="1649947" y="1786267"/>
          <a:ext cx="6665254" cy="142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86" tIns="151186" rIns="151186" bIns="1511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Look around for trademarks, projects with same name etc.</a:t>
          </a:r>
        </a:p>
      </dsp:txBody>
      <dsp:txXfrm>
        <a:off x="1649947" y="1786267"/>
        <a:ext cx="6665254" cy="1428525"/>
      </dsp:txXfrm>
    </dsp:sp>
    <dsp:sp modelId="{4E5F8F8B-B3E9-4021-A372-B8420DC0940B}">
      <dsp:nvSpPr>
        <dsp:cNvPr id="0" name=""/>
        <dsp:cNvSpPr/>
      </dsp:nvSpPr>
      <dsp:spPr>
        <a:xfrm>
          <a:off x="0" y="3571924"/>
          <a:ext cx="8315202" cy="14285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33ADC-53E8-4794-AD33-158779AE0611}">
      <dsp:nvSpPr>
        <dsp:cNvPr id="0" name=""/>
        <dsp:cNvSpPr/>
      </dsp:nvSpPr>
      <dsp:spPr>
        <a:xfrm>
          <a:off x="432129" y="3893343"/>
          <a:ext cx="785689" cy="785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DA5CE-1757-41E1-9438-62718800149B}">
      <dsp:nvSpPr>
        <dsp:cNvPr id="0" name=""/>
        <dsp:cNvSpPr/>
      </dsp:nvSpPr>
      <dsp:spPr>
        <a:xfrm>
          <a:off x="1649947" y="3571924"/>
          <a:ext cx="3741840" cy="142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86" tIns="151186" rIns="151186" bIns="1511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Having a domain is interesting </a:t>
          </a:r>
        </a:p>
      </dsp:txBody>
      <dsp:txXfrm>
        <a:off x="1649947" y="3571924"/>
        <a:ext cx="3741840" cy="1428525"/>
      </dsp:txXfrm>
    </dsp:sp>
    <dsp:sp modelId="{DCB4C537-D502-432C-8E92-EE046D7FC1DC}">
      <dsp:nvSpPr>
        <dsp:cNvPr id="0" name=""/>
        <dsp:cNvSpPr/>
      </dsp:nvSpPr>
      <dsp:spPr>
        <a:xfrm>
          <a:off x="5391788" y="3571924"/>
          <a:ext cx="2923413" cy="142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86" tIns="151186" rIns="151186" bIns="15118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checking for the name looking for the .org, .net, .com also helps looking for already existing things</a:t>
          </a:r>
        </a:p>
      </dsp:txBody>
      <dsp:txXfrm>
        <a:off x="5391788" y="3571924"/>
        <a:ext cx="2923413" cy="14285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064EF-2478-A248-B32A-AACBB9DBAD7C}">
      <dsp:nvSpPr>
        <dsp:cNvPr id="0" name=""/>
        <dsp:cNvSpPr/>
      </dsp:nvSpPr>
      <dsp:spPr>
        <a:xfrm>
          <a:off x="2903785" y="902"/>
          <a:ext cx="2498228" cy="249822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Sets ground rules for behavior for the participants</a:t>
          </a:r>
        </a:p>
      </dsp:txBody>
      <dsp:txXfrm>
        <a:off x="3528342" y="902"/>
        <a:ext cx="1249114" cy="2061038"/>
      </dsp:txXfrm>
    </dsp:sp>
    <dsp:sp modelId="{21D6837A-548B-3945-B204-360E698D0163}">
      <dsp:nvSpPr>
        <dsp:cNvPr id="0" name=""/>
        <dsp:cNvSpPr/>
      </dsp:nvSpPr>
      <dsp:spPr>
        <a:xfrm rot="7200000">
          <a:off x="4347753" y="2501929"/>
          <a:ext cx="2498228" cy="249822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Facilitates healthy, constructive community behavior</a:t>
          </a:r>
        </a:p>
      </dsp:txBody>
      <dsp:txXfrm rot="-5400000">
        <a:off x="4755657" y="3235784"/>
        <a:ext cx="2061038" cy="1249114"/>
      </dsp:txXfrm>
    </dsp:sp>
    <dsp:sp modelId="{076AEC71-A01B-664B-9360-EE7F9962D564}">
      <dsp:nvSpPr>
        <dsp:cNvPr id="0" name=""/>
        <dsp:cNvSpPr/>
      </dsp:nvSpPr>
      <dsp:spPr>
        <a:xfrm rot="14400000">
          <a:off x="1459817" y="2501929"/>
          <a:ext cx="2498228" cy="249822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Describes who these expectations apply to, when they apply, and what to do if a violation occurs</a:t>
          </a:r>
        </a:p>
      </dsp:txBody>
      <dsp:txXfrm rot="5400000">
        <a:off x="1489103" y="3235784"/>
        <a:ext cx="2061038" cy="124911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A2421-DDFF-47B1-98EE-3844C5036B4C}">
      <dsp:nvSpPr>
        <dsp:cNvPr id="0" name=""/>
        <dsp:cNvSpPr/>
      </dsp:nvSpPr>
      <dsp:spPr>
        <a:xfrm>
          <a:off x="0" y="812672"/>
          <a:ext cx="8315202" cy="15003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20ACF-43C0-4E50-8457-FE1A2892A2D9}">
      <dsp:nvSpPr>
        <dsp:cNvPr id="0" name=""/>
        <dsp:cNvSpPr/>
      </dsp:nvSpPr>
      <dsp:spPr>
        <a:xfrm>
          <a:off x="453846" y="1150244"/>
          <a:ext cx="825175" cy="825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67813-B2A9-4383-8831-ACA72C0A8A77}">
      <dsp:nvSpPr>
        <dsp:cNvPr id="0" name=""/>
        <dsp:cNvSpPr/>
      </dsp:nvSpPr>
      <dsp:spPr>
        <a:xfrm>
          <a:off x="1732867" y="812672"/>
          <a:ext cx="6582334" cy="150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4" tIns="158784" rIns="158784" bIns="1587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Issues and Pull requests templates</a:t>
          </a:r>
        </a:p>
      </dsp:txBody>
      <dsp:txXfrm>
        <a:off x="1732867" y="812672"/>
        <a:ext cx="6582334" cy="1500318"/>
      </dsp:txXfrm>
    </dsp:sp>
    <dsp:sp modelId="{27F69CC4-E12C-4BA9-8518-85647087CE5F}">
      <dsp:nvSpPr>
        <dsp:cNvPr id="0" name=""/>
        <dsp:cNvSpPr/>
      </dsp:nvSpPr>
      <dsp:spPr>
        <a:xfrm>
          <a:off x="0" y="2688070"/>
          <a:ext cx="8315202" cy="15003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574BC-2204-466C-99D3-C79A9F4BC410}">
      <dsp:nvSpPr>
        <dsp:cNvPr id="0" name=""/>
        <dsp:cNvSpPr/>
      </dsp:nvSpPr>
      <dsp:spPr>
        <a:xfrm>
          <a:off x="453846" y="3025641"/>
          <a:ext cx="825175" cy="825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F6452-2D32-4490-A989-832B44ABA28E}">
      <dsp:nvSpPr>
        <dsp:cNvPr id="0" name=""/>
        <dsp:cNvSpPr/>
      </dsp:nvSpPr>
      <dsp:spPr>
        <a:xfrm>
          <a:off x="1732867" y="2688070"/>
          <a:ext cx="3741840" cy="150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4" tIns="158784" rIns="158784" bIns="1587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Checklist of what is expected for the Pull request or Issue</a:t>
          </a:r>
        </a:p>
      </dsp:txBody>
      <dsp:txXfrm>
        <a:off x="1732867" y="2688070"/>
        <a:ext cx="3741840" cy="1500318"/>
      </dsp:txXfrm>
    </dsp:sp>
    <dsp:sp modelId="{AA2B521E-53A8-4AE5-B670-49E6F931E208}">
      <dsp:nvSpPr>
        <dsp:cNvPr id="0" name=""/>
        <dsp:cNvSpPr/>
      </dsp:nvSpPr>
      <dsp:spPr>
        <a:xfrm>
          <a:off x="5474708" y="2688070"/>
          <a:ext cx="2840493" cy="150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4" tIns="158784" rIns="158784" bIns="15878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Communicate what you want the contributors to report/do </a:t>
          </a:r>
        </a:p>
      </dsp:txBody>
      <dsp:txXfrm>
        <a:off x="5474708" y="2688070"/>
        <a:ext cx="2840493" cy="150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FA272-753E-4FE1-82BD-4E2920308EFB}">
      <dsp:nvSpPr>
        <dsp:cNvPr id="0" name=""/>
        <dsp:cNvSpPr/>
      </dsp:nvSpPr>
      <dsp:spPr>
        <a:xfrm>
          <a:off x="0" y="610"/>
          <a:ext cx="8315202" cy="14285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AFD49-8BF4-40E2-8BA8-0CED7B71291C}">
      <dsp:nvSpPr>
        <dsp:cNvPr id="0" name=""/>
        <dsp:cNvSpPr/>
      </dsp:nvSpPr>
      <dsp:spPr>
        <a:xfrm>
          <a:off x="432129" y="322028"/>
          <a:ext cx="785689" cy="785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9C558-6D3B-456B-A08B-1958990EA0B4}">
      <dsp:nvSpPr>
        <dsp:cNvPr id="0" name=""/>
        <dsp:cNvSpPr/>
      </dsp:nvSpPr>
      <dsp:spPr>
        <a:xfrm>
          <a:off x="1649947" y="610"/>
          <a:ext cx="6665254" cy="142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86" tIns="151186" rIns="151186" bIns="1511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does this software do?</a:t>
          </a:r>
        </a:p>
      </dsp:txBody>
      <dsp:txXfrm>
        <a:off x="1649947" y="610"/>
        <a:ext cx="6665254" cy="1428525"/>
      </dsp:txXfrm>
    </dsp:sp>
    <dsp:sp modelId="{3F291588-7714-4C1C-B8F0-D243E1688903}">
      <dsp:nvSpPr>
        <dsp:cNvPr id="0" name=""/>
        <dsp:cNvSpPr/>
      </dsp:nvSpPr>
      <dsp:spPr>
        <a:xfrm>
          <a:off x="0" y="1786267"/>
          <a:ext cx="8315202" cy="14285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22776-695D-40E6-A8B7-1C3EC832FE89}">
      <dsp:nvSpPr>
        <dsp:cNvPr id="0" name=""/>
        <dsp:cNvSpPr/>
      </dsp:nvSpPr>
      <dsp:spPr>
        <a:xfrm>
          <a:off x="432129" y="2107685"/>
          <a:ext cx="785689" cy="785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B0246-E547-4905-BE0D-B4F0605EC883}">
      <dsp:nvSpPr>
        <dsp:cNvPr id="0" name=""/>
        <dsp:cNvSpPr/>
      </dsp:nvSpPr>
      <dsp:spPr>
        <a:xfrm>
          <a:off x="1649947" y="1786267"/>
          <a:ext cx="6665254" cy="142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86" tIns="151186" rIns="151186" bIns="1511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planned for it? (Future features)</a:t>
          </a:r>
        </a:p>
      </dsp:txBody>
      <dsp:txXfrm>
        <a:off x="1649947" y="1786267"/>
        <a:ext cx="6665254" cy="1428525"/>
      </dsp:txXfrm>
    </dsp:sp>
    <dsp:sp modelId="{958FEEF4-1781-47AA-B84F-546B36EF3CED}">
      <dsp:nvSpPr>
        <dsp:cNvPr id="0" name=""/>
        <dsp:cNvSpPr/>
      </dsp:nvSpPr>
      <dsp:spPr>
        <a:xfrm>
          <a:off x="0" y="3571924"/>
          <a:ext cx="8315202" cy="14285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5354B-A79E-4851-A2A2-6D068FFDE0CB}">
      <dsp:nvSpPr>
        <dsp:cNvPr id="0" name=""/>
        <dsp:cNvSpPr/>
      </dsp:nvSpPr>
      <dsp:spPr>
        <a:xfrm>
          <a:off x="432129" y="3893343"/>
          <a:ext cx="785689" cy="785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78A7B-8342-4177-AC7A-359492C5F258}">
      <dsp:nvSpPr>
        <dsp:cNvPr id="0" name=""/>
        <dsp:cNvSpPr/>
      </dsp:nvSpPr>
      <dsp:spPr>
        <a:xfrm>
          <a:off x="1649947" y="3571924"/>
          <a:ext cx="3741840" cy="142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86" tIns="151186" rIns="151186" bIns="1511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do I need to run your project?</a:t>
          </a:r>
        </a:p>
      </dsp:txBody>
      <dsp:txXfrm>
        <a:off x="1649947" y="3571924"/>
        <a:ext cx="3741840" cy="1428525"/>
      </dsp:txXfrm>
    </dsp:sp>
    <dsp:sp modelId="{99213748-81C5-4121-82E5-CC53D22786F0}">
      <dsp:nvSpPr>
        <dsp:cNvPr id="0" name=""/>
        <dsp:cNvSpPr/>
      </dsp:nvSpPr>
      <dsp:spPr>
        <a:xfrm>
          <a:off x="5391788" y="3571924"/>
          <a:ext cx="2923413" cy="142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86" tIns="151186" rIns="151186" bIns="15118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OS, compiler, disk space, etc.</a:t>
          </a:r>
        </a:p>
      </dsp:txBody>
      <dsp:txXfrm>
        <a:off x="5391788" y="3571924"/>
        <a:ext cx="2923413" cy="1428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66CCE-339F-4D4D-AE81-81F15571B0CC}">
      <dsp:nvSpPr>
        <dsp:cNvPr id="0" name=""/>
        <dsp:cNvSpPr/>
      </dsp:nvSpPr>
      <dsp:spPr>
        <a:xfrm>
          <a:off x="0" y="812672"/>
          <a:ext cx="8315202" cy="15003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F1230-5BEB-47FB-98EB-BD082140317C}">
      <dsp:nvSpPr>
        <dsp:cNvPr id="0" name=""/>
        <dsp:cNvSpPr/>
      </dsp:nvSpPr>
      <dsp:spPr>
        <a:xfrm>
          <a:off x="453846" y="1150244"/>
          <a:ext cx="825175" cy="825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ADBF5-8694-4A3A-8399-F80F6C4080C7}">
      <dsp:nvSpPr>
        <dsp:cNvPr id="0" name=""/>
        <dsp:cNvSpPr/>
      </dsp:nvSpPr>
      <dsp:spPr>
        <a:xfrm>
          <a:off x="1732867" y="812672"/>
          <a:ext cx="3741840" cy="150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4" tIns="158784" rIns="158784" bIns="1587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Public issue tracker is needed</a:t>
          </a:r>
        </a:p>
      </dsp:txBody>
      <dsp:txXfrm>
        <a:off x="1732867" y="812672"/>
        <a:ext cx="3741840" cy="1500318"/>
      </dsp:txXfrm>
    </dsp:sp>
    <dsp:sp modelId="{C35B9276-EAC8-4BD7-A68C-B6347B1CD9BA}">
      <dsp:nvSpPr>
        <dsp:cNvPr id="0" name=""/>
        <dsp:cNvSpPr/>
      </dsp:nvSpPr>
      <dsp:spPr>
        <a:xfrm>
          <a:off x="5474708" y="812672"/>
          <a:ext cx="2840493" cy="150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4" tIns="158784" rIns="158784" bIns="15878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Report bugs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Check the project activity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Contribute</a:t>
          </a:r>
        </a:p>
      </dsp:txBody>
      <dsp:txXfrm>
        <a:off x="5474708" y="812672"/>
        <a:ext cx="2840493" cy="1500318"/>
      </dsp:txXfrm>
    </dsp:sp>
    <dsp:sp modelId="{6435E532-191B-4A7F-B82B-50A88FF11E1E}">
      <dsp:nvSpPr>
        <dsp:cNvPr id="0" name=""/>
        <dsp:cNvSpPr/>
      </dsp:nvSpPr>
      <dsp:spPr>
        <a:xfrm>
          <a:off x="0" y="2688070"/>
          <a:ext cx="8315202" cy="15003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4DC0D-23BF-4539-A867-9A9723403A53}">
      <dsp:nvSpPr>
        <dsp:cNvPr id="0" name=""/>
        <dsp:cNvSpPr/>
      </dsp:nvSpPr>
      <dsp:spPr>
        <a:xfrm>
          <a:off x="453846" y="3025641"/>
          <a:ext cx="825175" cy="825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65932-2CB3-44C4-9B63-AAA5ABDF904F}">
      <dsp:nvSpPr>
        <dsp:cNvPr id="0" name=""/>
        <dsp:cNvSpPr/>
      </dsp:nvSpPr>
      <dsp:spPr>
        <a:xfrm>
          <a:off x="1732867" y="2688070"/>
          <a:ext cx="6582334" cy="150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4" tIns="158784" rIns="158784" bIns="1587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Curating the issue tracker is a constant and infinite task</a:t>
          </a:r>
        </a:p>
      </dsp:txBody>
      <dsp:txXfrm>
        <a:off x="1732867" y="2688070"/>
        <a:ext cx="6582334" cy="1500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2724D-2778-C747-BF15-23D4E98E056C}">
      <dsp:nvSpPr>
        <dsp:cNvPr id="0" name=""/>
        <dsp:cNvSpPr/>
      </dsp:nvSpPr>
      <dsp:spPr>
        <a:xfrm>
          <a:off x="0" y="1327043"/>
          <a:ext cx="831520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352" tIns="395732" rIns="64535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For GitHub it is easy, we know</a:t>
          </a:r>
        </a:p>
      </dsp:txBody>
      <dsp:txXfrm>
        <a:off x="0" y="1327043"/>
        <a:ext cx="8315202" cy="807975"/>
      </dsp:txXfrm>
    </dsp:sp>
    <dsp:sp modelId="{E03080FF-B947-CF49-91FF-DEC717EA7495}">
      <dsp:nvSpPr>
        <dsp:cNvPr id="0" name=""/>
        <dsp:cNvSpPr/>
      </dsp:nvSpPr>
      <dsp:spPr>
        <a:xfrm>
          <a:off x="415760" y="1046603"/>
          <a:ext cx="5820641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06" tIns="0" rIns="22000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MUST have your code in a version control system</a:t>
          </a:r>
        </a:p>
      </dsp:txBody>
      <dsp:txXfrm>
        <a:off x="443140" y="1073983"/>
        <a:ext cx="5765881" cy="506120"/>
      </dsp:txXfrm>
    </dsp:sp>
    <dsp:sp modelId="{97DFF930-5EB0-6346-876A-CB31E2B11431}">
      <dsp:nvSpPr>
        <dsp:cNvPr id="0" name=""/>
        <dsp:cNvSpPr/>
      </dsp:nvSpPr>
      <dsp:spPr>
        <a:xfrm>
          <a:off x="0" y="2518058"/>
          <a:ext cx="8315202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352" tIns="395732" rIns="64535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Maintaining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Receiving/reviewing code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Use the same way as ANYONE needs to use</a:t>
          </a:r>
        </a:p>
      </dsp:txBody>
      <dsp:txXfrm>
        <a:off x="0" y="2518058"/>
        <a:ext cx="8315202" cy="1436400"/>
      </dsp:txXfrm>
    </dsp:sp>
    <dsp:sp modelId="{27293637-50A5-1E40-BE33-091070604AB5}">
      <dsp:nvSpPr>
        <dsp:cNvPr id="0" name=""/>
        <dsp:cNvSpPr/>
      </dsp:nvSpPr>
      <dsp:spPr>
        <a:xfrm>
          <a:off x="415760" y="2237618"/>
          <a:ext cx="5820641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06" tIns="0" rIns="22000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not only about having it</a:t>
          </a:r>
        </a:p>
      </dsp:txBody>
      <dsp:txXfrm>
        <a:off x="443140" y="2264998"/>
        <a:ext cx="5765881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54CC3-073B-4C4B-83F7-40AB30D9B0F1}">
      <dsp:nvSpPr>
        <dsp:cNvPr id="0" name=""/>
        <dsp:cNvSpPr/>
      </dsp:nvSpPr>
      <dsp:spPr>
        <a:xfrm>
          <a:off x="0" y="2075"/>
          <a:ext cx="8315202" cy="10519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58BD7-344A-488E-9ED9-229EF9E08C8D}">
      <dsp:nvSpPr>
        <dsp:cNvPr id="0" name=""/>
        <dsp:cNvSpPr/>
      </dsp:nvSpPr>
      <dsp:spPr>
        <a:xfrm>
          <a:off x="318224" y="238771"/>
          <a:ext cx="578589" cy="5785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E35CA-425D-43C3-921B-388353825AE6}">
      <dsp:nvSpPr>
        <dsp:cNvPr id="0" name=""/>
        <dsp:cNvSpPr/>
      </dsp:nvSpPr>
      <dsp:spPr>
        <a:xfrm>
          <a:off x="1215038" y="2075"/>
          <a:ext cx="7100163" cy="105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35" tIns="111335" rIns="111335" bIns="111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More than the Issue Tracker</a:t>
          </a:r>
        </a:p>
      </dsp:txBody>
      <dsp:txXfrm>
        <a:off x="1215038" y="2075"/>
        <a:ext cx="7100163" cy="1051980"/>
      </dsp:txXfrm>
    </dsp:sp>
    <dsp:sp modelId="{CCB53185-CD86-46E6-9297-F79B2EDCC0D1}">
      <dsp:nvSpPr>
        <dsp:cNvPr id="0" name=""/>
        <dsp:cNvSpPr/>
      </dsp:nvSpPr>
      <dsp:spPr>
        <a:xfrm>
          <a:off x="0" y="1317051"/>
          <a:ext cx="8315202" cy="10519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CA9F7-7823-4A94-8E54-1FB941345D89}">
      <dsp:nvSpPr>
        <dsp:cNvPr id="0" name=""/>
        <dsp:cNvSpPr/>
      </dsp:nvSpPr>
      <dsp:spPr>
        <a:xfrm>
          <a:off x="318224" y="1553747"/>
          <a:ext cx="578589" cy="578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AC576-AFD3-4029-BBC8-63507F49471C}">
      <dsp:nvSpPr>
        <dsp:cNvPr id="0" name=""/>
        <dsp:cNvSpPr/>
      </dsp:nvSpPr>
      <dsp:spPr>
        <a:xfrm>
          <a:off x="1215038" y="1317051"/>
          <a:ext cx="3741840" cy="105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35" tIns="111335" rIns="111335" bIns="111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 Source is a collaborative endeavor</a:t>
          </a:r>
        </a:p>
      </dsp:txBody>
      <dsp:txXfrm>
        <a:off x="1215038" y="1317051"/>
        <a:ext cx="3741840" cy="1051980"/>
      </dsp:txXfrm>
    </dsp:sp>
    <dsp:sp modelId="{031AF943-624F-412D-BF24-E1048675DA38}">
      <dsp:nvSpPr>
        <dsp:cNvPr id="0" name=""/>
        <dsp:cNvSpPr/>
      </dsp:nvSpPr>
      <dsp:spPr>
        <a:xfrm>
          <a:off x="4956878" y="1317051"/>
          <a:ext cx="3358323" cy="105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35" tIns="111335" rIns="111335" bIns="11133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Communication is key</a:t>
          </a:r>
        </a:p>
      </dsp:txBody>
      <dsp:txXfrm>
        <a:off x="4956878" y="1317051"/>
        <a:ext cx="3358323" cy="1051980"/>
      </dsp:txXfrm>
    </dsp:sp>
    <dsp:sp modelId="{93B35226-4792-42D5-80DD-B0E03BA1029C}">
      <dsp:nvSpPr>
        <dsp:cNvPr id="0" name=""/>
        <dsp:cNvSpPr/>
      </dsp:nvSpPr>
      <dsp:spPr>
        <a:xfrm>
          <a:off x="0" y="2632028"/>
          <a:ext cx="8315202" cy="10519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D49B1-F06B-4962-B361-41C6FAA3E619}">
      <dsp:nvSpPr>
        <dsp:cNvPr id="0" name=""/>
        <dsp:cNvSpPr/>
      </dsp:nvSpPr>
      <dsp:spPr>
        <a:xfrm>
          <a:off x="318224" y="2868723"/>
          <a:ext cx="578589" cy="5785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8DC90-FBFD-40DA-B352-061293736217}">
      <dsp:nvSpPr>
        <dsp:cNvPr id="0" name=""/>
        <dsp:cNvSpPr/>
      </dsp:nvSpPr>
      <dsp:spPr>
        <a:xfrm>
          <a:off x="1215038" y="2632028"/>
          <a:ext cx="3741840" cy="105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35" tIns="111335" rIns="111335" bIns="111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 ways to communicate are interesting	</a:t>
          </a:r>
        </a:p>
      </dsp:txBody>
      <dsp:txXfrm>
        <a:off x="1215038" y="2632028"/>
        <a:ext cx="3741840" cy="1051980"/>
      </dsp:txXfrm>
    </dsp:sp>
    <dsp:sp modelId="{E98592F0-489B-4CDE-9817-43E656050A86}">
      <dsp:nvSpPr>
        <dsp:cNvPr id="0" name=""/>
        <dsp:cNvSpPr/>
      </dsp:nvSpPr>
      <dsp:spPr>
        <a:xfrm>
          <a:off x="4956878" y="2632028"/>
          <a:ext cx="3358323" cy="105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35" tIns="111335" rIns="111335" bIns="11133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Slack, Discourse, IRC, mailing list</a:t>
          </a:r>
        </a:p>
      </dsp:txBody>
      <dsp:txXfrm>
        <a:off x="4956878" y="2632028"/>
        <a:ext cx="3358323" cy="1051980"/>
      </dsp:txXfrm>
    </dsp:sp>
    <dsp:sp modelId="{D99A29B5-48D3-4DDA-B0C7-5F0FE2135101}">
      <dsp:nvSpPr>
        <dsp:cNvPr id="0" name=""/>
        <dsp:cNvSpPr/>
      </dsp:nvSpPr>
      <dsp:spPr>
        <a:xfrm>
          <a:off x="0" y="3947004"/>
          <a:ext cx="8315202" cy="10519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5E2D3-953B-4335-A20A-CBA6DA765D21}">
      <dsp:nvSpPr>
        <dsp:cNvPr id="0" name=""/>
        <dsp:cNvSpPr/>
      </dsp:nvSpPr>
      <dsp:spPr>
        <a:xfrm>
          <a:off x="318224" y="4183700"/>
          <a:ext cx="578589" cy="5785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59384-D296-4119-8962-46336FA10BD1}">
      <dsp:nvSpPr>
        <dsp:cNvPr id="0" name=""/>
        <dsp:cNvSpPr/>
      </dsp:nvSpPr>
      <dsp:spPr>
        <a:xfrm>
          <a:off x="1215038" y="3947004"/>
          <a:ext cx="3741840" cy="105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35" tIns="111335" rIns="111335" bIns="111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Challenge!!!!</a:t>
          </a:r>
        </a:p>
      </dsp:txBody>
      <dsp:txXfrm>
        <a:off x="1215038" y="3947004"/>
        <a:ext cx="3741840" cy="1051980"/>
      </dsp:txXfrm>
    </dsp:sp>
    <dsp:sp modelId="{803CDCA9-34EB-46F7-A5CF-AC86C2FFB114}">
      <dsp:nvSpPr>
        <dsp:cNvPr id="0" name=""/>
        <dsp:cNvSpPr/>
      </dsp:nvSpPr>
      <dsp:spPr>
        <a:xfrm>
          <a:off x="4956878" y="3947004"/>
          <a:ext cx="3358323" cy="105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35" tIns="111335" rIns="111335" bIns="11133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Answering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Empty channels/quiet forums are demotivating</a:t>
          </a:r>
        </a:p>
      </dsp:txBody>
      <dsp:txXfrm>
        <a:off x="4956878" y="3947004"/>
        <a:ext cx="3358323" cy="10519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AFCDA-C4F6-452D-A439-33FF57077EC5}">
      <dsp:nvSpPr>
        <dsp:cNvPr id="0" name=""/>
        <dsp:cNvSpPr/>
      </dsp:nvSpPr>
      <dsp:spPr>
        <a:xfrm>
          <a:off x="40804" y="17177"/>
          <a:ext cx="1088781" cy="108878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C7BC9-7F35-4B70-9626-43A93C0C3FA6}">
      <dsp:nvSpPr>
        <dsp:cNvPr id="0" name=""/>
        <dsp:cNvSpPr/>
      </dsp:nvSpPr>
      <dsp:spPr>
        <a:xfrm>
          <a:off x="269448" y="245821"/>
          <a:ext cx="631493" cy="631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AD4FA-D964-4918-AA7B-ECA1E16EC191}">
      <dsp:nvSpPr>
        <dsp:cNvPr id="0" name=""/>
        <dsp:cNvSpPr/>
      </dsp:nvSpPr>
      <dsp:spPr>
        <a:xfrm>
          <a:off x="1362896" y="0"/>
          <a:ext cx="2566414" cy="108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a contribution (newcomer-friendly) page or portal</a:t>
          </a:r>
        </a:p>
      </dsp:txBody>
      <dsp:txXfrm>
        <a:off x="1362896" y="0"/>
        <a:ext cx="2566414" cy="1088781"/>
      </dsp:txXfrm>
    </dsp:sp>
    <dsp:sp modelId="{6CC25FE4-9322-4B7F-864D-DF7CE1937D8D}">
      <dsp:nvSpPr>
        <dsp:cNvPr id="0" name=""/>
        <dsp:cNvSpPr/>
      </dsp:nvSpPr>
      <dsp:spPr>
        <a:xfrm>
          <a:off x="4376489" y="17177"/>
          <a:ext cx="1088781" cy="108878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AF889-06EB-41B0-9D0E-6B941D9E5A8C}">
      <dsp:nvSpPr>
        <dsp:cNvPr id="0" name=""/>
        <dsp:cNvSpPr/>
      </dsp:nvSpPr>
      <dsp:spPr>
        <a:xfrm>
          <a:off x="4605133" y="245821"/>
          <a:ext cx="631493" cy="631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5C72F-7963-4599-9D9A-8DFBC0436834}">
      <dsp:nvSpPr>
        <dsp:cNvPr id="0" name=""/>
        <dsp:cNvSpPr/>
      </dsp:nvSpPr>
      <dsp:spPr>
        <a:xfrm>
          <a:off x="5698581" y="17177"/>
          <a:ext cx="2566414" cy="108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are the skills needed</a:t>
          </a:r>
        </a:p>
      </dsp:txBody>
      <dsp:txXfrm>
        <a:off x="5698581" y="17177"/>
        <a:ext cx="2566414" cy="1088781"/>
      </dsp:txXfrm>
    </dsp:sp>
    <dsp:sp modelId="{1789A397-07D4-4A3E-A4D9-401FAADA5A58}">
      <dsp:nvSpPr>
        <dsp:cNvPr id="0" name=""/>
        <dsp:cNvSpPr/>
      </dsp:nvSpPr>
      <dsp:spPr>
        <a:xfrm>
          <a:off x="40804" y="1956139"/>
          <a:ext cx="1088781" cy="108878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4D79E-9051-4003-8DE9-A28ECB712D34}">
      <dsp:nvSpPr>
        <dsp:cNvPr id="0" name=""/>
        <dsp:cNvSpPr/>
      </dsp:nvSpPr>
      <dsp:spPr>
        <a:xfrm>
          <a:off x="269448" y="2184783"/>
          <a:ext cx="631493" cy="6314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B1024-47CC-4588-A815-C7173D5192BA}">
      <dsp:nvSpPr>
        <dsp:cNvPr id="0" name=""/>
        <dsp:cNvSpPr/>
      </dsp:nvSpPr>
      <dsp:spPr>
        <a:xfrm>
          <a:off x="1362896" y="1956139"/>
          <a:ext cx="2566414" cy="108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Structured documentation (see flosscoach.com)</a:t>
          </a:r>
        </a:p>
      </dsp:txBody>
      <dsp:txXfrm>
        <a:off x="1362896" y="1956139"/>
        <a:ext cx="2566414" cy="1088781"/>
      </dsp:txXfrm>
    </dsp:sp>
    <dsp:sp modelId="{29F60121-8FCB-4A40-B095-84EC96F0B000}">
      <dsp:nvSpPr>
        <dsp:cNvPr id="0" name=""/>
        <dsp:cNvSpPr/>
      </dsp:nvSpPr>
      <dsp:spPr>
        <a:xfrm>
          <a:off x="4376489" y="1956139"/>
          <a:ext cx="1088781" cy="108878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F9FB3-7657-44B7-8A9A-D2BD94F14BD5}">
      <dsp:nvSpPr>
        <dsp:cNvPr id="0" name=""/>
        <dsp:cNvSpPr/>
      </dsp:nvSpPr>
      <dsp:spPr>
        <a:xfrm>
          <a:off x="4605133" y="2184783"/>
          <a:ext cx="631493" cy="6314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42C02-1720-45DE-9555-68FA9F9FC901}">
      <dsp:nvSpPr>
        <dsp:cNvPr id="0" name=""/>
        <dsp:cNvSpPr/>
      </dsp:nvSpPr>
      <dsp:spPr>
        <a:xfrm>
          <a:off x="5698581" y="1956139"/>
          <a:ext cx="2566414" cy="108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Give one tutorial-style example of how to do a common task</a:t>
          </a:r>
        </a:p>
      </dsp:txBody>
      <dsp:txXfrm>
        <a:off x="5698581" y="1956139"/>
        <a:ext cx="2566414" cy="1088781"/>
      </dsp:txXfrm>
    </dsp:sp>
    <dsp:sp modelId="{8C498EDE-00F3-42DE-9B02-2623E81CC624}">
      <dsp:nvSpPr>
        <dsp:cNvPr id="0" name=""/>
        <dsp:cNvSpPr/>
      </dsp:nvSpPr>
      <dsp:spPr>
        <a:xfrm>
          <a:off x="40804" y="3895101"/>
          <a:ext cx="1088781" cy="108878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CB025-BAD7-442B-90BF-0DF3EB610F82}">
      <dsp:nvSpPr>
        <dsp:cNvPr id="0" name=""/>
        <dsp:cNvSpPr/>
      </dsp:nvSpPr>
      <dsp:spPr>
        <a:xfrm>
          <a:off x="269448" y="4123745"/>
          <a:ext cx="631493" cy="6314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C694-861E-44EA-BD0D-5AB530214C69}">
      <dsp:nvSpPr>
        <dsp:cNvPr id="0" name=""/>
        <dsp:cNvSpPr/>
      </dsp:nvSpPr>
      <dsp:spPr>
        <a:xfrm>
          <a:off x="1362896" y="3895101"/>
          <a:ext cx="2566414" cy="108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Maintain a FAQ</a:t>
          </a:r>
        </a:p>
      </dsp:txBody>
      <dsp:txXfrm>
        <a:off x="1362896" y="3895101"/>
        <a:ext cx="2566414" cy="10887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43A7F-BC55-4FEE-84AA-655650FA7861}">
      <dsp:nvSpPr>
        <dsp:cNvPr id="0" name=""/>
        <dsp:cNvSpPr/>
      </dsp:nvSpPr>
      <dsp:spPr>
        <a:xfrm>
          <a:off x="42709" y="16066"/>
          <a:ext cx="1089522" cy="10895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E3292-3118-466F-A2D3-927303225BE0}">
      <dsp:nvSpPr>
        <dsp:cNvPr id="0" name=""/>
        <dsp:cNvSpPr/>
      </dsp:nvSpPr>
      <dsp:spPr>
        <a:xfrm>
          <a:off x="271508" y="244866"/>
          <a:ext cx="631922" cy="6319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B57ED-273E-4499-B674-9EA1566D3C36}">
      <dsp:nvSpPr>
        <dsp:cNvPr id="0" name=""/>
        <dsp:cNvSpPr/>
      </dsp:nvSpPr>
      <dsp:spPr>
        <a:xfrm>
          <a:off x="1365700" y="16066"/>
          <a:ext cx="2568159" cy="108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 a contribution (newcomer-friendly) page or portal</a:t>
          </a:r>
        </a:p>
      </dsp:txBody>
      <dsp:txXfrm>
        <a:off x="1365700" y="16066"/>
        <a:ext cx="2568159" cy="1089522"/>
      </dsp:txXfrm>
    </dsp:sp>
    <dsp:sp modelId="{D73B66EF-68FE-463B-B930-BEC5383147AC}">
      <dsp:nvSpPr>
        <dsp:cNvPr id="0" name=""/>
        <dsp:cNvSpPr/>
      </dsp:nvSpPr>
      <dsp:spPr>
        <a:xfrm>
          <a:off x="4381342" y="16066"/>
          <a:ext cx="1089522" cy="10895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924C4-93E8-4FE2-9AEC-343F0C8DE50E}">
      <dsp:nvSpPr>
        <dsp:cNvPr id="0" name=""/>
        <dsp:cNvSpPr/>
      </dsp:nvSpPr>
      <dsp:spPr>
        <a:xfrm>
          <a:off x="4610141" y="244866"/>
          <a:ext cx="631922" cy="6319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67F7C-7343-42C3-9EA5-6021D653CF9B}">
      <dsp:nvSpPr>
        <dsp:cNvPr id="0" name=""/>
        <dsp:cNvSpPr/>
      </dsp:nvSpPr>
      <dsp:spPr>
        <a:xfrm>
          <a:off x="5704333" y="16066"/>
          <a:ext cx="2568159" cy="108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 and/or dismiss outdated information</a:t>
          </a:r>
        </a:p>
      </dsp:txBody>
      <dsp:txXfrm>
        <a:off x="5704333" y="16066"/>
        <a:ext cx="2568159" cy="1089522"/>
      </dsp:txXfrm>
    </dsp:sp>
    <dsp:sp modelId="{EFE004E1-0EE5-47D4-A01F-393C1A036DB1}">
      <dsp:nvSpPr>
        <dsp:cNvPr id="0" name=""/>
        <dsp:cNvSpPr/>
      </dsp:nvSpPr>
      <dsp:spPr>
        <a:xfrm>
          <a:off x="42709" y="1955769"/>
          <a:ext cx="1089522" cy="10895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8C5D9-B174-46CC-A28D-E7336F6FAA91}">
      <dsp:nvSpPr>
        <dsp:cNvPr id="0" name=""/>
        <dsp:cNvSpPr/>
      </dsp:nvSpPr>
      <dsp:spPr>
        <a:xfrm>
          <a:off x="271508" y="2184569"/>
          <a:ext cx="631922" cy="6319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ED04E-B226-4975-A17E-5D278B38898C}">
      <dsp:nvSpPr>
        <dsp:cNvPr id="0" name=""/>
        <dsp:cNvSpPr/>
      </dsp:nvSpPr>
      <dsp:spPr>
        <a:xfrm>
          <a:off x="1365700" y="1955769"/>
          <a:ext cx="2568159" cy="108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Point newcomers to easy tasks</a:t>
          </a:r>
        </a:p>
      </dsp:txBody>
      <dsp:txXfrm>
        <a:off x="1365700" y="1955769"/>
        <a:ext cx="2568159" cy="1089522"/>
      </dsp:txXfrm>
    </dsp:sp>
    <dsp:sp modelId="{41DD938F-E3AA-4356-912A-2D0D200A048E}">
      <dsp:nvSpPr>
        <dsp:cNvPr id="0" name=""/>
        <dsp:cNvSpPr/>
      </dsp:nvSpPr>
      <dsp:spPr>
        <a:xfrm>
          <a:off x="4381342" y="1955769"/>
          <a:ext cx="1089522" cy="10895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34732-3F1D-4FC5-AC29-DEEC7AEC39DA}">
      <dsp:nvSpPr>
        <dsp:cNvPr id="0" name=""/>
        <dsp:cNvSpPr/>
      </dsp:nvSpPr>
      <dsp:spPr>
        <a:xfrm>
          <a:off x="4610141" y="2184569"/>
          <a:ext cx="631922" cy="6319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908B8-8921-4115-BE4E-27581DE2C587}">
      <dsp:nvSpPr>
        <dsp:cNvPr id="0" name=""/>
        <dsp:cNvSpPr/>
      </dsp:nvSpPr>
      <dsp:spPr>
        <a:xfrm>
          <a:off x="5704333" y="1955769"/>
          <a:ext cx="2568159" cy="108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Keep the issue list up-to-date</a:t>
          </a:r>
        </a:p>
      </dsp:txBody>
      <dsp:txXfrm>
        <a:off x="5704333" y="1955769"/>
        <a:ext cx="2568159" cy="1089522"/>
      </dsp:txXfrm>
    </dsp:sp>
    <dsp:sp modelId="{39391DEA-B77D-4768-82A6-A6C13118F666}">
      <dsp:nvSpPr>
        <dsp:cNvPr id="0" name=""/>
        <dsp:cNvSpPr/>
      </dsp:nvSpPr>
      <dsp:spPr>
        <a:xfrm>
          <a:off x="42709" y="3895471"/>
          <a:ext cx="1089522" cy="10895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07D87-776E-41DA-901A-C8887B6374FB}">
      <dsp:nvSpPr>
        <dsp:cNvPr id="0" name=""/>
        <dsp:cNvSpPr/>
      </dsp:nvSpPr>
      <dsp:spPr>
        <a:xfrm>
          <a:off x="271508" y="4124271"/>
          <a:ext cx="631922" cy="6319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AD5E3-8F0D-447A-9FD2-CDCA3A74BE85}">
      <dsp:nvSpPr>
        <dsp:cNvPr id="0" name=""/>
        <dsp:cNvSpPr/>
      </dsp:nvSpPr>
      <dsp:spPr>
        <a:xfrm>
          <a:off x="1365700" y="3895471"/>
          <a:ext cx="2568159" cy="108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Make it easy for newcomers to build the system locally</a:t>
          </a:r>
        </a:p>
      </dsp:txBody>
      <dsp:txXfrm>
        <a:off x="1365700" y="3895471"/>
        <a:ext cx="2568159" cy="1089522"/>
      </dsp:txXfrm>
    </dsp:sp>
    <dsp:sp modelId="{D439C760-829B-43D1-A227-3C3DB04C9F5B}">
      <dsp:nvSpPr>
        <dsp:cNvPr id="0" name=""/>
        <dsp:cNvSpPr/>
      </dsp:nvSpPr>
      <dsp:spPr>
        <a:xfrm>
          <a:off x="4381342" y="3895471"/>
          <a:ext cx="1089522" cy="10895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5689D-A5CB-4747-AE68-94E6246F8505}">
      <dsp:nvSpPr>
        <dsp:cNvPr id="0" name=""/>
        <dsp:cNvSpPr/>
      </dsp:nvSpPr>
      <dsp:spPr>
        <a:xfrm>
          <a:off x="4610141" y="4124271"/>
          <a:ext cx="631922" cy="6319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35777-40EC-464C-8363-3CF2F1284E54}">
      <dsp:nvSpPr>
        <dsp:cNvPr id="0" name=""/>
        <dsp:cNvSpPr/>
      </dsp:nvSpPr>
      <dsp:spPr>
        <a:xfrm>
          <a:off x="5704333" y="3895471"/>
          <a:ext cx="2568159" cy="108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Document the code structure</a:t>
          </a:r>
        </a:p>
      </dsp:txBody>
      <dsp:txXfrm>
        <a:off x="5704333" y="3895471"/>
        <a:ext cx="2568159" cy="10895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8BBA9-F7E5-2C4C-B5A1-BDF77270EFF9}">
      <dsp:nvSpPr>
        <dsp:cNvPr id="0" name=""/>
        <dsp:cNvSpPr/>
      </dsp:nvSpPr>
      <dsp:spPr>
        <a:xfrm>
          <a:off x="0" y="2441"/>
          <a:ext cx="831520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0931F-3B2F-8143-89FA-DC5BA4DBEC13}">
      <dsp:nvSpPr>
        <dsp:cNvPr id="0" name=""/>
        <dsp:cNvSpPr/>
      </dsp:nvSpPr>
      <dsp:spPr>
        <a:xfrm>
          <a:off x="0" y="2441"/>
          <a:ext cx="8315202" cy="832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to file a bug report </a:t>
          </a:r>
        </a:p>
      </dsp:txBody>
      <dsp:txXfrm>
        <a:off x="0" y="2441"/>
        <a:ext cx="8315202" cy="832696"/>
      </dsp:txXfrm>
    </dsp:sp>
    <dsp:sp modelId="{1E838BBE-8B07-7343-809A-1B3C507534CD}">
      <dsp:nvSpPr>
        <dsp:cNvPr id="0" name=""/>
        <dsp:cNvSpPr/>
      </dsp:nvSpPr>
      <dsp:spPr>
        <a:xfrm>
          <a:off x="0" y="835138"/>
          <a:ext cx="831520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E39D5-A587-7E47-97A9-D76E88326D86}">
      <dsp:nvSpPr>
        <dsp:cNvPr id="0" name=""/>
        <dsp:cNvSpPr/>
      </dsp:nvSpPr>
      <dsp:spPr>
        <a:xfrm>
          <a:off x="0" y="835138"/>
          <a:ext cx="8315202" cy="832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to suggest a new feature</a:t>
          </a:r>
        </a:p>
      </dsp:txBody>
      <dsp:txXfrm>
        <a:off x="0" y="835138"/>
        <a:ext cx="8315202" cy="832696"/>
      </dsp:txXfrm>
    </dsp:sp>
    <dsp:sp modelId="{09C6B871-AD7E-2140-80DC-A2D1F214029C}">
      <dsp:nvSpPr>
        <dsp:cNvPr id="0" name=""/>
        <dsp:cNvSpPr/>
      </dsp:nvSpPr>
      <dsp:spPr>
        <a:xfrm>
          <a:off x="0" y="1667834"/>
          <a:ext cx="831520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39CBB-EC61-0D46-AD53-204C5F3BD0A9}">
      <dsp:nvSpPr>
        <dsp:cNvPr id="0" name=""/>
        <dsp:cNvSpPr/>
      </dsp:nvSpPr>
      <dsp:spPr>
        <a:xfrm>
          <a:off x="0" y="1667834"/>
          <a:ext cx="8315202" cy="832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to set up your environment </a:t>
          </a:r>
        </a:p>
      </dsp:txBody>
      <dsp:txXfrm>
        <a:off x="0" y="1667834"/>
        <a:ext cx="8315202" cy="832696"/>
      </dsp:txXfrm>
    </dsp:sp>
    <dsp:sp modelId="{EE481E2D-6AD3-5343-AD0E-C3A9671E8FC1}">
      <dsp:nvSpPr>
        <dsp:cNvPr id="0" name=""/>
        <dsp:cNvSpPr/>
      </dsp:nvSpPr>
      <dsp:spPr>
        <a:xfrm>
          <a:off x="0" y="2500530"/>
          <a:ext cx="831520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F14FE-A98B-1E4D-A6E1-F5BBD2AF5BCF}">
      <dsp:nvSpPr>
        <dsp:cNvPr id="0" name=""/>
        <dsp:cNvSpPr/>
      </dsp:nvSpPr>
      <dsp:spPr>
        <a:xfrm>
          <a:off x="0" y="2500530"/>
          <a:ext cx="8315202" cy="832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Coding standards/code styles</a:t>
          </a:r>
        </a:p>
      </dsp:txBody>
      <dsp:txXfrm>
        <a:off x="0" y="2500530"/>
        <a:ext cx="8315202" cy="832696"/>
      </dsp:txXfrm>
    </dsp:sp>
    <dsp:sp modelId="{36FA422A-51B1-734F-B6E6-81E4E4EF3E90}">
      <dsp:nvSpPr>
        <dsp:cNvPr id="0" name=""/>
        <dsp:cNvSpPr/>
      </dsp:nvSpPr>
      <dsp:spPr>
        <a:xfrm>
          <a:off x="0" y="3333226"/>
          <a:ext cx="831520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7EC77-BB64-A54B-903B-E3FE37FAC672}">
      <dsp:nvSpPr>
        <dsp:cNvPr id="0" name=""/>
        <dsp:cNvSpPr/>
      </dsp:nvSpPr>
      <dsp:spPr>
        <a:xfrm>
          <a:off x="0" y="3333226"/>
          <a:ext cx="8315202" cy="832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Your roadmap or vision for the project</a:t>
          </a:r>
        </a:p>
      </dsp:txBody>
      <dsp:txXfrm>
        <a:off x="0" y="3333226"/>
        <a:ext cx="8315202" cy="832696"/>
      </dsp:txXfrm>
    </dsp:sp>
    <dsp:sp modelId="{14053B42-33BB-924B-984F-7300377ACE52}">
      <dsp:nvSpPr>
        <dsp:cNvPr id="0" name=""/>
        <dsp:cNvSpPr/>
      </dsp:nvSpPr>
      <dsp:spPr>
        <a:xfrm>
          <a:off x="0" y="4165922"/>
          <a:ext cx="831520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0C9A5-48F4-EA4E-99B0-3B2933772A66}">
      <dsp:nvSpPr>
        <dsp:cNvPr id="0" name=""/>
        <dsp:cNvSpPr/>
      </dsp:nvSpPr>
      <dsp:spPr>
        <a:xfrm>
          <a:off x="0" y="4165922"/>
          <a:ext cx="8315202" cy="832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contributors should (or should not) get in touch with you</a:t>
          </a:r>
        </a:p>
      </dsp:txBody>
      <dsp:txXfrm>
        <a:off x="0" y="4165922"/>
        <a:ext cx="8315202" cy="8326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B1DC0-99B4-5B45-BB56-C072585F9981}">
      <dsp:nvSpPr>
        <dsp:cNvPr id="0" name=""/>
        <dsp:cNvSpPr/>
      </dsp:nvSpPr>
      <dsp:spPr>
        <a:xfrm>
          <a:off x="0" y="610"/>
          <a:ext cx="83152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ACF51-C5E8-B841-8F0F-FCB717BAF7B6}">
      <dsp:nvSpPr>
        <dsp:cNvPr id="0" name=""/>
        <dsp:cNvSpPr/>
      </dsp:nvSpPr>
      <dsp:spPr>
        <a:xfrm>
          <a:off x="0" y="610"/>
          <a:ext cx="8315202" cy="999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CONTRIBUTING file can be simple (for starters)</a:t>
          </a:r>
        </a:p>
      </dsp:txBody>
      <dsp:txXfrm>
        <a:off x="0" y="610"/>
        <a:ext cx="8315202" cy="999968"/>
      </dsp:txXfrm>
    </dsp:sp>
    <dsp:sp modelId="{658ED442-BA07-8141-B8AB-2429E67CF966}">
      <dsp:nvSpPr>
        <dsp:cNvPr id="0" name=""/>
        <dsp:cNvSpPr/>
      </dsp:nvSpPr>
      <dsp:spPr>
        <a:xfrm>
          <a:off x="0" y="1000578"/>
          <a:ext cx="83152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85A7C-CA33-2C4F-94BF-803FE5D7853A}">
      <dsp:nvSpPr>
        <dsp:cNvPr id="0" name=""/>
        <dsp:cNvSpPr/>
      </dsp:nvSpPr>
      <dsp:spPr>
        <a:xfrm>
          <a:off x="0" y="1000578"/>
          <a:ext cx="8315202" cy="999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FAQ section fits good here</a:t>
          </a:r>
        </a:p>
      </dsp:txBody>
      <dsp:txXfrm>
        <a:off x="0" y="1000578"/>
        <a:ext cx="8315202" cy="999968"/>
      </dsp:txXfrm>
    </dsp:sp>
    <dsp:sp modelId="{6A45F58B-014A-DA49-9384-6A20DE29C426}">
      <dsp:nvSpPr>
        <dsp:cNvPr id="0" name=""/>
        <dsp:cNvSpPr/>
      </dsp:nvSpPr>
      <dsp:spPr>
        <a:xfrm>
          <a:off x="0" y="2000546"/>
          <a:ext cx="83152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F0B23-ADEB-D24C-A5E9-F1415FF6A5E9}">
      <dsp:nvSpPr>
        <dsp:cNvPr id="0" name=""/>
        <dsp:cNvSpPr/>
      </dsp:nvSpPr>
      <dsp:spPr>
        <a:xfrm>
          <a:off x="0" y="2000546"/>
          <a:ext cx="8315202" cy="999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Link to your CONTRIBUTING file from your README</a:t>
          </a:r>
        </a:p>
      </dsp:txBody>
      <dsp:txXfrm>
        <a:off x="0" y="2000546"/>
        <a:ext cx="8315202" cy="999968"/>
      </dsp:txXfrm>
    </dsp:sp>
    <dsp:sp modelId="{F92F564C-0859-9345-81A2-3B8D1ACDA802}">
      <dsp:nvSpPr>
        <dsp:cNvPr id="0" name=""/>
        <dsp:cNvSpPr/>
      </dsp:nvSpPr>
      <dsp:spPr>
        <a:xfrm>
          <a:off x="0" y="3000514"/>
          <a:ext cx="83152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F76D8-97DC-4E4B-AE9D-943EE31385D5}">
      <dsp:nvSpPr>
        <dsp:cNvPr id="0" name=""/>
        <dsp:cNvSpPr/>
      </dsp:nvSpPr>
      <dsp:spPr>
        <a:xfrm>
          <a:off x="0" y="3000514"/>
          <a:ext cx="8315202" cy="999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Nice template: </a:t>
          </a:r>
          <a:r>
            <a:rPr lang="en-US" sz="2700" kern="1200" dirty="0">
              <a:hlinkClick xmlns:r="http://schemas.openxmlformats.org/officeDocument/2006/relationships" r:id="rId1"/>
            </a:rPr>
            <a:t>https://github.com/nayafia/contributing-template/blob/master/CONTRIBUTING-template.md</a:t>
          </a:r>
          <a:r>
            <a:rPr lang="en-US" sz="2700" kern="1200" dirty="0"/>
            <a:t> </a:t>
          </a:r>
        </a:p>
      </dsp:txBody>
      <dsp:txXfrm>
        <a:off x="0" y="3000514"/>
        <a:ext cx="8315202" cy="999968"/>
      </dsp:txXfrm>
    </dsp:sp>
    <dsp:sp modelId="{02604385-F5D6-1046-B4F8-A6CDCC30A4C1}">
      <dsp:nvSpPr>
        <dsp:cNvPr id="0" name=""/>
        <dsp:cNvSpPr/>
      </dsp:nvSpPr>
      <dsp:spPr>
        <a:xfrm>
          <a:off x="0" y="4000482"/>
          <a:ext cx="83152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A27EF-8A43-DE4D-99C9-1E49F81449B3}">
      <dsp:nvSpPr>
        <dsp:cNvPr id="0" name=""/>
        <dsp:cNvSpPr/>
      </dsp:nvSpPr>
      <dsp:spPr>
        <a:xfrm>
          <a:off x="0" y="4000482"/>
          <a:ext cx="8315202" cy="999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0" y="4000482"/>
        <a:ext cx="8315202" cy="999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34333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03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34333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rgbClr val="003264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68" r:id="rId2"/>
    <p:sldLayoutId id="2147483796" r:id="rId3"/>
    <p:sldLayoutId id="2147483745" r:id="rId4"/>
    <p:sldLayoutId id="2147483774" r:id="rId5"/>
    <p:sldLayoutId id="2147483771" r:id="rId6"/>
    <p:sldLayoutId id="2147483798" r:id="rId7"/>
    <p:sldLayoutId id="2147483770" r:id="rId8"/>
    <p:sldLayoutId id="2147483740" r:id="rId9"/>
    <p:sldLayoutId id="2147483763" r:id="rId10"/>
    <p:sldLayoutId id="2147483742" r:id="rId11"/>
    <p:sldLayoutId id="2147483752" r:id="rId12"/>
    <p:sldLayoutId id="2147483750" r:id="rId13"/>
    <p:sldLayoutId id="2147483751" r:id="rId14"/>
    <p:sldLayoutId id="214748374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ucingoss.com/" TargetMode="External"/><Relationship Id="rId2" Type="http://schemas.openxmlformats.org/officeDocument/2006/relationships/hyperlink" Target="https://opensource.guide/starting-a-project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igor.pro.br/publica/papers/IEEESoft_2018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gorsteinmacher/CS499-OSS/blob/master/assignments/openYourProject.md" TargetMode="External"/><Relationship Id="rId2" Type="http://schemas.openxmlformats.org/officeDocument/2006/relationships/hyperlink" Target="http://opensource.guide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/>
          <a:lstStyle/>
          <a:p>
            <a:r>
              <a:rPr lang="en-US" dirty="0"/>
              <a:t>Creating an OSS project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 err="1"/>
              <a:t>igorfs@utfpr.edu.br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Source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9244-2750-5941-B1A5-9CA17274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Create Communication Means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ED69BF4-D1B6-42A2-8313-656B0FADA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655446"/>
              </p:ext>
            </p:extLst>
          </p:nvPr>
        </p:nvGraphicFramePr>
        <p:xfrm>
          <a:off x="414399" y="1282355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AB019C2-EEA8-9246-B04F-069C5E4FB4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8BC2-9501-5244-8501-78A2CEE1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7"/>
            <a:ext cx="83058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Make It Easy to Contribute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AABA-06F5-0048-ACD1-7C82E9AB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5447" y="6553200"/>
            <a:ext cx="19050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805F488-3C7C-4259-AF1C-49BFF8C34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447852"/>
              </p:ext>
            </p:extLst>
          </p:nvPr>
        </p:nvGraphicFramePr>
        <p:xfrm>
          <a:off x="419100" y="1225271"/>
          <a:ext cx="8305800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59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8BC2-9501-5244-8501-78A2CEE1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Make It Easy to Contribute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F27AABA-06F5-0048-ACD1-7C82E9AB13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E9DF8BB-D797-404A-80B2-C7A77C65E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926230"/>
              </p:ext>
            </p:extLst>
          </p:nvPr>
        </p:nvGraphicFramePr>
        <p:xfrm>
          <a:off x="446568" y="1195269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97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B553-1CC0-8340-9920-078480DC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How?!?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67AE-5A1D-2E46-884C-28618F8E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AEB54-39FA-574A-A392-3B7963C8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90" y="1137887"/>
            <a:ext cx="6074310" cy="50894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74A5-C7D0-F64A-8E30-8898DDC38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5854700"/>
            <a:ext cx="8305800" cy="543016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opensource.guide</a:t>
            </a:r>
            <a:r>
              <a:rPr lang="en-US" dirty="0"/>
              <a:t>/starting-a-project/</a:t>
            </a:r>
          </a:p>
        </p:txBody>
      </p:sp>
    </p:spTree>
    <p:extLst>
      <p:ext uri="{BB962C8B-B14F-4D97-AF65-F5344CB8AC3E}">
        <p14:creationId xmlns:p14="http://schemas.microsoft.com/office/powerpoint/2010/main" val="139833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E49B-E393-944E-84E5-FC52ADE2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6739-2CCF-7A49-86D7-010B14E5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FDEF9-E77D-DF4D-ACB4-7674D28E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26D73-4884-BD40-8C1D-05FE8706D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3" t="2413" b="2302"/>
          <a:stretch/>
        </p:blipFill>
        <p:spPr>
          <a:xfrm>
            <a:off x="0" y="304800"/>
            <a:ext cx="9144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7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09C2-3FA4-184A-9F5A-B35D953D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6796-FD46-1C4E-92D9-14682E05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project do?</a:t>
            </a:r>
          </a:p>
          <a:p>
            <a:endParaRPr lang="en-US" dirty="0"/>
          </a:p>
          <a:p>
            <a:r>
              <a:rPr lang="en-US" dirty="0"/>
              <a:t>Why is this project useful?</a:t>
            </a:r>
          </a:p>
          <a:p>
            <a:endParaRPr lang="en-US" dirty="0"/>
          </a:p>
          <a:p>
            <a:r>
              <a:rPr lang="en-US" dirty="0"/>
              <a:t>How do I get started?</a:t>
            </a:r>
          </a:p>
          <a:p>
            <a:endParaRPr lang="en-US" dirty="0"/>
          </a:p>
          <a:p>
            <a:r>
              <a:rPr lang="en-US" dirty="0"/>
              <a:t>Where can I get more help, if I need it?</a:t>
            </a:r>
          </a:p>
          <a:p>
            <a:endParaRPr lang="en-US" dirty="0"/>
          </a:p>
          <a:p>
            <a:r>
              <a:rPr lang="en-US" dirty="0"/>
              <a:t>How you handle contributions, </a:t>
            </a:r>
          </a:p>
          <a:p>
            <a:endParaRPr lang="en-US" dirty="0"/>
          </a:p>
          <a:p>
            <a:r>
              <a:rPr lang="en-US" dirty="0"/>
              <a:t>What are the goals of the project?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72F57-94FA-7941-B944-DE5B8661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6415-D0E6-2244-AB54-C9A7DFCD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8F4F-75C5-5843-988D-FEAA9117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5A9D3-25BD-B448-941E-6B47DFD4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5E530-BA9D-DC43-BC1D-B7CC86F4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421"/>
            <a:ext cx="9144000" cy="530419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6FBE03B-44FE-364E-A2EE-D0A95A683787}"/>
              </a:ext>
            </a:extLst>
          </p:cNvPr>
          <p:cNvSpPr/>
          <p:nvPr/>
        </p:nvSpPr>
        <p:spPr bwMode="auto">
          <a:xfrm rot="1951717">
            <a:off x="850900" y="3810001"/>
            <a:ext cx="1079500" cy="749300"/>
          </a:xfrm>
          <a:prstGeom prst="rightArrow">
            <a:avLst>
              <a:gd name="adj1" fmla="val 50000"/>
              <a:gd name="adj2" fmla="val 4952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173A-C795-D24A-9CAE-03383CA2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Contributing File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1DA42B4-F361-453F-82E4-0F872F6A0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478480"/>
              </p:ext>
            </p:extLst>
          </p:nvPr>
        </p:nvGraphicFramePr>
        <p:xfrm>
          <a:off x="446568" y="1358555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5E75F6C-F140-5A4D-8693-EF709E77BF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3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B971-B248-064A-85E5-97F6E434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Contributing File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C35A483-D0FC-4B11-8A09-D377BB654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644413"/>
              </p:ext>
            </p:extLst>
          </p:nvPr>
        </p:nvGraphicFramePr>
        <p:xfrm>
          <a:off x="446568" y="1358555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AB6E8AE-585E-CD44-AC7D-A255BA1341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B508-B9FE-D248-83AD-5E87882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7"/>
            <a:ext cx="83058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of Conduct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17F56-BEFB-9647-9CEF-1A477408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5447" y="6553200"/>
            <a:ext cx="19050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596D8BE-1138-4BC5-ACE9-1864B550B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437256"/>
              </p:ext>
            </p:extLst>
          </p:nvPr>
        </p:nvGraphicFramePr>
        <p:xfrm>
          <a:off x="457200" y="1358555"/>
          <a:ext cx="8305800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22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Based 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3CC38-6512-0245-A2C7-554B7820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https://opensource.guide/starting-a-project/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Fogel, Karl. </a:t>
            </a:r>
            <a:r>
              <a:rPr lang="en-US" b="1" dirty="0"/>
              <a:t>Producing Open Source Software. </a:t>
            </a:r>
            <a:r>
              <a:rPr lang="en-US" dirty="0">
                <a:hlinkClick r:id="rId3"/>
              </a:rPr>
              <a:t>https://producingoss.com/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dirty="0"/>
              <a:t>Steinmacher, Igor; </a:t>
            </a:r>
            <a:r>
              <a:rPr lang="en-US" dirty="0" err="1"/>
              <a:t>Treude</a:t>
            </a:r>
            <a:r>
              <a:rPr lang="en-US" dirty="0"/>
              <a:t>, Christoph; Gerosa, Marco </a:t>
            </a:r>
            <a:r>
              <a:rPr lang="en-US" dirty="0" err="1"/>
              <a:t>Aurélio</a:t>
            </a:r>
            <a:r>
              <a:rPr lang="en-US" dirty="0"/>
              <a:t>. </a:t>
            </a:r>
            <a:r>
              <a:rPr lang="en-US" b="1" dirty="0"/>
              <a:t>Let me in: Guidelines for the Successful Onboarding of Newcomers to Open Source Projects</a:t>
            </a:r>
            <a:r>
              <a:rPr lang="en-US" dirty="0"/>
              <a:t>, IEEE Software. </a:t>
            </a:r>
            <a:r>
              <a:rPr lang="en-US" dirty="0">
                <a:hlinkClick r:id="rId4"/>
              </a:rPr>
              <a:t>http://www.igor.pro.br/publica/papers/IEEESoft_2018.pdf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4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6D29-FC37-A54E-96D4-DCF16CF6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You can also do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EF9872D-73F4-47FC-AD0A-3D94A3D92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571578"/>
              </p:ext>
            </p:extLst>
          </p:nvPr>
        </p:nvGraphicFramePr>
        <p:xfrm>
          <a:off x="446568" y="1358555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DCF8B8F7-29C9-3E46-89B9-EEDF2100BD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F8BC-9B37-4F4E-9D3A-2BCE7459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EB0D-0069-EA42-9F9A-051D9839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B71EB-29C6-5C41-B1EB-3140B3A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8CA04-2C07-F042-9D96-EFB6E32F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08" y="0"/>
            <a:ext cx="767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53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468D-3DAC-7B4B-8523-621DD3C2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ASSIGNMENT!!!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BAA9-0CF5-2144-B154-DFAF14AA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3 projects hosted on GitHub (real software projects) and check which good practices they follow and what should be improved</a:t>
            </a:r>
          </a:p>
          <a:p>
            <a:endParaRPr lang="en-US" dirty="0"/>
          </a:p>
          <a:p>
            <a:r>
              <a:rPr lang="en-US" dirty="0"/>
              <a:t>Create a project under </a:t>
            </a:r>
            <a:r>
              <a:rPr lang="en-US" dirty="0" err="1"/>
              <a:t>github.com</a:t>
            </a:r>
            <a:r>
              <a:rPr lang="en-US" dirty="0"/>
              <a:t>/NAU-OSS</a:t>
            </a:r>
          </a:p>
          <a:p>
            <a:endParaRPr lang="en-US" dirty="0"/>
          </a:p>
          <a:p>
            <a:r>
              <a:rPr lang="en-US" dirty="0"/>
              <a:t>Follow the guidelines at </a:t>
            </a:r>
            <a:r>
              <a:rPr lang="en-US" dirty="0">
                <a:hlinkClick r:id="rId2"/>
              </a:rPr>
              <a:t>http://opensource.guide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Think about all the details of the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Details here: </a:t>
            </a:r>
            <a:r>
              <a:rPr lang="en-US" dirty="0">
                <a:hlinkClick r:id="rId3"/>
              </a:rPr>
              <a:t>https://github.com/igorsteinmacher/CS499-OSS/blob/master/assignments/openYourProject.md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BE8A-DED1-7D43-95BE-664C1910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2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hat is it about">
            <a:extLst>
              <a:ext uri="{FF2B5EF4-FFF2-40B4-BE49-F238E27FC236}">
                <a16:creationId xmlns:a16="http://schemas.microsoft.com/office/drawing/2014/main" id="{65B8AF82-F801-A14A-86DE-3D9D2BF55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21" b="91635" l="2429" r="94714">
                        <a14:foregroundMark x1="8143" y1="44106" x2="8143" y2="44106"/>
                        <a14:foregroundMark x1="2857" y1="33840" x2="2857" y2="33840"/>
                        <a14:foregroundMark x1="24429" y1="45247" x2="24429" y2="45247"/>
                        <a14:foregroundMark x1="32000" y1="9125" x2="32000" y2="9125"/>
                        <a14:foregroundMark x1="53000" y1="9125" x2="53000" y2="9125"/>
                        <a14:foregroundMark x1="60429" y1="9506" x2="60429" y2="9506"/>
                        <a14:foregroundMark x1="57429" y1="1901" x2="57429" y2="1901"/>
                        <a14:foregroundMark x1="18143" y1="8745" x2="18143" y2="8745"/>
                        <a14:foregroundMark x1="20571" y1="11027" x2="20571" y2="11027"/>
                        <a14:foregroundMark x1="30143" y1="91635" x2="30143" y2="91635"/>
                        <a14:foregroundMark x1="15429" y1="92015" x2="15429" y2="92015"/>
                        <a14:foregroundMark x1="42000" y1="83270" x2="42000" y2="83270"/>
                        <a14:foregroundMark x1="60857" y1="84411" x2="60857" y2="84411"/>
                        <a14:foregroundMark x1="68714" y1="79087" x2="68714" y2="79087"/>
                        <a14:foregroundMark x1="83286" y1="61217" x2="83286" y2="61217"/>
                        <a14:foregroundMark x1="88857" y1="58555" x2="88857" y2="58555"/>
                        <a14:foregroundMark x1="94714" y1="60076" x2="94714" y2="60076"/>
                        <a14:foregroundMark x1="80571" y1="87833" x2="80571" y2="87833"/>
                        <a14:foregroundMark x1="44000" y1="19392" x2="44000" y2="19392"/>
                        <a14:backgroundMark x1="46000" y1="14829" x2="46000" y2="14829"/>
                        <a14:backgroundMark x1="56429" y1="3042" x2="56429" y2="3042"/>
                        <a14:backgroundMark x1="56286" y1="760" x2="56286" y2="760"/>
                        <a14:backgroundMark x1="18429" y1="40684" x2="18429" y2="406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1755">
            <a:off x="3290288" y="3447565"/>
            <a:ext cx="5767918" cy="21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A53921-5D43-3243-B783-72F342D3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7"/>
            <a:ext cx="8305800" cy="990600"/>
          </a:xfrm>
        </p:spPr>
        <p:txBody>
          <a:bodyPr/>
          <a:lstStyle/>
          <a:p>
            <a:r>
              <a:rPr lang="en-US" dirty="0"/>
              <a:t>Starting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3056-491E-F84F-977A-C43150F7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what you have</a:t>
            </a:r>
          </a:p>
          <a:p>
            <a:endParaRPr lang="en-US" dirty="0"/>
          </a:p>
          <a:p>
            <a:r>
              <a:rPr lang="en-US" dirty="0"/>
              <a:t>Different paths</a:t>
            </a:r>
          </a:p>
          <a:p>
            <a:pPr lvl="1"/>
            <a:r>
              <a:rPr lang="en-US" dirty="0"/>
              <a:t>Own project </a:t>
            </a:r>
            <a:r>
              <a:rPr lang="en-US" dirty="0">
                <a:sym typeface="Wingdings" pitchFamily="2" charset="2"/>
              </a:rPr>
              <a:t> Open</a:t>
            </a:r>
          </a:p>
          <a:p>
            <a:pPr lvl="1"/>
            <a:r>
              <a:rPr lang="en-US" dirty="0">
                <a:sym typeface="Wingdings" pitchFamily="2" charset="2"/>
              </a:rPr>
              <a:t>Corporate project  Open</a:t>
            </a:r>
          </a:p>
          <a:p>
            <a:pPr lvl="1"/>
            <a:endParaRPr lang="en-US" b="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Decide the scope and make it clear</a:t>
            </a:r>
          </a:p>
          <a:p>
            <a:pPr lvl="1"/>
            <a:r>
              <a:rPr lang="en-US" dirty="0">
                <a:sym typeface="Wingdings" pitchFamily="2" charset="2"/>
              </a:rPr>
              <a:t>What is it about?</a:t>
            </a:r>
          </a:p>
          <a:p>
            <a:pPr lvl="1"/>
            <a:r>
              <a:rPr lang="en-US" dirty="0">
                <a:sym typeface="Wingdings" pitchFamily="2" charset="2"/>
              </a:rPr>
              <a:t>What is it not about?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C32A0-683E-2E47-9BFC-BEB2FEAD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D122-ACD2-8F46-8BFF-F89BFF1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Make things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729F-B98C-344B-8205-37122C8E3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All the knowledge about the project needs to:</a:t>
            </a:r>
          </a:p>
          <a:p>
            <a:pPr lvl="1"/>
            <a:r>
              <a:rPr lang="en-US" sz="2100" dirty="0">
                <a:solidFill>
                  <a:srgbClr val="003D7C"/>
                </a:solidFill>
              </a:rPr>
              <a:t>Be public</a:t>
            </a:r>
          </a:p>
          <a:p>
            <a:pPr lvl="1"/>
            <a:r>
              <a:rPr lang="en-US" sz="2100" dirty="0">
                <a:solidFill>
                  <a:srgbClr val="003D7C"/>
                </a:solidFill>
              </a:rPr>
              <a:t>Be detailed</a:t>
            </a:r>
          </a:p>
          <a:p>
            <a:pPr lvl="1"/>
            <a:endParaRPr lang="en-US" sz="2100" dirty="0">
              <a:solidFill>
                <a:srgbClr val="003D7C"/>
              </a:solidFill>
            </a:endParaRPr>
          </a:p>
          <a:p>
            <a:r>
              <a:rPr lang="en-US" dirty="0"/>
              <a:t>Outsiders need to quickly understand all the details</a:t>
            </a:r>
          </a:p>
          <a:p>
            <a:pPr lvl="1"/>
            <a:r>
              <a:rPr lang="en-US" sz="2100" dirty="0">
                <a:solidFill>
                  <a:srgbClr val="003D7C"/>
                </a:solidFill>
              </a:rPr>
              <a:t>Design docs</a:t>
            </a:r>
          </a:p>
          <a:p>
            <a:pPr lvl="1"/>
            <a:r>
              <a:rPr lang="en-US" sz="2100" dirty="0">
                <a:solidFill>
                  <a:srgbClr val="003D7C"/>
                </a:solidFill>
              </a:rPr>
              <a:t>User manuals</a:t>
            </a:r>
          </a:p>
          <a:p>
            <a:pPr lvl="1"/>
            <a:r>
              <a:rPr lang="en-US" sz="2100" dirty="0">
                <a:solidFill>
                  <a:srgbClr val="003D7C"/>
                </a:solidFill>
              </a:rPr>
              <a:t>Next steps (future features)</a:t>
            </a:r>
          </a:p>
          <a:p>
            <a:pPr lvl="1"/>
            <a:r>
              <a:rPr lang="en-US" sz="2100" dirty="0">
                <a:solidFill>
                  <a:srgbClr val="003D7C"/>
                </a:solidFill>
              </a:rPr>
              <a:t>How </a:t>
            </a:r>
            <a:r>
              <a:rPr lang="en-US" sz="2100" dirty="0" err="1">
                <a:solidFill>
                  <a:srgbClr val="003D7C"/>
                </a:solidFill>
              </a:rPr>
              <a:t>To’s</a:t>
            </a:r>
            <a:r>
              <a:rPr lang="en-US" sz="2100" dirty="0">
                <a:solidFill>
                  <a:srgbClr val="003D7C"/>
                </a:solidFill>
              </a:rPr>
              <a:t> </a:t>
            </a:r>
          </a:p>
          <a:p>
            <a:pPr lvl="1"/>
            <a:r>
              <a:rPr lang="en-US" sz="2100" dirty="0">
                <a:solidFill>
                  <a:srgbClr val="003D7C"/>
                </a:solidFill>
              </a:rPr>
              <a:t>Code standards</a:t>
            </a:r>
          </a:p>
          <a:p>
            <a:endParaRPr lang="en-US" dirty="0"/>
          </a:p>
          <a:p>
            <a:r>
              <a:rPr lang="en-US" dirty="0"/>
              <a:t>Reduce the “</a:t>
            </a:r>
            <a:r>
              <a:rPr lang="en-US" i="1" dirty="0" err="1"/>
              <a:t>hacktivation</a:t>
            </a:r>
            <a:r>
              <a:rPr lang="en-US" i="1" dirty="0"/>
              <a:t> energy” [See Fogel’s] </a:t>
            </a:r>
            <a:endParaRPr lang="en-US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3C434ED-1BA4-9D4F-83FA-E31E8CD320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F5C2-CB4D-E744-A76D-EFCE4F47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Name and Surroundings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539AA70-17CC-4459-896E-F80D26AC1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941087"/>
              </p:ext>
            </p:extLst>
          </p:nvPr>
        </p:nvGraphicFramePr>
        <p:xfrm>
          <a:off x="414399" y="1249698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53848B6-8F14-D14C-B7A8-04BE8320C7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F4DB-B2FC-E34C-A1F0-335A48F5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Readme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E0B6-3191-5F4B-96BB-F86B3D86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creating your page/repository make it clear that the project is free/open</a:t>
            </a:r>
          </a:p>
          <a:p>
            <a:pPr lvl="1"/>
            <a:endParaRPr lang="en-US"/>
          </a:p>
          <a:p>
            <a:r>
              <a:rPr lang="en-US"/>
              <a:t>Create </a:t>
            </a:r>
            <a:r>
              <a:rPr lang="en-US" dirty="0"/>
              <a:t>one short paragraph describing the mission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74F1-4323-124C-BB51-9A3B63C3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93E8F-0F11-644B-A71C-E7F255A5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69116">
            <a:off x="35946" y="3712863"/>
            <a:ext cx="9144000" cy="24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2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02F4-84C2-3940-9CCD-5198C2CA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List the features and Requirements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A57E184-798B-48BA-8319-8A6757E26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410590"/>
              </p:ext>
            </p:extLst>
          </p:nvPr>
        </p:nvGraphicFramePr>
        <p:xfrm>
          <a:off x="414399" y="1227926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4AB036B7-9398-B142-928D-A8424655C1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0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21F-724A-4944-8363-D9A4D359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Issue Tracker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23AAFE-AC79-4B45-81D1-067594867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729227"/>
              </p:ext>
            </p:extLst>
          </p:nvPr>
        </p:nvGraphicFramePr>
        <p:xfrm>
          <a:off x="446568" y="1358555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6B9F9F31-DD16-EE49-AB3F-5727466AFE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8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6E5E-A920-A64D-84AF-0C8D424C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Version Control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7B80495-DC6E-4D3B-8A38-7673FD4EA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713710"/>
              </p:ext>
            </p:extLst>
          </p:nvPr>
        </p:nvGraphicFramePr>
        <p:xfrm>
          <a:off x="446568" y="1358555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68AD4E93-8290-1540-9816-0212026602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4681"/>
      </p:ext>
    </p:extLst>
  </p:cSld>
  <p:clrMapOvr>
    <a:masterClrMapping/>
  </p:clrMapOvr>
</p:sld>
</file>

<file path=ppt/theme/theme1.xml><?xml version="1.0" encoding="utf-8"?>
<a:theme xmlns:a="http://schemas.openxmlformats.org/drawingml/2006/main" name="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813</Words>
  <Application>Microsoft Macintosh PowerPoint</Application>
  <PresentationFormat>On-screen Show (4:3)</PresentationFormat>
  <Paragraphs>157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Hebrew Scholar</vt:lpstr>
      <vt:lpstr>Calibri</vt:lpstr>
      <vt:lpstr>Rial</vt:lpstr>
      <vt:lpstr>Times</vt:lpstr>
      <vt:lpstr>Dark-Blue-Vertical-PPT-Template</vt:lpstr>
      <vt:lpstr>1_Dark-Blue-Vertical-PPT-Template</vt:lpstr>
      <vt:lpstr>Open Source software development</vt:lpstr>
      <vt:lpstr>Slides Based on</vt:lpstr>
      <vt:lpstr>Starting It</vt:lpstr>
      <vt:lpstr>Make things clear</vt:lpstr>
      <vt:lpstr>Name and Surroundings</vt:lpstr>
      <vt:lpstr>Starting the Readme file</vt:lpstr>
      <vt:lpstr>List the features and Requirements</vt:lpstr>
      <vt:lpstr>Issue Tracker</vt:lpstr>
      <vt:lpstr>Version Control</vt:lpstr>
      <vt:lpstr>Create Communication Means</vt:lpstr>
      <vt:lpstr>Make It Easy to Contribute</vt:lpstr>
      <vt:lpstr>Make It Easy to Contribute</vt:lpstr>
      <vt:lpstr>How?!?</vt:lpstr>
      <vt:lpstr>How?</vt:lpstr>
      <vt:lpstr>README File</vt:lpstr>
      <vt:lpstr>README File</vt:lpstr>
      <vt:lpstr>Contributing File</vt:lpstr>
      <vt:lpstr>Contributing File</vt:lpstr>
      <vt:lpstr>Code of Conduct</vt:lpstr>
      <vt:lpstr>You can also do</vt:lpstr>
      <vt:lpstr>PowerPoint Presentation</vt:lpstr>
      <vt:lpstr>THE ASSIGNMENT!!!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CS499 - Open Source software development</dc:title>
  <dc:creator>Igor F Steinmacher</dc:creator>
  <cp:lastModifiedBy>Igor F Steinmacher</cp:lastModifiedBy>
  <cp:revision>4</cp:revision>
  <dcterms:created xsi:type="dcterms:W3CDTF">2020-07-29T20:49:13Z</dcterms:created>
  <dcterms:modified xsi:type="dcterms:W3CDTF">2021-03-30T18:46:26Z</dcterms:modified>
</cp:coreProperties>
</file>