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>
        <p:guide pos="3840"/>
        <p:guide orient="horz" pos="2160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B942-227D-4355-90B3-B14EEEA84D61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4AE4-3545-484A-86AB-958C5C666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62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B942-227D-4355-90B3-B14EEEA84D61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4AE4-3545-484A-86AB-958C5C666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02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B942-227D-4355-90B3-B14EEEA84D61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4AE4-3545-484A-86AB-958C5C666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43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B942-227D-4355-90B3-B14EEEA84D61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4AE4-3545-484A-86AB-958C5C666FC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0945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B942-227D-4355-90B3-B14EEEA84D61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4AE4-3545-484A-86AB-958C5C666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950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B942-227D-4355-90B3-B14EEEA84D61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4AE4-3545-484A-86AB-958C5C666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478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B942-227D-4355-90B3-B14EEEA84D61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4AE4-3545-484A-86AB-958C5C666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136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B942-227D-4355-90B3-B14EEEA84D61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4AE4-3545-484A-86AB-958C5C666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229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B942-227D-4355-90B3-B14EEEA84D61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4AE4-3545-484A-86AB-958C5C666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6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B942-227D-4355-90B3-B14EEEA84D61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4AE4-3545-484A-86AB-958C5C666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63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B942-227D-4355-90B3-B14EEEA84D61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4AE4-3545-484A-86AB-958C5C666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66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B942-227D-4355-90B3-B14EEEA84D61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4AE4-3545-484A-86AB-958C5C666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98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B942-227D-4355-90B3-B14EEEA84D61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4AE4-3545-484A-86AB-958C5C666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78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B942-227D-4355-90B3-B14EEEA84D61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4AE4-3545-484A-86AB-958C5C666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28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B942-227D-4355-90B3-B14EEEA84D61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4AE4-3545-484A-86AB-958C5C666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96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B942-227D-4355-90B3-B14EEEA84D61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4AE4-3545-484A-86AB-958C5C666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5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B942-227D-4355-90B3-B14EEEA84D61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4AE4-3545-484A-86AB-958C5C666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5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2B942-227D-4355-90B3-B14EEEA84D61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04AE4-3545-484A-86AB-958C5C666F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518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32992" y="2816773"/>
            <a:ext cx="7126012" cy="945438"/>
          </a:xfrm>
        </p:spPr>
        <p:txBody>
          <a:bodyPr>
            <a:normAutofit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roguelike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56688" y="4358784"/>
            <a:ext cx="3678621" cy="801796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Хорошавин Арсений</a:t>
            </a:r>
          </a:p>
          <a:p>
            <a:r>
              <a:rPr lang="ru-RU" dirty="0" smtClean="0"/>
              <a:t>Светлов Игорь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204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78470" y="769743"/>
            <a:ext cx="4824412" cy="1326321"/>
          </a:xfrm>
        </p:spPr>
        <p:txBody>
          <a:bodyPr>
            <a:normAutofit/>
          </a:bodyPr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Цель нашего проекта: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Реализовать </a:t>
            </a:r>
            <a:r>
              <a:rPr lang="ru-RU" dirty="0"/>
              <a:t>на практике полученные знания в ходе обучения </a:t>
            </a:r>
            <a:r>
              <a:rPr lang="en-US" dirty="0" smtClean="0"/>
              <a:t>pygame</a:t>
            </a:r>
            <a:endParaRPr lang="ru-RU" dirty="0" smtClean="0"/>
          </a:p>
          <a:p>
            <a:r>
              <a:rPr lang="ru-RU" dirty="0" smtClean="0"/>
              <a:t>Задачи: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1 – Углубить знания </a:t>
            </a:r>
            <a:r>
              <a:rPr lang="en-US" dirty="0" smtClean="0"/>
              <a:t>Python, </a:t>
            </a:r>
            <a:r>
              <a:rPr lang="ru-RU" dirty="0" smtClean="0"/>
              <a:t>его фреймворков и модулей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2 – Научиться работать в команде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3 – Усилить навыки работы с </a:t>
            </a:r>
            <a:r>
              <a:rPr lang="en-US" dirty="0" smtClean="0"/>
              <a:t>git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4 –</a:t>
            </a:r>
            <a:r>
              <a:rPr lang="ru-RU" dirty="0" smtClean="0"/>
              <a:t> Создать игру на </a:t>
            </a:r>
            <a:r>
              <a:rPr lang="en-US" dirty="0" smtClean="0"/>
              <a:t>pygame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079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Игроку необходимо пройти через 5 случайно сгенерированных этажей</a:t>
            </a:r>
            <a:r>
              <a:rPr lang="en-US" dirty="0" smtClean="0"/>
              <a:t>,</a:t>
            </a:r>
            <a:r>
              <a:rPr lang="ru-RU" dirty="0" smtClean="0"/>
              <a:t> наполненных врагами</a:t>
            </a:r>
            <a:r>
              <a:rPr lang="en-US" dirty="0" smtClean="0"/>
              <a:t>,</a:t>
            </a:r>
            <a:r>
              <a:rPr lang="ru-RU" dirty="0" smtClean="0"/>
              <a:t> чтобы заполучить  сокровища в конце подземелья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3533460"/>
            <a:ext cx="2657846" cy="225774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436" y="3771618"/>
            <a:ext cx="3248478" cy="178142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461" y="3211983"/>
            <a:ext cx="3058095" cy="257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2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Передвижение и атака игрока</a:t>
            </a:r>
            <a:endParaRPr lang="ru-RU" dirty="0"/>
          </a:p>
        </p:txBody>
      </p:sp>
      <p:pic>
        <p:nvPicPr>
          <p:cNvPr id="17" name="Объект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259" y="1272760"/>
            <a:ext cx="7910832" cy="3988378"/>
          </a:xfrm>
        </p:spPr>
      </p:pic>
      <p:sp>
        <p:nvSpPr>
          <p:cNvPr id="18" name="TextBox 17"/>
          <p:cNvSpPr txBox="1"/>
          <p:nvPr/>
        </p:nvSpPr>
        <p:spPr>
          <a:xfrm>
            <a:off x="2845675" y="542925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^</a:t>
            </a:r>
            <a:r>
              <a:rPr lang="ru-RU" dirty="0" smtClean="0"/>
              <a:t> Передвижение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7686347" y="5429250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^</a:t>
            </a:r>
            <a:r>
              <a:rPr lang="ru-RU" dirty="0" smtClean="0"/>
              <a:t> Атака</a:t>
            </a:r>
          </a:p>
        </p:txBody>
      </p:sp>
    </p:spTree>
    <p:extLst>
      <p:ext uri="{BB962C8B-B14F-4D97-AF65-F5344CB8AC3E}">
        <p14:creationId xmlns:p14="http://schemas.microsoft.com/office/powerpoint/2010/main" val="41608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588580"/>
            <a:ext cx="10353761" cy="1326321"/>
          </a:xfrm>
        </p:spPr>
        <p:txBody>
          <a:bodyPr/>
          <a:lstStyle/>
          <a:p>
            <a:r>
              <a:rPr lang="ru-RU" dirty="0" smtClean="0"/>
              <a:t>Структура и 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игре присутствует иерархия классов</a:t>
            </a:r>
          </a:p>
          <a:p>
            <a:r>
              <a:rPr lang="ru-RU" dirty="0" smtClean="0"/>
              <a:t>Карта генерируется случайно</a:t>
            </a:r>
          </a:p>
          <a:p>
            <a:r>
              <a:rPr lang="ru-RU" dirty="0" smtClean="0"/>
              <a:t>В разработке использовались только фреймворк </a:t>
            </a:r>
            <a:r>
              <a:rPr lang="en-US" dirty="0" smtClean="0"/>
              <a:t>pygame</a:t>
            </a:r>
            <a:r>
              <a:rPr lang="ru-RU" dirty="0" smtClean="0"/>
              <a:t> и встроенные модули</a:t>
            </a:r>
          </a:p>
          <a:p>
            <a:r>
              <a:rPr lang="ru-RU" dirty="0" smtClean="0"/>
              <a:t>Спрайты рисовались самостоятельно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229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Дальнейшее развитие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Улучшение спрайтов</a:t>
            </a:r>
          </a:p>
          <a:p>
            <a:r>
              <a:rPr lang="ru-RU" dirty="0" smtClean="0"/>
              <a:t>Адаптивный размер интерфейса</a:t>
            </a:r>
          </a:p>
          <a:p>
            <a:r>
              <a:rPr lang="ru-RU" dirty="0" smtClean="0"/>
              <a:t>Добавление различных этажей</a:t>
            </a:r>
          </a:p>
          <a:p>
            <a:r>
              <a:rPr lang="ru-RU" dirty="0" smtClean="0"/>
              <a:t>Добавление новых предметов</a:t>
            </a:r>
          </a:p>
          <a:p>
            <a:r>
              <a:rPr lang="ru-RU" dirty="0" smtClean="0"/>
              <a:t>Добавление боссов</a:t>
            </a:r>
          </a:p>
          <a:p>
            <a:r>
              <a:rPr lang="ru-RU" dirty="0" smtClean="0"/>
              <a:t>Новые враги</a:t>
            </a:r>
          </a:p>
          <a:p>
            <a:r>
              <a:rPr lang="ru-RU" dirty="0" smtClean="0"/>
              <a:t>Больше игровых персонажей</a:t>
            </a:r>
          </a:p>
          <a:p>
            <a:r>
              <a:rPr lang="ru-RU" dirty="0" smtClean="0"/>
              <a:t>Введение новых характеристик</a:t>
            </a:r>
          </a:p>
        </p:txBody>
      </p:sp>
    </p:spTree>
    <p:extLst>
      <p:ext uri="{BB962C8B-B14F-4D97-AF65-F5344CB8AC3E}">
        <p14:creationId xmlns:p14="http://schemas.microsoft.com/office/powerpoint/2010/main" val="62062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919119" y="2575034"/>
            <a:ext cx="10353761" cy="1326321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005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371</TotalTime>
  <Words>91</Words>
  <Application>Microsoft Office PowerPoint</Application>
  <PresentationFormat>Широкоэкранный</PresentationFormat>
  <Paragraphs>32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Проект roguelike</vt:lpstr>
      <vt:lpstr>Цели и задачи</vt:lpstr>
      <vt:lpstr>Цель игры</vt:lpstr>
      <vt:lpstr>Передвижение и атака игрока</vt:lpstr>
      <vt:lpstr>Структура и особенности</vt:lpstr>
      <vt:lpstr>Дальнейшее развитие проекта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roguelike</dc:title>
  <dc:creator>Пользователь Windows</dc:creator>
  <cp:lastModifiedBy>Пользователь Windows</cp:lastModifiedBy>
  <cp:revision>13</cp:revision>
  <dcterms:created xsi:type="dcterms:W3CDTF">2023-01-21T10:10:15Z</dcterms:created>
  <dcterms:modified xsi:type="dcterms:W3CDTF">2023-01-21T19:17:53Z</dcterms:modified>
</cp:coreProperties>
</file>