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0" r:id="rId2"/>
    <p:sldId id="257" r:id="rId3"/>
    <p:sldId id="272" r:id="rId4"/>
    <p:sldId id="269" r:id="rId5"/>
    <p:sldId id="260" r:id="rId6"/>
    <p:sldId id="259" r:id="rId7"/>
    <p:sldId id="262" r:id="rId8"/>
    <p:sldId id="27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504" userDrawn="1">
          <p15:clr>
            <a:srgbClr val="A4A3A4"/>
          </p15:clr>
        </p15:guide>
        <p15:guide id="6" orient="horz" pos="720" userDrawn="1">
          <p15:clr>
            <a:srgbClr val="A4A3A4"/>
          </p15:clr>
        </p15:guide>
        <p15:guide id="7" orient="horz" pos="3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B5B5"/>
    <a:srgbClr val="C9E9E7"/>
    <a:srgbClr val="619292"/>
    <a:srgbClr val="00B050"/>
    <a:srgbClr val="629292"/>
    <a:srgbClr val="009999"/>
    <a:srgbClr val="C9E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5" autoAdjust="0"/>
    <p:restoredTop sz="96671" autoAdjust="0"/>
  </p:normalViewPr>
  <p:slideViewPr>
    <p:cSldViewPr snapToGrid="0" showGuides="1">
      <p:cViewPr varScale="1">
        <p:scale>
          <a:sx n="142" d="100"/>
          <a:sy n="142" d="100"/>
        </p:scale>
        <p:origin x="568" y="184"/>
      </p:cViewPr>
      <p:guideLst>
        <p:guide orient="horz" pos="2160"/>
        <p:guide pos="3840"/>
        <p:guide pos="7296"/>
        <p:guide pos="384"/>
        <p:guide orient="horz" pos="504"/>
        <p:guide orient="horz" pos="720"/>
        <p:guide orient="horz"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igorswiezy\Downloads\AusEnergy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iezyis\Downloads\AusEnergy-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iezyis\Downloads\AusEnergy-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iezyis\Downloads\AusEnergy-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iezyis\Downloads\AusEnergy-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iezyis\Downloads\AusEnergy-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iezyis\Downloads\AusEnergy-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21845953466344"/>
          <c:y val="9.2615384615384613E-2"/>
          <c:w val="0.87078751998105497"/>
          <c:h val="0.69232303654350902"/>
        </c:manualLayout>
      </c:layout>
      <c:lineChart>
        <c:grouping val="standard"/>
        <c:varyColors val="0"/>
        <c:ser>
          <c:idx val="0"/>
          <c:order val="0"/>
          <c:spPr>
            <a:ln w="63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'Energy Demand'!$A$2:$A$2107</c:f>
              <c:numCache>
                <c:formatCode>d" "mmmm" "yyyy</c:formatCode>
                <c:ptCount val="2106"/>
                <c:pt idx="0">
                  <c:v>42005</c:v>
                </c:pt>
                <c:pt idx="1">
                  <c:v>42006</c:v>
                </c:pt>
                <c:pt idx="2">
                  <c:v>42007</c:v>
                </c:pt>
                <c:pt idx="3">
                  <c:v>42008</c:v>
                </c:pt>
                <c:pt idx="4">
                  <c:v>42009</c:v>
                </c:pt>
                <c:pt idx="5">
                  <c:v>42010</c:v>
                </c:pt>
                <c:pt idx="6">
                  <c:v>42011</c:v>
                </c:pt>
                <c:pt idx="7">
                  <c:v>42012</c:v>
                </c:pt>
                <c:pt idx="8">
                  <c:v>42013</c:v>
                </c:pt>
                <c:pt idx="9">
                  <c:v>42014</c:v>
                </c:pt>
                <c:pt idx="10">
                  <c:v>42015</c:v>
                </c:pt>
                <c:pt idx="11">
                  <c:v>42016</c:v>
                </c:pt>
                <c:pt idx="12">
                  <c:v>42017</c:v>
                </c:pt>
                <c:pt idx="13">
                  <c:v>42018</c:v>
                </c:pt>
                <c:pt idx="14">
                  <c:v>42019</c:v>
                </c:pt>
                <c:pt idx="15">
                  <c:v>42020</c:v>
                </c:pt>
                <c:pt idx="16">
                  <c:v>42021</c:v>
                </c:pt>
                <c:pt idx="17">
                  <c:v>42022</c:v>
                </c:pt>
                <c:pt idx="18">
                  <c:v>42023</c:v>
                </c:pt>
                <c:pt idx="19">
                  <c:v>42024</c:v>
                </c:pt>
                <c:pt idx="20">
                  <c:v>42025</c:v>
                </c:pt>
                <c:pt idx="21">
                  <c:v>42026</c:v>
                </c:pt>
                <c:pt idx="22">
                  <c:v>42027</c:v>
                </c:pt>
                <c:pt idx="23">
                  <c:v>42028</c:v>
                </c:pt>
                <c:pt idx="24">
                  <c:v>42029</c:v>
                </c:pt>
                <c:pt idx="25">
                  <c:v>42030</c:v>
                </c:pt>
                <c:pt idx="26">
                  <c:v>42031</c:v>
                </c:pt>
                <c:pt idx="27">
                  <c:v>42032</c:v>
                </c:pt>
                <c:pt idx="28">
                  <c:v>42033</c:v>
                </c:pt>
                <c:pt idx="29">
                  <c:v>42034</c:v>
                </c:pt>
                <c:pt idx="30">
                  <c:v>42035</c:v>
                </c:pt>
                <c:pt idx="31">
                  <c:v>42036</c:v>
                </c:pt>
                <c:pt idx="32">
                  <c:v>42037</c:v>
                </c:pt>
                <c:pt idx="33">
                  <c:v>42038</c:v>
                </c:pt>
                <c:pt idx="34">
                  <c:v>42039</c:v>
                </c:pt>
                <c:pt idx="35">
                  <c:v>42040</c:v>
                </c:pt>
                <c:pt idx="36">
                  <c:v>42041</c:v>
                </c:pt>
                <c:pt idx="37">
                  <c:v>42042</c:v>
                </c:pt>
                <c:pt idx="38">
                  <c:v>42043</c:v>
                </c:pt>
                <c:pt idx="39">
                  <c:v>42044</c:v>
                </c:pt>
                <c:pt idx="40">
                  <c:v>42045</c:v>
                </c:pt>
                <c:pt idx="41">
                  <c:v>42046</c:v>
                </c:pt>
                <c:pt idx="42">
                  <c:v>42047</c:v>
                </c:pt>
                <c:pt idx="43">
                  <c:v>42048</c:v>
                </c:pt>
                <c:pt idx="44">
                  <c:v>42049</c:v>
                </c:pt>
                <c:pt idx="45">
                  <c:v>42050</c:v>
                </c:pt>
                <c:pt idx="46">
                  <c:v>42051</c:v>
                </c:pt>
                <c:pt idx="47">
                  <c:v>42052</c:v>
                </c:pt>
                <c:pt idx="48">
                  <c:v>42053</c:v>
                </c:pt>
                <c:pt idx="49">
                  <c:v>42054</c:v>
                </c:pt>
                <c:pt idx="50">
                  <c:v>42055</c:v>
                </c:pt>
                <c:pt idx="51">
                  <c:v>42056</c:v>
                </c:pt>
                <c:pt idx="52">
                  <c:v>42057</c:v>
                </c:pt>
                <c:pt idx="53">
                  <c:v>42058</c:v>
                </c:pt>
                <c:pt idx="54">
                  <c:v>42059</c:v>
                </c:pt>
                <c:pt idx="55">
                  <c:v>42060</c:v>
                </c:pt>
                <c:pt idx="56">
                  <c:v>42061</c:v>
                </c:pt>
                <c:pt idx="57">
                  <c:v>42062</c:v>
                </c:pt>
                <c:pt idx="58">
                  <c:v>42063</c:v>
                </c:pt>
                <c:pt idx="59">
                  <c:v>42064</c:v>
                </c:pt>
                <c:pt idx="60">
                  <c:v>42065</c:v>
                </c:pt>
                <c:pt idx="61">
                  <c:v>42066</c:v>
                </c:pt>
                <c:pt idx="62">
                  <c:v>42067</c:v>
                </c:pt>
                <c:pt idx="63">
                  <c:v>42068</c:v>
                </c:pt>
                <c:pt idx="64">
                  <c:v>42069</c:v>
                </c:pt>
                <c:pt idx="65">
                  <c:v>42070</c:v>
                </c:pt>
                <c:pt idx="66">
                  <c:v>42071</c:v>
                </c:pt>
                <c:pt idx="67">
                  <c:v>42072</c:v>
                </c:pt>
                <c:pt idx="68">
                  <c:v>42073</c:v>
                </c:pt>
                <c:pt idx="69">
                  <c:v>42074</c:v>
                </c:pt>
                <c:pt idx="70">
                  <c:v>42075</c:v>
                </c:pt>
                <c:pt idx="71">
                  <c:v>42076</c:v>
                </c:pt>
                <c:pt idx="72">
                  <c:v>42077</c:v>
                </c:pt>
                <c:pt idx="73">
                  <c:v>42078</c:v>
                </c:pt>
                <c:pt idx="74">
                  <c:v>42079</c:v>
                </c:pt>
                <c:pt idx="75">
                  <c:v>42080</c:v>
                </c:pt>
                <c:pt idx="76">
                  <c:v>42081</c:v>
                </c:pt>
                <c:pt idx="77">
                  <c:v>42082</c:v>
                </c:pt>
                <c:pt idx="78">
                  <c:v>42083</c:v>
                </c:pt>
                <c:pt idx="79">
                  <c:v>42084</c:v>
                </c:pt>
                <c:pt idx="80">
                  <c:v>42085</c:v>
                </c:pt>
                <c:pt idx="81">
                  <c:v>42086</c:v>
                </c:pt>
                <c:pt idx="82">
                  <c:v>42087</c:v>
                </c:pt>
                <c:pt idx="83">
                  <c:v>42088</c:v>
                </c:pt>
                <c:pt idx="84">
                  <c:v>42089</c:v>
                </c:pt>
                <c:pt idx="85">
                  <c:v>42090</c:v>
                </c:pt>
                <c:pt idx="86">
                  <c:v>42091</c:v>
                </c:pt>
                <c:pt idx="87">
                  <c:v>42092</c:v>
                </c:pt>
                <c:pt idx="88">
                  <c:v>42093</c:v>
                </c:pt>
                <c:pt idx="89">
                  <c:v>42094</c:v>
                </c:pt>
                <c:pt idx="90">
                  <c:v>42095</c:v>
                </c:pt>
                <c:pt idx="91">
                  <c:v>42096</c:v>
                </c:pt>
                <c:pt idx="92">
                  <c:v>42097</c:v>
                </c:pt>
                <c:pt idx="93">
                  <c:v>42098</c:v>
                </c:pt>
                <c:pt idx="94">
                  <c:v>42099</c:v>
                </c:pt>
                <c:pt idx="95">
                  <c:v>42100</c:v>
                </c:pt>
                <c:pt idx="96">
                  <c:v>42101</c:v>
                </c:pt>
                <c:pt idx="97">
                  <c:v>42102</c:v>
                </c:pt>
                <c:pt idx="98">
                  <c:v>42103</c:v>
                </c:pt>
                <c:pt idx="99">
                  <c:v>42104</c:v>
                </c:pt>
                <c:pt idx="100">
                  <c:v>42105</c:v>
                </c:pt>
                <c:pt idx="101">
                  <c:v>42106</c:v>
                </c:pt>
                <c:pt idx="102">
                  <c:v>42107</c:v>
                </c:pt>
                <c:pt idx="103">
                  <c:v>42108</c:v>
                </c:pt>
                <c:pt idx="104">
                  <c:v>42109</c:v>
                </c:pt>
                <c:pt idx="105">
                  <c:v>42110</c:v>
                </c:pt>
                <c:pt idx="106">
                  <c:v>42111</c:v>
                </c:pt>
                <c:pt idx="107">
                  <c:v>42112</c:v>
                </c:pt>
                <c:pt idx="108">
                  <c:v>42113</c:v>
                </c:pt>
                <c:pt idx="109">
                  <c:v>42114</c:v>
                </c:pt>
                <c:pt idx="110">
                  <c:v>42115</c:v>
                </c:pt>
                <c:pt idx="111">
                  <c:v>42116</c:v>
                </c:pt>
                <c:pt idx="112">
                  <c:v>42117</c:v>
                </c:pt>
                <c:pt idx="113">
                  <c:v>42118</c:v>
                </c:pt>
                <c:pt idx="114">
                  <c:v>42119</c:v>
                </c:pt>
                <c:pt idx="115">
                  <c:v>42120</c:v>
                </c:pt>
                <c:pt idx="116">
                  <c:v>42121</c:v>
                </c:pt>
                <c:pt idx="117">
                  <c:v>42122</c:v>
                </c:pt>
                <c:pt idx="118">
                  <c:v>42123</c:v>
                </c:pt>
                <c:pt idx="119">
                  <c:v>42124</c:v>
                </c:pt>
                <c:pt idx="120">
                  <c:v>42125</c:v>
                </c:pt>
                <c:pt idx="121">
                  <c:v>42126</c:v>
                </c:pt>
                <c:pt idx="122">
                  <c:v>42127</c:v>
                </c:pt>
                <c:pt idx="123">
                  <c:v>42128</c:v>
                </c:pt>
                <c:pt idx="124">
                  <c:v>42129</c:v>
                </c:pt>
                <c:pt idx="125">
                  <c:v>42130</c:v>
                </c:pt>
                <c:pt idx="126">
                  <c:v>42131</c:v>
                </c:pt>
                <c:pt idx="127">
                  <c:v>42132</c:v>
                </c:pt>
                <c:pt idx="128">
                  <c:v>42133</c:v>
                </c:pt>
                <c:pt idx="129">
                  <c:v>42134</c:v>
                </c:pt>
                <c:pt idx="130">
                  <c:v>42135</c:v>
                </c:pt>
                <c:pt idx="131">
                  <c:v>42136</c:v>
                </c:pt>
                <c:pt idx="132">
                  <c:v>42137</c:v>
                </c:pt>
                <c:pt idx="133">
                  <c:v>42138</c:v>
                </c:pt>
                <c:pt idx="134">
                  <c:v>42139</c:v>
                </c:pt>
                <c:pt idx="135">
                  <c:v>42140</c:v>
                </c:pt>
                <c:pt idx="136">
                  <c:v>42141</c:v>
                </c:pt>
                <c:pt idx="137">
                  <c:v>42142</c:v>
                </c:pt>
                <c:pt idx="138">
                  <c:v>42143</c:v>
                </c:pt>
                <c:pt idx="139">
                  <c:v>42144</c:v>
                </c:pt>
                <c:pt idx="140">
                  <c:v>42145</c:v>
                </c:pt>
                <c:pt idx="141">
                  <c:v>42146</c:v>
                </c:pt>
                <c:pt idx="142">
                  <c:v>42147</c:v>
                </c:pt>
                <c:pt idx="143">
                  <c:v>42148</c:v>
                </c:pt>
                <c:pt idx="144">
                  <c:v>42149</c:v>
                </c:pt>
                <c:pt idx="145">
                  <c:v>42150</c:v>
                </c:pt>
                <c:pt idx="146">
                  <c:v>42151</c:v>
                </c:pt>
                <c:pt idx="147">
                  <c:v>42152</c:v>
                </c:pt>
                <c:pt idx="148">
                  <c:v>42153</c:v>
                </c:pt>
                <c:pt idx="149">
                  <c:v>42154</c:v>
                </c:pt>
                <c:pt idx="150">
                  <c:v>42155</c:v>
                </c:pt>
                <c:pt idx="151">
                  <c:v>42156</c:v>
                </c:pt>
                <c:pt idx="152">
                  <c:v>42157</c:v>
                </c:pt>
                <c:pt idx="153">
                  <c:v>42158</c:v>
                </c:pt>
                <c:pt idx="154">
                  <c:v>42159</c:v>
                </c:pt>
                <c:pt idx="155">
                  <c:v>42160</c:v>
                </c:pt>
                <c:pt idx="156">
                  <c:v>42161</c:v>
                </c:pt>
                <c:pt idx="157">
                  <c:v>42162</c:v>
                </c:pt>
                <c:pt idx="158">
                  <c:v>42163</c:v>
                </c:pt>
                <c:pt idx="159">
                  <c:v>42164</c:v>
                </c:pt>
                <c:pt idx="160">
                  <c:v>42165</c:v>
                </c:pt>
                <c:pt idx="161">
                  <c:v>42166</c:v>
                </c:pt>
                <c:pt idx="162">
                  <c:v>42167</c:v>
                </c:pt>
                <c:pt idx="163">
                  <c:v>42168</c:v>
                </c:pt>
                <c:pt idx="164">
                  <c:v>42169</c:v>
                </c:pt>
                <c:pt idx="165">
                  <c:v>42170</c:v>
                </c:pt>
                <c:pt idx="166">
                  <c:v>42171</c:v>
                </c:pt>
                <c:pt idx="167">
                  <c:v>42172</c:v>
                </c:pt>
                <c:pt idx="168">
                  <c:v>42173</c:v>
                </c:pt>
                <c:pt idx="169">
                  <c:v>42174</c:v>
                </c:pt>
                <c:pt idx="170">
                  <c:v>42175</c:v>
                </c:pt>
                <c:pt idx="171">
                  <c:v>42176</c:v>
                </c:pt>
                <c:pt idx="172">
                  <c:v>42177</c:v>
                </c:pt>
                <c:pt idx="173">
                  <c:v>42178</c:v>
                </c:pt>
                <c:pt idx="174">
                  <c:v>42179</c:v>
                </c:pt>
                <c:pt idx="175">
                  <c:v>42180</c:v>
                </c:pt>
                <c:pt idx="176">
                  <c:v>42181</c:v>
                </c:pt>
                <c:pt idx="177">
                  <c:v>42182</c:v>
                </c:pt>
                <c:pt idx="178">
                  <c:v>42183</c:v>
                </c:pt>
                <c:pt idx="179">
                  <c:v>42184</c:v>
                </c:pt>
                <c:pt idx="180">
                  <c:v>42185</c:v>
                </c:pt>
                <c:pt idx="181">
                  <c:v>42186</c:v>
                </c:pt>
                <c:pt idx="182">
                  <c:v>42187</c:v>
                </c:pt>
                <c:pt idx="183">
                  <c:v>42188</c:v>
                </c:pt>
                <c:pt idx="184">
                  <c:v>42189</c:v>
                </c:pt>
                <c:pt idx="185">
                  <c:v>42190</c:v>
                </c:pt>
                <c:pt idx="186">
                  <c:v>42191</c:v>
                </c:pt>
                <c:pt idx="187">
                  <c:v>42192</c:v>
                </c:pt>
                <c:pt idx="188">
                  <c:v>42193</c:v>
                </c:pt>
                <c:pt idx="189">
                  <c:v>42194</c:v>
                </c:pt>
                <c:pt idx="190">
                  <c:v>42195</c:v>
                </c:pt>
                <c:pt idx="191">
                  <c:v>42196</c:v>
                </c:pt>
                <c:pt idx="192">
                  <c:v>42197</c:v>
                </c:pt>
                <c:pt idx="193">
                  <c:v>42198</c:v>
                </c:pt>
                <c:pt idx="194">
                  <c:v>42199</c:v>
                </c:pt>
                <c:pt idx="195">
                  <c:v>42200</c:v>
                </c:pt>
                <c:pt idx="196">
                  <c:v>42201</c:v>
                </c:pt>
                <c:pt idx="197">
                  <c:v>42202</c:v>
                </c:pt>
                <c:pt idx="198">
                  <c:v>42203</c:v>
                </c:pt>
                <c:pt idx="199">
                  <c:v>42204</c:v>
                </c:pt>
                <c:pt idx="200">
                  <c:v>42205</c:v>
                </c:pt>
                <c:pt idx="201">
                  <c:v>42206</c:v>
                </c:pt>
                <c:pt idx="202">
                  <c:v>42207</c:v>
                </c:pt>
                <c:pt idx="203">
                  <c:v>42208</c:v>
                </c:pt>
                <c:pt idx="204">
                  <c:v>42209</c:v>
                </c:pt>
                <c:pt idx="205">
                  <c:v>42210</c:v>
                </c:pt>
                <c:pt idx="206">
                  <c:v>42211</c:v>
                </c:pt>
                <c:pt idx="207">
                  <c:v>42212</c:v>
                </c:pt>
                <c:pt idx="208">
                  <c:v>42213</c:v>
                </c:pt>
                <c:pt idx="209">
                  <c:v>42214</c:v>
                </c:pt>
                <c:pt idx="210">
                  <c:v>42215</c:v>
                </c:pt>
                <c:pt idx="211">
                  <c:v>42216</c:v>
                </c:pt>
                <c:pt idx="212">
                  <c:v>42217</c:v>
                </c:pt>
                <c:pt idx="213">
                  <c:v>42218</c:v>
                </c:pt>
                <c:pt idx="214">
                  <c:v>42219</c:v>
                </c:pt>
                <c:pt idx="215">
                  <c:v>42220</c:v>
                </c:pt>
                <c:pt idx="216">
                  <c:v>42221</c:v>
                </c:pt>
                <c:pt idx="217">
                  <c:v>42222</c:v>
                </c:pt>
                <c:pt idx="218">
                  <c:v>42223</c:v>
                </c:pt>
                <c:pt idx="219">
                  <c:v>42224</c:v>
                </c:pt>
                <c:pt idx="220">
                  <c:v>42225</c:v>
                </c:pt>
                <c:pt idx="221">
                  <c:v>42226</c:v>
                </c:pt>
                <c:pt idx="222">
                  <c:v>42227</c:v>
                </c:pt>
                <c:pt idx="223">
                  <c:v>42228</c:v>
                </c:pt>
                <c:pt idx="224">
                  <c:v>42229</c:v>
                </c:pt>
                <c:pt idx="225">
                  <c:v>42230</c:v>
                </c:pt>
                <c:pt idx="226">
                  <c:v>42231</c:v>
                </c:pt>
                <c:pt idx="227">
                  <c:v>42232</c:v>
                </c:pt>
                <c:pt idx="228">
                  <c:v>42233</c:v>
                </c:pt>
                <c:pt idx="229">
                  <c:v>42234</c:v>
                </c:pt>
                <c:pt idx="230">
                  <c:v>42235</c:v>
                </c:pt>
                <c:pt idx="231">
                  <c:v>42236</c:v>
                </c:pt>
                <c:pt idx="232">
                  <c:v>42237</c:v>
                </c:pt>
                <c:pt idx="233">
                  <c:v>42238</c:v>
                </c:pt>
                <c:pt idx="234">
                  <c:v>42239</c:v>
                </c:pt>
                <c:pt idx="235">
                  <c:v>42240</c:v>
                </c:pt>
                <c:pt idx="236">
                  <c:v>42241</c:v>
                </c:pt>
                <c:pt idx="237">
                  <c:v>42242</c:v>
                </c:pt>
                <c:pt idx="238">
                  <c:v>42243</c:v>
                </c:pt>
                <c:pt idx="239">
                  <c:v>42244</c:v>
                </c:pt>
                <c:pt idx="240">
                  <c:v>42245</c:v>
                </c:pt>
                <c:pt idx="241">
                  <c:v>42246</c:v>
                </c:pt>
                <c:pt idx="242">
                  <c:v>42247</c:v>
                </c:pt>
                <c:pt idx="243">
                  <c:v>42248</c:v>
                </c:pt>
                <c:pt idx="244">
                  <c:v>42249</c:v>
                </c:pt>
                <c:pt idx="245">
                  <c:v>42250</c:v>
                </c:pt>
                <c:pt idx="246">
                  <c:v>42251</c:v>
                </c:pt>
                <c:pt idx="247">
                  <c:v>42252</c:v>
                </c:pt>
                <c:pt idx="248">
                  <c:v>42253</c:v>
                </c:pt>
                <c:pt idx="249">
                  <c:v>42254</c:v>
                </c:pt>
                <c:pt idx="250">
                  <c:v>42255</c:v>
                </c:pt>
                <c:pt idx="251">
                  <c:v>42256</c:v>
                </c:pt>
                <c:pt idx="252">
                  <c:v>42257</c:v>
                </c:pt>
                <c:pt idx="253">
                  <c:v>42258</c:v>
                </c:pt>
                <c:pt idx="254">
                  <c:v>42259</c:v>
                </c:pt>
                <c:pt idx="255">
                  <c:v>42260</c:v>
                </c:pt>
                <c:pt idx="256">
                  <c:v>42261</c:v>
                </c:pt>
                <c:pt idx="257">
                  <c:v>42262</c:v>
                </c:pt>
                <c:pt idx="258">
                  <c:v>42263</c:v>
                </c:pt>
                <c:pt idx="259">
                  <c:v>42264</c:v>
                </c:pt>
                <c:pt idx="260">
                  <c:v>42265</c:v>
                </c:pt>
                <c:pt idx="261">
                  <c:v>42266</c:v>
                </c:pt>
                <c:pt idx="262">
                  <c:v>42267</c:v>
                </c:pt>
                <c:pt idx="263">
                  <c:v>42268</c:v>
                </c:pt>
                <c:pt idx="264">
                  <c:v>42269</c:v>
                </c:pt>
                <c:pt idx="265">
                  <c:v>42270</c:v>
                </c:pt>
                <c:pt idx="266">
                  <c:v>42271</c:v>
                </c:pt>
                <c:pt idx="267">
                  <c:v>42272</c:v>
                </c:pt>
                <c:pt idx="268">
                  <c:v>42273</c:v>
                </c:pt>
                <c:pt idx="269">
                  <c:v>42274</c:v>
                </c:pt>
                <c:pt idx="270">
                  <c:v>42275</c:v>
                </c:pt>
                <c:pt idx="271">
                  <c:v>42276</c:v>
                </c:pt>
                <c:pt idx="272">
                  <c:v>42277</c:v>
                </c:pt>
                <c:pt idx="273">
                  <c:v>42278</c:v>
                </c:pt>
                <c:pt idx="274">
                  <c:v>42279</c:v>
                </c:pt>
                <c:pt idx="275">
                  <c:v>42280</c:v>
                </c:pt>
                <c:pt idx="276">
                  <c:v>42281</c:v>
                </c:pt>
                <c:pt idx="277">
                  <c:v>42282</c:v>
                </c:pt>
                <c:pt idx="278">
                  <c:v>42283</c:v>
                </c:pt>
                <c:pt idx="279">
                  <c:v>42284</c:v>
                </c:pt>
                <c:pt idx="280">
                  <c:v>42285</c:v>
                </c:pt>
                <c:pt idx="281">
                  <c:v>42286</c:v>
                </c:pt>
                <c:pt idx="282">
                  <c:v>42287</c:v>
                </c:pt>
                <c:pt idx="283">
                  <c:v>42288</c:v>
                </c:pt>
                <c:pt idx="284">
                  <c:v>42289</c:v>
                </c:pt>
                <c:pt idx="285">
                  <c:v>42290</c:v>
                </c:pt>
                <c:pt idx="286">
                  <c:v>42291</c:v>
                </c:pt>
                <c:pt idx="287">
                  <c:v>42292</c:v>
                </c:pt>
                <c:pt idx="288">
                  <c:v>42293</c:v>
                </c:pt>
                <c:pt idx="289">
                  <c:v>42294</c:v>
                </c:pt>
                <c:pt idx="290">
                  <c:v>42295</c:v>
                </c:pt>
                <c:pt idx="291">
                  <c:v>42296</c:v>
                </c:pt>
                <c:pt idx="292">
                  <c:v>42297</c:v>
                </c:pt>
                <c:pt idx="293">
                  <c:v>42298</c:v>
                </c:pt>
                <c:pt idx="294">
                  <c:v>42299</c:v>
                </c:pt>
                <c:pt idx="295">
                  <c:v>42300</c:v>
                </c:pt>
                <c:pt idx="296">
                  <c:v>42301</c:v>
                </c:pt>
                <c:pt idx="297">
                  <c:v>42302</c:v>
                </c:pt>
                <c:pt idx="298">
                  <c:v>42303</c:v>
                </c:pt>
                <c:pt idx="299">
                  <c:v>42304</c:v>
                </c:pt>
                <c:pt idx="300">
                  <c:v>42305</c:v>
                </c:pt>
                <c:pt idx="301">
                  <c:v>42306</c:v>
                </c:pt>
                <c:pt idx="302">
                  <c:v>42307</c:v>
                </c:pt>
                <c:pt idx="303">
                  <c:v>42308</c:v>
                </c:pt>
                <c:pt idx="304">
                  <c:v>42309</c:v>
                </c:pt>
                <c:pt idx="305">
                  <c:v>42310</c:v>
                </c:pt>
                <c:pt idx="306">
                  <c:v>42311</c:v>
                </c:pt>
                <c:pt idx="307">
                  <c:v>42312</c:v>
                </c:pt>
                <c:pt idx="308">
                  <c:v>42313</c:v>
                </c:pt>
                <c:pt idx="309">
                  <c:v>42314</c:v>
                </c:pt>
                <c:pt idx="310">
                  <c:v>42315</c:v>
                </c:pt>
                <c:pt idx="311">
                  <c:v>42316</c:v>
                </c:pt>
                <c:pt idx="312">
                  <c:v>42317</c:v>
                </c:pt>
                <c:pt idx="313">
                  <c:v>42318</c:v>
                </c:pt>
                <c:pt idx="314">
                  <c:v>42319</c:v>
                </c:pt>
                <c:pt idx="315">
                  <c:v>42320</c:v>
                </c:pt>
                <c:pt idx="316">
                  <c:v>42321</c:v>
                </c:pt>
                <c:pt idx="317">
                  <c:v>42322</c:v>
                </c:pt>
                <c:pt idx="318">
                  <c:v>42323</c:v>
                </c:pt>
                <c:pt idx="319">
                  <c:v>42324</c:v>
                </c:pt>
                <c:pt idx="320">
                  <c:v>42325</c:v>
                </c:pt>
                <c:pt idx="321">
                  <c:v>42326</c:v>
                </c:pt>
                <c:pt idx="322">
                  <c:v>42327</c:v>
                </c:pt>
                <c:pt idx="323">
                  <c:v>42328</c:v>
                </c:pt>
                <c:pt idx="324">
                  <c:v>42329</c:v>
                </c:pt>
                <c:pt idx="325">
                  <c:v>42330</c:v>
                </c:pt>
                <c:pt idx="326">
                  <c:v>42331</c:v>
                </c:pt>
                <c:pt idx="327">
                  <c:v>42332</c:v>
                </c:pt>
                <c:pt idx="328">
                  <c:v>42333</c:v>
                </c:pt>
                <c:pt idx="329">
                  <c:v>42334</c:v>
                </c:pt>
                <c:pt idx="330">
                  <c:v>42335</c:v>
                </c:pt>
                <c:pt idx="331">
                  <c:v>42336</c:v>
                </c:pt>
                <c:pt idx="332">
                  <c:v>42337</c:v>
                </c:pt>
                <c:pt idx="333">
                  <c:v>42338</c:v>
                </c:pt>
                <c:pt idx="334">
                  <c:v>42339</c:v>
                </c:pt>
                <c:pt idx="335">
                  <c:v>42340</c:v>
                </c:pt>
                <c:pt idx="336">
                  <c:v>42341</c:v>
                </c:pt>
                <c:pt idx="337">
                  <c:v>42342</c:v>
                </c:pt>
                <c:pt idx="338">
                  <c:v>42343</c:v>
                </c:pt>
                <c:pt idx="339">
                  <c:v>42344</c:v>
                </c:pt>
                <c:pt idx="340">
                  <c:v>42345</c:v>
                </c:pt>
                <c:pt idx="341">
                  <c:v>42346</c:v>
                </c:pt>
                <c:pt idx="342">
                  <c:v>42347</c:v>
                </c:pt>
                <c:pt idx="343">
                  <c:v>42348</c:v>
                </c:pt>
                <c:pt idx="344">
                  <c:v>42349</c:v>
                </c:pt>
                <c:pt idx="345">
                  <c:v>42350</c:v>
                </c:pt>
                <c:pt idx="346">
                  <c:v>42351</c:v>
                </c:pt>
                <c:pt idx="347">
                  <c:v>42352</c:v>
                </c:pt>
                <c:pt idx="348">
                  <c:v>42353</c:v>
                </c:pt>
                <c:pt idx="349">
                  <c:v>42354</c:v>
                </c:pt>
                <c:pt idx="350">
                  <c:v>42355</c:v>
                </c:pt>
                <c:pt idx="351">
                  <c:v>42356</c:v>
                </c:pt>
                <c:pt idx="352">
                  <c:v>42357</c:v>
                </c:pt>
                <c:pt idx="353">
                  <c:v>42358</c:v>
                </c:pt>
                <c:pt idx="354">
                  <c:v>42359</c:v>
                </c:pt>
                <c:pt idx="355">
                  <c:v>42360</c:v>
                </c:pt>
                <c:pt idx="356">
                  <c:v>42361</c:v>
                </c:pt>
                <c:pt idx="357">
                  <c:v>42362</c:v>
                </c:pt>
                <c:pt idx="358">
                  <c:v>42363</c:v>
                </c:pt>
                <c:pt idx="359">
                  <c:v>42364</c:v>
                </c:pt>
                <c:pt idx="360">
                  <c:v>42365</c:v>
                </c:pt>
                <c:pt idx="361">
                  <c:v>42366</c:v>
                </c:pt>
                <c:pt idx="362">
                  <c:v>42367</c:v>
                </c:pt>
                <c:pt idx="363">
                  <c:v>42368</c:v>
                </c:pt>
                <c:pt idx="364">
                  <c:v>42369</c:v>
                </c:pt>
                <c:pt idx="365">
                  <c:v>42370</c:v>
                </c:pt>
                <c:pt idx="366">
                  <c:v>42371</c:v>
                </c:pt>
                <c:pt idx="367">
                  <c:v>42372</c:v>
                </c:pt>
                <c:pt idx="368">
                  <c:v>42373</c:v>
                </c:pt>
                <c:pt idx="369">
                  <c:v>42374</c:v>
                </c:pt>
                <c:pt idx="370">
                  <c:v>42375</c:v>
                </c:pt>
                <c:pt idx="371">
                  <c:v>42376</c:v>
                </c:pt>
                <c:pt idx="372">
                  <c:v>42377</c:v>
                </c:pt>
                <c:pt idx="373">
                  <c:v>42378</c:v>
                </c:pt>
                <c:pt idx="374">
                  <c:v>42379</c:v>
                </c:pt>
                <c:pt idx="375">
                  <c:v>42380</c:v>
                </c:pt>
                <c:pt idx="376">
                  <c:v>42381</c:v>
                </c:pt>
                <c:pt idx="377">
                  <c:v>42382</c:v>
                </c:pt>
                <c:pt idx="378">
                  <c:v>42383</c:v>
                </c:pt>
                <c:pt idx="379">
                  <c:v>42384</c:v>
                </c:pt>
                <c:pt idx="380">
                  <c:v>42385</c:v>
                </c:pt>
                <c:pt idx="381">
                  <c:v>42386</c:v>
                </c:pt>
                <c:pt idx="382">
                  <c:v>42387</c:v>
                </c:pt>
                <c:pt idx="383">
                  <c:v>42388</c:v>
                </c:pt>
                <c:pt idx="384">
                  <c:v>42389</c:v>
                </c:pt>
                <c:pt idx="385">
                  <c:v>42390</c:v>
                </c:pt>
                <c:pt idx="386">
                  <c:v>42391</c:v>
                </c:pt>
                <c:pt idx="387">
                  <c:v>42392</c:v>
                </c:pt>
                <c:pt idx="388">
                  <c:v>42393</c:v>
                </c:pt>
                <c:pt idx="389">
                  <c:v>42394</c:v>
                </c:pt>
                <c:pt idx="390">
                  <c:v>42395</c:v>
                </c:pt>
                <c:pt idx="391">
                  <c:v>42396</c:v>
                </c:pt>
                <c:pt idx="392">
                  <c:v>42397</c:v>
                </c:pt>
                <c:pt idx="393">
                  <c:v>42398</c:v>
                </c:pt>
                <c:pt idx="394">
                  <c:v>42399</c:v>
                </c:pt>
                <c:pt idx="395">
                  <c:v>42400</c:v>
                </c:pt>
                <c:pt idx="396">
                  <c:v>42401</c:v>
                </c:pt>
                <c:pt idx="397">
                  <c:v>42402</c:v>
                </c:pt>
                <c:pt idx="398">
                  <c:v>42403</c:v>
                </c:pt>
                <c:pt idx="399">
                  <c:v>42404</c:v>
                </c:pt>
                <c:pt idx="400">
                  <c:v>42405</c:v>
                </c:pt>
                <c:pt idx="401">
                  <c:v>42406</c:v>
                </c:pt>
                <c:pt idx="402">
                  <c:v>42407</c:v>
                </c:pt>
                <c:pt idx="403">
                  <c:v>42408</c:v>
                </c:pt>
                <c:pt idx="404">
                  <c:v>42409</c:v>
                </c:pt>
                <c:pt idx="405">
                  <c:v>42410</c:v>
                </c:pt>
                <c:pt idx="406">
                  <c:v>42411</c:v>
                </c:pt>
                <c:pt idx="407">
                  <c:v>42412</c:v>
                </c:pt>
                <c:pt idx="408">
                  <c:v>42413</c:v>
                </c:pt>
                <c:pt idx="409">
                  <c:v>42414</c:v>
                </c:pt>
                <c:pt idx="410">
                  <c:v>42415</c:v>
                </c:pt>
                <c:pt idx="411">
                  <c:v>42416</c:v>
                </c:pt>
                <c:pt idx="412">
                  <c:v>42417</c:v>
                </c:pt>
                <c:pt idx="413">
                  <c:v>42418</c:v>
                </c:pt>
                <c:pt idx="414">
                  <c:v>42419</c:v>
                </c:pt>
                <c:pt idx="415">
                  <c:v>42420</c:v>
                </c:pt>
                <c:pt idx="416">
                  <c:v>42421</c:v>
                </c:pt>
                <c:pt idx="417">
                  <c:v>42422</c:v>
                </c:pt>
                <c:pt idx="418">
                  <c:v>42423</c:v>
                </c:pt>
                <c:pt idx="419">
                  <c:v>42424</c:v>
                </c:pt>
                <c:pt idx="420">
                  <c:v>42425</c:v>
                </c:pt>
                <c:pt idx="421">
                  <c:v>42426</c:v>
                </c:pt>
                <c:pt idx="422">
                  <c:v>42427</c:v>
                </c:pt>
                <c:pt idx="423">
                  <c:v>42428</c:v>
                </c:pt>
                <c:pt idx="424">
                  <c:v>42429</c:v>
                </c:pt>
                <c:pt idx="425">
                  <c:v>42430</c:v>
                </c:pt>
                <c:pt idx="426">
                  <c:v>42431</c:v>
                </c:pt>
                <c:pt idx="427">
                  <c:v>42432</c:v>
                </c:pt>
                <c:pt idx="428">
                  <c:v>42433</c:v>
                </c:pt>
                <c:pt idx="429">
                  <c:v>42434</c:v>
                </c:pt>
                <c:pt idx="430">
                  <c:v>42435</c:v>
                </c:pt>
                <c:pt idx="431">
                  <c:v>42436</c:v>
                </c:pt>
                <c:pt idx="432">
                  <c:v>42437</c:v>
                </c:pt>
                <c:pt idx="433">
                  <c:v>42438</c:v>
                </c:pt>
                <c:pt idx="434">
                  <c:v>42439</c:v>
                </c:pt>
                <c:pt idx="435">
                  <c:v>42440</c:v>
                </c:pt>
                <c:pt idx="436">
                  <c:v>42441</c:v>
                </c:pt>
                <c:pt idx="437">
                  <c:v>42442</c:v>
                </c:pt>
                <c:pt idx="438">
                  <c:v>42443</c:v>
                </c:pt>
                <c:pt idx="439">
                  <c:v>42444</c:v>
                </c:pt>
                <c:pt idx="440">
                  <c:v>42445</c:v>
                </c:pt>
                <c:pt idx="441">
                  <c:v>42446</c:v>
                </c:pt>
                <c:pt idx="442">
                  <c:v>42447</c:v>
                </c:pt>
                <c:pt idx="443">
                  <c:v>42448</c:v>
                </c:pt>
                <c:pt idx="444">
                  <c:v>42449</c:v>
                </c:pt>
                <c:pt idx="445">
                  <c:v>42450</c:v>
                </c:pt>
                <c:pt idx="446">
                  <c:v>42451</c:v>
                </c:pt>
                <c:pt idx="447">
                  <c:v>42452</c:v>
                </c:pt>
                <c:pt idx="448">
                  <c:v>42453</c:v>
                </c:pt>
                <c:pt idx="449">
                  <c:v>42454</c:v>
                </c:pt>
                <c:pt idx="450">
                  <c:v>42455</c:v>
                </c:pt>
                <c:pt idx="451">
                  <c:v>42456</c:v>
                </c:pt>
                <c:pt idx="452">
                  <c:v>42457</c:v>
                </c:pt>
                <c:pt idx="453">
                  <c:v>42458</c:v>
                </c:pt>
                <c:pt idx="454">
                  <c:v>42459</c:v>
                </c:pt>
                <c:pt idx="455">
                  <c:v>42460</c:v>
                </c:pt>
                <c:pt idx="456">
                  <c:v>42461</c:v>
                </c:pt>
                <c:pt idx="457">
                  <c:v>42462</c:v>
                </c:pt>
                <c:pt idx="458">
                  <c:v>42463</c:v>
                </c:pt>
                <c:pt idx="459">
                  <c:v>42464</c:v>
                </c:pt>
                <c:pt idx="460">
                  <c:v>42465</c:v>
                </c:pt>
                <c:pt idx="461">
                  <c:v>42466</c:v>
                </c:pt>
                <c:pt idx="462">
                  <c:v>42467</c:v>
                </c:pt>
                <c:pt idx="463">
                  <c:v>42468</c:v>
                </c:pt>
                <c:pt idx="464">
                  <c:v>42469</c:v>
                </c:pt>
                <c:pt idx="465">
                  <c:v>42470</c:v>
                </c:pt>
                <c:pt idx="466">
                  <c:v>42471</c:v>
                </c:pt>
                <c:pt idx="467">
                  <c:v>42472</c:v>
                </c:pt>
                <c:pt idx="468">
                  <c:v>42473</c:v>
                </c:pt>
                <c:pt idx="469">
                  <c:v>42474</c:v>
                </c:pt>
                <c:pt idx="470">
                  <c:v>42475</c:v>
                </c:pt>
                <c:pt idx="471">
                  <c:v>42476</c:v>
                </c:pt>
                <c:pt idx="472">
                  <c:v>42477</c:v>
                </c:pt>
                <c:pt idx="473">
                  <c:v>42478</c:v>
                </c:pt>
                <c:pt idx="474">
                  <c:v>42479</c:v>
                </c:pt>
                <c:pt idx="475">
                  <c:v>42480</c:v>
                </c:pt>
                <c:pt idx="476">
                  <c:v>42481</c:v>
                </c:pt>
                <c:pt idx="477">
                  <c:v>42482</c:v>
                </c:pt>
                <c:pt idx="478">
                  <c:v>42483</c:v>
                </c:pt>
                <c:pt idx="479">
                  <c:v>42484</c:v>
                </c:pt>
                <c:pt idx="480">
                  <c:v>42485</c:v>
                </c:pt>
                <c:pt idx="481">
                  <c:v>42486</c:v>
                </c:pt>
                <c:pt idx="482">
                  <c:v>42487</c:v>
                </c:pt>
                <c:pt idx="483">
                  <c:v>42488</c:v>
                </c:pt>
                <c:pt idx="484">
                  <c:v>42489</c:v>
                </c:pt>
                <c:pt idx="485">
                  <c:v>42490</c:v>
                </c:pt>
                <c:pt idx="486">
                  <c:v>42491</c:v>
                </c:pt>
                <c:pt idx="487">
                  <c:v>42492</c:v>
                </c:pt>
                <c:pt idx="488">
                  <c:v>42493</c:v>
                </c:pt>
                <c:pt idx="489">
                  <c:v>42494</c:v>
                </c:pt>
                <c:pt idx="490">
                  <c:v>42495</c:v>
                </c:pt>
                <c:pt idx="491">
                  <c:v>42496</c:v>
                </c:pt>
                <c:pt idx="492">
                  <c:v>42497</c:v>
                </c:pt>
                <c:pt idx="493">
                  <c:v>42498</c:v>
                </c:pt>
                <c:pt idx="494">
                  <c:v>42499</c:v>
                </c:pt>
                <c:pt idx="495">
                  <c:v>42500</c:v>
                </c:pt>
                <c:pt idx="496">
                  <c:v>42501</c:v>
                </c:pt>
                <c:pt idx="497">
                  <c:v>42502</c:v>
                </c:pt>
                <c:pt idx="498">
                  <c:v>42503</c:v>
                </c:pt>
                <c:pt idx="499">
                  <c:v>42504</c:v>
                </c:pt>
                <c:pt idx="500">
                  <c:v>42505</c:v>
                </c:pt>
                <c:pt idx="501">
                  <c:v>42506</c:v>
                </c:pt>
                <c:pt idx="502">
                  <c:v>42507</c:v>
                </c:pt>
                <c:pt idx="503">
                  <c:v>42508</c:v>
                </c:pt>
                <c:pt idx="504">
                  <c:v>42509</c:v>
                </c:pt>
                <c:pt idx="505">
                  <c:v>42510</c:v>
                </c:pt>
                <c:pt idx="506">
                  <c:v>42511</c:v>
                </c:pt>
                <c:pt idx="507">
                  <c:v>42512</c:v>
                </c:pt>
                <c:pt idx="508">
                  <c:v>42513</c:v>
                </c:pt>
                <c:pt idx="509">
                  <c:v>42514</c:v>
                </c:pt>
                <c:pt idx="510">
                  <c:v>42515</c:v>
                </c:pt>
                <c:pt idx="511">
                  <c:v>42516</c:v>
                </c:pt>
                <c:pt idx="512">
                  <c:v>42517</c:v>
                </c:pt>
                <c:pt idx="513">
                  <c:v>42518</c:v>
                </c:pt>
                <c:pt idx="514">
                  <c:v>42519</c:v>
                </c:pt>
                <c:pt idx="515">
                  <c:v>42520</c:v>
                </c:pt>
                <c:pt idx="516">
                  <c:v>42521</c:v>
                </c:pt>
                <c:pt idx="517">
                  <c:v>42522</c:v>
                </c:pt>
                <c:pt idx="518">
                  <c:v>42523</c:v>
                </c:pt>
                <c:pt idx="519">
                  <c:v>42524</c:v>
                </c:pt>
                <c:pt idx="520">
                  <c:v>42525</c:v>
                </c:pt>
                <c:pt idx="521">
                  <c:v>42526</c:v>
                </c:pt>
                <c:pt idx="522">
                  <c:v>42527</c:v>
                </c:pt>
                <c:pt idx="523">
                  <c:v>42528</c:v>
                </c:pt>
                <c:pt idx="524">
                  <c:v>42529</c:v>
                </c:pt>
                <c:pt idx="525">
                  <c:v>42530</c:v>
                </c:pt>
                <c:pt idx="526">
                  <c:v>42531</c:v>
                </c:pt>
                <c:pt idx="527">
                  <c:v>42532</c:v>
                </c:pt>
                <c:pt idx="528">
                  <c:v>42533</c:v>
                </c:pt>
                <c:pt idx="529">
                  <c:v>42534</c:v>
                </c:pt>
                <c:pt idx="530">
                  <c:v>42535</c:v>
                </c:pt>
                <c:pt idx="531">
                  <c:v>42536</c:v>
                </c:pt>
                <c:pt idx="532">
                  <c:v>42537</c:v>
                </c:pt>
                <c:pt idx="533">
                  <c:v>42538</c:v>
                </c:pt>
                <c:pt idx="534">
                  <c:v>42539</c:v>
                </c:pt>
                <c:pt idx="535">
                  <c:v>42540</c:v>
                </c:pt>
                <c:pt idx="536">
                  <c:v>42541</c:v>
                </c:pt>
                <c:pt idx="537">
                  <c:v>42542</c:v>
                </c:pt>
                <c:pt idx="538">
                  <c:v>42543</c:v>
                </c:pt>
                <c:pt idx="539">
                  <c:v>42544</c:v>
                </c:pt>
                <c:pt idx="540">
                  <c:v>42545</c:v>
                </c:pt>
                <c:pt idx="541">
                  <c:v>42546</c:v>
                </c:pt>
                <c:pt idx="542">
                  <c:v>42547</c:v>
                </c:pt>
                <c:pt idx="543">
                  <c:v>42548</c:v>
                </c:pt>
                <c:pt idx="544">
                  <c:v>42549</c:v>
                </c:pt>
                <c:pt idx="545">
                  <c:v>42550</c:v>
                </c:pt>
                <c:pt idx="546">
                  <c:v>42551</c:v>
                </c:pt>
                <c:pt idx="547">
                  <c:v>42552</c:v>
                </c:pt>
                <c:pt idx="548">
                  <c:v>42553</c:v>
                </c:pt>
                <c:pt idx="549">
                  <c:v>42554</c:v>
                </c:pt>
                <c:pt idx="550">
                  <c:v>42555</c:v>
                </c:pt>
                <c:pt idx="551">
                  <c:v>42556</c:v>
                </c:pt>
                <c:pt idx="552">
                  <c:v>42557</c:v>
                </c:pt>
                <c:pt idx="553">
                  <c:v>42558</c:v>
                </c:pt>
                <c:pt idx="554">
                  <c:v>42559</c:v>
                </c:pt>
                <c:pt idx="555">
                  <c:v>42560</c:v>
                </c:pt>
                <c:pt idx="556">
                  <c:v>42561</c:v>
                </c:pt>
                <c:pt idx="557">
                  <c:v>42562</c:v>
                </c:pt>
                <c:pt idx="558">
                  <c:v>42563</c:v>
                </c:pt>
                <c:pt idx="559">
                  <c:v>42564</c:v>
                </c:pt>
                <c:pt idx="560">
                  <c:v>42565</c:v>
                </c:pt>
                <c:pt idx="561">
                  <c:v>42566</c:v>
                </c:pt>
                <c:pt idx="562">
                  <c:v>42567</c:v>
                </c:pt>
                <c:pt idx="563">
                  <c:v>42568</c:v>
                </c:pt>
                <c:pt idx="564">
                  <c:v>42569</c:v>
                </c:pt>
                <c:pt idx="565">
                  <c:v>42570</c:v>
                </c:pt>
                <c:pt idx="566">
                  <c:v>42571</c:v>
                </c:pt>
                <c:pt idx="567">
                  <c:v>42572</c:v>
                </c:pt>
                <c:pt idx="568">
                  <c:v>42573</c:v>
                </c:pt>
                <c:pt idx="569">
                  <c:v>42574</c:v>
                </c:pt>
                <c:pt idx="570">
                  <c:v>42575</c:v>
                </c:pt>
                <c:pt idx="571">
                  <c:v>42576</c:v>
                </c:pt>
                <c:pt idx="572">
                  <c:v>42577</c:v>
                </c:pt>
                <c:pt idx="573">
                  <c:v>42578</c:v>
                </c:pt>
                <c:pt idx="574">
                  <c:v>42579</c:v>
                </c:pt>
                <c:pt idx="575">
                  <c:v>42580</c:v>
                </c:pt>
                <c:pt idx="576">
                  <c:v>42581</c:v>
                </c:pt>
                <c:pt idx="577">
                  <c:v>42582</c:v>
                </c:pt>
                <c:pt idx="578">
                  <c:v>42583</c:v>
                </c:pt>
                <c:pt idx="579">
                  <c:v>42584</c:v>
                </c:pt>
                <c:pt idx="580">
                  <c:v>42585</c:v>
                </c:pt>
                <c:pt idx="581">
                  <c:v>42586</c:v>
                </c:pt>
                <c:pt idx="582">
                  <c:v>42587</c:v>
                </c:pt>
                <c:pt idx="583">
                  <c:v>42588</c:v>
                </c:pt>
                <c:pt idx="584">
                  <c:v>42589</c:v>
                </c:pt>
                <c:pt idx="585">
                  <c:v>42590</c:v>
                </c:pt>
                <c:pt idx="586">
                  <c:v>42591</c:v>
                </c:pt>
                <c:pt idx="587">
                  <c:v>42592</c:v>
                </c:pt>
                <c:pt idx="588">
                  <c:v>42593</c:v>
                </c:pt>
                <c:pt idx="589">
                  <c:v>42594</c:v>
                </c:pt>
                <c:pt idx="590">
                  <c:v>42595</c:v>
                </c:pt>
                <c:pt idx="591">
                  <c:v>42596</c:v>
                </c:pt>
                <c:pt idx="592">
                  <c:v>42597</c:v>
                </c:pt>
                <c:pt idx="593">
                  <c:v>42598</c:v>
                </c:pt>
                <c:pt idx="594">
                  <c:v>42599</c:v>
                </c:pt>
                <c:pt idx="595">
                  <c:v>42600</c:v>
                </c:pt>
                <c:pt idx="596">
                  <c:v>42601</c:v>
                </c:pt>
                <c:pt idx="597">
                  <c:v>42602</c:v>
                </c:pt>
                <c:pt idx="598">
                  <c:v>42603</c:v>
                </c:pt>
                <c:pt idx="599">
                  <c:v>42604</c:v>
                </c:pt>
                <c:pt idx="600">
                  <c:v>42605</c:v>
                </c:pt>
                <c:pt idx="601">
                  <c:v>42606</c:v>
                </c:pt>
                <c:pt idx="602">
                  <c:v>42607</c:v>
                </c:pt>
                <c:pt idx="603">
                  <c:v>42608</c:v>
                </c:pt>
                <c:pt idx="604">
                  <c:v>42609</c:v>
                </c:pt>
                <c:pt idx="605">
                  <c:v>42610</c:v>
                </c:pt>
                <c:pt idx="606">
                  <c:v>42611</c:v>
                </c:pt>
                <c:pt idx="607">
                  <c:v>42612</c:v>
                </c:pt>
                <c:pt idx="608">
                  <c:v>42613</c:v>
                </c:pt>
                <c:pt idx="609">
                  <c:v>42614</c:v>
                </c:pt>
                <c:pt idx="610">
                  <c:v>42615</c:v>
                </c:pt>
                <c:pt idx="611">
                  <c:v>42616</c:v>
                </c:pt>
                <c:pt idx="612">
                  <c:v>42617</c:v>
                </c:pt>
                <c:pt idx="613">
                  <c:v>42618</c:v>
                </c:pt>
                <c:pt idx="614">
                  <c:v>42619</c:v>
                </c:pt>
                <c:pt idx="615">
                  <c:v>42620</c:v>
                </c:pt>
                <c:pt idx="616">
                  <c:v>42621</c:v>
                </c:pt>
                <c:pt idx="617">
                  <c:v>42622</c:v>
                </c:pt>
                <c:pt idx="618">
                  <c:v>42623</c:v>
                </c:pt>
                <c:pt idx="619">
                  <c:v>42624</c:v>
                </c:pt>
                <c:pt idx="620">
                  <c:v>42625</c:v>
                </c:pt>
                <c:pt idx="621">
                  <c:v>42626</c:v>
                </c:pt>
                <c:pt idx="622">
                  <c:v>42627</c:v>
                </c:pt>
                <c:pt idx="623">
                  <c:v>42628</c:v>
                </c:pt>
                <c:pt idx="624">
                  <c:v>42629</c:v>
                </c:pt>
                <c:pt idx="625">
                  <c:v>42630</c:v>
                </c:pt>
                <c:pt idx="626">
                  <c:v>42631</c:v>
                </c:pt>
                <c:pt idx="627">
                  <c:v>42632</c:v>
                </c:pt>
                <c:pt idx="628">
                  <c:v>42633</c:v>
                </c:pt>
                <c:pt idx="629">
                  <c:v>42634</c:v>
                </c:pt>
                <c:pt idx="630">
                  <c:v>42635</c:v>
                </c:pt>
                <c:pt idx="631">
                  <c:v>42636</c:v>
                </c:pt>
                <c:pt idx="632">
                  <c:v>42637</c:v>
                </c:pt>
                <c:pt idx="633">
                  <c:v>42638</c:v>
                </c:pt>
                <c:pt idx="634">
                  <c:v>42639</c:v>
                </c:pt>
                <c:pt idx="635">
                  <c:v>42640</c:v>
                </c:pt>
                <c:pt idx="636">
                  <c:v>42641</c:v>
                </c:pt>
                <c:pt idx="637">
                  <c:v>42642</c:v>
                </c:pt>
                <c:pt idx="638">
                  <c:v>42643</c:v>
                </c:pt>
                <c:pt idx="639">
                  <c:v>42644</c:v>
                </c:pt>
                <c:pt idx="640">
                  <c:v>42645</c:v>
                </c:pt>
                <c:pt idx="641">
                  <c:v>42646</c:v>
                </c:pt>
                <c:pt idx="642">
                  <c:v>42647</c:v>
                </c:pt>
                <c:pt idx="643">
                  <c:v>42648</c:v>
                </c:pt>
                <c:pt idx="644">
                  <c:v>42649</c:v>
                </c:pt>
                <c:pt idx="645">
                  <c:v>42650</c:v>
                </c:pt>
                <c:pt idx="646">
                  <c:v>42651</c:v>
                </c:pt>
                <c:pt idx="647">
                  <c:v>42652</c:v>
                </c:pt>
                <c:pt idx="648">
                  <c:v>42653</c:v>
                </c:pt>
                <c:pt idx="649">
                  <c:v>42654</c:v>
                </c:pt>
                <c:pt idx="650">
                  <c:v>42655</c:v>
                </c:pt>
                <c:pt idx="651">
                  <c:v>42656</c:v>
                </c:pt>
                <c:pt idx="652">
                  <c:v>42657</c:v>
                </c:pt>
                <c:pt idx="653">
                  <c:v>42658</c:v>
                </c:pt>
                <c:pt idx="654">
                  <c:v>42659</c:v>
                </c:pt>
                <c:pt idx="655">
                  <c:v>42660</c:v>
                </c:pt>
                <c:pt idx="656">
                  <c:v>42661</c:v>
                </c:pt>
                <c:pt idx="657">
                  <c:v>42662</c:v>
                </c:pt>
                <c:pt idx="658">
                  <c:v>42663</c:v>
                </c:pt>
                <c:pt idx="659">
                  <c:v>42664</c:v>
                </c:pt>
                <c:pt idx="660">
                  <c:v>42665</c:v>
                </c:pt>
                <c:pt idx="661">
                  <c:v>42666</c:v>
                </c:pt>
                <c:pt idx="662">
                  <c:v>42667</c:v>
                </c:pt>
                <c:pt idx="663">
                  <c:v>42668</c:v>
                </c:pt>
                <c:pt idx="664">
                  <c:v>42669</c:v>
                </c:pt>
                <c:pt idx="665">
                  <c:v>42670</c:v>
                </c:pt>
                <c:pt idx="666">
                  <c:v>42671</c:v>
                </c:pt>
                <c:pt idx="667">
                  <c:v>42672</c:v>
                </c:pt>
                <c:pt idx="668">
                  <c:v>42673</c:v>
                </c:pt>
                <c:pt idx="669">
                  <c:v>42674</c:v>
                </c:pt>
                <c:pt idx="670">
                  <c:v>42675</c:v>
                </c:pt>
                <c:pt idx="671">
                  <c:v>42676</c:v>
                </c:pt>
                <c:pt idx="672">
                  <c:v>42677</c:v>
                </c:pt>
                <c:pt idx="673">
                  <c:v>42678</c:v>
                </c:pt>
                <c:pt idx="674">
                  <c:v>42679</c:v>
                </c:pt>
                <c:pt idx="675">
                  <c:v>42680</c:v>
                </c:pt>
                <c:pt idx="676">
                  <c:v>42681</c:v>
                </c:pt>
                <c:pt idx="677">
                  <c:v>42682</c:v>
                </c:pt>
                <c:pt idx="678">
                  <c:v>42683</c:v>
                </c:pt>
                <c:pt idx="679">
                  <c:v>42684</c:v>
                </c:pt>
                <c:pt idx="680">
                  <c:v>42685</c:v>
                </c:pt>
                <c:pt idx="681">
                  <c:v>42686</c:v>
                </c:pt>
                <c:pt idx="682">
                  <c:v>42687</c:v>
                </c:pt>
                <c:pt idx="683">
                  <c:v>42688</c:v>
                </c:pt>
                <c:pt idx="684">
                  <c:v>42689</c:v>
                </c:pt>
                <c:pt idx="685">
                  <c:v>42690</c:v>
                </c:pt>
                <c:pt idx="686">
                  <c:v>42691</c:v>
                </c:pt>
                <c:pt idx="687">
                  <c:v>42692</c:v>
                </c:pt>
                <c:pt idx="688">
                  <c:v>42693</c:v>
                </c:pt>
                <c:pt idx="689">
                  <c:v>42694</c:v>
                </c:pt>
                <c:pt idx="690">
                  <c:v>42695</c:v>
                </c:pt>
                <c:pt idx="691">
                  <c:v>42696</c:v>
                </c:pt>
                <c:pt idx="692">
                  <c:v>42697</c:v>
                </c:pt>
                <c:pt idx="693">
                  <c:v>42698</c:v>
                </c:pt>
                <c:pt idx="694">
                  <c:v>42699</c:v>
                </c:pt>
                <c:pt idx="695">
                  <c:v>42700</c:v>
                </c:pt>
                <c:pt idx="696">
                  <c:v>42701</c:v>
                </c:pt>
                <c:pt idx="697">
                  <c:v>42702</c:v>
                </c:pt>
                <c:pt idx="698">
                  <c:v>42703</c:v>
                </c:pt>
                <c:pt idx="699">
                  <c:v>42704</c:v>
                </c:pt>
                <c:pt idx="700">
                  <c:v>42705</c:v>
                </c:pt>
                <c:pt idx="701">
                  <c:v>42706</c:v>
                </c:pt>
                <c:pt idx="702">
                  <c:v>42707</c:v>
                </c:pt>
                <c:pt idx="703">
                  <c:v>42708</c:v>
                </c:pt>
                <c:pt idx="704">
                  <c:v>42709</c:v>
                </c:pt>
                <c:pt idx="705">
                  <c:v>42710</c:v>
                </c:pt>
                <c:pt idx="706">
                  <c:v>42711</c:v>
                </c:pt>
                <c:pt idx="707">
                  <c:v>42712</c:v>
                </c:pt>
                <c:pt idx="708">
                  <c:v>42713</c:v>
                </c:pt>
                <c:pt idx="709">
                  <c:v>42714</c:v>
                </c:pt>
                <c:pt idx="710">
                  <c:v>42715</c:v>
                </c:pt>
                <c:pt idx="711">
                  <c:v>42716</c:v>
                </c:pt>
                <c:pt idx="712">
                  <c:v>42717</c:v>
                </c:pt>
                <c:pt idx="713">
                  <c:v>42718</c:v>
                </c:pt>
                <c:pt idx="714">
                  <c:v>42719</c:v>
                </c:pt>
                <c:pt idx="715">
                  <c:v>42720</c:v>
                </c:pt>
                <c:pt idx="716">
                  <c:v>42721</c:v>
                </c:pt>
                <c:pt idx="717">
                  <c:v>42722</c:v>
                </c:pt>
                <c:pt idx="718">
                  <c:v>42723</c:v>
                </c:pt>
                <c:pt idx="719">
                  <c:v>42724</c:v>
                </c:pt>
                <c:pt idx="720">
                  <c:v>42725</c:v>
                </c:pt>
                <c:pt idx="721">
                  <c:v>42726</c:v>
                </c:pt>
                <c:pt idx="722">
                  <c:v>42727</c:v>
                </c:pt>
                <c:pt idx="723">
                  <c:v>42728</c:v>
                </c:pt>
                <c:pt idx="724">
                  <c:v>42729</c:v>
                </c:pt>
                <c:pt idx="725">
                  <c:v>42730</c:v>
                </c:pt>
                <c:pt idx="726">
                  <c:v>42731</c:v>
                </c:pt>
                <c:pt idx="727">
                  <c:v>42732</c:v>
                </c:pt>
                <c:pt idx="728">
                  <c:v>42733</c:v>
                </c:pt>
                <c:pt idx="729">
                  <c:v>42734</c:v>
                </c:pt>
                <c:pt idx="730">
                  <c:v>42735</c:v>
                </c:pt>
                <c:pt idx="731">
                  <c:v>42736</c:v>
                </c:pt>
                <c:pt idx="732">
                  <c:v>42737</c:v>
                </c:pt>
                <c:pt idx="733">
                  <c:v>42738</c:v>
                </c:pt>
                <c:pt idx="734">
                  <c:v>42739</c:v>
                </c:pt>
                <c:pt idx="735">
                  <c:v>42740</c:v>
                </c:pt>
                <c:pt idx="736">
                  <c:v>42741</c:v>
                </c:pt>
                <c:pt idx="737">
                  <c:v>42742</c:v>
                </c:pt>
                <c:pt idx="738">
                  <c:v>42743</c:v>
                </c:pt>
                <c:pt idx="739">
                  <c:v>42744</c:v>
                </c:pt>
                <c:pt idx="740">
                  <c:v>42745</c:v>
                </c:pt>
                <c:pt idx="741">
                  <c:v>42746</c:v>
                </c:pt>
                <c:pt idx="742">
                  <c:v>42747</c:v>
                </c:pt>
                <c:pt idx="743">
                  <c:v>42748</c:v>
                </c:pt>
                <c:pt idx="744">
                  <c:v>42749</c:v>
                </c:pt>
                <c:pt idx="745">
                  <c:v>42750</c:v>
                </c:pt>
                <c:pt idx="746">
                  <c:v>42751</c:v>
                </c:pt>
                <c:pt idx="747">
                  <c:v>42752</c:v>
                </c:pt>
                <c:pt idx="748">
                  <c:v>42753</c:v>
                </c:pt>
                <c:pt idx="749">
                  <c:v>42754</c:v>
                </c:pt>
                <c:pt idx="750">
                  <c:v>42755</c:v>
                </c:pt>
                <c:pt idx="751">
                  <c:v>42756</c:v>
                </c:pt>
                <c:pt idx="752">
                  <c:v>42757</c:v>
                </c:pt>
                <c:pt idx="753">
                  <c:v>42758</c:v>
                </c:pt>
                <c:pt idx="754">
                  <c:v>42759</c:v>
                </c:pt>
                <c:pt idx="755">
                  <c:v>42760</c:v>
                </c:pt>
                <c:pt idx="756">
                  <c:v>42761</c:v>
                </c:pt>
                <c:pt idx="757">
                  <c:v>42762</c:v>
                </c:pt>
                <c:pt idx="758">
                  <c:v>42763</c:v>
                </c:pt>
                <c:pt idx="759">
                  <c:v>42764</c:v>
                </c:pt>
                <c:pt idx="760">
                  <c:v>42765</c:v>
                </c:pt>
                <c:pt idx="761">
                  <c:v>42766</c:v>
                </c:pt>
                <c:pt idx="762">
                  <c:v>42767</c:v>
                </c:pt>
                <c:pt idx="763">
                  <c:v>42768</c:v>
                </c:pt>
                <c:pt idx="764">
                  <c:v>42769</c:v>
                </c:pt>
                <c:pt idx="765">
                  <c:v>42770</c:v>
                </c:pt>
                <c:pt idx="766">
                  <c:v>42771</c:v>
                </c:pt>
                <c:pt idx="767">
                  <c:v>42772</c:v>
                </c:pt>
                <c:pt idx="768">
                  <c:v>42773</c:v>
                </c:pt>
                <c:pt idx="769">
                  <c:v>42774</c:v>
                </c:pt>
                <c:pt idx="770">
                  <c:v>42775</c:v>
                </c:pt>
                <c:pt idx="771">
                  <c:v>42776</c:v>
                </c:pt>
                <c:pt idx="772">
                  <c:v>42777</c:v>
                </c:pt>
                <c:pt idx="773">
                  <c:v>42778</c:v>
                </c:pt>
                <c:pt idx="774">
                  <c:v>42779</c:v>
                </c:pt>
                <c:pt idx="775">
                  <c:v>42780</c:v>
                </c:pt>
                <c:pt idx="776">
                  <c:v>42781</c:v>
                </c:pt>
                <c:pt idx="777">
                  <c:v>42782</c:v>
                </c:pt>
                <c:pt idx="778">
                  <c:v>42783</c:v>
                </c:pt>
                <c:pt idx="779">
                  <c:v>42784</c:v>
                </c:pt>
                <c:pt idx="780">
                  <c:v>42785</c:v>
                </c:pt>
                <c:pt idx="781">
                  <c:v>42786</c:v>
                </c:pt>
                <c:pt idx="782">
                  <c:v>42787</c:v>
                </c:pt>
                <c:pt idx="783">
                  <c:v>42788</c:v>
                </c:pt>
                <c:pt idx="784">
                  <c:v>42789</c:v>
                </c:pt>
                <c:pt idx="785">
                  <c:v>42790</c:v>
                </c:pt>
                <c:pt idx="786">
                  <c:v>42791</c:v>
                </c:pt>
                <c:pt idx="787">
                  <c:v>42792</c:v>
                </c:pt>
                <c:pt idx="788">
                  <c:v>42793</c:v>
                </c:pt>
                <c:pt idx="789">
                  <c:v>42794</c:v>
                </c:pt>
                <c:pt idx="790">
                  <c:v>42795</c:v>
                </c:pt>
                <c:pt idx="791">
                  <c:v>42796</c:v>
                </c:pt>
                <c:pt idx="792">
                  <c:v>42797</c:v>
                </c:pt>
                <c:pt idx="793">
                  <c:v>42798</c:v>
                </c:pt>
                <c:pt idx="794">
                  <c:v>42799</c:v>
                </c:pt>
                <c:pt idx="795">
                  <c:v>42800</c:v>
                </c:pt>
                <c:pt idx="796">
                  <c:v>42801</c:v>
                </c:pt>
                <c:pt idx="797">
                  <c:v>42802</c:v>
                </c:pt>
                <c:pt idx="798">
                  <c:v>42803</c:v>
                </c:pt>
                <c:pt idx="799">
                  <c:v>42804</c:v>
                </c:pt>
                <c:pt idx="800">
                  <c:v>42805</c:v>
                </c:pt>
                <c:pt idx="801">
                  <c:v>42806</c:v>
                </c:pt>
                <c:pt idx="802">
                  <c:v>42807</c:v>
                </c:pt>
                <c:pt idx="803">
                  <c:v>42808</c:v>
                </c:pt>
                <c:pt idx="804">
                  <c:v>42809</c:v>
                </c:pt>
                <c:pt idx="805">
                  <c:v>42810</c:v>
                </c:pt>
                <c:pt idx="806">
                  <c:v>42811</c:v>
                </c:pt>
                <c:pt idx="807">
                  <c:v>42812</c:v>
                </c:pt>
                <c:pt idx="808">
                  <c:v>42813</c:v>
                </c:pt>
                <c:pt idx="809">
                  <c:v>42814</c:v>
                </c:pt>
                <c:pt idx="810">
                  <c:v>42815</c:v>
                </c:pt>
                <c:pt idx="811">
                  <c:v>42816</c:v>
                </c:pt>
                <c:pt idx="812">
                  <c:v>42817</c:v>
                </c:pt>
                <c:pt idx="813">
                  <c:v>42818</c:v>
                </c:pt>
                <c:pt idx="814">
                  <c:v>42819</c:v>
                </c:pt>
                <c:pt idx="815">
                  <c:v>42820</c:v>
                </c:pt>
                <c:pt idx="816">
                  <c:v>42821</c:v>
                </c:pt>
                <c:pt idx="817">
                  <c:v>42822</c:v>
                </c:pt>
                <c:pt idx="818">
                  <c:v>42823</c:v>
                </c:pt>
                <c:pt idx="819">
                  <c:v>42824</c:v>
                </c:pt>
                <c:pt idx="820">
                  <c:v>42825</c:v>
                </c:pt>
                <c:pt idx="821">
                  <c:v>42826</c:v>
                </c:pt>
                <c:pt idx="822">
                  <c:v>42827</c:v>
                </c:pt>
                <c:pt idx="823">
                  <c:v>42828</c:v>
                </c:pt>
                <c:pt idx="824">
                  <c:v>42829</c:v>
                </c:pt>
                <c:pt idx="825">
                  <c:v>42830</c:v>
                </c:pt>
                <c:pt idx="826">
                  <c:v>42831</c:v>
                </c:pt>
                <c:pt idx="827">
                  <c:v>42832</c:v>
                </c:pt>
                <c:pt idx="828">
                  <c:v>42833</c:v>
                </c:pt>
                <c:pt idx="829">
                  <c:v>42834</c:v>
                </c:pt>
                <c:pt idx="830">
                  <c:v>42835</c:v>
                </c:pt>
                <c:pt idx="831">
                  <c:v>42836</c:v>
                </c:pt>
                <c:pt idx="832">
                  <c:v>42837</c:v>
                </c:pt>
                <c:pt idx="833">
                  <c:v>42838</c:v>
                </c:pt>
                <c:pt idx="834">
                  <c:v>42839</c:v>
                </c:pt>
                <c:pt idx="835">
                  <c:v>42840</c:v>
                </c:pt>
                <c:pt idx="836">
                  <c:v>42841</c:v>
                </c:pt>
                <c:pt idx="837">
                  <c:v>42842</c:v>
                </c:pt>
                <c:pt idx="838">
                  <c:v>42843</c:v>
                </c:pt>
                <c:pt idx="839">
                  <c:v>42844</c:v>
                </c:pt>
                <c:pt idx="840">
                  <c:v>42845</c:v>
                </c:pt>
                <c:pt idx="841">
                  <c:v>42846</c:v>
                </c:pt>
                <c:pt idx="842">
                  <c:v>42847</c:v>
                </c:pt>
                <c:pt idx="843">
                  <c:v>42848</c:v>
                </c:pt>
                <c:pt idx="844">
                  <c:v>42849</c:v>
                </c:pt>
                <c:pt idx="845">
                  <c:v>42850</c:v>
                </c:pt>
                <c:pt idx="846">
                  <c:v>42851</c:v>
                </c:pt>
                <c:pt idx="847">
                  <c:v>42852</c:v>
                </c:pt>
                <c:pt idx="848">
                  <c:v>42853</c:v>
                </c:pt>
                <c:pt idx="849">
                  <c:v>42854</c:v>
                </c:pt>
                <c:pt idx="850">
                  <c:v>42855</c:v>
                </c:pt>
                <c:pt idx="851">
                  <c:v>42856</c:v>
                </c:pt>
                <c:pt idx="852">
                  <c:v>42857</c:v>
                </c:pt>
                <c:pt idx="853">
                  <c:v>42858</c:v>
                </c:pt>
                <c:pt idx="854">
                  <c:v>42859</c:v>
                </c:pt>
                <c:pt idx="855">
                  <c:v>42860</c:v>
                </c:pt>
                <c:pt idx="856">
                  <c:v>42861</c:v>
                </c:pt>
                <c:pt idx="857">
                  <c:v>42862</c:v>
                </c:pt>
                <c:pt idx="858">
                  <c:v>42863</c:v>
                </c:pt>
                <c:pt idx="859">
                  <c:v>42864</c:v>
                </c:pt>
                <c:pt idx="860">
                  <c:v>42865</c:v>
                </c:pt>
                <c:pt idx="861">
                  <c:v>42866</c:v>
                </c:pt>
                <c:pt idx="862">
                  <c:v>42867</c:v>
                </c:pt>
                <c:pt idx="863">
                  <c:v>42868</c:v>
                </c:pt>
                <c:pt idx="864">
                  <c:v>42869</c:v>
                </c:pt>
                <c:pt idx="865">
                  <c:v>42870</c:v>
                </c:pt>
                <c:pt idx="866">
                  <c:v>42871</c:v>
                </c:pt>
                <c:pt idx="867">
                  <c:v>42872</c:v>
                </c:pt>
                <c:pt idx="868">
                  <c:v>42873</c:v>
                </c:pt>
                <c:pt idx="869">
                  <c:v>42874</c:v>
                </c:pt>
                <c:pt idx="870">
                  <c:v>42875</c:v>
                </c:pt>
                <c:pt idx="871">
                  <c:v>42876</c:v>
                </c:pt>
                <c:pt idx="872">
                  <c:v>42877</c:v>
                </c:pt>
                <c:pt idx="873">
                  <c:v>42878</c:v>
                </c:pt>
                <c:pt idx="874">
                  <c:v>42879</c:v>
                </c:pt>
                <c:pt idx="875">
                  <c:v>42880</c:v>
                </c:pt>
                <c:pt idx="876">
                  <c:v>42881</c:v>
                </c:pt>
                <c:pt idx="877">
                  <c:v>42882</c:v>
                </c:pt>
                <c:pt idx="878">
                  <c:v>42883</c:v>
                </c:pt>
                <c:pt idx="879">
                  <c:v>42884</c:v>
                </c:pt>
                <c:pt idx="880">
                  <c:v>42885</c:v>
                </c:pt>
                <c:pt idx="881">
                  <c:v>42886</c:v>
                </c:pt>
                <c:pt idx="882">
                  <c:v>42887</c:v>
                </c:pt>
                <c:pt idx="883">
                  <c:v>42888</c:v>
                </c:pt>
                <c:pt idx="884">
                  <c:v>42889</c:v>
                </c:pt>
                <c:pt idx="885">
                  <c:v>42890</c:v>
                </c:pt>
                <c:pt idx="886">
                  <c:v>42891</c:v>
                </c:pt>
                <c:pt idx="887">
                  <c:v>42892</c:v>
                </c:pt>
                <c:pt idx="888">
                  <c:v>42893</c:v>
                </c:pt>
                <c:pt idx="889">
                  <c:v>42894</c:v>
                </c:pt>
                <c:pt idx="890">
                  <c:v>42895</c:v>
                </c:pt>
                <c:pt idx="891">
                  <c:v>42896</c:v>
                </c:pt>
                <c:pt idx="892">
                  <c:v>42897</c:v>
                </c:pt>
                <c:pt idx="893">
                  <c:v>42898</c:v>
                </c:pt>
                <c:pt idx="894">
                  <c:v>42899</c:v>
                </c:pt>
                <c:pt idx="895">
                  <c:v>42900</c:v>
                </c:pt>
                <c:pt idx="896">
                  <c:v>42901</c:v>
                </c:pt>
                <c:pt idx="897">
                  <c:v>42902</c:v>
                </c:pt>
                <c:pt idx="898">
                  <c:v>42903</c:v>
                </c:pt>
                <c:pt idx="899">
                  <c:v>42904</c:v>
                </c:pt>
                <c:pt idx="900">
                  <c:v>42905</c:v>
                </c:pt>
                <c:pt idx="901">
                  <c:v>42906</c:v>
                </c:pt>
                <c:pt idx="902">
                  <c:v>42907</c:v>
                </c:pt>
                <c:pt idx="903">
                  <c:v>42908</c:v>
                </c:pt>
                <c:pt idx="904">
                  <c:v>42909</c:v>
                </c:pt>
                <c:pt idx="905">
                  <c:v>42910</c:v>
                </c:pt>
                <c:pt idx="906">
                  <c:v>42911</c:v>
                </c:pt>
                <c:pt idx="907">
                  <c:v>42912</c:v>
                </c:pt>
                <c:pt idx="908">
                  <c:v>42913</c:v>
                </c:pt>
                <c:pt idx="909">
                  <c:v>42914</c:v>
                </c:pt>
                <c:pt idx="910">
                  <c:v>42915</c:v>
                </c:pt>
                <c:pt idx="911">
                  <c:v>42916</c:v>
                </c:pt>
                <c:pt idx="912">
                  <c:v>42917</c:v>
                </c:pt>
                <c:pt idx="913">
                  <c:v>42918</c:v>
                </c:pt>
                <c:pt idx="914">
                  <c:v>42919</c:v>
                </c:pt>
                <c:pt idx="915">
                  <c:v>42920</c:v>
                </c:pt>
                <c:pt idx="916">
                  <c:v>42921</c:v>
                </c:pt>
                <c:pt idx="917">
                  <c:v>42922</c:v>
                </c:pt>
                <c:pt idx="918">
                  <c:v>42923</c:v>
                </c:pt>
                <c:pt idx="919">
                  <c:v>42924</c:v>
                </c:pt>
                <c:pt idx="920">
                  <c:v>42925</c:v>
                </c:pt>
                <c:pt idx="921">
                  <c:v>42926</c:v>
                </c:pt>
                <c:pt idx="922">
                  <c:v>42927</c:v>
                </c:pt>
                <c:pt idx="923">
                  <c:v>42928</c:v>
                </c:pt>
                <c:pt idx="924">
                  <c:v>42929</c:v>
                </c:pt>
                <c:pt idx="925">
                  <c:v>42930</c:v>
                </c:pt>
                <c:pt idx="926">
                  <c:v>42931</c:v>
                </c:pt>
                <c:pt idx="927">
                  <c:v>42932</c:v>
                </c:pt>
                <c:pt idx="928">
                  <c:v>42933</c:v>
                </c:pt>
                <c:pt idx="929">
                  <c:v>42934</c:v>
                </c:pt>
                <c:pt idx="930">
                  <c:v>42935</c:v>
                </c:pt>
                <c:pt idx="931">
                  <c:v>42936</c:v>
                </c:pt>
                <c:pt idx="932">
                  <c:v>42937</c:v>
                </c:pt>
                <c:pt idx="933">
                  <c:v>42938</c:v>
                </c:pt>
                <c:pt idx="934">
                  <c:v>42939</c:v>
                </c:pt>
                <c:pt idx="935">
                  <c:v>42940</c:v>
                </c:pt>
                <c:pt idx="936">
                  <c:v>42941</c:v>
                </c:pt>
                <c:pt idx="937">
                  <c:v>42942</c:v>
                </c:pt>
                <c:pt idx="938">
                  <c:v>42943</c:v>
                </c:pt>
                <c:pt idx="939">
                  <c:v>42944</c:v>
                </c:pt>
                <c:pt idx="940">
                  <c:v>42945</c:v>
                </c:pt>
                <c:pt idx="941">
                  <c:v>42946</c:v>
                </c:pt>
                <c:pt idx="942">
                  <c:v>42947</c:v>
                </c:pt>
                <c:pt idx="943">
                  <c:v>42948</c:v>
                </c:pt>
                <c:pt idx="944">
                  <c:v>42949</c:v>
                </c:pt>
                <c:pt idx="945">
                  <c:v>42950</c:v>
                </c:pt>
                <c:pt idx="946">
                  <c:v>42951</c:v>
                </c:pt>
                <c:pt idx="947">
                  <c:v>42952</c:v>
                </c:pt>
                <c:pt idx="948">
                  <c:v>42953</c:v>
                </c:pt>
                <c:pt idx="949">
                  <c:v>42954</c:v>
                </c:pt>
                <c:pt idx="950">
                  <c:v>42955</c:v>
                </c:pt>
                <c:pt idx="951">
                  <c:v>42956</c:v>
                </c:pt>
                <c:pt idx="952">
                  <c:v>42957</c:v>
                </c:pt>
                <c:pt idx="953">
                  <c:v>42958</c:v>
                </c:pt>
                <c:pt idx="954">
                  <c:v>42959</c:v>
                </c:pt>
                <c:pt idx="955">
                  <c:v>42960</c:v>
                </c:pt>
                <c:pt idx="956">
                  <c:v>42961</c:v>
                </c:pt>
                <c:pt idx="957">
                  <c:v>42962</c:v>
                </c:pt>
                <c:pt idx="958">
                  <c:v>42963</c:v>
                </c:pt>
                <c:pt idx="959">
                  <c:v>42964</c:v>
                </c:pt>
                <c:pt idx="960">
                  <c:v>42965</c:v>
                </c:pt>
                <c:pt idx="961">
                  <c:v>42966</c:v>
                </c:pt>
                <c:pt idx="962">
                  <c:v>42967</c:v>
                </c:pt>
                <c:pt idx="963">
                  <c:v>42968</c:v>
                </c:pt>
                <c:pt idx="964">
                  <c:v>42969</c:v>
                </c:pt>
                <c:pt idx="965">
                  <c:v>42970</c:v>
                </c:pt>
                <c:pt idx="966">
                  <c:v>42971</c:v>
                </c:pt>
                <c:pt idx="967">
                  <c:v>42972</c:v>
                </c:pt>
                <c:pt idx="968">
                  <c:v>42973</c:v>
                </c:pt>
                <c:pt idx="969">
                  <c:v>42974</c:v>
                </c:pt>
                <c:pt idx="970">
                  <c:v>42975</c:v>
                </c:pt>
                <c:pt idx="971">
                  <c:v>42976</c:v>
                </c:pt>
                <c:pt idx="972">
                  <c:v>42977</c:v>
                </c:pt>
                <c:pt idx="973">
                  <c:v>42978</c:v>
                </c:pt>
                <c:pt idx="974">
                  <c:v>42979</c:v>
                </c:pt>
                <c:pt idx="975">
                  <c:v>42980</c:v>
                </c:pt>
                <c:pt idx="976">
                  <c:v>42981</c:v>
                </c:pt>
                <c:pt idx="977">
                  <c:v>42982</c:v>
                </c:pt>
                <c:pt idx="978">
                  <c:v>42983</c:v>
                </c:pt>
                <c:pt idx="979">
                  <c:v>42984</c:v>
                </c:pt>
                <c:pt idx="980">
                  <c:v>42985</c:v>
                </c:pt>
                <c:pt idx="981">
                  <c:v>42986</c:v>
                </c:pt>
                <c:pt idx="982">
                  <c:v>42987</c:v>
                </c:pt>
                <c:pt idx="983">
                  <c:v>42988</c:v>
                </c:pt>
                <c:pt idx="984">
                  <c:v>42989</c:v>
                </c:pt>
                <c:pt idx="985">
                  <c:v>42990</c:v>
                </c:pt>
                <c:pt idx="986">
                  <c:v>42991</c:v>
                </c:pt>
                <c:pt idx="987">
                  <c:v>42992</c:v>
                </c:pt>
                <c:pt idx="988">
                  <c:v>42993</c:v>
                </c:pt>
                <c:pt idx="989">
                  <c:v>42994</c:v>
                </c:pt>
                <c:pt idx="990">
                  <c:v>42995</c:v>
                </c:pt>
                <c:pt idx="991">
                  <c:v>42996</c:v>
                </c:pt>
                <c:pt idx="992">
                  <c:v>42997</c:v>
                </c:pt>
                <c:pt idx="993">
                  <c:v>42998</c:v>
                </c:pt>
                <c:pt idx="994">
                  <c:v>42999</c:v>
                </c:pt>
                <c:pt idx="995">
                  <c:v>43000</c:v>
                </c:pt>
                <c:pt idx="996">
                  <c:v>43001</c:v>
                </c:pt>
                <c:pt idx="997">
                  <c:v>43002</c:v>
                </c:pt>
                <c:pt idx="998">
                  <c:v>43003</c:v>
                </c:pt>
                <c:pt idx="999">
                  <c:v>43004</c:v>
                </c:pt>
                <c:pt idx="1000">
                  <c:v>43005</c:v>
                </c:pt>
                <c:pt idx="1001">
                  <c:v>43006</c:v>
                </c:pt>
                <c:pt idx="1002">
                  <c:v>43007</c:v>
                </c:pt>
                <c:pt idx="1003">
                  <c:v>43008</c:v>
                </c:pt>
                <c:pt idx="1004">
                  <c:v>43009</c:v>
                </c:pt>
                <c:pt idx="1005">
                  <c:v>43010</c:v>
                </c:pt>
                <c:pt idx="1006">
                  <c:v>43011</c:v>
                </c:pt>
                <c:pt idx="1007">
                  <c:v>43012</c:v>
                </c:pt>
                <c:pt idx="1008">
                  <c:v>43013</c:v>
                </c:pt>
                <c:pt idx="1009">
                  <c:v>43014</c:v>
                </c:pt>
                <c:pt idx="1010">
                  <c:v>43015</c:v>
                </c:pt>
                <c:pt idx="1011">
                  <c:v>43016</c:v>
                </c:pt>
                <c:pt idx="1012">
                  <c:v>43017</c:v>
                </c:pt>
                <c:pt idx="1013">
                  <c:v>43018</c:v>
                </c:pt>
                <c:pt idx="1014">
                  <c:v>43019</c:v>
                </c:pt>
                <c:pt idx="1015">
                  <c:v>43020</c:v>
                </c:pt>
                <c:pt idx="1016">
                  <c:v>43021</c:v>
                </c:pt>
                <c:pt idx="1017">
                  <c:v>43022</c:v>
                </c:pt>
                <c:pt idx="1018">
                  <c:v>43023</c:v>
                </c:pt>
                <c:pt idx="1019">
                  <c:v>43024</c:v>
                </c:pt>
                <c:pt idx="1020">
                  <c:v>43025</c:v>
                </c:pt>
                <c:pt idx="1021">
                  <c:v>43026</c:v>
                </c:pt>
                <c:pt idx="1022">
                  <c:v>43027</c:v>
                </c:pt>
                <c:pt idx="1023">
                  <c:v>43028</c:v>
                </c:pt>
                <c:pt idx="1024">
                  <c:v>43029</c:v>
                </c:pt>
                <c:pt idx="1025">
                  <c:v>43030</c:v>
                </c:pt>
                <c:pt idx="1026">
                  <c:v>43031</c:v>
                </c:pt>
                <c:pt idx="1027">
                  <c:v>43032</c:v>
                </c:pt>
                <c:pt idx="1028">
                  <c:v>43033</c:v>
                </c:pt>
                <c:pt idx="1029">
                  <c:v>43034</c:v>
                </c:pt>
                <c:pt idx="1030">
                  <c:v>43035</c:v>
                </c:pt>
                <c:pt idx="1031">
                  <c:v>43036</c:v>
                </c:pt>
                <c:pt idx="1032">
                  <c:v>43037</c:v>
                </c:pt>
                <c:pt idx="1033">
                  <c:v>43038</c:v>
                </c:pt>
                <c:pt idx="1034">
                  <c:v>43039</c:v>
                </c:pt>
                <c:pt idx="1035">
                  <c:v>43040</c:v>
                </c:pt>
                <c:pt idx="1036">
                  <c:v>43041</c:v>
                </c:pt>
                <c:pt idx="1037">
                  <c:v>43042</c:v>
                </c:pt>
                <c:pt idx="1038">
                  <c:v>43043</c:v>
                </c:pt>
                <c:pt idx="1039">
                  <c:v>43044</c:v>
                </c:pt>
                <c:pt idx="1040">
                  <c:v>43045</c:v>
                </c:pt>
                <c:pt idx="1041">
                  <c:v>43046</c:v>
                </c:pt>
                <c:pt idx="1042">
                  <c:v>43047</c:v>
                </c:pt>
                <c:pt idx="1043">
                  <c:v>43048</c:v>
                </c:pt>
                <c:pt idx="1044">
                  <c:v>43049</c:v>
                </c:pt>
                <c:pt idx="1045">
                  <c:v>43050</c:v>
                </c:pt>
                <c:pt idx="1046">
                  <c:v>43051</c:v>
                </c:pt>
                <c:pt idx="1047">
                  <c:v>43052</c:v>
                </c:pt>
                <c:pt idx="1048">
                  <c:v>43053</c:v>
                </c:pt>
                <c:pt idx="1049">
                  <c:v>43054</c:v>
                </c:pt>
                <c:pt idx="1050">
                  <c:v>43055</c:v>
                </c:pt>
                <c:pt idx="1051">
                  <c:v>43056</c:v>
                </c:pt>
                <c:pt idx="1052">
                  <c:v>43057</c:v>
                </c:pt>
                <c:pt idx="1053">
                  <c:v>43058</c:v>
                </c:pt>
                <c:pt idx="1054">
                  <c:v>43059</c:v>
                </c:pt>
                <c:pt idx="1055">
                  <c:v>43060</c:v>
                </c:pt>
                <c:pt idx="1056">
                  <c:v>43061</c:v>
                </c:pt>
                <c:pt idx="1057">
                  <c:v>43062</c:v>
                </c:pt>
                <c:pt idx="1058">
                  <c:v>43063</c:v>
                </c:pt>
                <c:pt idx="1059">
                  <c:v>43064</c:v>
                </c:pt>
                <c:pt idx="1060">
                  <c:v>43065</c:v>
                </c:pt>
                <c:pt idx="1061">
                  <c:v>43066</c:v>
                </c:pt>
                <c:pt idx="1062">
                  <c:v>43067</c:v>
                </c:pt>
                <c:pt idx="1063">
                  <c:v>43068</c:v>
                </c:pt>
                <c:pt idx="1064">
                  <c:v>43069</c:v>
                </c:pt>
                <c:pt idx="1065">
                  <c:v>43070</c:v>
                </c:pt>
                <c:pt idx="1066">
                  <c:v>43071</c:v>
                </c:pt>
                <c:pt idx="1067">
                  <c:v>43072</c:v>
                </c:pt>
                <c:pt idx="1068">
                  <c:v>43073</c:v>
                </c:pt>
                <c:pt idx="1069">
                  <c:v>43074</c:v>
                </c:pt>
                <c:pt idx="1070">
                  <c:v>43075</c:v>
                </c:pt>
                <c:pt idx="1071">
                  <c:v>43076</c:v>
                </c:pt>
                <c:pt idx="1072">
                  <c:v>43077</c:v>
                </c:pt>
                <c:pt idx="1073">
                  <c:v>43078</c:v>
                </c:pt>
                <c:pt idx="1074">
                  <c:v>43079</c:v>
                </c:pt>
                <c:pt idx="1075">
                  <c:v>43080</c:v>
                </c:pt>
                <c:pt idx="1076">
                  <c:v>43081</c:v>
                </c:pt>
                <c:pt idx="1077">
                  <c:v>43082</c:v>
                </c:pt>
                <c:pt idx="1078">
                  <c:v>43083</c:v>
                </c:pt>
                <c:pt idx="1079">
                  <c:v>43084</c:v>
                </c:pt>
                <c:pt idx="1080">
                  <c:v>43085</c:v>
                </c:pt>
                <c:pt idx="1081">
                  <c:v>43086</c:v>
                </c:pt>
                <c:pt idx="1082">
                  <c:v>43087</c:v>
                </c:pt>
                <c:pt idx="1083">
                  <c:v>43088</c:v>
                </c:pt>
                <c:pt idx="1084">
                  <c:v>43089</c:v>
                </c:pt>
                <c:pt idx="1085">
                  <c:v>43090</c:v>
                </c:pt>
                <c:pt idx="1086">
                  <c:v>43091</c:v>
                </c:pt>
                <c:pt idx="1087">
                  <c:v>43092</c:v>
                </c:pt>
                <c:pt idx="1088">
                  <c:v>43093</c:v>
                </c:pt>
                <c:pt idx="1089">
                  <c:v>43094</c:v>
                </c:pt>
                <c:pt idx="1090">
                  <c:v>43095</c:v>
                </c:pt>
                <c:pt idx="1091">
                  <c:v>43096</c:v>
                </c:pt>
                <c:pt idx="1092">
                  <c:v>43097</c:v>
                </c:pt>
                <c:pt idx="1093">
                  <c:v>43098</c:v>
                </c:pt>
                <c:pt idx="1094">
                  <c:v>43099</c:v>
                </c:pt>
                <c:pt idx="1095">
                  <c:v>43100</c:v>
                </c:pt>
                <c:pt idx="1096">
                  <c:v>43101</c:v>
                </c:pt>
                <c:pt idx="1097">
                  <c:v>43102</c:v>
                </c:pt>
                <c:pt idx="1098">
                  <c:v>43103</c:v>
                </c:pt>
                <c:pt idx="1099">
                  <c:v>43104</c:v>
                </c:pt>
                <c:pt idx="1100">
                  <c:v>43105</c:v>
                </c:pt>
                <c:pt idx="1101">
                  <c:v>43106</c:v>
                </c:pt>
                <c:pt idx="1102">
                  <c:v>43107</c:v>
                </c:pt>
                <c:pt idx="1103">
                  <c:v>43108</c:v>
                </c:pt>
                <c:pt idx="1104">
                  <c:v>43109</c:v>
                </c:pt>
                <c:pt idx="1105">
                  <c:v>43110</c:v>
                </c:pt>
                <c:pt idx="1106">
                  <c:v>43111</c:v>
                </c:pt>
                <c:pt idx="1107">
                  <c:v>43112</c:v>
                </c:pt>
                <c:pt idx="1108">
                  <c:v>43113</c:v>
                </c:pt>
                <c:pt idx="1109">
                  <c:v>43114</c:v>
                </c:pt>
                <c:pt idx="1110">
                  <c:v>43115</c:v>
                </c:pt>
                <c:pt idx="1111">
                  <c:v>43116</c:v>
                </c:pt>
                <c:pt idx="1112">
                  <c:v>43117</c:v>
                </c:pt>
                <c:pt idx="1113">
                  <c:v>43118</c:v>
                </c:pt>
                <c:pt idx="1114">
                  <c:v>43119</c:v>
                </c:pt>
                <c:pt idx="1115">
                  <c:v>43120</c:v>
                </c:pt>
                <c:pt idx="1116">
                  <c:v>43121</c:v>
                </c:pt>
                <c:pt idx="1117">
                  <c:v>43122</c:v>
                </c:pt>
                <c:pt idx="1118">
                  <c:v>43123</c:v>
                </c:pt>
                <c:pt idx="1119">
                  <c:v>43124</c:v>
                </c:pt>
                <c:pt idx="1120">
                  <c:v>43125</c:v>
                </c:pt>
                <c:pt idx="1121">
                  <c:v>43126</c:v>
                </c:pt>
                <c:pt idx="1122">
                  <c:v>43127</c:v>
                </c:pt>
                <c:pt idx="1123">
                  <c:v>43128</c:v>
                </c:pt>
                <c:pt idx="1124">
                  <c:v>43129</c:v>
                </c:pt>
                <c:pt idx="1125">
                  <c:v>43130</c:v>
                </c:pt>
                <c:pt idx="1126">
                  <c:v>43131</c:v>
                </c:pt>
                <c:pt idx="1127">
                  <c:v>43132</c:v>
                </c:pt>
                <c:pt idx="1128">
                  <c:v>43133</c:v>
                </c:pt>
                <c:pt idx="1129">
                  <c:v>43134</c:v>
                </c:pt>
                <c:pt idx="1130">
                  <c:v>43135</c:v>
                </c:pt>
                <c:pt idx="1131">
                  <c:v>43136</c:v>
                </c:pt>
                <c:pt idx="1132">
                  <c:v>43137</c:v>
                </c:pt>
                <c:pt idx="1133">
                  <c:v>43138</c:v>
                </c:pt>
                <c:pt idx="1134">
                  <c:v>43139</c:v>
                </c:pt>
                <c:pt idx="1135">
                  <c:v>43140</c:v>
                </c:pt>
                <c:pt idx="1136">
                  <c:v>43141</c:v>
                </c:pt>
                <c:pt idx="1137">
                  <c:v>43142</c:v>
                </c:pt>
                <c:pt idx="1138">
                  <c:v>43143</c:v>
                </c:pt>
                <c:pt idx="1139">
                  <c:v>43144</c:v>
                </c:pt>
                <c:pt idx="1140">
                  <c:v>43145</c:v>
                </c:pt>
                <c:pt idx="1141">
                  <c:v>43146</c:v>
                </c:pt>
                <c:pt idx="1142">
                  <c:v>43147</c:v>
                </c:pt>
                <c:pt idx="1143">
                  <c:v>43148</c:v>
                </c:pt>
                <c:pt idx="1144">
                  <c:v>43149</c:v>
                </c:pt>
                <c:pt idx="1145">
                  <c:v>43150</c:v>
                </c:pt>
                <c:pt idx="1146">
                  <c:v>43151</c:v>
                </c:pt>
                <c:pt idx="1147">
                  <c:v>43152</c:v>
                </c:pt>
                <c:pt idx="1148">
                  <c:v>43153</c:v>
                </c:pt>
                <c:pt idx="1149">
                  <c:v>43154</c:v>
                </c:pt>
                <c:pt idx="1150">
                  <c:v>43155</c:v>
                </c:pt>
                <c:pt idx="1151">
                  <c:v>43156</c:v>
                </c:pt>
                <c:pt idx="1152">
                  <c:v>43157</c:v>
                </c:pt>
                <c:pt idx="1153">
                  <c:v>43158</c:v>
                </c:pt>
                <c:pt idx="1154">
                  <c:v>43159</c:v>
                </c:pt>
                <c:pt idx="1155">
                  <c:v>43160</c:v>
                </c:pt>
                <c:pt idx="1156">
                  <c:v>43161</c:v>
                </c:pt>
                <c:pt idx="1157">
                  <c:v>43162</c:v>
                </c:pt>
                <c:pt idx="1158">
                  <c:v>43163</c:v>
                </c:pt>
                <c:pt idx="1159">
                  <c:v>43164</c:v>
                </c:pt>
                <c:pt idx="1160">
                  <c:v>43165</c:v>
                </c:pt>
                <c:pt idx="1161">
                  <c:v>43166</c:v>
                </c:pt>
                <c:pt idx="1162">
                  <c:v>43167</c:v>
                </c:pt>
                <c:pt idx="1163">
                  <c:v>43168</c:v>
                </c:pt>
                <c:pt idx="1164">
                  <c:v>43169</c:v>
                </c:pt>
                <c:pt idx="1165">
                  <c:v>43170</c:v>
                </c:pt>
                <c:pt idx="1166">
                  <c:v>43171</c:v>
                </c:pt>
                <c:pt idx="1167">
                  <c:v>43172</c:v>
                </c:pt>
                <c:pt idx="1168">
                  <c:v>43173</c:v>
                </c:pt>
                <c:pt idx="1169">
                  <c:v>43174</c:v>
                </c:pt>
                <c:pt idx="1170">
                  <c:v>43175</c:v>
                </c:pt>
                <c:pt idx="1171">
                  <c:v>43176</c:v>
                </c:pt>
                <c:pt idx="1172">
                  <c:v>43177</c:v>
                </c:pt>
                <c:pt idx="1173">
                  <c:v>43178</c:v>
                </c:pt>
                <c:pt idx="1174">
                  <c:v>43179</c:v>
                </c:pt>
                <c:pt idx="1175">
                  <c:v>43180</c:v>
                </c:pt>
                <c:pt idx="1176">
                  <c:v>43181</c:v>
                </c:pt>
                <c:pt idx="1177">
                  <c:v>43182</c:v>
                </c:pt>
                <c:pt idx="1178">
                  <c:v>43183</c:v>
                </c:pt>
                <c:pt idx="1179">
                  <c:v>43184</c:v>
                </c:pt>
                <c:pt idx="1180">
                  <c:v>43185</c:v>
                </c:pt>
                <c:pt idx="1181">
                  <c:v>43186</c:v>
                </c:pt>
                <c:pt idx="1182">
                  <c:v>43187</c:v>
                </c:pt>
                <c:pt idx="1183">
                  <c:v>43188</c:v>
                </c:pt>
                <c:pt idx="1184">
                  <c:v>43189</c:v>
                </c:pt>
                <c:pt idx="1185">
                  <c:v>43190</c:v>
                </c:pt>
                <c:pt idx="1186">
                  <c:v>43191</c:v>
                </c:pt>
                <c:pt idx="1187">
                  <c:v>43192</c:v>
                </c:pt>
                <c:pt idx="1188">
                  <c:v>43193</c:v>
                </c:pt>
                <c:pt idx="1189">
                  <c:v>43194</c:v>
                </c:pt>
                <c:pt idx="1190">
                  <c:v>43195</c:v>
                </c:pt>
                <c:pt idx="1191">
                  <c:v>43196</c:v>
                </c:pt>
                <c:pt idx="1192">
                  <c:v>43197</c:v>
                </c:pt>
                <c:pt idx="1193">
                  <c:v>43198</c:v>
                </c:pt>
                <c:pt idx="1194">
                  <c:v>43199</c:v>
                </c:pt>
                <c:pt idx="1195">
                  <c:v>43200</c:v>
                </c:pt>
                <c:pt idx="1196">
                  <c:v>43201</c:v>
                </c:pt>
                <c:pt idx="1197">
                  <c:v>43202</c:v>
                </c:pt>
                <c:pt idx="1198">
                  <c:v>43203</c:v>
                </c:pt>
                <c:pt idx="1199">
                  <c:v>43204</c:v>
                </c:pt>
                <c:pt idx="1200">
                  <c:v>43205</c:v>
                </c:pt>
                <c:pt idx="1201">
                  <c:v>43206</c:v>
                </c:pt>
                <c:pt idx="1202">
                  <c:v>43207</c:v>
                </c:pt>
                <c:pt idx="1203">
                  <c:v>43208</c:v>
                </c:pt>
                <c:pt idx="1204">
                  <c:v>43209</c:v>
                </c:pt>
                <c:pt idx="1205">
                  <c:v>43210</c:v>
                </c:pt>
                <c:pt idx="1206">
                  <c:v>43211</c:v>
                </c:pt>
                <c:pt idx="1207">
                  <c:v>43212</c:v>
                </c:pt>
                <c:pt idx="1208">
                  <c:v>43213</c:v>
                </c:pt>
                <c:pt idx="1209">
                  <c:v>43214</c:v>
                </c:pt>
                <c:pt idx="1210">
                  <c:v>43215</c:v>
                </c:pt>
                <c:pt idx="1211">
                  <c:v>43216</c:v>
                </c:pt>
                <c:pt idx="1212">
                  <c:v>43217</c:v>
                </c:pt>
                <c:pt idx="1213">
                  <c:v>43218</c:v>
                </c:pt>
                <c:pt idx="1214">
                  <c:v>43219</c:v>
                </c:pt>
                <c:pt idx="1215">
                  <c:v>43220</c:v>
                </c:pt>
                <c:pt idx="1216">
                  <c:v>43221</c:v>
                </c:pt>
                <c:pt idx="1217">
                  <c:v>43222</c:v>
                </c:pt>
                <c:pt idx="1218">
                  <c:v>43223</c:v>
                </c:pt>
                <c:pt idx="1219">
                  <c:v>43224</c:v>
                </c:pt>
                <c:pt idx="1220">
                  <c:v>43225</c:v>
                </c:pt>
                <c:pt idx="1221">
                  <c:v>43226</c:v>
                </c:pt>
                <c:pt idx="1222">
                  <c:v>43227</c:v>
                </c:pt>
                <c:pt idx="1223">
                  <c:v>43228</c:v>
                </c:pt>
                <c:pt idx="1224">
                  <c:v>43229</c:v>
                </c:pt>
                <c:pt idx="1225">
                  <c:v>43230</c:v>
                </c:pt>
                <c:pt idx="1226">
                  <c:v>43231</c:v>
                </c:pt>
                <c:pt idx="1227">
                  <c:v>43232</c:v>
                </c:pt>
                <c:pt idx="1228">
                  <c:v>43233</c:v>
                </c:pt>
                <c:pt idx="1229">
                  <c:v>43234</c:v>
                </c:pt>
                <c:pt idx="1230">
                  <c:v>43235</c:v>
                </c:pt>
                <c:pt idx="1231">
                  <c:v>43236</c:v>
                </c:pt>
                <c:pt idx="1232">
                  <c:v>43237</c:v>
                </c:pt>
                <c:pt idx="1233">
                  <c:v>43238</c:v>
                </c:pt>
                <c:pt idx="1234">
                  <c:v>43239</c:v>
                </c:pt>
                <c:pt idx="1235">
                  <c:v>43240</c:v>
                </c:pt>
                <c:pt idx="1236">
                  <c:v>43241</c:v>
                </c:pt>
                <c:pt idx="1237">
                  <c:v>43242</c:v>
                </c:pt>
                <c:pt idx="1238">
                  <c:v>43243</c:v>
                </c:pt>
                <c:pt idx="1239">
                  <c:v>43244</c:v>
                </c:pt>
                <c:pt idx="1240">
                  <c:v>43245</c:v>
                </c:pt>
                <c:pt idx="1241">
                  <c:v>43246</c:v>
                </c:pt>
                <c:pt idx="1242">
                  <c:v>43247</c:v>
                </c:pt>
                <c:pt idx="1243">
                  <c:v>43248</c:v>
                </c:pt>
                <c:pt idx="1244">
                  <c:v>43249</c:v>
                </c:pt>
                <c:pt idx="1245">
                  <c:v>43250</c:v>
                </c:pt>
                <c:pt idx="1246">
                  <c:v>43251</c:v>
                </c:pt>
                <c:pt idx="1247">
                  <c:v>43252</c:v>
                </c:pt>
                <c:pt idx="1248">
                  <c:v>43253</c:v>
                </c:pt>
                <c:pt idx="1249">
                  <c:v>43254</c:v>
                </c:pt>
                <c:pt idx="1250">
                  <c:v>43255</c:v>
                </c:pt>
                <c:pt idx="1251">
                  <c:v>43256</c:v>
                </c:pt>
                <c:pt idx="1252">
                  <c:v>43257</c:v>
                </c:pt>
                <c:pt idx="1253">
                  <c:v>43258</c:v>
                </c:pt>
                <c:pt idx="1254">
                  <c:v>43259</c:v>
                </c:pt>
                <c:pt idx="1255">
                  <c:v>43260</c:v>
                </c:pt>
                <c:pt idx="1256">
                  <c:v>43261</c:v>
                </c:pt>
                <c:pt idx="1257">
                  <c:v>43262</c:v>
                </c:pt>
                <c:pt idx="1258">
                  <c:v>43263</c:v>
                </c:pt>
                <c:pt idx="1259">
                  <c:v>43264</c:v>
                </c:pt>
                <c:pt idx="1260">
                  <c:v>43265</c:v>
                </c:pt>
                <c:pt idx="1261">
                  <c:v>43266</c:v>
                </c:pt>
                <c:pt idx="1262">
                  <c:v>43267</c:v>
                </c:pt>
                <c:pt idx="1263">
                  <c:v>43268</c:v>
                </c:pt>
                <c:pt idx="1264">
                  <c:v>43269</c:v>
                </c:pt>
                <c:pt idx="1265">
                  <c:v>43270</c:v>
                </c:pt>
                <c:pt idx="1266">
                  <c:v>43271</c:v>
                </c:pt>
                <c:pt idx="1267">
                  <c:v>43272</c:v>
                </c:pt>
                <c:pt idx="1268">
                  <c:v>43273</c:v>
                </c:pt>
                <c:pt idx="1269">
                  <c:v>43274</c:v>
                </c:pt>
                <c:pt idx="1270">
                  <c:v>43275</c:v>
                </c:pt>
                <c:pt idx="1271">
                  <c:v>43276</c:v>
                </c:pt>
                <c:pt idx="1272">
                  <c:v>43277</c:v>
                </c:pt>
                <c:pt idx="1273">
                  <c:v>43278</c:v>
                </c:pt>
                <c:pt idx="1274">
                  <c:v>43279</c:v>
                </c:pt>
                <c:pt idx="1275">
                  <c:v>43280</c:v>
                </c:pt>
                <c:pt idx="1276">
                  <c:v>43281</c:v>
                </c:pt>
                <c:pt idx="1277">
                  <c:v>43282</c:v>
                </c:pt>
                <c:pt idx="1278">
                  <c:v>43283</c:v>
                </c:pt>
                <c:pt idx="1279">
                  <c:v>43284</c:v>
                </c:pt>
                <c:pt idx="1280">
                  <c:v>43285</c:v>
                </c:pt>
                <c:pt idx="1281">
                  <c:v>43286</c:v>
                </c:pt>
                <c:pt idx="1282">
                  <c:v>43287</c:v>
                </c:pt>
                <c:pt idx="1283">
                  <c:v>43288</c:v>
                </c:pt>
                <c:pt idx="1284">
                  <c:v>43289</c:v>
                </c:pt>
                <c:pt idx="1285">
                  <c:v>43290</c:v>
                </c:pt>
                <c:pt idx="1286">
                  <c:v>43291</c:v>
                </c:pt>
                <c:pt idx="1287">
                  <c:v>43292</c:v>
                </c:pt>
                <c:pt idx="1288">
                  <c:v>43293</c:v>
                </c:pt>
                <c:pt idx="1289">
                  <c:v>43294</c:v>
                </c:pt>
                <c:pt idx="1290">
                  <c:v>43295</c:v>
                </c:pt>
                <c:pt idx="1291">
                  <c:v>43296</c:v>
                </c:pt>
                <c:pt idx="1292">
                  <c:v>43297</c:v>
                </c:pt>
                <c:pt idx="1293">
                  <c:v>43298</c:v>
                </c:pt>
                <c:pt idx="1294">
                  <c:v>43299</c:v>
                </c:pt>
                <c:pt idx="1295">
                  <c:v>43300</c:v>
                </c:pt>
                <c:pt idx="1296">
                  <c:v>43301</c:v>
                </c:pt>
                <c:pt idx="1297">
                  <c:v>43302</c:v>
                </c:pt>
                <c:pt idx="1298">
                  <c:v>43303</c:v>
                </c:pt>
                <c:pt idx="1299">
                  <c:v>43304</c:v>
                </c:pt>
                <c:pt idx="1300">
                  <c:v>43305</c:v>
                </c:pt>
                <c:pt idx="1301">
                  <c:v>43306</c:v>
                </c:pt>
                <c:pt idx="1302">
                  <c:v>43307</c:v>
                </c:pt>
                <c:pt idx="1303">
                  <c:v>43308</c:v>
                </c:pt>
                <c:pt idx="1304">
                  <c:v>43309</c:v>
                </c:pt>
                <c:pt idx="1305">
                  <c:v>43310</c:v>
                </c:pt>
                <c:pt idx="1306">
                  <c:v>43311</c:v>
                </c:pt>
                <c:pt idx="1307">
                  <c:v>43312</c:v>
                </c:pt>
                <c:pt idx="1308">
                  <c:v>43313</c:v>
                </c:pt>
                <c:pt idx="1309">
                  <c:v>43314</c:v>
                </c:pt>
                <c:pt idx="1310">
                  <c:v>43315</c:v>
                </c:pt>
                <c:pt idx="1311">
                  <c:v>43316</c:v>
                </c:pt>
                <c:pt idx="1312">
                  <c:v>43317</c:v>
                </c:pt>
                <c:pt idx="1313">
                  <c:v>43318</c:v>
                </c:pt>
                <c:pt idx="1314">
                  <c:v>43319</c:v>
                </c:pt>
                <c:pt idx="1315">
                  <c:v>43320</c:v>
                </c:pt>
                <c:pt idx="1316">
                  <c:v>43321</c:v>
                </c:pt>
                <c:pt idx="1317">
                  <c:v>43322</c:v>
                </c:pt>
                <c:pt idx="1318">
                  <c:v>43323</c:v>
                </c:pt>
                <c:pt idx="1319">
                  <c:v>43324</c:v>
                </c:pt>
                <c:pt idx="1320">
                  <c:v>43325</c:v>
                </c:pt>
                <c:pt idx="1321">
                  <c:v>43326</c:v>
                </c:pt>
                <c:pt idx="1322">
                  <c:v>43327</c:v>
                </c:pt>
                <c:pt idx="1323">
                  <c:v>43328</c:v>
                </c:pt>
                <c:pt idx="1324">
                  <c:v>43329</c:v>
                </c:pt>
                <c:pt idx="1325">
                  <c:v>43330</c:v>
                </c:pt>
                <c:pt idx="1326">
                  <c:v>43331</c:v>
                </c:pt>
                <c:pt idx="1327">
                  <c:v>43332</c:v>
                </c:pt>
                <c:pt idx="1328">
                  <c:v>43333</c:v>
                </c:pt>
                <c:pt idx="1329">
                  <c:v>43334</c:v>
                </c:pt>
                <c:pt idx="1330">
                  <c:v>43335</c:v>
                </c:pt>
                <c:pt idx="1331">
                  <c:v>43336</c:v>
                </c:pt>
                <c:pt idx="1332">
                  <c:v>43337</c:v>
                </c:pt>
                <c:pt idx="1333">
                  <c:v>43338</c:v>
                </c:pt>
                <c:pt idx="1334">
                  <c:v>43339</c:v>
                </c:pt>
                <c:pt idx="1335">
                  <c:v>43340</c:v>
                </c:pt>
                <c:pt idx="1336">
                  <c:v>43341</c:v>
                </c:pt>
                <c:pt idx="1337">
                  <c:v>43342</c:v>
                </c:pt>
                <c:pt idx="1338">
                  <c:v>43343</c:v>
                </c:pt>
                <c:pt idx="1339">
                  <c:v>43344</c:v>
                </c:pt>
                <c:pt idx="1340">
                  <c:v>43345</c:v>
                </c:pt>
                <c:pt idx="1341">
                  <c:v>43346</c:v>
                </c:pt>
                <c:pt idx="1342">
                  <c:v>43347</c:v>
                </c:pt>
                <c:pt idx="1343">
                  <c:v>43348</c:v>
                </c:pt>
                <c:pt idx="1344">
                  <c:v>43349</c:v>
                </c:pt>
                <c:pt idx="1345">
                  <c:v>43350</c:v>
                </c:pt>
                <c:pt idx="1346">
                  <c:v>43351</c:v>
                </c:pt>
                <c:pt idx="1347">
                  <c:v>43352</c:v>
                </c:pt>
                <c:pt idx="1348">
                  <c:v>43353</c:v>
                </c:pt>
                <c:pt idx="1349">
                  <c:v>43354</c:v>
                </c:pt>
                <c:pt idx="1350">
                  <c:v>43355</c:v>
                </c:pt>
                <c:pt idx="1351">
                  <c:v>43356</c:v>
                </c:pt>
                <c:pt idx="1352">
                  <c:v>43357</c:v>
                </c:pt>
                <c:pt idx="1353">
                  <c:v>43358</c:v>
                </c:pt>
                <c:pt idx="1354">
                  <c:v>43359</c:v>
                </c:pt>
                <c:pt idx="1355">
                  <c:v>43360</c:v>
                </c:pt>
                <c:pt idx="1356">
                  <c:v>43361</c:v>
                </c:pt>
                <c:pt idx="1357">
                  <c:v>43362</c:v>
                </c:pt>
                <c:pt idx="1358">
                  <c:v>43363</c:v>
                </c:pt>
                <c:pt idx="1359">
                  <c:v>43364</c:v>
                </c:pt>
                <c:pt idx="1360">
                  <c:v>43365</c:v>
                </c:pt>
                <c:pt idx="1361">
                  <c:v>43366</c:v>
                </c:pt>
                <c:pt idx="1362">
                  <c:v>43367</c:v>
                </c:pt>
                <c:pt idx="1363">
                  <c:v>43368</c:v>
                </c:pt>
                <c:pt idx="1364">
                  <c:v>43369</c:v>
                </c:pt>
                <c:pt idx="1365">
                  <c:v>43370</c:v>
                </c:pt>
                <c:pt idx="1366">
                  <c:v>43371</c:v>
                </c:pt>
                <c:pt idx="1367">
                  <c:v>43372</c:v>
                </c:pt>
                <c:pt idx="1368">
                  <c:v>43373</c:v>
                </c:pt>
                <c:pt idx="1369">
                  <c:v>43374</c:v>
                </c:pt>
                <c:pt idx="1370">
                  <c:v>43375</c:v>
                </c:pt>
                <c:pt idx="1371">
                  <c:v>43376</c:v>
                </c:pt>
                <c:pt idx="1372">
                  <c:v>43377</c:v>
                </c:pt>
                <c:pt idx="1373">
                  <c:v>43378</c:v>
                </c:pt>
                <c:pt idx="1374">
                  <c:v>43379</c:v>
                </c:pt>
                <c:pt idx="1375">
                  <c:v>43380</c:v>
                </c:pt>
                <c:pt idx="1376">
                  <c:v>43381</c:v>
                </c:pt>
                <c:pt idx="1377">
                  <c:v>43382</c:v>
                </c:pt>
                <c:pt idx="1378">
                  <c:v>43383</c:v>
                </c:pt>
                <c:pt idx="1379">
                  <c:v>43384</c:v>
                </c:pt>
                <c:pt idx="1380">
                  <c:v>43385</c:v>
                </c:pt>
                <c:pt idx="1381">
                  <c:v>43386</c:v>
                </c:pt>
                <c:pt idx="1382">
                  <c:v>43387</c:v>
                </c:pt>
                <c:pt idx="1383">
                  <c:v>43388</c:v>
                </c:pt>
                <c:pt idx="1384">
                  <c:v>43389</c:v>
                </c:pt>
                <c:pt idx="1385">
                  <c:v>43390</c:v>
                </c:pt>
                <c:pt idx="1386">
                  <c:v>43391</c:v>
                </c:pt>
                <c:pt idx="1387">
                  <c:v>43392</c:v>
                </c:pt>
                <c:pt idx="1388">
                  <c:v>43393</c:v>
                </c:pt>
                <c:pt idx="1389">
                  <c:v>43394</c:v>
                </c:pt>
                <c:pt idx="1390">
                  <c:v>43395</c:v>
                </c:pt>
                <c:pt idx="1391">
                  <c:v>43396</c:v>
                </c:pt>
                <c:pt idx="1392">
                  <c:v>43397</c:v>
                </c:pt>
                <c:pt idx="1393">
                  <c:v>43398</c:v>
                </c:pt>
                <c:pt idx="1394">
                  <c:v>43399</c:v>
                </c:pt>
                <c:pt idx="1395">
                  <c:v>43400</c:v>
                </c:pt>
                <c:pt idx="1396">
                  <c:v>43401</c:v>
                </c:pt>
                <c:pt idx="1397">
                  <c:v>43402</c:v>
                </c:pt>
                <c:pt idx="1398">
                  <c:v>43403</c:v>
                </c:pt>
                <c:pt idx="1399">
                  <c:v>43404</c:v>
                </c:pt>
                <c:pt idx="1400">
                  <c:v>43405</c:v>
                </c:pt>
                <c:pt idx="1401">
                  <c:v>43406</c:v>
                </c:pt>
                <c:pt idx="1402">
                  <c:v>43407</c:v>
                </c:pt>
                <c:pt idx="1403">
                  <c:v>43408</c:v>
                </c:pt>
                <c:pt idx="1404">
                  <c:v>43409</c:v>
                </c:pt>
                <c:pt idx="1405">
                  <c:v>43410</c:v>
                </c:pt>
                <c:pt idx="1406">
                  <c:v>43411</c:v>
                </c:pt>
                <c:pt idx="1407">
                  <c:v>43412</c:v>
                </c:pt>
                <c:pt idx="1408">
                  <c:v>43413</c:v>
                </c:pt>
                <c:pt idx="1409">
                  <c:v>43414</c:v>
                </c:pt>
                <c:pt idx="1410">
                  <c:v>43415</c:v>
                </c:pt>
                <c:pt idx="1411">
                  <c:v>43416</c:v>
                </c:pt>
                <c:pt idx="1412">
                  <c:v>43417</c:v>
                </c:pt>
                <c:pt idx="1413">
                  <c:v>43418</c:v>
                </c:pt>
                <c:pt idx="1414">
                  <c:v>43419</c:v>
                </c:pt>
                <c:pt idx="1415">
                  <c:v>43420</c:v>
                </c:pt>
                <c:pt idx="1416">
                  <c:v>43421</c:v>
                </c:pt>
                <c:pt idx="1417">
                  <c:v>43422</c:v>
                </c:pt>
                <c:pt idx="1418">
                  <c:v>43423</c:v>
                </c:pt>
                <c:pt idx="1419">
                  <c:v>43424</c:v>
                </c:pt>
                <c:pt idx="1420">
                  <c:v>43425</c:v>
                </c:pt>
                <c:pt idx="1421">
                  <c:v>43426</c:v>
                </c:pt>
                <c:pt idx="1422">
                  <c:v>43427</c:v>
                </c:pt>
                <c:pt idx="1423">
                  <c:v>43428</c:v>
                </c:pt>
                <c:pt idx="1424">
                  <c:v>43429</c:v>
                </c:pt>
                <c:pt idx="1425">
                  <c:v>43430</c:v>
                </c:pt>
                <c:pt idx="1426">
                  <c:v>43431</c:v>
                </c:pt>
                <c:pt idx="1427">
                  <c:v>43432</c:v>
                </c:pt>
                <c:pt idx="1428">
                  <c:v>43433</c:v>
                </c:pt>
                <c:pt idx="1429">
                  <c:v>43434</c:v>
                </c:pt>
                <c:pt idx="1430">
                  <c:v>43435</c:v>
                </c:pt>
                <c:pt idx="1431">
                  <c:v>43436</c:v>
                </c:pt>
                <c:pt idx="1432">
                  <c:v>43437</c:v>
                </c:pt>
                <c:pt idx="1433">
                  <c:v>43438</c:v>
                </c:pt>
                <c:pt idx="1434">
                  <c:v>43439</c:v>
                </c:pt>
                <c:pt idx="1435">
                  <c:v>43440</c:v>
                </c:pt>
                <c:pt idx="1436">
                  <c:v>43441</c:v>
                </c:pt>
                <c:pt idx="1437">
                  <c:v>43442</c:v>
                </c:pt>
                <c:pt idx="1438">
                  <c:v>43443</c:v>
                </c:pt>
                <c:pt idx="1439">
                  <c:v>43444</c:v>
                </c:pt>
                <c:pt idx="1440">
                  <c:v>43445</c:v>
                </c:pt>
                <c:pt idx="1441">
                  <c:v>43446</c:v>
                </c:pt>
                <c:pt idx="1442">
                  <c:v>43447</c:v>
                </c:pt>
                <c:pt idx="1443">
                  <c:v>43448</c:v>
                </c:pt>
                <c:pt idx="1444">
                  <c:v>43449</c:v>
                </c:pt>
                <c:pt idx="1445">
                  <c:v>43450</c:v>
                </c:pt>
                <c:pt idx="1446">
                  <c:v>43451</c:v>
                </c:pt>
                <c:pt idx="1447">
                  <c:v>43452</c:v>
                </c:pt>
                <c:pt idx="1448">
                  <c:v>43453</c:v>
                </c:pt>
                <c:pt idx="1449">
                  <c:v>43454</c:v>
                </c:pt>
                <c:pt idx="1450">
                  <c:v>43455</c:v>
                </c:pt>
                <c:pt idx="1451">
                  <c:v>43456</c:v>
                </c:pt>
                <c:pt idx="1452">
                  <c:v>43457</c:v>
                </c:pt>
                <c:pt idx="1453">
                  <c:v>43458</c:v>
                </c:pt>
                <c:pt idx="1454">
                  <c:v>43459</c:v>
                </c:pt>
                <c:pt idx="1455">
                  <c:v>43460</c:v>
                </c:pt>
                <c:pt idx="1456">
                  <c:v>43461</c:v>
                </c:pt>
                <c:pt idx="1457">
                  <c:v>43462</c:v>
                </c:pt>
                <c:pt idx="1458">
                  <c:v>43463</c:v>
                </c:pt>
                <c:pt idx="1459">
                  <c:v>43464</c:v>
                </c:pt>
                <c:pt idx="1460">
                  <c:v>43465</c:v>
                </c:pt>
                <c:pt idx="1461">
                  <c:v>43466</c:v>
                </c:pt>
                <c:pt idx="1462">
                  <c:v>43467</c:v>
                </c:pt>
                <c:pt idx="1463">
                  <c:v>43468</c:v>
                </c:pt>
                <c:pt idx="1464">
                  <c:v>43469</c:v>
                </c:pt>
                <c:pt idx="1465">
                  <c:v>43470</c:v>
                </c:pt>
                <c:pt idx="1466">
                  <c:v>43471</c:v>
                </c:pt>
                <c:pt idx="1467">
                  <c:v>43472</c:v>
                </c:pt>
                <c:pt idx="1468">
                  <c:v>43473</c:v>
                </c:pt>
                <c:pt idx="1469">
                  <c:v>43474</c:v>
                </c:pt>
                <c:pt idx="1470">
                  <c:v>43475</c:v>
                </c:pt>
                <c:pt idx="1471">
                  <c:v>43476</c:v>
                </c:pt>
                <c:pt idx="1472">
                  <c:v>43477</c:v>
                </c:pt>
                <c:pt idx="1473">
                  <c:v>43478</c:v>
                </c:pt>
                <c:pt idx="1474">
                  <c:v>43479</c:v>
                </c:pt>
                <c:pt idx="1475">
                  <c:v>43480</c:v>
                </c:pt>
                <c:pt idx="1476">
                  <c:v>43481</c:v>
                </c:pt>
                <c:pt idx="1477">
                  <c:v>43482</c:v>
                </c:pt>
                <c:pt idx="1478">
                  <c:v>43483</c:v>
                </c:pt>
                <c:pt idx="1479">
                  <c:v>43484</c:v>
                </c:pt>
                <c:pt idx="1480">
                  <c:v>43485</c:v>
                </c:pt>
                <c:pt idx="1481">
                  <c:v>43486</c:v>
                </c:pt>
                <c:pt idx="1482">
                  <c:v>43487</c:v>
                </c:pt>
                <c:pt idx="1483">
                  <c:v>43488</c:v>
                </c:pt>
                <c:pt idx="1484">
                  <c:v>43489</c:v>
                </c:pt>
                <c:pt idx="1485">
                  <c:v>43490</c:v>
                </c:pt>
                <c:pt idx="1486">
                  <c:v>43491</c:v>
                </c:pt>
                <c:pt idx="1487">
                  <c:v>43492</c:v>
                </c:pt>
                <c:pt idx="1488">
                  <c:v>43493</c:v>
                </c:pt>
                <c:pt idx="1489">
                  <c:v>43494</c:v>
                </c:pt>
                <c:pt idx="1490">
                  <c:v>43495</c:v>
                </c:pt>
                <c:pt idx="1491">
                  <c:v>43496</c:v>
                </c:pt>
                <c:pt idx="1492">
                  <c:v>43497</c:v>
                </c:pt>
                <c:pt idx="1493">
                  <c:v>43498</c:v>
                </c:pt>
                <c:pt idx="1494">
                  <c:v>43499</c:v>
                </c:pt>
                <c:pt idx="1495">
                  <c:v>43500</c:v>
                </c:pt>
                <c:pt idx="1496">
                  <c:v>43501</c:v>
                </c:pt>
                <c:pt idx="1497">
                  <c:v>43502</c:v>
                </c:pt>
                <c:pt idx="1498">
                  <c:v>43503</c:v>
                </c:pt>
                <c:pt idx="1499">
                  <c:v>43504</c:v>
                </c:pt>
                <c:pt idx="1500">
                  <c:v>43505</c:v>
                </c:pt>
                <c:pt idx="1501">
                  <c:v>43506</c:v>
                </c:pt>
                <c:pt idx="1502">
                  <c:v>43507</c:v>
                </c:pt>
                <c:pt idx="1503">
                  <c:v>43508</c:v>
                </c:pt>
                <c:pt idx="1504">
                  <c:v>43509</c:v>
                </c:pt>
                <c:pt idx="1505">
                  <c:v>43510</c:v>
                </c:pt>
                <c:pt idx="1506">
                  <c:v>43511</c:v>
                </c:pt>
                <c:pt idx="1507">
                  <c:v>43512</c:v>
                </c:pt>
                <c:pt idx="1508">
                  <c:v>43513</c:v>
                </c:pt>
                <c:pt idx="1509">
                  <c:v>43514</c:v>
                </c:pt>
                <c:pt idx="1510">
                  <c:v>43515</c:v>
                </c:pt>
                <c:pt idx="1511">
                  <c:v>43516</c:v>
                </c:pt>
                <c:pt idx="1512">
                  <c:v>43517</c:v>
                </c:pt>
                <c:pt idx="1513">
                  <c:v>43518</c:v>
                </c:pt>
                <c:pt idx="1514">
                  <c:v>43519</c:v>
                </c:pt>
                <c:pt idx="1515">
                  <c:v>43520</c:v>
                </c:pt>
                <c:pt idx="1516">
                  <c:v>43521</c:v>
                </c:pt>
                <c:pt idx="1517">
                  <c:v>43522</c:v>
                </c:pt>
                <c:pt idx="1518">
                  <c:v>43523</c:v>
                </c:pt>
                <c:pt idx="1519">
                  <c:v>43524</c:v>
                </c:pt>
                <c:pt idx="1520">
                  <c:v>43525</c:v>
                </c:pt>
                <c:pt idx="1521">
                  <c:v>43526</c:v>
                </c:pt>
                <c:pt idx="1522">
                  <c:v>43527</c:v>
                </c:pt>
                <c:pt idx="1523">
                  <c:v>43528</c:v>
                </c:pt>
                <c:pt idx="1524">
                  <c:v>43529</c:v>
                </c:pt>
                <c:pt idx="1525">
                  <c:v>43530</c:v>
                </c:pt>
                <c:pt idx="1526">
                  <c:v>43531</c:v>
                </c:pt>
                <c:pt idx="1527">
                  <c:v>43532</c:v>
                </c:pt>
                <c:pt idx="1528">
                  <c:v>43533</c:v>
                </c:pt>
                <c:pt idx="1529">
                  <c:v>43534</c:v>
                </c:pt>
                <c:pt idx="1530">
                  <c:v>43535</c:v>
                </c:pt>
                <c:pt idx="1531">
                  <c:v>43536</c:v>
                </c:pt>
                <c:pt idx="1532">
                  <c:v>43537</c:v>
                </c:pt>
                <c:pt idx="1533">
                  <c:v>43538</c:v>
                </c:pt>
                <c:pt idx="1534">
                  <c:v>43539</c:v>
                </c:pt>
                <c:pt idx="1535">
                  <c:v>43540</c:v>
                </c:pt>
                <c:pt idx="1536">
                  <c:v>43541</c:v>
                </c:pt>
                <c:pt idx="1537">
                  <c:v>43542</c:v>
                </c:pt>
                <c:pt idx="1538">
                  <c:v>43543</c:v>
                </c:pt>
                <c:pt idx="1539">
                  <c:v>43544</c:v>
                </c:pt>
                <c:pt idx="1540">
                  <c:v>43545</c:v>
                </c:pt>
                <c:pt idx="1541">
                  <c:v>43546</c:v>
                </c:pt>
                <c:pt idx="1542">
                  <c:v>43547</c:v>
                </c:pt>
                <c:pt idx="1543">
                  <c:v>43548</c:v>
                </c:pt>
                <c:pt idx="1544">
                  <c:v>43549</c:v>
                </c:pt>
                <c:pt idx="1545">
                  <c:v>43550</c:v>
                </c:pt>
                <c:pt idx="1546">
                  <c:v>43551</c:v>
                </c:pt>
                <c:pt idx="1547">
                  <c:v>43552</c:v>
                </c:pt>
                <c:pt idx="1548">
                  <c:v>43553</c:v>
                </c:pt>
                <c:pt idx="1549">
                  <c:v>43554</c:v>
                </c:pt>
                <c:pt idx="1550">
                  <c:v>43555</c:v>
                </c:pt>
                <c:pt idx="1551">
                  <c:v>43556</c:v>
                </c:pt>
                <c:pt idx="1552">
                  <c:v>43557</c:v>
                </c:pt>
                <c:pt idx="1553">
                  <c:v>43558</c:v>
                </c:pt>
                <c:pt idx="1554">
                  <c:v>43559</c:v>
                </c:pt>
                <c:pt idx="1555">
                  <c:v>43560</c:v>
                </c:pt>
                <c:pt idx="1556">
                  <c:v>43561</c:v>
                </c:pt>
                <c:pt idx="1557">
                  <c:v>43562</c:v>
                </c:pt>
                <c:pt idx="1558">
                  <c:v>43563</c:v>
                </c:pt>
                <c:pt idx="1559">
                  <c:v>43564</c:v>
                </c:pt>
                <c:pt idx="1560">
                  <c:v>43565</c:v>
                </c:pt>
                <c:pt idx="1561">
                  <c:v>43566</c:v>
                </c:pt>
                <c:pt idx="1562">
                  <c:v>43567</c:v>
                </c:pt>
                <c:pt idx="1563">
                  <c:v>43568</c:v>
                </c:pt>
                <c:pt idx="1564">
                  <c:v>43569</c:v>
                </c:pt>
                <c:pt idx="1565">
                  <c:v>43570</c:v>
                </c:pt>
                <c:pt idx="1566">
                  <c:v>43571</c:v>
                </c:pt>
                <c:pt idx="1567">
                  <c:v>43572</c:v>
                </c:pt>
                <c:pt idx="1568">
                  <c:v>43573</c:v>
                </c:pt>
                <c:pt idx="1569">
                  <c:v>43574</c:v>
                </c:pt>
                <c:pt idx="1570">
                  <c:v>43575</c:v>
                </c:pt>
                <c:pt idx="1571">
                  <c:v>43576</c:v>
                </c:pt>
                <c:pt idx="1572">
                  <c:v>43577</c:v>
                </c:pt>
                <c:pt idx="1573">
                  <c:v>43578</c:v>
                </c:pt>
                <c:pt idx="1574">
                  <c:v>43579</c:v>
                </c:pt>
                <c:pt idx="1575">
                  <c:v>43580</c:v>
                </c:pt>
                <c:pt idx="1576">
                  <c:v>43581</c:v>
                </c:pt>
                <c:pt idx="1577">
                  <c:v>43582</c:v>
                </c:pt>
                <c:pt idx="1578">
                  <c:v>43583</c:v>
                </c:pt>
                <c:pt idx="1579">
                  <c:v>43584</c:v>
                </c:pt>
                <c:pt idx="1580">
                  <c:v>43585</c:v>
                </c:pt>
                <c:pt idx="1581">
                  <c:v>43586</c:v>
                </c:pt>
                <c:pt idx="1582">
                  <c:v>43587</c:v>
                </c:pt>
                <c:pt idx="1583">
                  <c:v>43588</c:v>
                </c:pt>
                <c:pt idx="1584">
                  <c:v>43589</c:v>
                </c:pt>
                <c:pt idx="1585">
                  <c:v>43590</c:v>
                </c:pt>
                <c:pt idx="1586">
                  <c:v>43591</c:v>
                </c:pt>
                <c:pt idx="1587">
                  <c:v>43592</c:v>
                </c:pt>
                <c:pt idx="1588">
                  <c:v>43593</c:v>
                </c:pt>
                <c:pt idx="1589">
                  <c:v>43594</c:v>
                </c:pt>
                <c:pt idx="1590">
                  <c:v>43595</c:v>
                </c:pt>
                <c:pt idx="1591">
                  <c:v>43596</c:v>
                </c:pt>
                <c:pt idx="1592">
                  <c:v>43597</c:v>
                </c:pt>
                <c:pt idx="1593">
                  <c:v>43598</c:v>
                </c:pt>
                <c:pt idx="1594">
                  <c:v>43599</c:v>
                </c:pt>
                <c:pt idx="1595">
                  <c:v>43600</c:v>
                </c:pt>
                <c:pt idx="1596">
                  <c:v>43601</c:v>
                </c:pt>
                <c:pt idx="1597">
                  <c:v>43602</c:v>
                </c:pt>
                <c:pt idx="1598">
                  <c:v>43603</c:v>
                </c:pt>
                <c:pt idx="1599">
                  <c:v>43604</c:v>
                </c:pt>
                <c:pt idx="1600">
                  <c:v>43605</c:v>
                </c:pt>
                <c:pt idx="1601">
                  <c:v>43606</c:v>
                </c:pt>
                <c:pt idx="1602">
                  <c:v>43607</c:v>
                </c:pt>
                <c:pt idx="1603">
                  <c:v>43608</c:v>
                </c:pt>
                <c:pt idx="1604">
                  <c:v>43609</c:v>
                </c:pt>
                <c:pt idx="1605">
                  <c:v>43610</c:v>
                </c:pt>
                <c:pt idx="1606">
                  <c:v>43611</c:v>
                </c:pt>
                <c:pt idx="1607">
                  <c:v>43612</c:v>
                </c:pt>
                <c:pt idx="1608">
                  <c:v>43613</c:v>
                </c:pt>
                <c:pt idx="1609">
                  <c:v>43614</c:v>
                </c:pt>
                <c:pt idx="1610">
                  <c:v>43615</c:v>
                </c:pt>
                <c:pt idx="1611">
                  <c:v>43616</c:v>
                </c:pt>
                <c:pt idx="1612">
                  <c:v>43617</c:v>
                </c:pt>
                <c:pt idx="1613">
                  <c:v>43618</c:v>
                </c:pt>
                <c:pt idx="1614">
                  <c:v>43619</c:v>
                </c:pt>
                <c:pt idx="1615">
                  <c:v>43620</c:v>
                </c:pt>
                <c:pt idx="1616">
                  <c:v>43621</c:v>
                </c:pt>
                <c:pt idx="1617">
                  <c:v>43622</c:v>
                </c:pt>
                <c:pt idx="1618">
                  <c:v>43623</c:v>
                </c:pt>
                <c:pt idx="1619">
                  <c:v>43624</c:v>
                </c:pt>
                <c:pt idx="1620">
                  <c:v>43625</c:v>
                </c:pt>
                <c:pt idx="1621">
                  <c:v>43626</c:v>
                </c:pt>
                <c:pt idx="1622">
                  <c:v>43627</c:v>
                </c:pt>
                <c:pt idx="1623">
                  <c:v>43628</c:v>
                </c:pt>
                <c:pt idx="1624">
                  <c:v>43629</c:v>
                </c:pt>
                <c:pt idx="1625">
                  <c:v>43630</c:v>
                </c:pt>
                <c:pt idx="1626">
                  <c:v>43631</c:v>
                </c:pt>
                <c:pt idx="1627">
                  <c:v>43632</c:v>
                </c:pt>
                <c:pt idx="1628">
                  <c:v>43633</c:v>
                </c:pt>
                <c:pt idx="1629">
                  <c:v>43634</c:v>
                </c:pt>
                <c:pt idx="1630">
                  <c:v>43635</c:v>
                </c:pt>
                <c:pt idx="1631">
                  <c:v>43636</c:v>
                </c:pt>
                <c:pt idx="1632">
                  <c:v>43637</c:v>
                </c:pt>
                <c:pt idx="1633">
                  <c:v>43638</c:v>
                </c:pt>
                <c:pt idx="1634">
                  <c:v>43639</c:v>
                </c:pt>
                <c:pt idx="1635">
                  <c:v>43640</c:v>
                </c:pt>
                <c:pt idx="1636">
                  <c:v>43641</c:v>
                </c:pt>
                <c:pt idx="1637">
                  <c:v>43642</c:v>
                </c:pt>
                <c:pt idx="1638">
                  <c:v>43643</c:v>
                </c:pt>
                <c:pt idx="1639">
                  <c:v>43644</c:v>
                </c:pt>
                <c:pt idx="1640">
                  <c:v>43645</c:v>
                </c:pt>
                <c:pt idx="1641">
                  <c:v>43646</c:v>
                </c:pt>
                <c:pt idx="1642">
                  <c:v>43647</c:v>
                </c:pt>
                <c:pt idx="1643">
                  <c:v>43648</c:v>
                </c:pt>
                <c:pt idx="1644">
                  <c:v>43649</c:v>
                </c:pt>
                <c:pt idx="1645">
                  <c:v>43650</c:v>
                </c:pt>
                <c:pt idx="1646">
                  <c:v>43651</c:v>
                </c:pt>
                <c:pt idx="1647">
                  <c:v>43652</c:v>
                </c:pt>
                <c:pt idx="1648">
                  <c:v>43653</c:v>
                </c:pt>
                <c:pt idx="1649">
                  <c:v>43654</c:v>
                </c:pt>
                <c:pt idx="1650">
                  <c:v>43655</c:v>
                </c:pt>
                <c:pt idx="1651">
                  <c:v>43656</c:v>
                </c:pt>
                <c:pt idx="1652">
                  <c:v>43657</c:v>
                </c:pt>
                <c:pt idx="1653">
                  <c:v>43658</c:v>
                </c:pt>
                <c:pt idx="1654">
                  <c:v>43659</c:v>
                </c:pt>
                <c:pt idx="1655">
                  <c:v>43660</c:v>
                </c:pt>
                <c:pt idx="1656">
                  <c:v>43661</c:v>
                </c:pt>
                <c:pt idx="1657">
                  <c:v>43662</c:v>
                </c:pt>
                <c:pt idx="1658">
                  <c:v>43663</c:v>
                </c:pt>
                <c:pt idx="1659">
                  <c:v>43664</c:v>
                </c:pt>
                <c:pt idx="1660">
                  <c:v>43665</c:v>
                </c:pt>
                <c:pt idx="1661">
                  <c:v>43666</c:v>
                </c:pt>
                <c:pt idx="1662">
                  <c:v>43667</c:v>
                </c:pt>
                <c:pt idx="1663">
                  <c:v>43668</c:v>
                </c:pt>
                <c:pt idx="1664">
                  <c:v>43669</c:v>
                </c:pt>
                <c:pt idx="1665">
                  <c:v>43670</c:v>
                </c:pt>
                <c:pt idx="1666">
                  <c:v>43671</c:v>
                </c:pt>
                <c:pt idx="1667">
                  <c:v>43672</c:v>
                </c:pt>
                <c:pt idx="1668">
                  <c:v>43673</c:v>
                </c:pt>
                <c:pt idx="1669">
                  <c:v>43674</c:v>
                </c:pt>
                <c:pt idx="1670">
                  <c:v>43675</c:v>
                </c:pt>
                <c:pt idx="1671">
                  <c:v>43676</c:v>
                </c:pt>
                <c:pt idx="1672">
                  <c:v>43677</c:v>
                </c:pt>
                <c:pt idx="1673">
                  <c:v>43678</c:v>
                </c:pt>
                <c:pt idx="1674">
                  <c:v>43679</c:v>
                </c:pt>
                <c:pt idx="1675">
                  <c:v>43680</c:v>
                </c:pt>
                <c:pt idx="1676">
                  <c:v>43681</c:v>
                </c:pt>
                <c:pt idx="1677">
                  <c:v>43682</c:v>
                </c:pt>
                <c:pt idx="1678">
                  <c:v>43683</c:v>
                </c:pt>
                <c:pt idx="1679">
                  <c:v>43684</c:v>
                </c:pt>
                <c:pt idx="1680">
                  <c:v>43685</c:v>
                </c:pt>
                <c:pt idx="1681">
                  <c:v>43686</c:v>
                </c:pt>
                <c:pt idx="1682">
                  <c:v>43687</c:v>
                </c:pt>
                <c:pt idx="1683">
                  <c:v>43688</c:v>
                </c:pt>
                <c:pt idx="1684">
                  <c:v>43689</c:v>
                </c:pt>
                <c:pt idx="1685">
                  <c:v>43690</c:v>
                </c:pt>
                <c:pt idx="1686">
                  <c:v>43691</c:v>
                </c:pt>
                <c:pt idx="1687">
                  <c:v>43692</c:v>
                </c:pt>
                <c:pt idx="1688">
                  <c:v>43693</c:v>
                </c:pt>
                <c:pt idx="1689">
                  <c:v>43694</c:v>
                </c:pt>
                <c:pt idx="1690">
                  <c:v>43695</c:v>
                </c:pt>
                <c:pt idx="1691">
                  <c:v>43696</c:v>
                </c:pt>
                <c:pt idx="1692">
                  <c:v>43697</c:v>
                </c:pt>
                <c:pt idx="1693">
                  <c:v>43698</c:v>
                </c:pt>
                <c:pt idx="1694">
                  <c:v>43699</c:v>
                </c:pt>
                <c:pt idx="1695">
                  <c:v>43700</c:v>
                </c:pt>
                <c:pt idx="1696">
                  <c:v>43701</c:v>
                </c:pt>
                <c:pt idx="1697">
                  <c:v>43702</c:v>
                </c:pt>
                <c:pt idx="1698">
                  <c:v>43703</c:v>
                </c:pt>
                <c:pt idx="1699">
                  <c:v>43704</c:v>
                </c:pt>
                <c:pt idx="1700">
                  <c:v>43705</c:v>
                </c:pt>
                <c:pt idx="1701">
                  <c:v>43706</c:v>
                </c:pt>
                <c:pt idx="1702">
                  <c:v>43707</c:v>
                </c:pt>
                <c:pt idx="1703">
                  <c:v>43708</c:v>
                </c:pt>
                <c:pt idx="1704">
                  <c:v>43709</c:v>
                </c:pt>
                <c:pt idx="1705">
                  <c:v>43710</c:v>
                </c:pt>
                <c:pt idx="1706">
                  <c:v>43711</c:v>
                </c:pt>
                <c:pt idx="1707">
                  <c:v>43712</c:v>
                </c:pt>
                <c:pt idx="1708">
                  <c:v>43713</c:v>
                </c:pt>
                <c:pt idx="1709">
                  <c:v>43714</c:v>
                </c:pt>
                <c:pt idx="1710">
                  <c:v>43715</c:v>
                </c:pt>
                <c:pt idx="1711">
                  <c:v>43716</c:v>
                </c:pt>
                <c:pt idx="1712">
                  <c:v>43717</c:v>
                </c:pt>
                <c:pt idx="1713">
                  <c:v>43718</c:v>
                </c:pt>
                <c:pt idx="1714">
                  <c:v>43719</c:v>
                </c:pt>
                <c:pt idx="1715">
                  <c:v>43720</c:v>
                </c:pt>
                <c:pt idx="1716">
                  <c:v>43721</c:v>
                </c:pt>
                <c:pt idx="1717">
                  <c:v>43722</c:v>
                </c:pt>
                <c:pt idx="1718">
                  <c:v>43723</c:v>
                </c:pt>
                <c:pt idx="1719">
                  <c:v>43724</c:v>
                </c:pt>
                <c:pt idx="1720">
                  <c:v>43725</c:v>
                </c:pt>
                <c:pt idx="1721">
                  <c:v>43726</c:v>
                </c:pt>
                <c:pt idx="1722">
                  <c:v>43727</c:v>
                </c:pt>
                <c:pt idx="1723">
                  <c:v>43728</c:v>
                </c:pt>
                <c:pt idx="1724">
                  <c:v>43729</c:v>
                </c:pt>
                <c:pt idx="1725">
                  <c:v>43730</c:v>
                </c:pt>
                <c:pt idx="1726">
                  <c:v>43731</c:v>
                </c:pt>
                <c:pt idx="1727">
                  <c:v>43732</c:v>
                </c:pt>
                <c:pt idx="1728">
                  <c:v>43733</c:v>
                </c:pt>
                <c:pt idx="1729">
                  <c:v>43734</c:v>
                </c:pt>
                <c:pt idx="1730">
                  <c:v>43735</c:v>
                </c:pt>
                <c:pt idx="1731">
                  <c:v>43736</c:v>
                </c:pt>
                <c:pt idx="1732">
                  <c:v>43737</c:v>
                </c:pt>
                <c:pt idx="1733">
                  <c:v>43738</c:v>
                </c:pt>
                <c:pt idx="1734">
                  <c:v>43739</c:v>
                </c:pt>
                <c:pt idx="1735">
                  <c:v>43740</c:v>
                </c:pt>
                <c:pt idx="1736">
                  <c:v>43741</c:v>
                </c:pt>
                <c:pt idx="1737">
                  <c:v>43742</c:v>
                </c:pt>
                <c:pt idx="1738">
                  <c:v>43743</c:v>
                </c:pt>
                <c:pt idx="1739">
                  <c:v>43744</c:v>
                </c:pt>
                <c:pt idx="1740">
                  <c:v>43745</c:v>
                </c:pt>
                <c:pt idx="1741">
                  <c:v>43746</c:v>
                </c:pt>
                <c:pt idx="1742">
                  <c:v>43747</c:v>
                </c:pt>
                <c:pt idx="1743">
                  <c:v>43748</c:v>
                </c:pt>
                <c:pt idx="1744">
                  <c:v>43749</c:v>
                </c:pt>
                <c:pt idx="1745">
                  <c:v>43750</c:v>
                </c:pt>
                <c:pt idx="1746">
                  <c:v>43751</c:v>
                </c:pt>
                <c:pt idx="1747">
                  <c:v>43752</c:v>
                </c:pt>
                <c:pt idx="1748">
                  <c:v>43753</c:v>
                </c:pt>
                <c:pt idx="1749">
                  <c:v>43754</c:v>
                </c:pt>
                <c:pt idx="1750">
                  <c:v>43755</c:v>
                </c:pt>
                <c:pt idx="1751">
                  <c:v>43756</c:v>
                </c:pt>
                <c:pt idx="1752">
                  <c:v>43757</c:v>
                </c:pt>
                <c:pt idx="1753">
                  <c:v>43758</c:v>
                </c:pt>
                <c:pt idx="1754">
                  <c:v>43759</c:v>
                </c:pt>
                <c:pt idx="1755">
                  <c:v>43760</c:v>
                </c:pt>
                <c:pt idx="1756">
                  <c:v>43761</c:v>
                </c:pt>
                <c:pt idx="1757">
                  <c:v>43762</c:v>
                </c:pt>
                <c:pt idx="1758">
                  <c:v>43763</c:v>
                </c:pt>
                <c:pt idx="1759">
                  <c:v>43764</c:v>
                </c:pt>
                <c:pt idx="1760">
                  <c:v>43765</c:v>
                </c:pt>
                <c:pt idx="1761">
                  <c:v>43766</c:v>
                </c:pt>
                <c:pt idx="1762">
                  <c:v>43767</c:v>
                </c:pt>
                <c:pt idx="1763">
                  <c:v>43768</c:v>
                </c:pt>
                <c:pt idx="1764">
                  <c:v>43769</c:v>
                </c:pt>
                <c:pt idx="1765">
                  <c:v>43770</c:v>
                </c:pt>
                <c:pt idx="1766">
                  <c:v>43771</c:v>
                </c:pt>
                <c:pt idx="1767">
                  <c:v>43772</c:v>
                </c:pt>
                <c:pt idx="1768">
                  <c:v>43773</c:v>
                </c:pt>
                <c:pt idx="1769">
                  <c:v>43774</c:v>
                </c:pt>
                <c:pt idx="1770">
                  <c:v>43775</c:v>
                </c:pt>
                <c:pt idx="1771">
                  <c:v>43776</c:v>
                </c:pt>
                <c:pt idx="1772">
                  <c:v>43777</c:v>
                </c:pt>
                <c:pt idx="1773">
                  <c:v>43778</c:v>
                </c:pt>
                <c:pt idx="1774">
                  <c:v>43779</c:v>
                </c:pt>
                <c:pt idx="1775">
                  <c:v>43780</c:v>
                </c:pt>
                <c:pt idx="1776">
                  <c:v>43781</c:v>
                </c:pt>
                <c:pt idx="1777">
                  <c:v>43782</c:v>
                </c:pt>
                <c:pt idx="1778">
                  <c:v>43783</c:v>
                </c:pt>
                <c:pt idx="1779">
                  <c:v>43784</c:v>
                </c:pt>
                <c:pt idx="1780">
                  <c:v>43785</c:v>
                </c:pt>
                <c:pt idx="1781">
                  <c:v>43786</c:v>
                </c:pt>
                <c:pt idx="1782">
                  <c:v>43787</c:v>
                </c:pt>
                <c:pt idx="1783">
                  <c:v>43788</c:v>
                </c:pt>
                <c:pt idx="1784">
                  <c:v>43789</c:v>
                </c:pt>
                <c:pt idx="1785">
                  <c:v>43790</c:v>
                </c:pt>
                <c:pt idx="1786">
                  <c:v>43791</c:v>
                </c:pt>
                <c:pt idx="1787">
                  <c:v>43792</c:v>
                </c:pt>
                <c:pt idx="1788">
                  <c:v>43793</c:v>
                </c:pt>
                <c:pt idx="1789">
                  <c:v>43794</c:v>
                </c:pt>
                <c:pt idx="1790">
                  <c:v>43795</c:v>
                </c:pt>
                <c:pt idx="1791">
                  <c:v>43796</c:v>
                </c:pt>
                <c:pt idx="1792">
                  <c:v>43797</c:v>
                </c:pt>
                <c:pt idx="1793">
                  <c:v>43798</c:v>
                </c:pt>
                <c:pt idx="1794">
                  <c:v>43799</c:v>
                </c:pt>
                <c:pt idx="1795">
                  <c:v>43800</c:v>
                </c:pt>
                <c:pt idx="1796">
                  <c:v>43801</c:v>
                </c:pt>
                <c:pt idx="1797">
                  <c:v>43802</c:v>
                </c:pt>
                <c:pt idx="1798">
                  <c:v>43803</c:v>
                </c:pt>
                <c:pt idx="1799">
                  <c:v>43804</c:v>
                </c:pt>
                <c:pt idx="1800">
                  <c:v>43805</c:v>
                </c:pt>
                <c:pt idx="1801">
                  <c:v>43806</c:v>
                </c:pt>
                <c:pt idx="1802">
                  <c:v>43807</c:v>
                </c:pt>
                <c:pt idx="1803">
                  <c:v>43808</c:v>
                </c:pt>
                <c:pt idx="1804">
                  <c:v>43809</c:v>
                </c:pt>
                <c:pt idx="1805">
                  <c:v>43810</c:v>
                </c:pt>
                <c:pt idx="1806">
                  <c:v>43811</c:v>
                </c:pt>
                <c:pt idx="1807">
                  <c:v>43812</c:v>
                </c:pt>
                <c:pt idx="1808">
                  <c:v>43813</c:v>
                </c:pt>
                <c:pt idx="1809">
                  <c:v>43814</c:v>
                </c:pt>
                <c:pt idx="1810">
                  <c:v>43815</c:v>
                </c:pt>
                <c:pt idx="1811">
                  <c:v>43816</c:v>
                </c:pt>
                <c:pt idx="1812">
                  <c:v>43817</c:v>
                </c:pt>
                <c:pt idx="1813">
                  <c:v>43818</c:v>
                </c:pt>
                <c:pt idx="1814">
                  <c:v>43819</c:v>
                </c:pt>
                <c:pt idx="1815">
                  <c:v>43820</c:v>
                </c:pt>
                <c:pt idx="1816">
                  <c:v>43821</c:v>
                </c:pt>
                <c:pt idx="1817">
                  <c:v>43822</c:v>
                </c:pt>
                <c:pt idx="1818">
                  <c:v>43823</c:v>
                </c:pt>
                <c:pt idx="1819">
                  <c:v>43824</c:v>
                </c:pt>
                <c:pt idx="1820">
                  <c:v>43825</c:v>
                </c:pt>
                <c:pt idx="1821">
                  <c:v>43826</c:v>
                </c:pt>
                <c:pt idx="1822">
                  <c:v>43827</c:v>
                </c:pt>
                <c:pt idx="1823">
                  <c:v>43828</c:v>
                </c:pt>
                <c:pt idx="1824">
                  <c:v>43829</c:v>
                </c:pt>
                <c:pt idx="1825">
                  <c:v>43830</c:v>
                </c:pt>
                <c:pt idx="1826">
                  <c:v>43831</c:v>
                </c:pt>
                <c:pt idx="1827">
                  <c:v>43832</c:v>
                </c:pt>
                <c:pt idx="1828">
                  <c:v>43833</c:v>
                </c:pt>
                <c:pt idx="1829">
                  <c:v>43834</c:v>
                </c:pt>
                <c:pt idx="1830">
                  <c:v>43835</c:v>
                </c:pt>
                <c:pt idx="1831">
                  <c:v>43836</c:v>
                </c:pt>
                <c:pt idx="1832">
                  <c:v>43837</c:v>
                </c:pt>
                <c:pt idx="1833">
                  <c:v>43838</c:v>
                </c:pt>
                <c:pt idx="1834">
                  <c:v>43839</c:v>
                </c:pt>
                <c:pt idx="1835">
                  <c:v>43840</c:v>
                </c:pt>
                <c:pt idx="1836">
                  <c:v>43841</c:v>
                </c:pt>
                <c:pt idx="1837">
                  <c:v>43842</c:v>
                </c:pt>
                <c:pt idx="1838">
                  <c:v>43843</c:v>
                </c:pt>
                <c:pt idx="1839">
                  <c:v>43844</c:v>
                </c:pt>
                <c:pt idx="1840">
                  <c:v>43845</c:v>
                </c:pt>
                <c:pt idx="1841">
                  <c:v>43846</c:v>
                </c:pt>
                <c:pt idx="1842">
                  <c:v>43847</c:v>
                </c:pt>
                <c:pt idx="1843">
                  <c:v>43848</c:v>
                </c:pt>
                <c:pt idx="1844">
                  <c:v>43849</c:v>
                </c:pt>
                <c:pt idx="1845">
                  <c:v>43850</c:v>
                </c:pt>
                <c:pt idx="1846">
                  <c:v>43851</c:v>
                </c:pt>
                <c:pt idx="1847">
                  <c:v>43852</c:v>
                </c:pt>
                <c:pt idx="1848">
                  <c:v>43853</c:v>
                </c:pt>
                <c:pt idx="1849">
                  <c:v>43854</c:v>
                </c:pt>
                <c:pt idx="1850">
                  <c:v>43855</c:v>
                </c:pt>
                <c:pt idx="1851">
                  <c:v>43856</c:v>
                </c:pt>
                <c:pt idx="1852">
                  <c:v>43857</c:v>
                </c:pt>
                <c:pt idx="1853">
                  <c:v>43858</c:v>
                </c:pt>
                <c:pt idx="1854">
                  <c:v>43859</c:v>
                </c:pt>
                <c:pt idx="1855">
                  <c:v>43860</c:v>
                </c:pt>
                <c:pt idx="1856">
                  <c:v>43861</c:v>
                </c:pt>
                <c:pt idx="1857">
                  <c:v>43862</c:v>
                </c:pt>
                <c:pt idx="1858">
                  <c:v>43863</c:v>
                </c:pt>
                <c:pt idx="1859">
                  <c:v>43864</c:v>
                </c:pt>
                <c:pt idx="1860">
                  <c:v>43865</c:v>
                </c:pt>
                <c:pt idx="1861">
                  <c:v>43866</c:v>
                </c:pt>
                <c:pt idx="1862">
                  <c:v>43867</c:v>
                </c:pt>
                <c:pt idx="1863">
                  <c:v>43868</c:v>
                </c:pt>
                <c:pt idx="1864">
                  <c:v>43869</c:v>
                </c:pt>
                <c:pt idx="1865">
                  <c:v>43870</c:v>
                </c:pt>
                <c:pt idx="1866">
                  <c:v>43871</c:v>
                </c:pt>
                <c:pt idx="1867">
                  <c:v>43872</c:v>
                </c:pt>
                <c:pt idx="1868">
                  <c:v>43873</c:v>
                </c:pt>
                <c:pt idx="1869">
                  <c:v>43874</c:v>
                </c:pt>
                <c:pt idx="1870">
                  <c:v>43875</c:v>
                </c:pt>
                <c:pt idx="1871">
                  <c:v>43876</c:v>
                </c:pt>
                <c:pt idx="1872">
                  <c:v>43877</c:v>
                </c:pt>
                <c:pt idx="1873">
                  <c:v>43878</c:v>
                </c:pt>
                <c:pt idx="1874">
                  <c:v>43879</c:v>
                </c:pt>
                <c:pt idx="1875">
                  <c:v>43880</c:v>
                </c:pt>
                <c:pt idx="1876">
                  <c:v>43881</c:v>
                </c:pt>
                <c:pt idx="1877">
                  <c:v>43882</c:v>
                </c:pt>
                <c:pt idx="1878">
                  <c:v>43883</c:v>
                </c:pt>
                <c:pt idx="1879">
                  <c:v>43884</c:v>
                </c:pt>
                <c:pt idx="1880">
                  <c:v>43885</c:v>
                </c:pt>
                <c:pt idx="1881">
                  <c:v>43886</c:v>
                </c:pt>
                <c:pt idx="1882">
                  <c:v>43887</c:v>
                </c:pt>
                <c:pt idx="1883">
                  <c:v>43888</c:v>
                </c:pt>
                <c:pt idx="1884">
                  <c:v>43889</c:v>
                </c:pt>
                <c:pt idx="1885">
                  <c:v>43890</c:v>
                </c:pt>
                <c:pt idx="1886">
                  <c:v>43891</c:v>
                </c:pt>
                <c:pt idx="1887">
                  <c:v>43892</c:v>
                </c:pt>
                <c:pt idx="1888">
                  <c:v>43893</c:v>
                </c:pt>
                <c:pt idx="1889">
                  <c:v>43894</c:v>
                </c:pt>
                <c:pt idx="1890">
                  <c:v>43895</c:v>
                </c:pt>
                <c:pt idx="1891">
                  <c:v>43896</c:v>
                </c:pt>
                <c:pt idx="1892">
                  <c:v>43897</c:v>
                </c:pt>
                <c:pt idx="1893">
                  <c:v>43898</c:v>
                </c:pt>
                <c:pt idx="1894">
                  <c:v>43899</c:v>
                </c:pt>
                <c:pt idx="1895">
                  <c:v>43900</c:v>
                </c:pt>
                <c:pt idx="1896">
                  <c:v>43901</c:v>
                </c:pt>
                <c:pt idx="1897">
                  <c:v>43902</c:v>
                </c:pt>
                <c:pt idx="1898">
                  <c:v>43903</c:v>
                </c:pt>
                <c:pt idx="1899">
                  <c:v>43904</c:v>
                </c:pt>
                <c:pt idx="1900">
                  <c:v>43905</c:v>
                </c:pt>
                <c:pt idx="1901">
                  <c:v>43906</c:v>
                </c:pt>
                <c:pt idx="1902">
                  <c:v>43907</c:v>
                </c:pt>
                <c:pt idx="1903">
                  <c:v>43908</c:v>
                </c:pt>
                <c:pt idx="1904">
                  <c:v>43909</c:v>
                </c:pt>
                <c:pt idx="1905">
                  <c:v>43910</c:v>
                </c:pt>
                <c:pt idx="1906">
                  <c:v>43911</c:v>
                </c:pt>
                <c:pt idx="1907">
                  <c:v>43912</c:v>
                </c:pt>
                <c:pt idx="1908">
                  <c:v>43913</c:v>
                </c:pt>
                <c:pt idx="1909">
                  <c:v>43914</c:v>
                </c:pt>
                <c:pt idx="1910">
                  <c:v>43915</c:v>
                </c:pt>
                <c:pt idx="1911">
                  <c:v>43916</c:v>
                </c:pt>
                <c:pt idx="1912">
                  <c:v>43917</c:v>
                </c:pt>
                <c:pt idx="1913">
                  <c:v>43918</c:v>
                </c:pt>
                <c:pt idx="1914">
                  <c:v>43919</c:v>
                </c:pt>
                <c:pt idx="1915">
                  <c:v>43920</c:v>
                </c:pt>
                <c:pt idx="1916">
                  <c:v>43921</c:v>
                </c:pt>
                <c:pt idx="1917">
                  <c:v>43922</c:v>
                </c:pt>
                <c:pt idx="1918">
                  <c:v>43923</c:v>
                </c:pt>
                <c:pt idx="1919">
                  <c:v>43924</c:v>
                </c:pt>
                <c:pt idx="1920">
                  <c:v>43925</c:v>
                </c:pt>
                <c:pt idx="1921">
                  <c:v>43926</c:v>
                </c:pt>
                <c:pt idx="1922">
                  <c:v>43927</c:v>
                </c:pt>
                <c:pt idx="1923">
                  <c:v>43928</c:v>
                </c:pt>
                <c:pt idx="1924">
                  <c:v>43929</c:v>
                </c:pt>
                <c:pt idx="1925">
                  <c:v>43930</c:v>
                </c:pt>
                <c:pt idx="1926">
                  <c:v>43931</c:v>
                </c:pt>
                <c:pt idx="1927">
                  <c:v>43932</c:v>
                </c:pt>
                <c:pt idx="1928">
                  <c:v>43933</c:v>
                </c:pt>
                <c:pt idx="1929">
                  <c:v>43934</c:v>
                </c:pt>
                <c:pt idx="1930">
                  <c:v>43935</c:v>
                </c:pt>
                <c:pt idx="1931">
                  <c:v>43936</c:v>
                </c:pt>
                <c:pt idx="1932">
                  <c:v>43937</c:v>
                </c:pt>
                <c:pt idx="1933">
                  <c:v>43938</c:v>
                </c:pt>
                <c:pt idx="1934">
                  <c:v>43939</c:v>
                </c:pt>
                <c:pt idx="1935">
                  <c:v>43940</c:v>
                </c:pt>
                <c:pt idx="1936">
                  <c:v>43941</c:v>
                </c:pt>
                <c:pt idx="1937">
                  <c:v>43942</c:v>
                </c:pt>
                <c:pt idx="1938">
                  <c:v>43943</c:v>
                </c:pt>
                <c:pt idx="1939">
                  <c:v>43944</c:v>
                </c:pt>
                <c:pt idx="1940">
                  <c:v>43945</c:v>
                </c:pt>
                <c:pt idx="1941">
                  <c:v>43946</c:v>
                </c:pt>
                <c:pt idx="1942">
                  <c:v>43947</c:v>
                </c:pt>
                <c:pt idx="1943">
                  <c:v>43948</c:v>
                </c:pt>
                <c:pt idx="1944">
                  <c:v>43949</c:v>
                </c:pt>
                <c:pt idx="1945">
                  <c:v>43950</c:v>
                </c:pt>
                <c:pt idx="1946">
                  <c:v>43951</c:v>
                </c:pt>
                <c:pt idx="1947">
                  <c:v>43952</c:v>
                </c:pt>
                <c:pt idx="1948">
                  <c:v>43953</c:v>
                </c:pt>
                <c:pt idx="1949">
                  <c:v>43954</c:v>
                </c:pt>
                <c:pt idx="1950">
                  <c:v>43955</c:v>
                </c:pt>
                <c:pt idx="1951">
                  <c:v>43956</c:v>
                </c:pt>
                <c:pt idx="1952">
                  <c:v>43957</c:v>
                </c:pt>
                <c:pt idx="1953">
                  <c:v>43958</c:v>
                </c:pt>
                <c:pt idx="1954">
                  <c:v>43959</c:v>
                </c:pt>
                <c:pt idx="1955">
                  <c:v>43960</c:v>
                </c:pt>
                <c:pt idx="1956">
                  <c:v>43961</c:v>
                </c:pt>
                <c:pt idx="1957">
                  <c:v>43962</c:v>
                </c:pt>
                <c:pt idx="1958">
                  <c:v>43963</c:v>
                </c:pt>
                <c:pt idx="1959">
                  <c:v>43964</c:v>
                </c:pt>
                <c:pt idx="1960">
                  <c:v>43965</c:v>
                </c:pt>
                <c:pt idx="1961">
                  <c:v>43966</c:v>
                </c:pt>
                <c:pt idx="1962">
                  <c:v>43967</c:v>
                </c:pt>
                <c:pt idx="1963">
                  <c:v>43968</c:v>
                </c:pt>
                <c:pt idx="1964">
                  <c:v>43969</c:v>
                </c:pt>
                <c:pt idx="1965">
                  <c:v>43970</c:v>
                </c:pt>
                <c:pt idx="1966">
                  <c:v>43971</c:v>
                </c:pt>
                <c:pt idx="1967">
                  <c:v>43972</c:v>
                </c:pt>
                <c:pt idx="1968">
                  <c:v>43973</c:v>
                </c:pt>
                <c:pt idx="1969">
                  <c:v>43974</c:v>
                </c:pt>
                <c:pt idx="1970">
                  <c:v>43975</c:v>
                </c:pt>
                <c:pt idx="1971">
                  <c:v>43976</c:v>
                </c:pt>
                <c:pt idx="1972">
                  <c:v>43977</c:v>
                </c:pt>
                <c:pt idx="1973">
                  <c:v>43978</c:v>
                </c:pt>
                <c:pt idx="1974">
                  <c:v>43979</c:v>
                </c:pt>
                <c:pt idx="1975">
                  <c:v>43980</c:v>
                </c:pt>
                <c:pt idx="1976">
                  <c:v>43981</c:v>
                </c:pt>
                <c:pt idx="1977">
                  <c:v>43982</c:v>
                </c:pt>
                <c:pt idx="1978">
                  <c:v>43983</c:v>
                </c:pt>
                <c:pt idx="1979">
                  <c:v>43984</c:v>
                </c:pt>
                <c:pt idx="1980">
                  <c:v>43985</c:v>
                </c:pt>
                <c:pt idx="1981">
                  <c:v>43986</c:v>
                </c:pt>
                <c:pt idx="1982">
                  <c:v>43987</c:v>
                </c:pt>
                <c:pt idx="1983">
                  <c:v>43988</c:v>
                </c:pt>
                <c:pt idx="1984">
                  <c:v>43989</c:v>
                </c:pt>
                <c:pt idx="1985">
                  <c:v>43990</c:v>
                </c:pt>
                <c:pt idx="1986">
                  <c:v>43991</c:v>
                </c:pt>
                <c:pt idx="1987">
                  <c:v>43992</c:v>
                </c:pt>
                <c:pt idx="1988">
                  <c:v>43993</c:v>
                </c:pt>
                <c:pt idx="1989">
                  <c:v>43994</c:v>
                </c:pt>
                <c:pt idx="1990">
                  <c:v>43995</c:v>
                </c:pt>
                <c:pt idx="1991">
                  <c:v>43996</c:v>
                </c:pt>
                <c:pt idx="1992">
                  <c:v>43997</c:v>
                </c:pt>
                <c:pt idx="1993">
                  <c:v>43998</c:v>
                </c:pt>
                <c:pt idx="1994">
                  <c:v>43999</c:v>
                </c:pt>
                <c:pt idx="1995">
                  <c:v>44000</c:v>
                </c:pt>
                <c:pt idx="1996">
                  <c:v>44001</c:v>
                </c:pt>
                <c:pt idx="1997">
                  <c:v>44002</c:v>
                </c:pt>
                <c:pt idx="1998">
                  <c:v>44003</c:v>
                </c:pt>
                <c:pt idx="1999">
                  <c:v>44004</c:v>
                </c:pt>
                <c:pt idx="2000">
                  <c:v>44005</c:v>
                </c:pt>
                <c:pt idx="2001">
                  <c:v>44006</c:v>
                </c:pt>
                <c:pt idx="2002">
                  <c:v>44007</c:v>
                </c:pt>
                <c:pt idx="2003">
                  <c:v>44008</c:v>
                </c:pt>
                <c:pt idx="2004">
                  <c:v>44009</c:v>
                </c:pt>
                <c:pt idx="2005">
                  <c:v>44010</c:v>
                </c:pt>
                <c:pt idx="2006">
                  <c:v>44011</c:v>
                </c:pt>
                <c:pt idx="2007">
                  <c:v>44012</c:v>
                </c:pt>
                <c:pt idx="2008">
                  <c:v>44013</c:v>
                </c:pt>
                <c:pt idx="2009">
                  <c:v>44014</c:v>
                </c:pt>
                <c:pt idx="2010">
                  <c:v>44015</c:v>
                </c:pt>
                <c:pt idx="2011">
                  <c:v>44016</c:v>
                </c:pt>
                <c:pt idx="2012">
                  <c:v>44017</c:v>
                </c:pt>
                <c:pt idx="2013">
                  <c:v>44018</c:v>
                </c:pt>
                <c:pt idx="2014">
                  <c:v>44019</c:v>
                </c:pt>
                <c:pt idx="2015">
                  <c:v>44020</c:v>
                </c:pt>
                <c:pt idx="2016">
                  <c:v>44021</c:v>
                </c:pt>
                <c:pt idx="2017">
                  <c:v>44022</c:v>
                </c:pt>
                <c:pt idx="2018">
                  <c:v>44023</c:v>
                </c:pt>
                <c:pt idx="2019">
                  <c:v>44024</c:v>
                </c:pt>
                <c:pt idx="2020">
                  <c:v>44025</c:v>
                </c:pt>
                <c:pt idx="2021">
                  <c:v>44026</c:v>
                </c:pt>
                <c:pt idx="2022">
                  <c:v>44027</c:v>
                </c:pt>
                <c:pt idx="2023">
                  <c:v>44028</c:v>
                </c:pt>
                <c:pt idx="2024">
                  <c:v>44029</c:v>
                </c:pt>
                <c:pt idx="2025">
                  <c:v>44030</c:v>
                </c:pt>
                <c:pt idx="2026">
                  <c:v>44031</c:v>
                </c:pt>
                <c:pt idx="2027">
                  <c:v>44032</c:v>
                </c:pt>
                <c:pt idx="2028">
                  <c:v>44033</c:v>
                </c:pt>
                <c:pt idx="2029">
                  <c:v>44034</c:v>
                </c:pt>
                <c:pt idx="2030">
                  <c:v>44035</c:v>
                </c:pt>
                <c:pt idx="2031">
                  <c:v>44036</c:v>
                </c:pt>
                <c:pt idx="2032">
                  <c:v>44037</c:v>
                </c:pt>
                <c:pt idx="2033">
                  <c:v>44038</c:v>
                </c:pt>
                <c:pt idx="2034">
                  <c:v>44039</c:v>
                </c:pt>
                <c:pt idx="2035">
                  <c:v>44040</c:v>
                </c:pt>
                <c:pt idx="2036">
                  <c:v>44041</c:v>
                </c:pt>
                <c:pt idx="2037">
                  <c:v>44042</c:v>
                </c:pt>
                <c:pt idx="2038">
                  <c:v>44043</c:v>
                </c:pt>
                <c:pt idx="2039">
                  <c:v>44044</c:v>
                </c:pt>
                <c:pt idx="2040">
                  <c:v>44045</c:v>
                </c:pt>
                <c:pt idx="2041">
                  <c:v>44046</c:v>
                </c:pt>
                <c:pt idx="2042">
                  <c:v>44047</c:v>
                </c:pt>
                <c:pt idx="2043">
                  <c:v>44048</c:v>
                </c:pt>
                <c:pt idx="2044">
                  <c:v>44049</c:v>
                </c:pt>
                <c:pt idx="2045">
                  <c:v>44050</c:v>
                </c:pt>
                <c:pt idx="2046">
                  <c:v>44051</c:v>
                </c:pt>
                <c:pt idx="2047">
                  <c:v>44052</c:v>
                </c:pt>
                <c:pt idx="2048">
                  <c:v>44053</c:v>
                </c:pt>
                <c:pt idx="2049">
                  <c:v>44054</c:v>
                </c:pt>
                <c:pt idx="2050">
                  <c:v>44055</c:v>
                </c:pt>
                <c:pt idx="2051">
                  <c:v>44056</c:v>
                </c:pt>
                <c:pt idx="2052">
                  <c:v>44057</c:v>
                </c:pt>
                <c:pt idx="2053">
                  <c:v>44058</c:v>
                </c:pt>
                <c:pt idx="2054">
                  <c:v>44059</c:v>
                </c:pt>
                <c:pt idx="2055">
                  <c:v>44060</c:v>
                </c:pt>
                <c:pt idx="2056">
                  <c:v>44061</c:v>
                </c:pt>
                <c:pt idx="2057">
                  <c:v>44062</c:v>
                </c:pt>
                <c:pt idx="2058">
                  <c:v>44063</c:v>
                </c:pt>
                <c:pt idx="2059">
                  <c:v>44064</c:v>
                </c:pt>
                <c:pt idx="2060">
                  <c:v>44065</c:v>
                </c:pt>
                <c:pt idx="2061">
                  <c:v>44066</c:v>
                </c:pt>
                <c:pt idx="2062">
                  <c:v>44067</c:v>
                </c:pt>
                <c:pt idx="2063">
                  <c:v>44068</c:v>
                </c:pt>
                <c:pt idx="2064">
                  <c:v>44069</c:v>
                </c:pt>
                <c:pt idx="2065">
                  <c:v>44070</c:v>
                </c:pt>
                <c:pt idx="2066">
                  <c:v>44071</c:v>
                </c:pt>
                <c:pt idx="2067">
                  <c:v>44072</c:v>
                </c:pt>
                <c:pt idx="2068">
                  <c:v>44073</c:v>
                </c:pt>
                <c:pt idx="2069">
                  <c:v>44074</c:v>
                </c:pt>
                <c:pt idx="2070">
                  <c:v>44075</c:v>
                </c:pt>
                <c:pt idx="2071">
                  <c:v>44076</c:v>
                </c:pt>
                <c:pt idx="2072">
                  <c:v>44077</c:v>
                </c:pt>
                <c:pt idx="2073">
                  <c:v>44078</c:v>
                </c:pt>
                <c:pt idx="2074">
                  <c:v>44079</c:v>
                </c:pt>
                <c:pt idx="2075">
                  <c:v>44080</c:v>
                </c:pt>
                <c:pt idx="2076">
                  <c:v>44081</c:v>
                </c:pt>
                <c:pt idx="2077">
                  <c:v>44082</c:v>
                </c:pt>
                <c:pt idx="2078">
                  <c:v>44083</c:v>
                </c:pt>
                <c:pt idx="2079">
                  <c:v>44084</c:v>
                </c:pt>
                <c:pt idx="2080">
                  <c:v>44085</c:v>
                </c:pt>
                <c:pt idx="2081">
                  <c:v>44086</c:v>
                </c:pt>
                <c:pt idx="2082">
                  <c:v>44087</c:v>
                </c:pt>
                <c:pt idx="2083">
                  <c:v>44088</c:v>
                </c:pt>
                <c:pt idx="2084">
                  <c:v>44089</c:v>
                </c:pt>
                <c:pt idx="2085">
                  <c:v>44090</c:v>
                </c:pt>
                <c:pt idx="2086">
                  <c:v>44091</c:v>
                </c:pt>
                <c:pt idx="2087">
                  <c:v>44092</c:v>
                </c:pt>
                <c:pt idx="2088">
                  <c:v>44093</c:v>
                </c:pt>
                <c:pt idx="2089">
                  <c:v>44094</c:v>
                </c:pt>
                <c:pt idx="2090">
                  <c:v>44095</c:v>
                </c:pt>
                <c:pt idx="2091">
                  <c:v>44096</c:v>
                </c:pt>
                <c:pt idx="2092">
                  <c:v>44097</c:v>
                </c:pt>
                <c:pt idx="2093">
                  <c:v>44098</c:v>
                </c:pt>
                <c:pt idx="2094">
                  <c:v>44099</c:v>
                </c:pt>
                <c:pt idx="2095">
                  <c:v>44100</c:v>
                </c:pt>
                <c:pt idx="2096">
                  <c:v>44101</c:v>
                </c:pt>
                <c:pt idx="2097">
                  <c:v>44102</c:v>
                </c:pt>
                <c:pt idx="2098">
                  <c:v>44103</c:v>
                </c:pt>
                <c:pt idx="2099">
                  <c:v>44104</c:v>
                </c:pt>
                <c:pt idx="2100">
                  <c:v>44105</c:v>
                </c:pt>
                <c:pt idx="2101">
                  <c:v>44106</c:v>
                </c:pt>
                <c:pt idx="2102">
                  <c:v>44107</c:v>
                </c:pt>
                <c:pt idx="2103">
                  <c:v>44108</c:v>
                </c:pt>
                <c:pt idx="2104">
                  <c:v>44109</c:v>
                </c:pt>
                <c:pt idx="2105">
                  <c:v>44110</c:v>
                </c:pt>
              </c:numCache>
            </c:numRef>
          </c:cat>
          <c:val>
            <c:numRef>
              <c:f>'Energy Demand'!$L$2:$L$2107</c:f>
              <c:numCache>
                <c:formatCode>#,##0.00</c:formatCode>
                <c:ptCount val="2106"/>
                <c:pt idx="0">
                  <c:v>99635.03</c:v>
                </c:pt>
                <c:pt idx="1">
                  <c:v>129606.01</c:v>
                </c:pt>
                <c:pt idx="2">
                  <c:v>142300.54</c:v>
                </c:pt>
                <c:pt idx="3">
                  <c:v>104330.72</c:v>
                </c:pt>
                <c:pt idx="4">
                  <c:v>118132.2</c:v>
                </c:pt>
                <c:pt idx="5">
                  <c:v>130672.49</c:v>
                </c:pt>
                <c:pt idx="6">
                  <c:v>153514.82</c:v>
                </c:pt>
                <c:pt idx="7">
                  <c:v>142015.66</c:v>
                </c:pt>
                <c:pt idx="8">
                  <c:v>121801.16</c:v>
                </c:pt>
                <c:pt idx="9">
                  <c:v>103043.66</c:v>
                </c:pt>
                <c:pt idx="10">
                  <c:v>99865.76</c:v>
                </c:pt>
                <c:pt idx="11">
                  <c:v>131261.13</c:v>
                </c:pt>
                <c:pt idx="12">
                  <c:v>126527.36</c:v>
                </c:pt>
                <c:pt idx="13">
                  <c:v>119741.62</c:v>
                </c:pt>
                <c:pt idx="14">
                  <c:v>118411.22</c:v>
                </c:pt>
                <c:pt idx="15">
                  <c:v>116690.77</c:v>
                </c:pt>
                <c:pt idx="16">
                  <c:v>99371.31</c:v>
                </c:pt>
                <c:pt idx="17">
                  <c:v>97728.75</c:v>
                </c:pt>
                <c:pt idx="18">
                  <c:v>116883.15</c:v>
                </c:pt>
                <c:pt idx="19">
                  <c:v>128968.13</c:v>
                </c:pt>
                <c:pt idx="20">
                  <c:v>148702.51</c:v>
                </c:pt>
                <c:pt idx="21">
                  <c:v>153232.1</c:v>
                </c:pt>
                <c:pt idx="22">
                  <c:v>138095.20000000001</c:v>
                </c:pt>
                <c:pt idx="23">
                  <c:v>116310.59</c:v>
                </c:pt>
                <c:pt idx="24">
                  <c:v>97959.46</c:v>
                </c:pt>
                <c:pt idx="25">
                  <c:v>103769.48</c:v>
                </c:pt>
                <c:pt idx="26">
                  <c:v>118393.31</c:v>
                </c:pt>
                <c:pt idx="27">
                  <c:v>116763.73</c:v>
                </c:pt>
                <c:pt idx="28">
                  <c:v>119313.73</c:v>
                </c:pt>
                <c:pt idx="29">
                  <c:v>121018.15</c:v>
                </c:pt>
                <c:pt idx="30">
                  <c:v>103822.97</c:v>
                </c:pt>
                <c:pt idx="31">
                  <c:v>100178.84</c:v>
                </c:pt>
                <c:pt idx="32">
                  <c:v>118694.16</c:v>
                </c:pt>
                <c:pt idx="33">
                  <c:v>122880.13</c:v>
                </c:pt>
                <c:pt idx="34">
                  <c:v>117398.03</c:v>
                </c:pt>
                <c:pt idx="35">
                  <c:v>122279.43</c:v>
                </c:pt>
                <c:pt idx="36">
                  <c:v>141837.01</c:v>
                </c:pt>
                <c:pt idx="37">
                  <c:v>132138.37</c:v>
                </c:pt>
                <c:pt idx="38">
                  <c:v>112108.22</c:v>
                </c:pt>
                <c:pt idx="39">
                  <c:v>126813.08</c:v>
                </c:pt>
                <c:pt idx="40">
                  <c:v>145948.57</c:v>
                </c:pt>
                <c:pt idx="41">
                  <c:v>149322.85</c:v>
                </c:pt>
                <c:pt idx="42">
                  <c:v>131376.78</c:v>
                </c:pt>
                <c:pt idx="43">
                  <c:v>136070.62</c:v>
                </c:pt>
                <c:pt idx="44">
                  <c:v>119692.03</c:v>
                </c:pt>
                <c:pt idx="45">
                  <c:v>125287.71</c:v>
                </c:pt>
                <c:pt idx="46">
                  <c:v>131832.63</c:v>
                </c:pt>
                <c:pt idx="47">
                  <c:v>127666.01</c:v>
                </c:pt>
                <c:pt idx="48">
                  <c:v>125972.77</c:v>
                </c:pt>
                <c:pt idx="49">
                  <c:v>139399.69</c:v>
                </c:pt>
                <c:pt idx="50">
                  <c:v>139465.68</c:v>
                </c:pt>
                <c:pt idx="51">
                  <c:v>136283.03</c:v>
                </c:pt>
                <c:pt idx="52">
                  <c:v>138016.35</c:v>
                </c:pt>
                <c:pt idx="53">
                  <c:v>135255.82</c:v>
                </c:pt>
                <c:pt idx="54">
                  <c:v>120263.52</c:v>
                </c:pt>
                <c:pt idx="55">
                  <c:v>130062.76</c:v>
                </c:pt>
                <c:pt idx="56">
                  <c:v>131525.85999999999</c:v>
                </c:pt>
                <c:pt idx="57">
                  <c:v>131069.4</c:v>
                </c:pt>
                <c:pt idx="58">
                  <c:v>116275.73</c:v>
                </c:pt>
                <c:pt idx="59">
                  <c:v>103462.78</c:v>
                </c:pt>
                <c:pt idx="60">
                  <c:v>123301.84</c:v>
                </c:pt>
                <c:pt idx="61">
                  <c:v>126750.29</c:v>
                </c:pt>
                <c:pt idx="62">
                  <c:v>120764.19</c:v>
                </c:pt>
                <c:pt idx="63">
                  <c:v>114967.35</c:v>
                </c:pt>
                <c:pt idx="64">
                  <c:v>117053.75</c:v>
                </c:pt>
                <c:pt idx="65">
                  <c:v>108344.58</c:v>
                </c:pt>
                <c:pt idx="66">
                  <c:v>106348.78</c:v>
                </c:pt>
                <c:pt idx="67">
                  <c:v>108282.48</c:v>
                </c:pt>
                <c:pt idx="68">
                  <c:v>125828.53</c:v>
                </c:pt>
                <c:pt idx="69">
                  <c:v>124418.42</c:v>
                </c:pt>
                <c:pt idx="70">
                  <c:v>121683.65</c:v>
                </c:pt>
                <c:pt idx="71">
                  <c:v>120929.82</c:v>
                </c:pt>
                <c:pt idx="72">
                  <c:v>108738.82</c:v>
                </c:pt>
                <c:pt idx="73">
                  <c:v>100170.3</c:v>
                </c:pt>
                <c:pt idx="74">
                  <c:v>123787.08</c:v>
                </c:pt>
                <c:pt idx="75">
                  <c:v>125600.86</c:v>
                </c:pt>
                <c:pt idx="76">
                  <c:v>127975.82</c:v>
                </c:pt>
                <c:pt idx="77">
                  <c:v>128319.45</c:v>
                </c:pt>
                <c:pt idx="78">
                  <c:v>119491.32</c:v>
                </c:pt>
                <c:pt idx="79">
                  <c:v>106754.8</c:v>
                </c:pt>
                <c:pt idx="80">
                  <c:v>106555.03</c:v>
                </c:pt>
                <c:pt idx="81">
                  <c:v>122810.05</c:v>
                </c:pt>
                <c:pt idx="82">
                  <c:v>123234.94</c:v>
                </c:pt>
                <c:pt idx="83">
                  <c:v>122268.86</c:v>
                </c:pt>
                <c:pt idx="84">
                  <c:v>121998.2</c:v>
                </c:pt>
                <c:pt idx="85">
                  <c:v>122346.34</c:v>
                </c:pt>
                <c:pt idx="86">
                  <c:v>112187.72</c:v>
                </c:pt>
                <c:pt idx="87">
                  <c:v>106418.67</c:v>
                </c:pt>
                <c:pt idx="88">
                  <c:v>123061.87</c:v>
                </c:pt>
                <c:pt idx="89">
                  <c:v>125795.33</c:v>
                </c:pt>
                <c:pt idx="90">
                  <c:v>122042.27</c:v>
                </c:pt>
                <c:pt idx="91">
                  <c:v>113838.41</c:v>
                </c:pt>
                <c:pt idx="92">
                  <c:v>98891.06</c:v>
                </c:pt>
                <c:pt idx="93">
                  <c:v>103999.17</c:v>
                </c:pt>
                <c:pt idx="94">
                  <c:v>103685.45</c:v>
                </c:pt>
                <c:pt idx="95">
                  <c:v>107383.37</c:v>
                </c:pt>
                <c:pt idx="96">
                  <c:v>120235.51</c:v>
                </c:pt>
                <c:pt idx="97">
                  <c:v>122129.78</c:v>
                </c:pt>
                <c:pt idx="98">
                  <c:v>123990.76</c:v>
                </c:pt>
                <c:pt idx="99">
                  <c:v>121753.12</c:v>
                </c:pt>
                <c:pt idx="100">
                  <c:v>110034.17</c:v>
                </c:pt>
                <c:pt idx="101">
                  <c:v>103760.23</c:v>
                </c:pt>
                <c:pt idx="102">
                  <c:v>125107.78</c:v>
                </c:pt>
                <c:pt idx="103">
                  <c:v>127793.38</c:v>
                </c:pt>
                <c:pt idx="104">
                  <c:v>126673.94</c:v>
                </c:pt>
                <c:pt idx="105">
                  <c:v>126937.94</c:v>
                </c:pt>
                <c:pt idx="106">
                  <c:v>131031.42</c:v>
                </c:pt>
                <c:pt idx="107">
                  <c:v>109763.99</c:v>
                </c:pt>
                <c:pt idx="108">
                  <c:v>107160.54</c:v>
                </c:pt>
                <c:pt idx="109">
                  <c:v>126696.19</c:v>
                </c:pt>
                <c:pt idx="110">
                  <c:v>127973.59</c:v>
                </c:pt>
                <c:pt idx="111">
                  <c:v>128598.5</c:v>
                </c:pt>
                <c:pt idx="112">
                  <c:v>126483.81</c:v>
                </c:pt>
                <c:pt idx="113">
                  <c:v>126230.79</c:v>
                </c:pt>
                <c:pt idx="114">
                  <c:v>111803.63</c:v>
                </c:pt>
                <c:pt idx="115">
                  <c:v>108217.82</c:v>
                </c:pt>
                <c:pt idx="116">
                  <c:v>127855.22</c:v>
                </c:pt>
                <c:pt idx="117">
                  <c:v>132642.14000000001</c:v>
                </c:pt>
                <c:pt idx="118">
                  <c:v>132814.62</c:v>
                </c:pt>
                <c:pt idx="119">
                  <c:v>132669.57999999999</c:v>
                </c:pt>
                <c:pt idx="120">
                  <c:v>126304.45</c:v>
                </c:pt>
                <c:pt idx="121">
                  <c:v>108487.98</c:v>
                </c:pt>
                <c:pt idx="122">
                  <c:v>109233.34</c:v>
                </c:pt>
                <c:pt idx="123">
                  <c:v>122375.47</c:v>
                </c:pt>
                <c:pt idx="124">
                  <c:v>123734.87</c:v>
                </c:pt>
                <c:pt idx="125">
                  <c:v>129121.86</c:v>
                </c:pt>
                <c:pt idx="126">
                  <c:v>131237.19</c:v>
                </c:pt>
                <c:pt idx="127">
                  <c:v>131138.73000000001</c:v>
                </c:pt>
                <c:pt idx="128">
                  <c:v>108377.05</c:v>
                </c:pt>
                <c:pt idx="129">
                  <c:v>103811.28</c:v>
                </c:pt>
                <c:pt idx="130">
                  <c:v>123740.25</c:v>
                </c:pt>
                <c:pt idx="131">
                  <c:v>129312.58</c:v>
                </c:pt>
                <c:pt idx="132">
                  <c:v>136903.26999999999</c:v>
                </c:pt>
                <c:pt idx="133">
                  <c:v>135217.65</c:v>
                </c:pt>
                <c:pt idx="134">
                  <c:v>135172.41</c:v>
                </c:pt>
                <c:pt idx="135">
                  <c:v>117136.63</c:v>
                </c:pt>
                <c:pt idx="136">
                  <c:v>111897.09</c:v>
                </c:pt>
                <c:pt idx="137">
                  <c:v>127524.8</c:v>
                </c:pt>
                <c:pt idx="138">
                  <c:v>133235.48000000001</c:v>
                </c:pt>
                <c:pt idx="139">
                  <c:v>127522.71</c:v>
                </c:pt>
                <c:pt idx="140">
                  <c:v>135361.20000000001</c:v>
                </c:pt>
                <c:pt idx="141">
                  <c:v>133422.46</c:v>
                </c:pt>
                <c:pt idx="142">
                  <c:v>119331.85</c:v>
                </c:pt>
                <c:pt idx="143">
                  <c:v>118783.09</c:v>
                </c:pt>
                <c:pt idx="144">
                  <c:v>136690.92000000001</c:v>
                </c:pt>
                <c:pt idx="145">
                  <c:v>140887</c:v>
                </c:pt>
                <c:pt idx="146">
                  <c:v>133103.37</c:v>
                </c:pt>
                <c:pt idx="147">
                  <c:v>127900.24</c:v>
                </c:pt>
                <c:pt idx="148">
                  <c:v>132338.94</c:v>
                </c:pt>
                <c:pt idx="149">
                  <c:v>114669.79</c:v>
                </c:pt>
                <c:pt idx="150">
                  <c:v>113261.26</c:v>
                </c:pt>
                <c:pt idx="151">
                  <c:v>140920</c:v>
                </c:pt>
                <c:pt idx="152">
                  <c:v>148534.51</c:v>
                </c:pt>
                <c:pt idx="153">
                  <c:v>146902.95000000001</c:v>
                </c:pt>
                <c:pt idx="154">
                  <c:v>147155.26999999999</c:v>
                </c:pt>
                <c:pt idx="155">
                  <c:v>142625.04</c:v>
                </c:pt>
                <c:pt idx="156">
                  <c:v>120128.3</c:v>
                </c:pt>
                <c:pt idx="157">
                  <c:v>109609.69</c:v>
                </c:pt>
                <c:pt idx="158">
                  <c:v>110715.82</c:v>
                </c:pt>
                <c:pt idx="159">
                  <c:v>132854.14000000001</c:v>
                </c:pt>
                <c:pt idx="160">
                  <c:v>144125.53</c:v>
                </c:pt>
                <c:pt idx="161">
                  <c:v>143465.45000000001</c:v>
                </c:pt>
                <c:pt idx="162">
                  <c:v>145005.62</c:v>
                </c:pt>
                <c:pt idx="163">
                  <c:v>123754.55</c:v>
                </c:pt>
                <c:pt idx="164">
                  <c:v>119125.62</c:v>
                </c:pt>
                <c:pt idx="165">
                  <c:v>136054.15</c:v>
                </c:pt>
                <c:pt idx="166">
                  <c:v>139073.79</c:v>
                </c:pt>
                <c:pt idx="167">
                  <c:v>134290.46</c:v>
                </c:pt>
                <c:pt idx="168">
                  <c:v>137073.78</c:v>
                </c:pt>
                <c:pt idx="169">
                  <c:v>139781.25</c:v>
                </c:pt>
                <c:pt idx="170">
                  <c:v>129576.36</c:v>
                </c:pt>
                <c:pt idx="171">
                  <c:v>124910.57</c:v>
                </c:pt>
                <c:pt idx="172">
                  <c:v>140431.35999999999</c:v>
                </c:pt>
                <c:pt idx="173">
                  <c:v>133171.4</c:v>
                </c:pt>
                <c:pt idx="174">
                  <c:v>135407.57</c:v>
                </c:pt>
                <c:pt idx="175">
                  <c:v>137379.23000000001</c:v>
                </c:pt>
                <c:pt idx="176">
                  <c:v>135562.07999999999</c:v>
                </c:pt>
                <c:pt idx="177">
                  <c:v>124587.43</c:v>
                </c:pt>
                <c:pt idx="178">
                  <c:v>119277.48</c:v>
                </c:pt>
                <c:pt idx="179">
                  <c:v>139468.16</c:v>
                </c:pt>
                <c:pt idx="180">
                  <c:v>143170.06</c:v>
                </c:pt>
                <c:pt idx="181">
                  <c:v>138931</c:v>
                </c:pt>
                <c:pt idx="182">
                  <c:v>138972.43</c:v>
                </c:pt>
                <c:pt idx="183">
                  <c:v>145713.81</c:v>
                </c:pt>
                <c:pt idx="184">
                  <c:v>130073.27</c:v>
                </c:pt>
                <c:pt idx="185">
                  <c:v>117312.93</c:v>
                </c:pt>
                <c:pt idx="186">
                  <c:v>143176.34</c:v>
                </c:pt>
                <c:pt idx="187">
                  <c:v>143984.39000000001</c:v>
                </c:pt>
                <c:pt idx="188">
                  <c:v>141696.29999999999</c:v>
                </c:pt>
                <c:pt idx="189">
                  <c:v>141994.38</c:v>
                </c:pt>
                <c:pt idx="190">
                  <c:v>136884.1</c:v>
                </c:pt>
                <c:pt idx="191">
                  <c:v>123971.71</c:v>
                </c:pt>
                <c:pt idx="192">
                  <c:v>124790.7</c:v>
                </c:pt>
                <c:pt idx="193">
                  <c:v>138680.34</c:v>
                </c:pt>
                <c:pt idx="194">
                  <c:v>150671.10999999999</c:v>
                </c:pt>
                <c:pt idx="195">
                  <c:v>151270.54</c:v>
                </c:pt>
                <c:pt idx="196">
                  <c:v>144797.98000000001</c:v>
                </c:pt>
                <c:pt idx="197">
                  <c:v>142965.48000000001</c:v>
                </c:pt>
                <c:pt idx="198">
                  <c:v>130187.45</c:v>
                </c:pt>
                <c:pt idx="199">
                  <c:v>131141.35999999999</c:v>
                </c:pt>
                <c:pt idx="200">
                  <c:v>146154.37</c:v>
                </c:pt>
                <c:pt idx="201">
                  <c:v>138931.81</c:v>
                </c:pt>
                <c:pt idx="202">
                  <c:v>138418.84</c:v>
                </c:pt>
                <c:pt idx="203">
                  <c:v>142316.29999999999</c:v>
                </c:pt>
                <c:pt idx="204">
                  <c:v>136837.16</c:v>
                </c:pt>
                <c:pt idx="205">
                  <c:v>121021.43</c:v>
                </c:pt>
                <c:pt idx="206">
                  <c:v>120396.74</c:v>
                </c:pt>
                <c:pt idx="207">
                  <c:v>142470.43</c:v>
                </c:pt>
                <c:pt idx="208">
                  <c:v>144008.37</c:v>
                </c:pt>
                <c:pt idx="209">
                  <c:v>142637.76000000001</c:v>
                </c:pt>
                <c:pt idx="210">
                  <c:v>143544.10999999999</c:v>
                </c:pt>
                <c:pt idx="211">
                  <c:v>139584.95999999999</c:v>
                </c:pt>
                <c:pt idx="212">
                  <c:v>125032.57</c:v>
                </c:pt>
                <c:pt idx="213">
                  <c:v>117638.07</c:v>
                </c:pt>
                <c:pt idx="214">
                  <c:v>141451.73000000001</c:v>
                </c:pt>
                <c:pt idx="215">
                  <c:v>147550.19</c:v>
                </c:pt>
                <c:pt idx="216">
                  <c:v>142325.99</c:v>
                </c:pt>
                <c:pt idx="217">
                  <c:v>143642.35999999999</c:v>
                </c:pt>
                <c:pt idx="218">
                  <c:v>143060.32999999999</c:v>
                </c:pt>
                <c:pt idx="219">
                  <c:v>125830.54</c:v>
                </c:pt>
                <c:pt idx="220">
                  <c:v>120008.46</c:v>
                </c:pt>
                <c:pt idx="221">
                  <c:v>130978.1</c:v>
                </c:pt>
                <c:pt idx="222">
                  <c:v>135616.13</c:v>
                </c:pt>
                <c:pt idx="223">
                  <c:v>138900.5</c:v>
                </c:pt>
                <c:pt idx="224">
                  <c:v>140905.85</c:v>
                </c:pt>
                <c:pt idx="225">
                  <c:v>137838.93</c:v>
                </c:pt>
                <c:pt idx="226">
                  <c:v>122088.76</c:v>
                </c:pt>
                <c:pt idx="227">
                  <c:v>116648.77</c:v>
                </c:pt>
                <c:pt idx="228">
                  <c:v>137008.71</c:v>
                </c:pt>
                <c:pt idx="229">
                  <c:v>148093.96</c:v>
                </c:pt>
                <c:pt idx="230">
                  <c:v>144024.66</c:v>
                </c:pt>
                <c:pt idx="231">
                  <c:v>131575.79</c:v>
                </c:pt>
                <c:pt idx="232">
                  <c:v>126570.47</c:v>
                </c:pt>
                <c:pt idx="233">
                  <c:v>112275.15</c:v>
                </c:pt>
                <c:pt idx="234">
                  <c:v>111793.02</c:v>
                </c:pt>
                <c:pt idx="235">
                  <c:v>128868.26</c:v>
                </c:pt>
                <c:pt idx="236">
                  <c:v>135051.54999999999</c:v>
                </c:pt>
                <c:pt idx="237">
                  <c:v>135914.68</c:v>
                </c:pt>
                <c:pt idx="238">
                  <c:v>141159.76999999999</c:v>
                </c:pt>
                <c:pt idx="239">
                  <c:v>134755.51</c:v>
                </c:pt>
                <c:pt idx="240">
                  <c:v>124448.5</c:v>
                </c:pt>
                <c:pt idx="241">
                  <c:v>116744.22</c:v>
                </c:pt>
                <c:pt idx="242">
                  <c:v>137724.9</c:v>
                </c:pt>
                <c:pt idx="243">
                  <c:v>134116.76999999999</c:v>
                </c:pt>
                <c:pt idx="244">
                  <c:v>132794.72</c:v>
                </c:pt>
                <c:pt idx="245">
                  <c:v>132096.34</c:v>
                </c:pt>
                <c:pt idx="246">
                  <c:v>131384.88</c:v>
                </c:pt>
                <c:pt idx="247">
                  <c:v>115799.32</c:v>
                </c:pt>
                <c:pt idx="248">
                  <c:v>109641.38</c:v>
                </c:pt>
                <c:pt idx="249">
                  <c:v>131619.37</c:v>
                </c:pt>
                <c:pt idx="250">
                  <c:v>136340.70000000001</c:v>
                </c:pt>
                <c:pt idx="251">
                  <c:v>132977.45000000001</c:v>
                </c:pt>
                <c:pt idx="252">
                  <c:v>133541.98000000001</c:v>
                </c:pt>
                <c:pt idx="253">
                  <c:v>123968.9</c:v>
                </c:pt>
                <c:pt idx="254">
                  <c:v>108790.01</c:v>
                </c:pt>
                <c:pt idx="255">
                  <c:v>99161.77</c:v>
                </c:pt>
                <c:pt idx="256">
                  <c:v>116574.17</c:v>
                </c:pt>
                <c:pt idx="257">
                  <c:v>123750.5</c:v>
                </c:pt>
                <c:pt idx="258">
                  <c:v>131795.49</c:v>
                </c:pt>
                <c:pt idx="259">
                  <c:v>131050.68</c:v>
                </c:pt>
                <c:pt idx="260">
                  <c:v>130764.59</c:v>
                </c:pt>
                <c:pt idx="261">
                  <c:v>112377.19</c:v>
                </c:pt>
                <c:pt idx="262">
                  <c:v>103708.93</c:v>
                </c:pt>
                <c:pt idx="263">
                  <c:v>120096.71</c:v>
                </c:pt>
                <c:pt idx="264">
                  <c:v>127755.1</c:v>
                </c:pt>
                <c:pt idx="265">
                  <c:v>131866.73000000001</c:v>
                </c:pt>
                <c:pt idx="266">
                  <c:v>130937.63</c:v>
                </c:pt>
                <c:pt idx="267">
                  <c:v>124278.93</c:v>
                </c:pt>
                <c:pt idx="268">
                  <c:v>111064.49</c:v>
                </c:pt>
                <c:pt idx="269">
                  <c:v>106431.82</c:v>
                </c:pt>
                <c:pt idx="270">
                  <c:v>121796.72</c:v>
                </c:pt>
                <c:pt idx="271">
                  <c:v>126691.8</c:v>
                </c:pt>
                <c:pt idx="272">
                  <c:v>129641.25</c:v>
                </c:pt>
                <c:pt idx="273">
                  <c:v>124356.42</c:v>
                </c:pt>
                <c:pt idx="274">
                  <c:v>107544.15</c:v>
                </c:pt>
                <c:pt idx="275">
                  <c:v>100598.55</c:v>
                </c:pt>
                <c:pt idx="276">
                  <c:v>103828.88</c:v>
                </c:pt>
                <c:pt idx="277">
                  <c:v>125194.87</c:v>
                </c:pt>
                <c:pt idx="278">
                  <c:v>127225.25</c:v>
                </c:pt>
                <c:pt idx="279">
                  <c:v>117282.77</c:v>
                </c:pt>
                <c:pt idx="280">
                  <c:v>122121.33</c:v>
                </c:pt>
                <c:pt idx="281">
                  <c:v>126989.91</c:v>
                </c:pt>
                <c:pt idx="282">
                  <c:v>112604.83</c:v>
                </c:pt>
                <c:pt idx="283">
                  <c:v>105376.34</c:v>
                </c:pt>
                <c:pt idx="284">
                  <c:v>120916.22</c:v>
                </c:pt>
                <c:pt idx="285">
                  <c:v>122830.38</c:v>
                </c:pt>
                <c:pt idx="286">
                  <c:v>126919.2</c:v>
                </c:pt>
                <c:pt idx="287">
                  <c:v>130260.37</c:v>
                </c:pt>
                <c:pt idx="288">
                  <c:v>123985.97</c:v>
                </c:pt>
                <c:pt idx="289">
                  <c:v>104916.35</c:v>
                </c:pt>
                <c:pt idx="290">
                  <c:v>100812.04</c:v>
                </c:pt>
                <c:pt idx="291">
                  <c:v>120795</c:v>
                </c:pt>
                <c:pt idx="292">
                  <c:v>126655.49</c:v>
                </c:pt>
                <c:pt idx="293">
                  <c:v>122368.89</c:v>
                </c:pt>
                <c:pt idx="294">
                  <c:v>121471.64</c:v>
                </c:pt>
                <c:pt idx="295">
                  <c:v>120420.7</c:v>
                </c:pt>
                <c:pt idx="296">
                  <c:v>106813.03</c:v>
                </c:pt>
                <c:pt idx="297">
                  <c:v>102279.75</c:v>
                </c:pt>
                <c:pt idx="298">
                  <c:v>115297.34</c:v>
                </c:pt>
                <c:pt idx="299">
                  <c:v>116619.57</c:v>
                </c:pt>
                <c:pt idx="300">
                  <c:v>122887.41</c:v>
                </c:pt>
                <c:pt idx="301">
                  <c:v>124222.94</c:v>
                </c:pt>
                <c:pt idx="302">
                  <c:v>121256.97</c:v>
                </c:pt>
                <c:pt idx="303">
                  <c:v>106353.44</c:v>
                </c:pt>
                <c:pt idx="304">
                  <c:v>103629.65</c:v>
                </c:pt>
                <c:pt idx="305">
                  <c:v>113791.75</c:v>
                </c:pt>
                <c:pt idx="306">
                  <c:v>101793.04</c:v>
                </c:pt>
                <c:pt idx="307">
                  <c:v>120177.95</c:v>
                </c:pt>
                <c:pt idx="308">
                  <c:v>125985.47</c:v>
                </c:pt>
                <c:pt idx="309">
                  <c:v>120505.59</c:v>
                </c:pt>
                <c:pt idx="310">
                  <c:v>104269.79</c:v>
                </c:pt>
                <c:pt idx="311">
                  <c:v>103793.09</c:v>
                </c:pt>
                <c:pt idx="312">
                  <c:v>127234.72</c:v>
                </c:pt>
                <c:pt idx="313">
                  <c:v>121617.28</c:v>
                </c:pt>
                <c:pt idx="314">
                  <c:v>121566.65</c:v>
                </c:pt>
                <c:pt idx="315">
                  <c:v>123775.16</c:v>
                </c:pt>
                <c:pt idx="316">
                  <c:v>117078.59</c:v>
                </c:pt>
                <c:pt idx="317">
                  <c:v>103646.64</c:v>
                </c:pt>
                <c:pt idx="318">
                  <c:v>99761.81</c:v>
                </c:pt>
                <c:pt idx="319">
                  <c:v>124557.23</c:v>
                </c:pt>
                <c:pt idx="320">
                  <c:v>131442.20000000001</c:v>
                </c:pt>
                <c:pt idx="321">
                  <c:v>132353.76</c:v>
                </c:pt>
                <c:pt idx="322">
                  <c:v>138118.71</c:v>
                </c:pt>
                <c:pt idx="323">
                  <c:v>123412.69</c:v>
                </c:pt>
                <c:pt idx="324">
                  <c:v>102647.91</c:v>
                </c:pt>
                <c:pt idx="325">
                  <c:v>98621.62</c:v>
                </c:pt>
                <c:pt idx="326">
                  <c:v>114406.83</c:v>
                </c:pt>
                <c:pt idx="327">
                  <c:v>118894.31</c:v>
                </c:pt>
                <c:pt idx="328">
                  <c:v>124728.88</c:v>
                </c:pt>
                <c:pt idx="329">
                  <c:v>112907.15</c:v>
                </c:pt>
                <c:pt idx="330">
                  <c:v>117492.82</c:v>
                </c:pt>
                <c:pt idx="331">
                  <c:v>105011.2</c:v>
                </c:pt>
                <c:pt idx="332">
                  <c:v>102162.53</c:v>
                </c:pt>
                <c:pt idx="333">
                  <c:v>122452.42</c:v>
                </c:pt>
                <c:pt idx="334">
                  <c:v>117115.62</c:v>
                </c:pt>
                <c:pt idx="335">
                  <c:v>115230.13</c:v>
                </c:pt>
                <c:pt idx="336">
                  <c:v>121699.43</c:v>
                </c:pt>
                <c:pt idx="337">
                  <c:v>129148.52</c:v>
                </c:pt>
                <c:pt idx="338">
                  <c:v>115606.01</c:v>
                </c:pt>
                <c:pt idx="339">
                  <c:v>112025.29</c:v>
                </c:pt>
                <c:pt idx="340">
                  <c:v>129059.65</c:v>
                </c:pt>
                <c:pt idx="341">
                  <c:v>136800.91</c:v>
                </c:pt>
                <c:pt idx="342">
                  <c:v>125965.02</c:v>
                </c:pt>
                <c:pt idx="343">
                  <c:v>125807.5</c:v>
                </c:pt>
                <c:pt idx="344">
                  <c:v>116597.81</c:v>
                </c:pt>
                <c:pt idx="345">
                  <c:v>106139.41</c:v>
                </c:pt>
                <c:pt idx="346">
                  <c:v>105218.52</c:v>
                </c:pt>
                <c:pt idx="347">
                  <c:v>125784.96000000001</c:v>
                </c:pt>
                <c:pt idx="348">
                  <c:v>129077.41</c:v>
                </c:pt>
                <c:pt idx="349">
                  <c:v>135930.07999999999</c:v>
                </c:pt>
                <c:pt idx="350">
                  <c:v>152366.29999999999</c:v>
                </c:pt>
                <c:pt idx="351">
                  <c:v>158052.89000000001</c:v>
                </c:pt>
                <c:pt idx="352">
                  <c:v>154924.89000000001</c:v>
                </c:pt>
                <c:pt idx="353">
                  <c:v>133421.03</c:v>
                </c:pt>
                <c:pt idx="354">
                  <c:v>113802.21</c:v>
                </c:pt>
                <c:pt idx="355">
                  <c:v>119477.52</c:v>
                </c:pt>
                <c:pt idx="356">
                  <c:v>126553.12</c:v>
                </c:pt>
                <c:pt idx="357">
                  <c:v>134583.25</c:v>
                </c:pt>
                <c:pt idx="358">
                  <c:v>119950.37</c:v>
                </c:pt>
                <c:pt idx="359">
                  <c:v>95093.3</c:v>
                </c:pt>
                <c:pt idx="360">
                  <c:v>96394.94</c:v>
                </c:pt>
                <c:pt idx="361">
                  <c:v>100048.44</c:v>
                </c:pt>
                <c:pt idx="362">
                  <c:v>111647.54</c:v>
                </c:pt>
                <c:pt idx="363">
                  <c:v>128552.14</c:v>
                </c:pt>
                <c:pt idx="364">
                  <c:v>146473.84</c:v>
                </c:pt>
                <c:pt idx="365">
                  <c:v>116040.93</c:v>
                </c:pt>
                <c:pt idx="366">
                  <c:v>99622.64</c:v>
                </c:pt>
                <c:pt idx="367">
                  <c:v>97656.45</c:v>
                </c:pt>
                <c:pt idx="368">
                  <c:v>110932.51</c:v>
                </c:pt>
                <c:pt idx="369">
                  <c:v>117873.58</c:v>
                </c:pt>
                <c:pt idx="370">
                  <c:v>115064.27</c:v>
                </c:pt>
                <c:pt idx="371">
                  <c:v>112392.7</c:v>
                </c:pt>
                <c:pt idx="372">
                  <c:v>111879.54</c:v>
                </c:pt>
                <c:pt idx="373">
                  <c:v>105482.7</c:v>
                </c:pt>
                <c:pt idx="374">
                  <c:v>113049.15</c:v>
                </c:pt>
                <c:pt idx="375">
                  <c:v>141133.09</c:v>
                </c:pt>
                <c:pt idx="376">
                  <c:v>135006.10999999999</c:v>
                </c:pt>
                <c:pt idx="377">
                  <c:v>160011.07999999999</c:v>
                </c:pt>
                <c:pt idx="378">
                  <c:v>120396.34</c:v>
                </c:pt>
                <c:pt idx="379">
                  <c:v>113244.79</c:v>
                </c:pt>
                <c:pt idx="380">
                  <c:v>103046.17</c:v>
                </c:pt>
                <c:pt idx="381">
                  <c:v>114097.07</c:v>
                </c:pt>
                <c:pt idx="382">
                  <c:v>147817.59</c:v>
                </c:pt>
                <c:pt idx="383">
                  <c:v>148612.37</c:v>
                </c:pt>
                <c:pt idx="384">
                  <c:v>142471.51</c:v>
                </c:pt>
                <c:pt idx="385">
                  <c:v>139450.62</c:v>
                </c:pt>
                <c:pt idx="386">
                  <c:v>129135.19</c:v>
                </c:pt>
                <c:pt idx="387">
                  <c:v>108097.85</c:v>
                </c:pt>
                <c:pt idx="388">
                  <c:v>103396.3</c:v>
                </c:pt>
                <c:pt idx="389">
                  <c:v>112649.60000000001</c:v>
                </c:pt>
                <c:pt idx="390">
                  <c:v>110152.82</c:v>
                </c:pt>
                <c:pt idx="391">
                  <c:v>133718.04</c:v>
                </c:pt>
                <c:pt idx="392">
                  <c:v>134169.82999999999</c:v>
                </c:pt>
                <c:pt idx="393">
                  <c:v>123615.21</c:v>
                </c:pt>
                <c:pt idx="394">
                  <c:v>107579.35</c:v>
                </c:pt>
                <c:pt idx="395">
                  <c:v>101279.65</c:v>
                </c:pt>
                <c:pt idx="396">
                  <c:v>121942.9</c:v>
                </c:pt>
                <c:pt idx="397">
                  <c:v>133989.16</c:v>
                </c:pt>
                <c:pt idx="398">
                  <c:v>122594.48</c:v>
                </c:pt>
                <c:pt idx="399">
                  <c:v>119919.61</c:v>
                </c:pt>
                <c:pt idx="400">
                  <c:v>126330.55</c:v>
                </c:pt>
                <c:pt idx="401">
                  <c:v>123737.01</c:v>
                </c:pt>
                <c:pt idx="402">
                  <c:v>124436.81</c:v>
                </c:pt>
                <c:pt idx="403">
                  <c:v>129327.23</c:v>
                </c:pt>
                <c:pt idx="404">
                  <c:v>131271.26999999999</c:v>
                </c:pt>
                <c:pt idx="405">
                  <c:v>132265.01</c:v>
                </c:pt>
                <c:pt idx="406">
                  <c:v>131003.79</c:v>
                </c:pt>
                <c:pt idx="407">
                  <c:v>133845.51999999999</c:v>
                </c:pt>
                <c:pt idx="408">
                  <c:v>120840</c:v>
                </c:pt>
                <c:pt idx="409">
                  <c:v>104364.74</c:v>
                </c:pt>
                <c:pt idx="410">
                  <c:v>120863.33</c:v>
                </c:pt>
                <c:pt idx="411">
                  <c:v>117062.04</c:v>
                </c:pt>
                <c:pt idx="412">
                  <c:v>119481.79</c:v>
                </c:pt>
                <c:pt idx="413">
                  <c:v>125964.19</c:v>
                </c:pt>
                <c:pt idx="414">
                  <c:v>122991.66</c:v>
                </c:pt>
                <c:pt idx="415">
                  <c:v>105911.71</c:v>
                </c:pt>
                <c:pt idx="416">
                  <c:v>107884.36</c:v>
                </c:pt>
                <c:pt idx="417">
                  <c:v>130527.33</c:v>
                </c:pt>
                <c:pt idx="418">
                  <c:v>156924.82999999999</c:v>
                </c:pt>
                <c:pt idx="419">
                  <c:v>152419.42000000001</c:v>
                </c:pt>
                <c:pt idx="420">
                  <c:v>138064.85999999999</c:v>
                </c:pt>
                <c:pt idx="421">
                  <c:v>122575.94</c:v>
                </c:pt>
                <c:pt idx="422">
                  <c:v>110545.84</c:v>
                </c:pt>
                <c:pt idx="423">
                  <c:v>105781.99</c:v>
                </c:pt>
                <c:pt idx="424">
                  <c:v>125400.08</c:v>
                </c:pt>
                <c:pt idx="425">
                  <c:v>142242.6</c:v>
                </c:pt>
                <c:pt idx="426">
                  <c:v>145182.98000000001</c:v>
                </c:pt>
                <c:pt idx="427">
                  <c:v>136226.12</c:v>
                </c:pt>
                <c:pt idx="428">
                  <c:v>149376.57</c:v>
                </c:pt>
                <c:pt idx="429">
                  <c:v>124692.32</c:v>
                </c:pt>
                <c:pt idx="430">
                  <c:v>117707.95</c:v>
                </c:pt>
                <c:pt idx="431">
                  <c:v>131465.82999999999</c:v>
                </c:pt>
                <c:pt idx="432">
                  <c:v>160285.01999999999</c:v>
                </c:pt>
                <c:pt idx="433">
                  <c:v>152599.13</c:v>
                </c:pt>
                <c:pt idx="434">
                  <c:v>135635.71</c:v>
                </c:pt>
                <c:pt idx="435">
                  <c:v>141414.35</c:v>
                </c:pt>
                <c:pt idx="436">
                  <c:v>119690.76</c:v>
                </c:pt>
                <c:pt idx="437">
                  <c:v>111329.62</c:v>
                </c:pt>
                <c:pt idx="438">
                  <c:v>105388.57</c:v>
                </c:pt>
                <c:pt idx="439">
                  <c:v>123073.98</c:v>
                </c:pt>
                <c:pt idx="440">
                  <c:v>135047.63</c:v>
                </c:pt>
                <c:pt idx="441">
                  <c:v>143184.81</c:v>
                </c:pt>
                <c:pt idx="442">
                  <c:v>118189.72</c:v>
                </c:pt>
                <c:pt idx="443">
                  <c:v>105484.1</c:v>
                </c:pt>
                <c:pt idx="444">
                  <c:v>100394.06</c:v>
                </c:pt>
                <c:pt idx="445">
                  <c:v>117796.72</c:v>
                </c:pt>
                <c:pt idx="446">
                  <c:v>124081.46</c:v>
                </c:pt>
                <c:pt idx="447">
                  <c:v>126074.9</c:v>
                </c:pt>
                <c:pt idx="448">
                  <c:v>125072.73</c:v>
                </c:pt>
                <c:pt idx="449">
                  <c:v>101740.89</c:v>
                </c:pt>
                <c:pt idx="450">
                  <c:v>102726.75</c:v>
                </c:pt>
                <c:pt idx="451">
                  <c:v>98324.65</c:v>
                </c:pt>
                <c:pt idx="452">
                  <c:v>102746.6</c:v>
                </c:pt>
                <c:pt idx="453">
                  <c:v>118281.13</c:v>
                </c:pt>
                <c:pt idx="454">
                  <c:v>122625.21</c:v>
                </c:pt>
                <c:pt idx="455">
                  <c:v>122964.72</c:v>
                </c:pt>
                <c:pt idx="456">
                  <c:v>116321.60000000001</c:v>
                </c:pt>
                <c:pt idx="457">
                  <c:v>102832.72</c:v>
                </c:pt>
                <c:pt idx="458">
                  <c:v>102084</c:v>
                </c:pt>
                <c:pt idx="459">
                  <c:v>120445.74</c:v>
                </c:pt>
                <c:pt idx="460">
                  <c:v>120371.24</c:v>
                </c:pt>
                <c:pt idx="461">
                  <c:v>125657.13</c:v>
                </c:pt>
                <c:pt idx="462">
                  <c:v>125663.33</c:v>
                </c:pt>
                <c:pt idx="463">
                  <c:v>124266.89</c:v>
                </c:pt>
                <c:pt idx="464">
                  <c:v>109044.9</c:v>
                </c:pt>
                <c:pt idx="465">
                  <c:v>99845.35</c:v>
                </c:pt>
                <c:pt idx="466">
                  <c:v>118614.01</c:v>
                </c:pt>
                <c:pt idx="467">
                  <c:v>123808.76</c:v>
                </c:pt>
                <c:pt idx="468">
                  <c:v>124686.63</c:v>
                </c:pt>
                <c:pt idx="469">
                  <c:v>126519.07</c:v>
                </c:pt>
                <c:pt idx="470">
                  <c:v>124721.49</c:v>
                </c:pt>
                <c:pt idx="471">
                  <c:v>108525.97</c:v>
                </c:pt>
                <c:pt idx="472">
                  <c:v>100526.31</c:v>
                </c:pt>
                <c:pt idx="473">
                  <c:v>123441.82</c:v>
                </c:pt>
                <c:pt idx="474">
                  <c:v>126846.45</c:v>
                </c:pt>
                <c:pt idx="475">
                  <c:v>125204.79</c:v>
                </c:pt>
                <c:pt idx="476">
                  <c:v>125514.14</c:v>
                </c:pt>
                <c:pt idx="477">
                  <c:v>120124.31</c:v>
                </c:pt>
                <c:pt idx="478">
                  <c:v>108773.75</c:v>
                </c:pt>
                <c:pt idx="479">
                  <c:v>105642.28</c:v>
                </c:pt>
                <c:pt idx="480">
                  <c:v>104072.44</c:v>
                </c:pt>
                <c:pt idx="481">
                  <c:v>117437.67</c:v>
                </c:pt>
                <c:pt idx="482">
                  <c:v>118531.5</c:v>
                </c:pt>
                <c:pt idx="483">
                  <c:v>126847.02</c:v>
                </c:pt>
                <c:pt idx="484">
                  <c:v>122054.13</c:v>
                </c:pt>
                <c:pt idx="485">
                  <c:v>103505.2</c:v>
                </c:pt>
                <c:pt idx="486">
                  <c:v>98873.54</c:v>
                </c:pt>
                <c:pt idx="487">
                  <c:v>116969.63</c:v>
                </c:pt>
                <c:pt idx="488">
                  <c:v>119014.45</c:v>
                </c:pt>
                <c:pt idx="489">
                  <c:v>124525.19</c:v>
                </c:pt>
                <c:pt idx="490">
                  <c:v>118192.06</c:v>
                </c:pt>
                <c:pt idx="491">
                  <c:v>120421.32</c:v>
                </c:pt>
                <c:pt idx="492">
                  <c:v>106052.64</c:v>
                </c:pt>
                <c:pt idx="493">
                  <c:v>103487.28</c:v>
                </c:pt>
                <c:pt idx="494">
                  <c:v>119781.14</c:v>
                </c:pt>
                <c:pt idx="495">
                  <c:v>119611.88</c:v>
                </c:pt>
                <c:pt idx="496">
                  <c:v>123616.28</c:v>
                </c:pt>
                <c:pt idx="497">
                  <c:v>120693.53</c:v>
                </c:pt>
                <c:pt idx="498">
                  <c:v>118800.07</c:v>
                </c:pt>
                <c:pt idx="499">
                  <c:v>101946</c:v>
                </c:pt>
                <c:pt idx="500">
                  <c:v>99697.62</c:v>
                </c:pt>
                <c:pt idx="501">
                  <c:v>121182.7</c:v>
                </c:pt>
                <c:pt idx="502">
                  <c:v>124209.41</c:v>
                </c:pt>
                <c:pt idx="503">
                  <c:v>124352.22</c:v>
                </c:pt>
                <c:pt idx="504">
                  <c:v>124392.29</c:v>
                </c:pt>
                <c:pt idx="505">
                  <c:v>127705.84</c:v>
                </c:pt>
                <c:pt idx="506">
                  <c:v>112336.78</c:v>
                </c:pt>
                <c:pt idx="507">
                  <c:v>101618.98</c:v>
                </c:pt>
                <c:pt idx="508">
                  <c:v>121424.42</c:v>
                </c:pt>
                <c:pt idx="509">
                  <c:v>131916.41</c:v>
                </c:pt>
                <c:pt idx="510">
                  <c:v>132170.04999999999</c:v>
                </c:pt>
                <c:pt idx="511">
                  <c:v>137080.88</c:v>
                </c:pt>
                <c:pt idx="512">
                  <c:v>134317.62</c:v>
                </c:pt>
                <c:pt idx="513">
                  <c:v>119938.8</c:v>
                </c:pt>
                <c:pt idx="514">
                  <c:v>118751.97</c:v>
                </c:pt>
                <c:pt idx="515">
                  <c:v>134983.96</c:v>
                </c:pt>
                <c:pt idx="516">
                  <c:v>140402.15</c:v>
                </c:pt>
                <c:pt idx="517">
                  <c:v>141195.03</c:v>
                </c:pt>
                <c:pt idx="518">
                  <c:v>141292.56</c:v>
                </c:pt>
                <c:pt idx="519">
                  <c:v>137717.26</c:v>
                </c:pt>
                <c:pt idx="520">
                  <c:v>122764.33</c:v>
                </c:pt>
                <c:pt idx="521">
                  <c:v>116052.81</c:v>
                </c:pt>
                <c:pt idx="522">
                  <c:v>134829.76000000001</c:v>
                </c:pt>
                <c:pt idx="523">
                  <c:v>135306.01</c:v>
                </c:pt>
                <c:pt idx="524">
                  <c:v>137305.35999999999</c:v>
                </c:pt>
                <c:pt idx="525">
                  <c:v>132859.31</c:v>
                </c:pt>
                <c:pt idx="526">
                  <c:v>132209.51999999999</c:v>
                </c:pt>
                <c:pt idx="527">
                  <c:v>120753.43</c:v>
                </c:pt>
                <c:pt idx="528">
                  <c:v>122771.53</c:v>
                </c:pt>
                <c:pt idx="529">
                  <c:v>122106.95</c:v>
                </c:pt>
                <c:pt idx="530">
                  <c:v>138466.56</c:v>
                </c:pt>
                <c:pt idx="531">
                  <c:v>140904.59</c:v>
                </c:pt>
                <c:pt idx="532">
                  <c:v>140741.17000000001</c:v>
                </c:pt>
                <c:pt idx="533">
                  <c:v>138023.10999999999</c:v>
                </c:pt>
                <c:pt idx="534">
                  <c:v>123162.19</c:v>
                </c:pt>
                <c:pt idx="535">
                  <c:v>119662.17</c:v>
                </c:pt>
                <c:pt idx="536">
                  <c:v>134435.12</c:v>
                </c:pt>
                <c:pt idx="537">
                  <c:v>137511.32</c:v>
                </c:pt>
                <c:pt idx="538">
                  <c:v>133813.29</c:v>
                </c:pt>
                <c:pt idx="539">
                  <c:v>136740.01</c:v>
                </c:pt>
                <c:pt idx="540">
                  <c:v>144658.38</c:v>
                </c:pt>
                <c:pt idx="541">
                  <c:v>131730.84</c:v>
                </c:pt>
                <c:pt idx="542">
                  <c:v>126455.94</c:v>
                </c:pt>
                <c:pt idx="543">
                  <c:v>148640</c:v>
                </c:pt>
                <c:pt idx="544">
                  <c:v>142146.31</c:v>
                </c:pt>
                <c:pt idx="545">
                  <c:v>136071.97</c:v>
                </c:pt>
                <c:pt idx="546">
                  <c:v>141078.46</c:v>
                </c:pt>
                <c:pt idx="547">
                  <c:v>136676.72</c:v>
                </c:pt>
                <c:pt idx="548">
                  <c:v>118683.57</c:v>
                </c:pt>
                <c:pt idx="549">
                  <c:v>112556.41</c:v>
                </c:pt>
                <c:pt idx="550">
                  <c:v>135712.25</c:v>
                </c:pt>
                <c:pt idx="551">
                  <c:v>142401.79999999999</c:v>
                </c:pt>
                <c:pt idx="552">
                  <c:v>134056.1</c:v>
                </c:pt>
                <c:pt idx="553">
                  <c:v>138768.04999999999</c:v>
                </c:pt>
                <c:pt idx="554">
                  <c:v>136690.04999999999</c:v>
                </c:pt>
                <c:pt idx="555">
                  <c:v>122369.54</c:v>
                </c:pt>
                <c:pt idx="556">
                  <c:v>119218.23</c:v>
                </c:pt>
                <c:pt idx="557">
                  <c:v>128207.13</c:v>
                </c:pt>
                <c:pt idx="558">
                  <c:v>137582.20000000001</c:v>
                </c:pt>
                <c:pt idx="559">
                  <c:v>145728.26</c:v>
                </c:pt>
                <c:pt idx="560">
                  <c:v>144103.71</c:v>
                </c:pt>
                <c:pt idx="561">
                  <c:v>141166.85</c:v>
                </c:pt>
                <c:pt idx="562">
                  <c:v>120659.15</c:v>
                </c:pt>
                <c:pt idx="563">
                  <c:v>113418.13</c:v>
                </c:pt>
                <c:pt idx="564">
                  <c:v>127367.02</c:v>
                </c:pt>
                <c:pt idx="565">
                  <c:v>137028.04999999999</c:v>
                </c:pt>
                <c:pt idx="566">
                  <c:v>136850.14000000001</c:v>
                </c:pt>
                <c:pt idx="567">
                  <c:v>136127.13</c:v>
                </c:pt>
                <c:pt idx="568">
                  <c:v>128777.82</c:v>
                </c:pt>
                <c:pt idx="569">
                  <c:v>119888.58</c:v>
                </c:pt>
                <c:pt idx="570">
                  <c:v>120126.91</c:v>
                </c:pt>
                <c:pt idx="571">
                  <c:v>138134.64000000001</c:v>
                </c:pt>
                <c:pt idx="572">
                  <c:v>146465.69</c:v>
                </c:pt>
                <c:pt idx="573">
                  <c:v>143209.76</c:v>
                </c:pt>
                <c:pt idx="574">
                  <c:v>142341.64000000001</c:v>
                </c:pt>
                <c:pt idx="575">
                  <c:v>139822.93</c:v>
                </c:pt>
                <c:pt idx="576">
                  <c:v>121548.54</c:v>
                </c:pt>
                <c:pt idx="577">
                  <c:v>114481.28</c:v>
                </c:pt>
                <c:pt idx="578">
                  <c:v>137934.85</c:v>
                </c:pt>
                <c:pt idx="579">
                  <c:v>137301.69</c:v>
                </c:pt>
                <c:pt idx="580">
                  <c:v>140922.72</c:v>
                </c:pt>
                <c:pt idx="581">
                  <c:v>142671.51</c:v>
                </c:pt>
                <c:pt idx="582">
                  <c:v>145491.32999999999</c:v>
                </c:pt>
                <c:pt idx="583">
                  <c:v>130907.1</c:v>
                </c:pt>
                <c:pt idx="584">
                  <c:v>120379.29</c:v>
                </c:pt>
                <c:pt idx="585">
                  <c:v>138506.45000000001</c:v>
                </c:pt>
                <c:pt idx="586">
                  <c:v>132819.54</c:v>
                </c:pt>
                <c:pt idx="587">
                  <c:v>130616.67</c:v>
                </c:pt>
                <c:pt idx="588">
                  <c:v>138368.4</c:v>
                </c:pt>
                <c:pt idx="589">
                  <c:v>134885.67000000001</c:v>
                </c:pt>
                <c:pt idx="590">
                  <c:v>120382.81</c:v>
                </c:pt>
                <c:pt idx="591">
                  <c:v>113066.25</c:v>
                </c:pt>
                <c:pt idx="592">
                  <c:v>127906.24000000001</c:v>
                </c:pt>
                <c:pt idx="593">
                  <c:v>124975.11</c:v>
                </c:pt>
                <c:pt idx="594">
                  <c:v>132561.22</c:v>
                </c:pt>
                <c:pt idx="595">
                  <c:v>123434.51</c:v>
                </c:pt>
                <c:pt idx="596">
                  <c:v>132569.74</c:v>
                </c:pt>
                <c:pt idx="597">
                  <c:v>121052.06</c:v>
                </c:pt>
                <c:pt idx="598">
                  <c:v>119118.55</c:v>
                </c:pt>
                <c:pt idx="599">
                  <c:v>139203.5</c:v>
                </c:pt>
                <c:pt idx="600">
                  <c:v>138640.39000000001</c:v>
                </c:pt>
                <c:pt idx="601">
                  <c:v>141122.79999999999</c:v>
                </c:pt>
                <c:pt idx="602">
                  <c:v>139724.03</c:v>
                </c:pt>
                <c:pt idx="603">
                  <c:v>139920.54999999999</c:v>
                </c:pt>
                <c:pt idx="604">
                  <c:v>119573.22</c:v>
                </c:pt>
                <c:pt idx="605">
                  <c:v>114832.43</c:v>
                </c:pt>
                <c:pt idx="606">
                  <c:v>125055.69</c:v>
                </c:pt>
                <c:pt idx="607">
                  <c:v>133748.44</c:v>
                </c:pt>
                <c:pt idx="608">
                  <c:v>128834.07</c:v>
                </c:pt>
                <c:pt idx="609">
                  <c:v>134246.17000000001</c:v>
                </c:pt>
                <c:pt idx="610">
                  <c:v>135273.32999999999</c:v>
                </c:pt>
                <c:pt idx="611">
                  <c:v>118621.96</c:v>
                </c:pt>
                <c:pt idx="612">
                  <c:v>110986.01</c:v>
                </c:pt>
                <c:pt idx="613">
                  <c:v>127275.82</c:v>
                </c:pt>
                <c:pt idx="614">
                  <c:v>129542.37</c:v>
                </c:pt>
                <c:pt idx="615">
                  <c:v>123307.02</c:v>
                </c:pt>
                <c:pt idx="616">
                  <c:v>117722.95</c:v>
                </c:pt>
                <c:pt idx="617">
                  <c:v>125432.61</c:v>
                </c:pt>
                <c:pt idx="618">
                  <c:v>111413</c:v>
                </c:pt>
                <c:pt idx="619">
                  <c:v>109125.22</c:v>
                </c:pt>
                <c:pt idx="620">
                  <c:v>130967.28</c:v>
                </c:pt>
                <c:pt idx="621">
                  <c:v>134720.16</c:v>
                </c:pt>
                <c:pt idx="622">
                  <c:v>130650.88</c:v>
                </c:pt>
                <c:pt idx="623">
                  <c:v>134234.45000000001</c:v>
                </c:pt>
                <c:pt idx="624">
                  <c:v>131734.10999999999</c:v>
                </c:pt>
                <c:pt idx="625">
                  <c:v>106709.54</c:v>
                </c:pt>
                <c:pt idx="626">
                  <c:v>110314.63</c:v>
                </c:pt>
                <c:pt idx="627">
                  <c:v>127391.09</c:v>
                </c:pt>
                <c:pt idx="628">
                  <c:v>122664.31</c:v>
                </c:pt>
                <c:pt idx="629">
                  <c:v>127208.57</c:v>
                </c:pt>
                <c:pt idx="630">
                  <c:v>131357.34</c:v>
                </c:pt>
                <c:pt idx="631">
                  <c:v>127420.43</c:v>
                </c:pt>
                <c:pt idx="632">
                  <c:v>106776.28</c:v>
                </c:pt>
                <c:pt idx="633">
                  <c:v>105931.56</c:v>
                </c:pt>
                <c:pt idx="634">
                  <c:v>124343.19</c:v>
                </c:pt>
                <c:pt idx="635">
                  <c:v>126888.77</c:v>
                </c:pt>
                <c:pt idx="636">
                  <c:v>121143.25</c:v>
                </c:pt>
                <c:pt idx="637">
                  <c:v>122858.49</c:v>
                </c:pt>
                <c:pt idx="638">
                  <c:v>113439.78</c:v>
                </c:pt>
                <c:pt idx="639">
                  <c:v>109181.26</c:v>
                </c:pt>
                <c:pt idx="640">
                  <c:v>97992.93</c:v>
                </c:pt>
                <c:pt idx="641">
                  <c:v>115839.01</c:v>
                </c:pt>
                <c:pt idx="642">
                  <c:v>124089.47</c:v>
                </c:pt>
                <c:pt idx="643">
                  <c:v>128558.39</c:v>
                </c:pt>
                <c:pt idx="644">
                  <c:v>115898.54</c:v>
                </c:pt>
                <c:pt idx="645">
                  <c:v>116197.73</c:v>
                </c:pt>
                <c:pt idx="646">
                  <c:v>101300.78</c:v>
                </c:pt>
                <c:pt idx="647">
                  <c:v>94954.16</c:v>
                </c:pt>
                <c:pt idx="648">
                  <c:v>116831.43</c:v>
                </c:pt>
                <c:pt idx="649">
                  <c:v>124665.82</c:v>
                </c:pt>
                <c:pt idx="650">
                  <c:v>128612.3</c:v>
                </c:pt>
                <c:pt idx="651">
                  <c:v>128242.77</c:v>
                </c:pt>
                <c:pt idx="652">
                  <c:v>121731.49</c:v>
                </c:pt>
                <c:pt idx="653">
                  <c:v>97887.49</c:v>
                </c:pt>
                <c:pt idx="654">
                  <c:v>101793.04</c:v>
                </c:pt>
                <c:pt idx="655">
                  <c:v>116042.85</c:v>
                </c:pt>
                <c:pt idx="656">
                  <c:v>123265.44</c:v>
                </c:pt>
                <c:pt idx="657">
                  <c:v>126362.05</c:v>
                </c:pt>
                <c:pt idx="658">
                  <c:v>114867.16</c:v>
                </c:pt>
                <c:pt idx="659">
                  <c:v>122975.29</c:v>
                </c:pt>
                <c:pt idx="660">
                  <c:v>114184.2</c:v>
                </c:pt>
                <c:pt idx="661">
                  <c:v>111289</c:v>
                </c:pt>
                <c:pt idx="662">
                  <c:v>125270.17</c:v>
                </c:pt>
                <c:pt idx="663">
                  <c:v>117138.36</c:v>
                </c:pt>
                <c:pt idx="664">
                  <c:v>121605.4</c:v>
                </c:pt>
                <c:pt idx="665">
                  <c:v>120142.43</c:v>
                </c:pt>
                <c:pt idx="666">
                  <c:v>119820.71</c:v>
                </c:pt>
                <c:pt idx="667">
                  <c:v>104191.11</c:v>
                </c:pt>
                <c:pt idx="668">
                  <c:v>94325.72</c:v>
                </c:pt>
                <c:pt idx="669">
                  <c:v>110661.43</c:v>
                </c:pt>
                <c:pt idx="670">
                  <c:v>104976.21</c:v>
                </c:pt>
                <c:pt idx="671">
                  <c:v>119904.48</c:v>
                </c:pt>
                <c:pt idx="672">
                  <c:v>118677.5</c:v>
                </c:pt>
                <c:pt idx="673">
                  <c:v>113666.49</c:v>
                </c:pt>
                <c:pt idx="674">
                  <c:v>101810.75</c:v>
                </c:pt>
                <c:pt idx="675">
                  <c:v>96934.93</c:v>
                </c:pt>
                <c:pt idx="676">
                  <c:v>116230.34</c:v>
                </c:pt>
                <c:pt idx="677">
                  <c:v>117794.6</c:v>
                </c:pt>
                <c:pt idx="678">
                  <c:v>122131.12</c:v>
                </c:pt>
                <c:pt idx="679">
                  <c:v>122634.53</c:v>
                </c:pt>
                <c:pt idx="680">
                  <c:v>117953.89</c:v>
                </c:pt>
                <c:pt idx="681">
                  <c:v>99907.32</c:v>
                </c:pt>
                <c:pt idx="682">
                  <c:v>96805.93</c:v>
                </c:pt>
                <c:pt idx="683">
                  <c:v>116817.15</c:v>
                </c:pt>
                <c:pt idx="684">
                  <c:v>119905.59</c:v>
                </c:pt>
                <c:pt idx="685">
                  <c:v>122146.66</c:v>
                </c:pt>
                <c:pt idx="686">
                  <c:v>122464.65</c:v>
                </c:pt>
                <c:pt idx="687">
                  <c:v>121441.05</c:v>
                </c:pt>
                <c:pt idx="688">
                  <c:v>106868.5</c:v>
                </c:pt>
                <c:pt idx="689">
                  <c:v>112098.34</c:v>
                </c:pt>
                <c:pt idx="690">
                  <c:v>138681.82</c:v>
                </c:pt>
                <c:pt idx="691">
                  <c:v>126617.72</c:v>
                </c:pt>
                <c:pt idx="692">
                  <c:v>118119.01</c:v>
                </c:pt>
                <c:pt idx="693">
                  <c:v>120308.55</c:v>
                </c:pt>
                <c:pt idx="694">
                  <c:v>116011.57</c:v>
                </c:pt>
                <c:pt idx="695">
                  <c:v>104700.06</c:v>
                </c:pt>
                <c:pt idx="696">
                  <c:v>102718.9</c:v>
                </c:pt>
                <c:pt idx="697">
                  <c:v>118666.37</c:v>
                </c:pt>
                <c:pt idx="698">
                  <c:v>119169.17</c:v>
                </c:pt>
                <c:pt idx="699">
                  <c:v>121067.59</c:v>
                </c:pt>
                <c:pt idx="700">
                  <c:v>113024.02</c:v>
                </c:pt>
                <c:pt idx="701">
                  <c:v>109318.36</c:v>
                </c:pt>
                <c:pt idx="702">
                  <c:v>98899.5</c:v>
                </c:pt>
                <c:pt idx="703">
                  <c:v>97300.36</c:v>
                </c:pt>
                <c:pt idx="704">
                  <c:v>109670</c:v>
                </c:pt>
                <c:pt idx="705">
                  <c:v>111228.06</c:v>
                </c:pt>
                <c:pt idx="706">
                  <c:v>112738.08</c:v>
                </c:pt>
                <c:pt idx="707">
                  <c:v>105445.65</c:v>
                </c:pt>
                <c:pt idx="708">
                  <c:v>105664.09</c:v>
                </c:pt>
                <c:pt idx="709">
                  <c:v>98622.87</c:v>
                </c:pt>
                <c:pt idx="710">
                  <c:v>93673.19</c:v>
                </c:pt>
                <c:pt idx="711">
                  <c:v>120390.11</c:v>
                </c:pt>
                <c:pt idx="712">
                  <c:v>128831.65</c:v>
                </c:pt>
                <c:pt idx="713">
                  <c:v>111423.77</c:v>
                </c:pt>
                <c:pt idx="714">
                  <c:v>107072.36</c:v>
                </c:pt>
                <c:pt idx="715">
                  <c:v>113698.06</c:v>
                </c:pt>
                <c:pt idx="716">
                  <c:v>90227.48</c:v>
                </c:pt>
                <c:pt idx="717">
                  <c:v>90911.09</c:v>
                </c:pt>
                <c:pt idx="718">
                  <c:v>109260.31</c:v>
                </c:pt>
                <c:pt idx="719">
                  <c:v>106451.26</c:v>
                </c:pt>
                <c:pt idx="720">
                  <c:v>104389.51</c:v>
                </c:pt>
                <c:pt idx="721">
                  <c:v>105513.24</c:v>
                </c:pt>
                <c:pt idx="722">
                  <c:v>112247.95</c:v>
                </c:pt>
                <c:pt idx="723">
                  <c:v>114843.88</c:v>
                </c:pt>
                <c:pt idx="724">
                  <c:v>114468.17</c:v>
                </c:pt>
                <c:pt idx="725">
                  <c:v>106284.83</c:v>
                </c:pt>
                <c:pt idx="726">
                  <c:v>99701.43</c:v>
                </c:pt>
                <c:pt idx="727">
                  <c:v>123693.52</c:v>
                </c:pt>
                <c:pt idx="728">
                  <c:v>135571.79999999999</c:v>
                </c:pt>
                <c:pt idx="729">
                  <c:v>112141.83</c:v>
                </c:pt>
                <c:pt idx="730">
                  <c:v>95728.15</c:v>
                </c:pt>
                <c:pt idx="731">
                  <c:v>89403.15</c:v>
                </c:pt>
                <c:pt idx="732">
                  <c:v>86507.47</c:v>
                </c:pt>
                <c:pt idx="733">
                  <c:v>97564.75</c:v>
                </c:pt>
                <c:pt idx="734">
                  <c:v>116606.8</c:v>
                </c:pt>
                <c:pt idx="735">
                  <c:v>128079.85</c:v>
                </c:pt>
                <c:pt idx="736">
                  <c:v>136308.74</c:v>
                </c:pt>
                <c:pt idx="737">
                  <c:v>134955.01999999999</c:v>
                </c:pt>
                <c:pt idx="738">
                  <c:v>122777.03</c:v>
                </c:pt>
                <c:pt idx="739">
                  <c:v>116211.99</c:v>
                </c:pt>
                <c:pt idx="740">
                  <c:v>120366.32</c:v>
                </c:pt>
                <c:pt idx="741">
                  <c:v>111595.86</c:v>
                </c:pt>
                <c:pt idx="742">
                  <c:v>118783.95</c:v>
                </c:pt>
                <c:pt idx="743">
                  <c:v>111341.68</c:v>
                </c:pt>
                <c:pt idx="744">
                  <c:v>88996.63</c:v>
                </c:pt>
                <c:pt idx="745">
                  <c:v>90294</c:v>
                </c:pt>
                <c:pt idx="746">
                  <c:v>120928.71</c:v>
                </c:pt>
                <c:pt idx="747">
                  <c:v>140517.65</c:v>
                </c:pt>
                <c:pt idx="748">
                  <c:v>111211.35</c:v>
                </c:pt>
                <c:pt idx="749">
                  <c:v>112371.41</c:v>
                </c:pt>
                <c:pt idx="750">
                  <c:v>107937.69</c:v>
                </c:pt>
                <c:pt idx="751">
                  <c:v>96779.07</c:v>
                </c:pt>
                <c:pt idx="752">
                  <c:v>103291.61</c:v>
                </c:pt>
                <c:pt idx="753">
                  <c:v>141332.06</c:v>
                </c:pt>
                <c:pt idx="754">
                  <c:v>115664.16</c:v>
                </c:pt>
                <c:pt idx="755">
                  <c:v>111936.7</c:v>
                </c:pt>
                <c:pt idx="756">
                  <c:v>98590.06</c:v>
                </c:pt>
                <c:pt idx="757">
                  <c:v>112513.82</c:v>
                </c:pt>
                <c:pt idx="758">
                  <c:v>108336.53</c:v>
                </c:pt>
                <c:pt idx="759">
                  <c:v>109020.58</c:v>
                </c:pt>
                <c:pt idx="760">
                  <c:v>124292.96</c:v>
                </c:pt>
                <c:pt idx="761">
                  <c:v>112863.01</c:v>
                </c:pt>
                <c:pt idx="762">
                  <c:v>114133.73</c:v>
                </c:pt>
                <c:pt idx="763">
                  <c:v>110669.27</c:v>
                </c:pt>
                <c:pt idx="764">
                  <c:v>117452.27</c:v>
                </c:pt>
                <c:pt idx="765">
                  <c:v>117361.7</c:v>
                </c:pt>
                <c:pt idx="766">
                  <c:v>110384.28</c:v>
                </c:pt>
                <c:pt idx="767">
                  <c:v>108761.37</c:v>
                </c:pt>
                <c:pt idx="768">
                  <c:v>111543.81</c:v>
                </c:pt>
                <c:pt idx="769">
                  <c:v>142213.66</c:v>
                </c:pt>
                <c:pt idx="770">
                  <c:v>155060.60999999999</c:v>
                </c:pt>
                <c:pt idx="771">
                  <c:v>138793.59</c:v>
                </c:pt>
                <c:pt idx="772">
                  <c:v>111983.51</c:v>
                </c:pt>
                <c:pt idx="773">
                  <c:v>89003.15</c:v>
                </c:pt>
                <c:pt idx="774">
                  <c:v>104844.11</c:v>
                </c:pt>
                <c:pt idx="775">
                  <c:v>111613.05</c:v>
                </c:pt>
                <c:pt idx="776">
                  <c:v>116299.39</c:v>
                </c:pt>
                <c:pt idx="777">
                  <c:v>119947.59</c:v>
                </c:pt>
                <c:pt idx="778">
                  <c:v>111885.97</c:v>
                </c:pt>
                <c:pt idx="779">
                  <c:v>95623.35</c:v>
                </c:pt>
                <c:pt idx="780">
                  <c:v>91280.03</c:v>
                </c:pt>
                <c:pt idx="781">
                  <c:v>105341.87</c:v>
                </c:pt>
                <c:pt idx="782">
                  <c:v>112351.47</c:v>
                </c:pt>
                <c:pt idx="783">
                  <c:v>116690.17</c:v>
                </c:pt>
                <c:pt idx="784">
                  <c:v>117948.69</c:v>
                </c:pt>
                <c:pt idx="785">
                  <c:v>111229.52</c:v>
                </c:pt>
                <c:pt idx="786">
                  <c:v>95046.91</c:v>
                </c:pt>
                <c:pt idx="787">
                  <c:v>100495.62</c:v>
                </c:pt>
                <c:pt idx="788">
                  <c:v>131090.78</c:v>
                </c:pt>
                <c:pt idx="789">
                  <c:v>140167.5</c:v>
                </c:pt>
                <c:pt idx="790">
                  <c:v>137291.97</c:v>
                </c:pt>
                <c:pt idx="791">
                  <c:v>127633.28</c:v>
                </c:pt>
                <c:pt idx="792">
                  <c:v>124311.33</c:v>
                </c:pt>
                <c:pt idx="793">
                  <c:v>116083.3</c:v>
                </c:pt>
                <c:pt idx="794">
                  <c:v>103539.02</c:v>
                </c:pt>
                <c:pt idx="795">
                  <c:v>116447.86</c:v>
                </c:pt>
                <c:pt idx="796">
                  <c:v>117931.46</c:v>
                </c:pt>
                <c:pt idx="797">
                  <c:v>124370.77</c:v>
                </c:pt>
                <c:pt idx="798">
                  <c:v>129649.25</c:v>
                </c:pt>
                <c:pt idx="799">
                  <c:v>125346.08</c:v>
                </c:pt>
                <c:pt idx="800">
                  <c:v>108816.81</c:v>
                </c:pt>
                <c:pt idx="801">
                  <c:v>102617.51</c:v>
                </c:pt>
                <c:pt idx="802">
                  <c:v>104468.9</c:v>
                </c:pt>
                <c:pt idx="803">
                  <c:v>133227.79</c:v>
                </c:pt>
                <c:pt idx="804">
                  <c:v>139672.84</c:v>
                </c:pt>
                <c:pt idx="805">
                  <c:v>124255.98</c:v>
                </c:pt>
                <c:pt idx="806">
                  <c:v>111612.08</c:v>
                </c:pt>
                <c:pt idx="807">
                  <c:v>107731.78</c:v>
                </c:pt>
                <c:pt idx="808">
                  <c:v>113593.82</c:v>
                </c:pt>
                <c:pt idx="809">
                  <c:v>131980.99</c:v>
                </c:pt>
                <c:pt idx="810">
                  <c:v>127625.37</c:v>
                </c:pt>
                <c:pt idx="811">
                  <c:v>114696.37</c:v>
                </c:pt>
                <c:pt idx="812">
                  <c:v>111632.84</c:v>
                </c:pt>
                <c:pt idx="813">
                  <c:v>115411.41</c:v>
                </c:pt>
                <c:pt idx="814">
                  <c:v>107465.98</c:v>
                </c:pt>
                <c:pt idx="815">
                  <c:v>104189.1</c:v>
                </c:pt>
                <c:pt idx="816">
                  <c:v>116237.22</c:v>
                </c:pt>
                <c:pt idx="817">
                  <c:v>111032.98</c:v>
                </c:pt>
                <c:pt idx="818">
                  <c:v>109640.33</c:v>
                </c:pt>
                <c:pt idx="819">
                  <c:v>107491.87</c:v>
                </c:pt>
                <c:pt idx="820">
                  <c:v>110662.25</c:v>
                </c:pt>
                <c:pt idx="821">
                  <c:v>97402.27</c:v>
                </c:pt>
                <c:pt idx="822">
                  <c:v>94477.1</c:v>
                </c:pt>
                <c:pt idx="823">
                  <c:v>107895.53</c:v>
                </c:pt>
                <c:pt idx="824">
                  <c:v>113138.67</c:v>
                </c:pt>
                <c:pt idx="825">
                  <c:v>114191.35</c:v>
                </c:pt>
                <c:pt idx="826">
                  <c:v>114817.31</c:v>
                </c:pt>
                <c:pt idx="827">
                  <c:v>110160.03</c:v>
                </c:pt>
                <c:pt idx="828">
                  <c:v>99084.74</c:v>
                </c:pt>
                <c:pt idx="829">
                  <c:v>96041.9</c:v>
                </c:pt>
                <c:pt idx="830">
                  <c:v>113287.06</c:v>
                </c:pt>
                <c:pt idx="831">
                  <c:v>114159.97</c:v>
                </c:pt>
                <c:pt idx="832">
                  <c:v>114336</c:v>
                </c:pt>
                <c:pt idx="833">
                  <c:v>112704.05</c:v>
                </c:pt>
                <c:pt idx="834">
                  <c:v>97436.41</c:v>
                </c:pt>
                <c:pt idx="835">
                  <c:v>99608.57</c:v>
                </c:pt>
                <c:pt idx="836">
                  <c:v>96594.75</c:v>
                </c:pt>
                <c:pt idx="837">
                  <c:v>99945.5</c:v>
                </c:pt>
                <c:pt idx="838">
                  <c:v>111955.18</c:v>
                </c:pt>
                <c:pt idx="839">
                  <c:v>114436.97</c:v>
                </c:pt>
                <c:pt idx="840">
                  <c:v>112816.68</c:v>
                </c:pt>
                <c:pt idx="841">
                  <c:v>114522.44</c:v>
                </c:pt>
                <c:pt idx="842">
                  <c:v>102528.4</c:v>
                </c:pt>
                <c:pt idx="843">
                  <c:v>97356.57</c:v>
                </c:pt>
                <c:pt idx="844">
                  <c:v>109421.82</c:v>
                </c:pt>
                <c:pt idx="845">
                  <c:v>101548.74</c:v>
                </c:pt>
                <c:pt idx="846">
                  <c:v>116795.25</c:v>
                </c:pt>
                <c:pt idx="847">
                  <c:v>126329.53</c:v>
                </c:pt>
                <c:pt idx="848">
                  <c:v>120144.19</c:v>
                </c:pt>
                <c:pt idx="849">
                  <c:v>104864.05</c:v>
                </c:pt>
                <c:pt idx="850">
                  <c:v>103756.54</c:v>
                </c:pt>
                <c:pt idx="851">
                  <c:v>115103.78</c:v>
                </c:pt>
                <c:pt idx="852">
                  <c:v>120718.64</c:v>
                </c:pt>
                <c:pt idx="853">
                  <c:v>129196.45</c:v>
                </c:pt>
                <c:pt idx="854">
                  <c:v>127260.05</c:v>
                </c:pt>
                <c:pt idx="855">
                  <c:v>123150.39</c:v>
                </c:pt>
                <c:pt idx="856">
                  <c:v>105013.07</c:v>
                </c:pt>
                <c:pt idx="857">
                  <c:v>107424.07</c:v>
                </c:pt>
                <c:pt idx="858">
                  <c:v>125858.27</c:v>
                </c:pt>
                <c:pt idx="859">
                  <c:v>126760.71</c:v>
                </c:pt>
                <c:pt idx="860">
                  <c:v>125747.74</c:v>
                </c:pt>
                <c:pt idx="861">
                  <c:v>128753.13</c:v>
                </c:pt>
                <c:pt idx="862">
                  <c:v>123523</c:v>
                </c:pt>
                <c:pt idx="863">
                  <c:v>109477.42</c:v>
                </c:pt>
                <c:pt idx="864">
                  <c:v>107497.03</c:v>
                </c:pt>
                <c:pt idx="865">
                  <c:v>125871.92</c:v>
                </c:pt>
                <c:pt idx="866">
                  <c:v>127820.72</c:v>
                </c:pt>
                <c:pt idx="867">
                  <c:v>125072.68</c:v>
                </c:pt>
                <c:pt idx="868">
                  <c:v>122910.48</c:v>
                </c:pt>
                <c:pt idx="869">
                  <c:v>123351.45</c:v>
                </c:pt>
                <c:pt idx="870">
                  <c:v>109111.62</c:v>
                </c:pt>
                <c:pt idx="871">
                  <c:v>105912.16</c:v>
                </c:pt>
                <c:pt idx="872">
                  <c:v>113551.03999999999</c:v>
                </c:pt>
                <c:pt idx="873">
                  <c:v>119127.21</c:v>
                </c:pt>
                <c:pt idx="874">
                  <c:v>121571.97</c:v>
                </c:pt>
                <c:pt idx="875">
                  <c:v>124010.03</c:v>
                </c:pt>
                <c:pt idx="876">
                  <c:v>123130.6</c:v>
                </c:pt>
                <c:pt idx="877">
                  <c:v>104643.68</c:v>
                </c:pt>
                <c:pt idx="878">
                  <c:v>110029.55</c:v>
                </c:pt>
                <c:pt idx="879">
                  <c:v>130516.1</c:v>
                </c:pt>
                <c:pt idx="880">
                  <c:v>132762.38</c:v>
                </c:pt>
                <c:pt idx="881">
                  <c:v>139030.79999999999</c:v>
                </c:pt>
                <c:pt idx="882">
                  <c:v>140202.74</c:v>
                </c:pt>
                <c:pt idx="883">
                  <c:v>136856.79999999999</c:v>
                </c:pt>
                <c:pt idx="884">
                  <c:v>122161.41</c:v>
                </c:pt>
                <c:pt idx="885">
                  <c:v>118953.95</c:v>
                </c:pt>
                <c:pt idx="886">
                  <c:v>132877.45000000001</c:v>
                </c:pt>
                <c:pt idx="887">
                  <c:v>133274.53</c:v>
                </c:pt>
                <c:pt idx="888">
                  <c:v>136116.12</c:v>
                </c:pt>
                <c:pt idx="889">
                  <c:v>139511.78</c:v>
                </c:pt>
                <c:pt idx="890">
                  <c:v>130994.54</c:v>
                </c:pt>
                <c:pt idx="891">
                  <c:v>120698.92</c:v>
                </c:pt>
                <c:pt idx="892">
                  <c:v>113374.47</c:v>
                </c:pt>
                <c:pt idx="893">
                  <c:v>117691.69</c:v>
                </c:pt>
                <c:pt idx="894">
                  <c:v>135184.95000000001</c:v>
                </c:pt>
                <c:pt idx="895">
                  <c:v>136253.42000000001</c:v>
                </c:pt>
                <c:pt idx="896">
                  <c:v>135303.26</c:v>
                </c:pt>
                <c:pt idx="897">
                  <c:v>135269.64000000001</c:v>
                </c:pt>
                <c:pt idx="898">
                  <c:v>121178.68</c:v>
                </c:pt>
                <c:pt idx="899">
                  <c:v>116112.74</c:v>
                </c:pt>
                <c:pt idx="900">
                  <c:v>134925.74</c:v>
                </c:pt>
                <c:pt idx="901">
                  <c:v>131996.97</c:v>
                </c:pt>
                <c:pt idx="902">
                  <c:v>139814.29999999999</c:v>
                </c:pt>
                <c:pt idx="903">
                  <c:v>140348.57</c:v>
                </c:pt>
                <c:pt idx="904">
                  <c:v>132029.57999999999</c:v>
                </c:pt>
                <c:pt idx="905">
                  <c:v>122393.33</c:v>
                </c:pt>
                <c:pt idx="906">
                  <c:v>118103.87</c:v>
                </c:pt>
                <c:pt idx="907">
                  <c:v>138040.38</c:v>
                </c:pt>
                <c:pt idx="908">
                  <c:v>144526.63</c:v>
                </c:pt>
                <c:pt idx="909">
                  <c:v>141351.9</c:v>
                </c:pt>
                <c:pt idx="910">
                  <c:v>138124.06</c:v>
                </c:pt>
                <c:pt idx="911">
                  <c:v>139275.78</c:v>
                </c:pt>
                <c:pt idx="912">
                  <c:v>125949.5</c:v>
                </c:pt>
                <c:pt idx="913">
                  <c:v>120137.45</c:v>
                </c:pt>
                <c:pt idx="914">
                  <c:v>139765.32</c:v>
                </c:pt>
                <c:pt idx="915">
                  <c:v>134029.81</c:v>
                </c:pt>
                <c:pt idx="916">
                  <c:v>134084.67000000001</c:v>
                </c:pt>
                <c:pt idx="917">
                  <c:v>137899.72</c:v>
                </c:pt>
                <c:pt idx="918">
                  <c:v>134078.07</c:v>
                </c:pt>
                <c:pt idx="919">
                  <c:v>123687.97</c:v>
                </c:pt>
                <c:pt idx="920">
                  <c:v>116064.03</c:v>
                </c:pt>
                <c:pt idx="921">
                  <c:v>133132.32999999999</c:v>
                </c:pt>
                <c:pt idx="922">
                  <c:v>137352.78</c:v>
                </c:pt>
                <c:pt idx="923">
                  <c:v>138152.10999999999</c:v>
                </c:pt>
                <c:pt idx="924">
                  <c:v>134622.39000000001</c:v>
                </c:pt>
                <c:pt idx="925">
                  <c:v>131387.75</c:v>
                </c:pt>
                <c:pt idx="926">
                  <c:v>124486.7</c:v>
                </c:pt>
                <c:pt idx="927">
                  <c:v>119927.64</c:v>
                </c:pt>
                <c:pt idx="928">
                  <c:v>131868.24</c:v>
                </c:pt>
                <c:pt idx="929">
                  <c:v>136121.84</c:v>
                </c:pt>
                <c:pt idx="930">
                  <c:v>133906.26</c:v>
                </c:pt>
                <c:pt idx="931">
                  <c:v>139316.29</c:v>
                </c:pt>
                <c:pt idx="932">
                  <c:v>140073.9</c:v>
                </c:pt>
                <c:pt idx="933">
                  <c:v>122397.13</c:v>
                </c:pt>
                <c:pt idx="934">
                  <c:v>118007.67</c:v>
                </c:pt>
                <c:pt idx="935">
                  <c:v>136330.59</c:v>
                </c:pt>
                <c:pt idx="936">
                  <c:v>129699.27</c:v>
                </c:pt>
                <c:pt idx="937">
                  <c:v>133198.34</c:v>
                </c:pt>
                <c:pt idx="938">
                  <c:v>136003.92000000001</c:v>
                </c:pt>
                <c:pt idx="939">
                  <c:v>130432.05</c:v>
                </c:pt>
                <c:pt idx="940">
                  <c:v>111331.24</c:v>
                </c:pt>
                <c:pt idx="941">
                  <c:v>107580.5</c:v>
                </c:pt>
                <c:pt idx="942">
                  <c:v>132276.88</c:v>
                </c:pt>
                <c:pt idx="943">
                  <c:v>137617.88</c:v>
                </c:pt>
                <c:pt idx="944">
                  <c:v>140729.19</c:v>
                </c:pt>
                <c:pt idx="945">
                  <c:v>151355.43</c:v>
                </c:pt>
                <c:pt idx="946">
                  <c:v>141647.9</c:v>
                </c:pt>
                <c:pt idx="947">
                  <c:v>116696.46</c:v>
                </c:pt>
                <c:pt idx="948">
                  <c:v>117351.14</c:v>
                </c:pt>
                <c:pt idx="949">
                  <c:v>138963.18</c:v>
                </c:pt>
                <c:pt idx="950">
                  <c:v>139108.44</c:v>
                </c:pt>
                <c:pt idx="951">
                  <c:v>130044.38</c:v>
                </c:pt>
                <c:pt idx="952">
                  <c:v>122361.93</c:v>
                </c:pt>
                <c:pt idx="953">
                  <c:v>122862.35</c:v>
                </c:pt>
                <c:pt idx="954">
                  <c:v>113669.45</c:v>
                </c:pt>
                <c:pt idx="955">
                  <c:v>106274.56</c:v>
                </c:pt>
                <c:pt idx="956">
                  <c:v>121533.96</c:v>
                </c:pt>
                <c:pt idx="957">
                  <c:v>127193.3</c:v>
                </c:pt>
                <c:pt idx="958">
                  <c:v>121445.38</c:v>
                </c:pt>
                <c:pt idx="959">
                  <c:v>129223.81</c:v>
                </c:pt>
                <c:pt idx="960">
                  <c:v>133562.99</c:v>
                </c:pt>
                <c:pt idx="961">
                  <c:v>124852.67</c:v>
                </c:pt>
                <c:pt idx="962">
                  <c:v>119799</c:v>
                </c:pt>
                <c:pt idx="963">
                  <c:v>140410.29999999999</c:v>
                </c:pt>
                <c:pt idx="964">
                  <c:v>133809.46</c:v>
                </c:pt>
                <c:pt idx="965">
                  <c:v>133056.82</c:v>
                </c:pt>
                <c:pt idx="966">
                  <c:v>135619.94</c:v>
                </c:pt>
                <c:pt idx="967">
                  <c:v>133666.57999999999</c:v>
                </c:pt>
                <c:pt idx="968">
                  <c:v>117444.1</c:v>
                </c:pt>
                <c:pt idx="969">
                  <c:v>115177.94</c:v>
                </c:pt>
                <c:pt idx="970">
                  <c:v>139414.5</c:v>
                </c:pt>
                <c:pt idx="971">
                  <c:v>139814.04</c:v>
                </c:pt>
                <c:pt idx="972">
                  <c:v>137513.47</c:v>
                </c:pt>
                <c:pt idx="973">
                  <c:v>133982.26</c:v>
                </c:pt>
                <c:pt idx="974">
                  <c:v>128707.43</c:v>
                </c:pt>
                <c:pt idx="975">
                  <c:v>114098.12</c:v>
                </c:pt>
                <c:pt idx="976">
                  <c:v>103964.33</c:v>
                </c:pt>
                <c:pt idx="977">
                  <c:v>128001.06</c:v>
                </c:pt>
                <c:pt idx="978">
                  <c:v>137696.67000000001</c:v>
                </c:pt>
                <c:pt idx="979">
                  <c:v>134819.95000000001</c:v>
                </c:pt>
                <c:pt idx="980">
                  <c:v>133405.72</c:v>
                </c:pt>
                <c:pt idx="981">
                  <c:v>132543.1</c:v>
                </c:pt>
                <c:pt idx="982">
                  <c:v>120454.01</c:v>
                </c:pt>
                <c:pt idx="983">
                  <c:v>114584.07</c:v>
                </c:pt>
                <c:pt idx="984">
                  <c:v>127169.03</c:v>
                </c:pt>
                <c:pt idx="985">
                  <c:v>130906.89</c:v>
                </c:pt>
                <c:pt idx="986">
                  <c:v>127192.32000000001</c:v>
                </c:pt>
                <c:pt idx="987">
                  <c:v>131986.81</c:v>
                </c:pt>
                <c:pt idx="988">
                  <c:v>128761.61</c:v>
                </c:pt>
                <c:pt idx="989">
                  <c:v>111301.56</c:v>
                </c:pt>
                <c:pt idx="990">
                  <c:v>104766</c:v>
                </c:pt>
                <c:pt idx="991">
                  <c:v>115123.54</c:v>
                </c:pt>
                <c:pt idx="992">
                  <c:v>124033.96</c:v>
                </c:pt>
                <c:pt idx="993">
                  <c:v>123461.38</c:v>
                </c:pt>
                <c:pt idx="994">
                  <c:v>119309.93</c:v>
                </c:pt>
                <c:pt idx="995">
                  <c:v>116611.25</c:v>
                </c:pt>
                <c:pt idx="996">
                  <c:v>101012.29</c:v>
                </c:pt>
                <c:pt idx="997">
                  <c:v>92608.24</c:v>
                </c:pt>
                <c:pt idx="998">
                  <c:v>119126.49</c:v>
                </c:pt>
                <c:pt idx="999">
                  <c:v>124452.94</c:v>
                </c:pt>
                <c:pt idx="1000">
                  <c:v>119028.07</c:v>
                </c:pt>
                <c:pt idx="1001">
                  <c:v>116655.86</c:v>
                </c:pt>
                <c:pt idx="1002">
                  <c:v>102847.26</c:v>
                </c:pt>
                <c:pt idx="1003">
                  <c:v>100701.82</c:v>
                </c:pt>
                <c:pt idx="1004">
                  <c:v>103556.74</c:v>
                </c:pt>
                <c:pt idx="1005">
                  <c:v>119226.42</c:v>
                </c:pt>
                <c:pt idx="1006">
                  <c:v>118856.42</c:v>
                </c:pt>
                <c:pt idx="1007">
                  <c:v>114604.62</c:v>
                </c:pt>
                <c:pt idx="1008">
                  <c:v>113134.58</c:v>
                </c:pt>
                <c:pt idx="1009">
                  <c:v>118359.28</c:v>
                </c:pt>
                <c:pt idx="1010">
                  <c:v>101974.6</c:v>
                </c:pt>
                <c:pt idx="1011">
                  <c:v>97053.55</c:v>
                </c:pt>
                <c:pt idx="1012">
                  <c:v>111432.37</c:v>
                </c:pt>
                <c:pt idx="1013">
                  <c:v>116556.43</c:v>
                </c:pt>
                <c:pt idx="1014">
                  <c:v>114133.54</c:v>
                </c:pt>
                <c:pt idx="1015">
                  <c:v>113957.74</c:v>
                </c:pt>
                <c:pt idx="1016">
                  <c:v>117048.73</c:v>
                </c:pt>
                <c:pt idx="1017">
                  <c:v>102037.17</c:v>
                </c:pt>
                <c:pt idx="1018">
                  <c:v>98108.82</c:v>
                </c:pt>
                <c:pt idx="1019">
                  <c:v>115907.4</c:v>
                </c:pt>
                <c:pt idx="1020">
                  <c:v>117470.22</c:v>
                </c:pt>
                <c:pt idx="1021">
                  <c:v>121087.1</c:v>
                </c:pt>
                <c:pt idx="1022">
                  <c:v>118201.18</c:v>
                </c:pt>
                <c:pt idx="1023">
                  <c:v>108412.67</c:v>
                </c:pt>
                <c:pt idx="1024">
                  <c:v>102195.98</c:v>
                </c:pt>
                <c:pt idx="1025">
                  <c:v>100571.04</c:v>
                </c:pt>
                <c:pt idx="1026">
                  <c:v>115549.44</c:v>
                </c:pt>
                <c:pt idx="1027">
                  <c:v>118010.31</c:v>
                </c:pt>
                <c:pt idx="1028">
                  <c:v>115813.03</c:v>
                </c:pt>
                <c:pt idx="1029">
                  <c:v>117333.45</c:v>
                </c:pt>
                <c:pt idx="1030">
                  <c:v>112633.27</c:v>
                </c:pt>
                <c:pt idx="1031">
                  <c:v>100746.42</c:v>
                </c:pt>
                <c:pt idx="1032">
                  <c:v>92182.96</c:v>
                </c:pt>
                <c:pt idx="1033">
                  <c:v>112227.65</c:v>
                </c:pt>
                <c:pt idx="1034">
                  <c:v>116179.47</c:v>
                </c:pt>
                <c:pt idx="1035">
                  <c:v>116632.09</c:v>
                </c:pt>
                <c:pt idx="1036">
                  <c:v>120470.79</c:v>
                </c:pt>
                <c:pt idx="1037">
                  <c:v>113452</c:v>
                </c:pt>
                <c:pt idx="1038">
                  <c:v>101610.82</c:v>
                </c:pt>
                <c:pt idx="1039">
                  <c:v>95368.17</c:v>
                </c:pt>
                <c:pt idx="1040">
                  <c:v>104632.79</c:v>
                </c:pt>
                <c:pt idx="1041">
                  <c:v>100592.3</c:v>
                </c:pt>
                <c:pt idx="1042">
                  <c:v>111738.49</c:v>
                </c:pt>
                <c:pt idx="1043">
                  <c:v>113539.94</c:v>
                </c:pt>
                <c:pt idx="1044">
                  <c:v>115156.45</c:v>
                </c:pt>
                <c:pt idx="1045">
                  <c:v>104194.35</c:v>
                </c:pt>
                <c:pt idx="1046">
                  <c:v>98774.24</c:v>
                </c:pt>
                <c:pt idx="1047">
                  <c:v>125795.84</c:v>
                </c:pt>
                <c:pt idx="1048">
                  <c:v>135420.82</c:v>
                </c:pt>
                <c:pt idx="1049">
                  <c:v>130385.05</c:v>
                </c:pt>
                <c:pt idx="1050">
                  <c:v>116715.97</c:v>
                </c:pt>
                <c:pt idx="1051">
                  <c:v>117797.62</c:v>
                </c:pt>
                <c:pt idx="1052">
                  <c:v>106730.21</c:v>
                </c:pt>
                <c:pt idx="1053">
                  <c:v>101256.78</c:v>
                </c:pt>
                <c:pt idx="1054">
                  <c:v>128658.27</c:v>
                </c:pt>
                <c:pt idx="1055">
                  <c:v>137151.5</c:v>
                </c:pt>
                <c:pt idx="1056">
                  <c:v>138882.25</c:v>
                </c:pt>
                <c:pt idx="1057">
                  <c:v>135162.12</c:v>
                </c:pt>
                <c:pt idx="1058">
                  <c:v>133951.29</c:v>
                </c:pt>
                <c:pt idx="1059">
                  <c:v>121219.6</c:v>
                </c:pt>
                <c:pt idx="1060">
                  <c:v>108717.88</c:v>
                </c:pt>
                <c:pt idx="1061">
                  <c:v>115429.01</c:v>
                </c:pt>
                <c:pt idx="1062">
                  <c:v>129798.47</c:v>
                </c:pt>
                <c:pt idx="1063">
                  <c:v>151730.95000000001</c:v>
                </c:pt>
                <c:pt idx="1064">
                  <c:v>154632.34</c:v>
                </c:pt>
                <c:pt idx="1065">
                  <c:v>125141.9</c:v>
                </c:pt>
                <c:pt idx="1066">
                  <c:v>99234.22</c:v>
                </c:pt>
                <c:pt idx="1067">
                  <c:v>92487.71</c:v>
                </c:pt>
                <c:pt idx="1068">
                  <c:v>111625.98</c:v>
                </c:pt>
                <c:pt idx="1069">
                  <c:v>113063.67999999999</c:v>
                </c:pt>
                <c:pt idx="1070">
                  <c:v>115383.13</c:v>
                </c:pt>
                <c:pt idx="1071">
                  <c:v>115736.97</c:v>
                </c:pt>
                <c:pt idx="1072">
                  <c:v>109568.47</c:v>
                </c:pt>
                <c:pt idx="1073">
                  <c:v>99334.8</c:v>
                </c:pt>
                <c:pt idx="1074">
                  <c:v>97715.01</c:v>
                </c:pt>
                <c:pt idx="1075">
                  <c:v>114680.19</c:v>
                </c:pt>
                <c:pt idx="1076">
                  <c:v>121945.18</c:v>
                </c:pt>
                <c:pt idx="1077">
                  <c:v>146933.1</c:v>
                </c:pt>
                <c:pt idx="1078">
                  <c:v>129280.81</c:v>
                </c:pt>
                <c:pt idx="1079">
                  <c:v>120821.06</c:v>
                </c:pt>
                <c:pt idx="1080">
                  <c:v>110154.36</c:v>
                </c:pt>
                <c:pt idx="1081">
                  <c:v>107212.84</c:v>
                </c:pt>
                <c:pt idx="1082">
                  <c:v>138949.68</c:v>
                </c:pt>
                <c:pt idx="1083">
                  <c:v>142870.39999999999</c:v>
                </c:pt>
                <c:pt idx="1084">
                  <c:v>114916.99</c:v>
                </c:pt>
                <c:pt idx="1085">
                  <c:v>114462.53</c:v>
                </c:pt>
                <c:pt idx="1086">
                  <c:v>116428.79</c:v>
                </c:pt>
                <c:pt idx="1087">
                  <c:v>109364.01</c:v>
                </c:pt>
                <c:pt idx="1088">
                  <c:v>92856.23</c:v>
                </c:pt>
                <c:pt idx="1089">
                  <c:v>85094.38</c:v>
                </c:pt>
                <c:pt idx="1090">
                  <c:v>98638.86</c:v>
                </c:pt>
                <c:pt idx="1091">
                  <c:v>128753.76</c:v>
                </c:pt>
                <c:pt idx="1092">
                  <c:v>130699.16</c:v>
                </c:pt>
                <c:pt idx="1093">
                  <c:v>115572.05</c:v>
                </c:pt>
                <c:pt idx="1094">
                  <c:v>96358.98</c:v>
                </c:pt>
                <c:pt idx="1095">
                  <c:v>95700.479999999996</c:v>
                </c:pt>
                <c:pt idx="1096">
                  <c:v>95959.69</c:v>
                </c:pt>
                <c:pt idx="1097">
                  <c:v>105277.85</c:v>
                </c:pt>
                <c:pt idx="1098">
                  <c:v>106373.83</c:v>
                </c:pt>
                <c:pt idx="1099">
                  <c:v>113337.69</c:v>
                </c:pt>
                <c:pt idx="1100">
                  <c:v>123247.74</c:v>
                </c:pt>
                <c:pt idx="1101">
                  <c:v>133705.85</c:v>
                </c:pt>
                <c:pt idx="1102">
                  <c:v>107142.82</c:v>
                </c:pt>
                <c:pt idx="1103">
                  <c:v>118832.07</c:v>
                </c:pt>
                <c:pt idx="1104">
                  <c:v>111361.05</c:v>
                </c:pt>
                <c:pt idx="1105">
                  <c:v>116530.04</c:v>
                </c:pt>
                <c:pt idx="1106">
                  <c:v>139607.91</c:v>
                </c:pt>
                <c:pt idx="1107">
                  <c:v>132022.87</c:v>
                </c:pt>
                <c:pt idx="1108">
                  <c:v>98977.05</c:v>
                </c:pt>
                <c:pt idx="1109">
                  <c:v>92021.68</c:v>
                </c:pt>
                <c:pt idx="1110">
                  <c:v>109389.1</c:v>
                </c:pt>
                <c:pt idx="1111">
                  <c:v>116074.03</c:v>
                </c:pt>
                <c:pt idx="1112">
                  <c:v>129286.37</c:v>
                </c:pt>
                <c:pt idx="1113">
                  <c:v>154648.07</c:v>
                </c:pt>
                <c:pt idx="1114">
                  <c:v>165070.6</c:v>
                </c:pt>
                <c:pt idx="1115">
                  <c:v>124825.03</c:v>
                </c:pt>
                <c:pt idx="1116">
                  <c:v>127305.2</c:v>
                </c:pt>
                <c:pt idx="1117">
                  <c:v>137955.43</c:v>
                </c:pt>
                <c:pt idx="1118">
                  <c:v>128314.47</c:v>
                </c:pt>
                <c:pt idx="1119">
                  <c:v>128899.77</c:v>
                </c:pt>
                <c:pt idx="1120">
                  <c:v>139245.21</c:v>
                </c:pt>
                <c:pt idx="1121">
                  <c:v>128599.46</c:v>
                </c:pt>
                <c:pt idx="1122">
                  <c:v>139114.59</c:v>
                </c:pt>
                <c:pt idx="1123">
                  <c:v>159436.69</c:v>
                </c:pt>
                <c:pt idx="1124">
                  <c:v>160437.57</c:v>
                </c:pt>
                <c:pt idx="1125">
                  <c:v>115239.57</c:v>
                </c:pt>
                <c:pt idx="1126">
                  <c:v>108524.18</c:v>
                </c:pt>
                <c:pt idx="1127">
                  <c:v>109949.21</c:v>
                </c:pt>
                <c:pt idx="1128">
                  <c:v>112946.34</c:v>
                </c:pt>
                <c:pt idx="1129">
                  <c:v>104947.33</c:v>
                </c:pt>
                <c:pt idx="1130">
                  <c:v>106065.94</c:v>
                </c:pt>
                <c:pt idx="1131">
                  <c:v>126465.96</c:v>
                </c:pt>
                <c:pt idx="1132">
                  <c:v>137539.73000000001</c:v>
                </c:pt>
                <c:pt idx="1133">
                  <c:v>159307.32</c:v>
                </c:pt>
                <c:pt idx="1134">
                  <c:v>149473.01</c:v>
                </c:pt>
                <c:pt idx="1135">
                  <c:v>137101.87</c:v>
                </c:pt>
                <c:pt idx="1136">
                  <c:v>118113.8</c:v>
                </c:pt>
                <c:pt idx="1137">
                  <c:v>100440.29</c:v>
                </c:pt>
                <c:pt idx="1138">
                  <c:v>116209.13</c:v>
                </c:pt>
                <c:pt idx="1139">
                  <c:v>124882.72</c:v>
                </c:pt>
                <c:pt idx="1140">
                  <c:v>115269.5</c:v>
                </c:pt>
                <c:pt idx="1141">
                  <c:v>117260.25</c:v>
                </c:pt>
                <c:pt idx="1142">
                  <c:v>114736.36</c:v>
                </c:pt>
                <c:pt idx="1143">
                  <c:v>105799.94</c:v>
                </c:pt>
                <c:pt idx="1144">
                  <c:v>105085.52</c:v>
                </c:pt>
                <c:pt idx="1145">
                  <c:v>113116.43</c:v>
                </c:pt>
                <c:pt idx="1146">
                  <c:v>120035.39</c:v>
                </c:pt>
                <c:pt idx="1147">
                  <c:v>124481.42</c:v>
                </c:pt>
                <c:pt idx="1148">
                  <c:v>133607.07</c:v>
                </c:pt>
                <c:pt idx="1149">
                  <c:v>136328.35</c:v>
                </c:pt>
                <c:pt idx="1150">
                  <c:v>119226.44</c:v>
                </c:pt>
                <c:pt idx="1151">
                  <c:v>96305.07</c:v>
                </c:pt>
                <c:pt idx="1152">
                  <c:v>117952.37</c:v>
                </c:pt>
                <c:pt idx="1153">
                  <c:v>127894.29</c:v>
                </c:pt>
                <c:pt idx="1154">
                  <c:v>123400.17</c:v>
                </c:pt>
                <c:pt idx="1155">
                  <c:v>117346.26</c:v>
                </c:pt>
                <c:pt idx="1156">
                  <c:v>119960.33</c:v>
                </c:pt>
                <c:pt idx="1157">
                  <c:v>111096.31</c:v>
                </c:pt>
                <c:pt idx="1158">
                  <c:v>101334.2</c:v>
                </c:pt>
                <c:pt idx="1159">
                  <c:v>112527.29</c:v>
                </c:pt>
                <c:pt idx="1160">
                  <c:v>113850.81</c:v>
                </c:pt>
                <c:pt idx="1161">
                  <c:v>122717.5</c:v>
                </c:pt>
                <c:pt idx="1162">
                  <c:v>128732.59</c:v>
                </c:pt>
                <c:pt idx="1163">
                  <c:v>127805.49</c:v>
                </c:pt>
                <c:pt idx="1164">
                  <c:v>120398.89</c:v>
                </c:pt>
                <c:pt idx="1165">
                  <c:v>104486.18</c:v>
                </c:pt>
                <c:pt idx="1166">
                  <c:v>97542.31</c:v>
                </c:pt>
                <c:pt idx="1167">
                  <c:v>112663.63</c:v>
                </c:pt>
                <c:pt idx="1168">
                  <c:v>114195.35</c:v>
                </c:pt>
                <c:pt idx="1169">
                  <c:v>116045.27</c:v>
                </c:pt>
                <c:pt idx="1170">
                  <c:v>116284.35</c:v>
                </c:pt>
                <c:pt idx="1171">
                  <c:v>110715.12</c:v>
                </c:pt>
                <c:pt idx="1172">
                  <c:v>97262.71</c:v>
                </c:pt>
                <c:pt idx="1173">
                  <c:v>111617.95</c:v>
                </c:pt>
                <c:pt idx="1174">
                  <c:v>110794.26</c:v>
                </c:pt>
                <c:pt idx="1175">
                  <c:v>111254.32</c:v>
                </c:pt>
                <c:pt idx="1176">
                  <c:v>115020.51</c:v>
                </c:pt>
                <c:pt idx="1177">
                  <c:v>119298.33</c:v>
                </c:pt>
                <c:pt idx="1178">
                  <c:v>112312.7</c:v>
                </c:pt>
                <c:pt idx="1179">
                  <c:v>98918.52</c:v>
                </c:pt>
                <c:pt idx="1180">
                  <c:v>112488.22</c:v>
                </c:pt>
                <c:pt idx="1181">
                  <c:v>116809.37</c:v>
                </c:pt>
                <c:pt idx="1182">
                  <c:v>117744.01</c:v>
                </c:pt>
                <c:pt idx="1183">
                  <c:v>116457.26</c:v>
                </c:pt>
                <c:pt idx="1184">
                  <c:v>97070.35</c:v>
                </c:pt>
                <c:pt idx="1185">
                  <c:v>99687.64</c:v>
                </c:pt>
                <c:pt idx="1186">
                  <c:v>98817.03</c:v>
                </c:pt>
                <c:pt idx="1187">
                  <c:v>98258.25</c:v>
                </c:pt>
                <c:pt idx="1188">
                  <c:v>113381.53</c:v>
                </c:pt>
                <c:pt idx="1189">
                  <c:v>115974.61</c:v>
                </c:pt>
                <c:pt idx="1190">
                  <c:v>117551.7</c:v>
                </c:pt>
                <c:pt idx="1191">
                  <c:v>115979.07</c:v>
                </c:pt>
                <c:pt idx="1192">
                  <c:v>105938.48</c:v>
                </c:pt>
                <c:pt idx="1193">
                  <c:v>100571.17</c:v>
                </c:pt>
                <c:pt idx="1194">
                  <c:v>118702.93</c:v>
                </c:pt>
                <c:pt idx="1195">
                  <c:v>122423.01</c:v>
                </c:pt>
                <c:pt idx="1196">
                  <c:v>121945</c:v>
                </c:pt>
                <c:pt idx="1197">
                  <c:v>119876.63</c:v>
                </c:pt>
                <c:pt idx="1198">
                  <c:v>113609.76</c:v>
                </c:pt>
                <c:pt idx="1199">
                  <c:v>105135.31</c:v>
                </c:pt>
                <c:pt idx="1200">
                  <c:v>104123.39</c:v>
                </c:pt>
                <c:pt idx="1201">
                  <c:v>115694.64</c:v>
                </c:pt>
                <c:pt idx="1202">
                  <c:v>121092.86</c:v>
                </c:pt>
                <c:pt idx="1203">
                  <c:v>120784.88</c:v>
                </c:pt>
                <c:pt idx="1204">
                  <c:v>120448.94</c:v>
                </c:pt>
                <c:pt idx="1205">
                  <c:v>118324.09</c:v>
                </c:pt>
                <c:pt idx="1206">
                  <c:v>107479.26</c:v>
                </c:pt>
                <c:pt idx="1207">
                  <c:v>103662.05</c:v>
                </c:pt>
                <c:pt idx="1208">
                  <c:v>117799.97</c:v>
                </c:pt>
                <c:pt idx="1209">
                  <c:v>117642.65</c:v>
                </c:pt>
                <c:pt idx="1210">
                  <c:v>106654.96</c:v>
                </c:pt>
                <c:pt idx="1211">
                  <c:v>117617.51</c:v>
                </c:pt>
                <c:pt idx="1212">
                  <c:v>119079.47</c:v>
                </c:pt>
                <c:pt idx="1213">
                  <c:v>108613.38</c:v>
                </c:pt>
                <c:pt idx="1214">
                  <c:v>105277.72</c:v>
                </c:pt>
                <c:pt idx="1215">
                  <c:v>121551.69</c:v>
                </c:pt>
                <c:pt idx="1216">
                  <c:v>122642.24000000001</c:v>
                </c:pt>
                <c:pt idx="1217">
                  <c:v>118716.6</c:v>
                </c:pt>
                <c:pt idx="1218">
                  <c:v>117357.84</c:v>
                </c:pt>
                <c:pt idx="1219">
                  <c:v>116870.46</c:v>
                </c:pt>
                <c:pt idx="1220">
                  <c:v>106893</c:v>
                </c:pt>
                <c:pt idx="1221">
                  <c:v>105840.39</c:v>
                </c:pt>
                <c:pt idx="1222">
                  <c:v>118254.56</c:v>
                </c:pt>
                <c:pt idx="1223">
                  <c:v>122876.87</c:v>
                </c:pt>
                <c:pt idx="1224">
                  <c:v>122721.46</c:v>
                </c:pt>
                <c:pt idx="1225">
                  <c:v>128518.51</c:v>
                </c:pt>
                <c:pt idx="1226">
                  <c:v>133467.37</c:v>
                </c:pt>
                <c:pt idx="1227">
                  <c:v>111273.76</c:v>
                </c:pt>
                <c:pt idx="1228">
                  <c:v>108729.71</c:v>
                </c:pt>
                <c:pt idx="1229">
                  <c:v>129885.96</c:v>
                </c:pt>
                <c:pt idx="1230">
                  <c:v>131900.51999999999</c:v>
                </c:pt>
                <c:pt idx="1231">
                  <c:v>133399.23000000001</c:v>
                </c:pt>
                <c:pt idx="1232">
                  <c:v>131757.16</c:v>
                </c:pt>
                <c:pt idx="1233">
                  <c:v>127353.58</c:v>
                </c:pt>
                <c:pt idx="1234">
                  <c:v>119262.15</c:v>
                </c:pt>
                <c:pt idx="1235">
                  <c:v>112349.26</c:v>
                </c:pt>
                <c:pt idx="1236">
                  <c:v>124046.81</c:v>
                </c:pt>
                <c:pt idx="1237">
                  <c:v>126923</c:v>
                </c:pt>
                <c:pt idx="1238">
                  <c:v>129352.83</c:v>
                </c:pt>
                <c:pt idx="1239">
                  <c:v>129553.94</c:v>
                </c:pt>
                <c:pt idx="1240">
                  <c:v>127957.57</c:v>
                </c:pt>
                <c:pt idx="1241">
                  <c:v>115384.09</c:v>
                </c:pt>
                <c:pt idx="1242">
                  <c:v>106044.51</c:v>
                </c:pt>
                <c:pt idx="1243">
                  <c:v>119360.27</c:v>
                </c:pt>
                <c:pt idx="1244">
                  <c:v>123142.76</c:v>
                </c:pt>
                <c:pt idx="1245">
                  <c:v>127830.62</c:v>
                </c:pt>
                <c:pt idx="1246">
                  <c:v>131159.95000000001</c:v>
                </c:pt>
                <c:pt idx="1247">
                  <c:v>135864.07</c:v>
                </c:pt>
                <c:pt idx="1248">
                  <c:v>123226.08</c:v>
                </c:pt>
                <c:pt idx="1249">
                  <c:v>121177.59</c:v>
                </c:pt>
                <c:pt idx="1250">
                  <c:v>135385.41</c:v>
                </c:pt>
                <c:pt idx="1251">
                  <c:v>132975.13</c:v>
                </c:pt>
                <c:pt idx="1252">
                  <c:v>132038.43</c:v>
                </c:pt>
                <c:pt idx="1253">
                  <c:v>128577.63</c:v>
                </c:pt>
                <c:pt idx="1254">
                  <c:v>129910.02</c:v>
                </c:pt>
                <c:pt idx="1255">
                  <c:v>120232.2</c:v>
                </c:pt>
                <c:pt idx="1256">
                  <c:v>117037.87</c:v>
                </c:pt>
                <c:pt idx="1257">
                  <c:v>113420.99</c:v>
                </c:pt>
                <c:pt idx="1258">
                  <c:v>127261.3</c:v>
                </c:pt>
                <c:pt idx="1259">
                  <c:v>131574.60999999999</c:v>
                </c:pt>
                <c:pt idx="1260">
                  <c:v>130544.49</c:v>
                </c:pt>
                <c:pt idx="1261">
                  <c:v>133009.01</c:v>
                </c:pt>
                <c:pt idx="1262">
                  <c:v>124351.24</c:v>
                </c:pt>
                <c:pt idx="1263">
                  <c:v>120785.60000000001</c:v>
                </c:pt>
                <c:pt idx="1264">
                  <c:v>138518.74</c:v>
                </c:pt>
                <c:pt idx="1265">
                  <c:v>143830.12</c:v>
                </c:pt>
                <c:pt idx="1266">
                  <c:v>141305.88</c:v>
                </c:pt>
                <c:pt idx="1267">
                  <c:v>143542.01999999999</c:v>
                </c:pt>
                <c:pt idx="1268">
                  <c:v>140296.4</c:v>
                </c:pt>
                <c:pt idx="1269">
                  <c:v>132165.43</c:v>
                </c:pt>
                <c:pt idx="1270">
                  <c:v>125850.58</c:v>
                </c:pt>
                <c:pt idx="1271">
                  <c:v>141972.72</c:v>
                </c:pt>
                <c:pt idx="1272">
                  <c:v>142842.4</c:v>
                </c:pt>
                <c:pt idx="1273">
                  <c:v>148100.13</c:v>
                </c:pt>
                <c:pt idx="1274">
                  <c:v>150445.47</c:v>
                </c:pt>
                <c:pt idx="1275">
                  <c:v>139188.48000000001</c:v>
                </c:pt>
                <c:pt idx="1276">
                  <c:v>125394.43</c:v>
                </c:pt>
                <c:pt idx="1277">
                  <c:v>124313.07</c:v>
                </c:pt>
                <c:pt idx="1278">
                  <c:v>140713.26</c:v>
                </c:pt>
                <c:pt idx="1279">
                  <c:v>135759.28</c:v>
                </c:pt>
                <c:pt idx="1280">
                  <c:v>128580.98</c:v>
                </c:pt>
                <c:pt idx="1281">
                  <c:v>125861.6</c:v>
                </c:pt>
                <c:pt idx="1282">
                  <c:v>124242.52</c:v>
                </c:pt>
                <c:pt idx="1283">
                  <c:v>119717.44</c:v>
                </c:pt>
                <c:pt idx="1284">
                  <c:v>114562.22</c:v>
                </c:pt>
                <c:pt idx="1285">
                  <c:v>133874.48000000001</c:v>
                </c:pt>
                <c:pt idx="1286">
                  <c:v>140343</c:v>
                </c:pt>
                <c:pt idx="1287">
                  <c:v>143461.13</c:v>
                </c:pt>
                <c:pt idx="1288">
                  <c:v>145767.1</c:v>
                </c:pt>
                <c:pt idx="1289">
                  <c:v>140542.95000000001</c:v>
                </c:pt>
                <c:pt idx="1290">
                  <c:v>124491.53</c:v>
                </c:pt>
                <c:pt idx="1291">
                  <c:v>119464.32000000001</c:v>
                </c:pt>
                <c:pt idx="1292">
                  <c:v>137446.75</c:v>
                </c:pt>
                <c:pt idx="1293">
                  <c:v>131367.09</c:v>
                </c:pt>
                <c:pt idx="1294">
                  <c:v>132856.72</c:v>
                </c:pt>
                <c:pt idx="1295">
                  <c:v>133778.45000000001</c:v>
                </c:pt>
                <c:pt idx="1296">
                  <c:v>135728.41</c:v>
                </c:pt>
                <c:pt idx="1297">
                  <c:v>125928.62</c:v>
                </c:pt>
                <c:pt idx="1298">
                  <c:v>114186.8</c:v>
                </c:pt>
                <c:pt idx="1299">
                  <c:v>134664.66</c:v>
                </c:pt>
                <c:pt idx="1300">
                  <c:v>132967.19</c:v>
                </c:pt>
                <c:pt idx="1301">
                  <c:v>135308.29999999999</c:v>
                </c:pt>
                <c:pt idx="1302">
                  <c:v>137634.13</c:v>
                </c:pt>
                <c:pt idx="1303">
                  <c:v>130119.5</c:v>
                </c:pt>
                <c:pt idx="1304">
                  <c:v>116942.94</c:v>
                </c:pt>
                <c:pt idx="1305">
                  <c:v>111555</c:v>
                </c:pt>
                <c:pt idx="1306">
                  <c:v>135422.14000000001</c:v>
                </c:pt>
                <c:pt idx="1307">
                  <c:v>129520</c:v>
                </c:pt>
                <c:pt idx="1308">
                  <c:v>134004.96</c:v>
                </c:pt>
                <c:pt idx="1309">
                  <c:v>129025</c:v>
                </c:pt>
                <c:pt idx="1310">
                  <c:v>129740.32</c:v>
                </c:pt>
                <c:pt idx="1311">
                  <c:v>116238.18</c:v>
                </c:pt>
                <c:pt idx="1312">
                  <c:v>104912.38</c:v>
                </c:pt>
                <c:pt idx="1313">
                  <c:v>127198.78</c:v>
                </c:pt>
                <c:pt idx="1314">
                  <c:v>131851.01999999999</c:v>
                </c:pt>
                <c:pt idx="1315">
                  <c:v>131939.5</c:v>
                </c:pt>
                <c:pt idx="1316">
                  <c:v>135670.99</c:v>
                </c:pt>
                <c:pt idx="1317">
                  <c:v>121875.36</c:v>
                </c:pt>
                <c:pt idx="1318">
                  <c:v>119988.74</c:v>
                </c:pt>
                <c:pt idx="1319">
                  <c:v>115231.85</c:v>
                </c:pt>
                <c:pt idx="1320">
                  <c:v>127541.57</c:v>
                </c:pt>
                <c:pt idx="1321">
                  <c:v>121073.45</c:v>
                </c:pt>
                <c:pt idx="1322">
                  <c:v>122602.12</c:v>
                </c:pt>
                <c:pt idx="1323">
                  <c:v>131137.07</c:v>
                </c:pt>
                <c:pt idx="1324">
                  <c:v>125189.54</c:v>
                </c:pt>
                <c:pt idx="1325">
                  <c:v>116571.26</c:v>
                </c:pt>
                <c:pt idx="1326">
                  <c:v>119707.93</c:v>
                </c:pt>
                <c:pt idx="1327">
                  <c:v>138918.39000000001</c:v>
                </c:pt>
                <c:pt idx="1328">
                  <c:v>138424.25</c:v>
                </c:pt>
                <c:pt idx="1329">
                  <c:v>136240.85</c:v>
                </c:pt>
                <c:pt idx="1330">
                  <c:v>131956.73000000001</c:v>
                </c:pt>
                <c:pt idx="1331">
                  <c:v>130210.94</c:v>
                </c:pt>
                <c:pt idx="1332">
                  <c:v>116471.78</c:v>
                </c:pt>
                <c:pt idx="1333">
                  <c:v>111436.27</c:v>
                </c:pt>
                <c:pt idx="1334">
                  <c:v>131280.85</c:v>
                </c:pt>
                <c:pt idx="1335">
                  <c:v>139563.1</c:v>
                </c:pt>
                <c:pt idx="1336">
                  <c:v>136032.16</c:v>
                </c:pt>
                <c:pt idx="1337">
                  <c:v>139752.54999999999</c:v>
                </c:pt>
                <c:pt idx="1338">
                  <c:v>130466.92</c:v>
                </c:pt>
                <c:pt idx="1339">
                  <c:v>116344.57</c:v>
                </c:pt>
                <c:pt idx="1340">
                  <c:v>118402.91</c:v>
                </c:pt>
                <c:pt idx="1341">
                  <c:v>131449</c:v>
                </c:pt>
                <c:pt idx="1342">
                  <c:v>128192.09</c:v>
                </c:pt>
                <c:pt idx="1343">
                  <c:v>118307.16</c:v>
                </c:pt>
                <c:pt idx="1344">
                  <c:v>116467.37</c:v>
                </c:pt>
                <c:pt idx="1345">
                  <c:v>123583.52</c:v>
                </c:pt>
                <c:pt idx="1346">
                  <c:v>109948.62</c:v>
                </c:pt>
                <c:pt idx="1347">
                  <c:v>107838.95</c:v>
                </c:pt>
                <c:pt idx="1348">
                  <c:v>123132.63</c:v>
                </c:pt>
                <c:pt idx="1349">
                  <c:v>111096.53</c:v>
                </c:pt>
                <c:pt idx="1350">
                  <c:v>112935.03999999999</c:v>
                </c:pt>
                <c:pt idx="1351">
                  <c:v>117880.57</c:v>
                </c:pt>
                <c:pt idx="1352">
                  <c:v>111213.15</c:v>
                </c:pt>
                <c:pt idx="1353">
                  <c:v>108632.36</c:v>
                </c:pt>
                <c:pt idx="1354">
                  <c:v>113030.01</c:v>
                </c:pt>
                <c:pt idx="1355">
                  <c:v>118208.24</c:v>
                </c:pt>
                <c:pt idx="1356">
                  <c:v>119622.29</c:v>
                </c:pt>
                <c:pt idx="1357">
                  <c:v>123787.77</c:v>
                </c:pt>
                <c:pt idx="1358">
                  <c:v>125335.57</c:v>
                </c:pt>
                <c:pt idx="1359">
                  <c:v>120372.48</c:v>
                </c:pt>
                <c:pt idx="1360">
                  <c:v>107731.72</c:v>
                </c:pt>
                <c:pt idx="1361">
                  <c:v>107332.1</c:v>
                </c:pt>
                <c:pt idx="1362">
                  <c:v>119535.72</c:v>
                </c:pt>
                <c:pt idx="1363">
                  <c:v>124797.09</c:v>
                </c:pt>
                <c:pt idx="1364">
                  <c:v>119238.35</c:v>
                </c:pt>
                <c:pt idx="1365">
                  <c:v>110878.67</c:v>
                </c:pt>
                <c:pt idx="1366">
                  <c:v>108622.42</c:v>
                </c:pt>
                <c:pt idx="1367">
                  <c:v>109315.07</c:v>
                </c:pt>
                <c:pt idx="1368">
                  <c:v>106236.23</c:v>
                </c:pt>
                <c:pt idx="1369">
                  <c:v>114466.64</c:v>
                </c:pt>
                <c:pt idx="1370">
                  <c:v>114458.21</c:v>
                </c:pt>
                <c:pt idx="1371">
                  <c:v>115490.84</c:v>
                </c:pt>
                <c:pt idx="1372">
                  <c:v>115294.12</c:v>
                </c:pt>
                <c:pt idx="1373">
                  <c:v>112576.55</c:v>
                </c:pt>
                <c:pt idx="1374">
                  <c:v>102988.15</c:v>
                </c:pt>
                <c:pt idx="1375">
                  <c:v>100476.71</c:v>
                </c:pt>
                <c:pt idx="1376">
                  <c:v>113945.5</c:v>
                </c:pt>
                <c:pt idx="1377">
                  <c:v>116449.31</c:v>
                </c:pt>
                <c:pt idx="1378">
                  <c:v>109551.08</c:v>
                </c:pt>
                <c:pt idx="1379">
                  <c:v>110432.33</c:v>
                </c:pt>
                <c:pt idx="1380">
                  <c:v>110457.34</c:v>
                </c:pt>
                <c:pt idx="1381">
                  <c:v>96584.75</c:v>
                </c:pt>
                <c:pt idx="1382">
                  <c:v>90918.62</c:v>
                </c:pt>
                <c:pt idx="1383">
                  <c:v>108070.28</c:v>
                </c:pt>
                <c:pt idx="1384">
                  <c:v>113889.41</c:v>
                </c:pt>
                <c:pt idx="1385">
                  <c:v>112592.26</c:v>
                </c:pt>
                <c:pt idx="1386">
                  <c:v>112806.59</c:v>
                </c:pt>
                <c:pt idx="1387">
                  <c:v>107940.16</c:v>
                </c:pt>
                <c:pt idx="1388">
                  <c:v>99368.86</c:v>
                </c:pt>
                <c:pt idx="1389">
                  <c:v>98427.53</c:v>
                </c:pt>
                <c:pt idx="1390">
                  <c:v>105893.62</c:v>
                </c:pt>
                <c:pt idx="1391">
                  <c:v>109241.57</c:v>
                </c:pt>
                <c:pt idx="1392">
                  <c:v>111423.37</c:v>
                </c:pt>
                <c:pt idx="1393">
                  <c:v>112414.39</c:v>
                </c:pt>
                <c:pt idx="1394">
                  <c:v>111145.12</c:v>
                </c:pt>
                <c:pt idx="1395">
                  <c:v>97973.99</c:v>
                </c:pt>
                <c:pt idx="1396">
                  <c:v>95624.02</c:v>
                </c:pt>
                <c:pt idx="1397">
                  <c:v>110196.62</c:v>
                </c:pt>
                <c:pt idx="1398">
                  <c:v>113459.03</c:v>
                </c:pt>
                <c:pt idx="1399">
                  <c:v>114402.75</c:v>
                </c:pt>
                <c:pt idx="1400">
                  <c:v>119350.67</c:v>
                </c:pt>
                <c:pt idx="1401">
                  <c:v>116793.86</c:v>
                </c:pt>
                <c:pt idx="1402">
                  <c:v>93859.29</c:v>
                </c:pt>
                <c:pt idx="1403">
                  <c:v>96432.63</c:v>
                </c:pt>
                <c:pt idx="1404">
                  <c:v>107014.08</c:v>
                </c:pt>
                <c:pt idx="1405">
                  <c:v>100696.57</c:v>
                </c:pt>
                <c:pt idx="1406">
                  <c:v>106387.2</c:v>
                </c:pt>
                <c:pt idx="1407">
                  <c:v>109430.37</c:v>
                </c:pt>
                <c:pt idx="1408">
                  <c:v>112506.95</c:v>
                </c:pt>
                <c:pt idx="1409">
                  <c:v>100203.55</c:v>
                </c:pt>
                <c:pt idx="1410">
                  <c:v>94602.89</c:v>
                </c:pt>
                <c:pt idx="1411">
                  <c:v>114159.6</c:v>
                </c:pt>
                <c:pt idx="1412">
                  <c:v>120185.27</c:v>
                </c:pt>
                <c:pt idx="1413">
                  <c:v>116487.58</c:v>
                </c:pt>
                <c:pt idx="1414">
                  <c:v>108628.34</c:v>
                </c:pt>
                <c:pt idx="1415">
                  <c:v>107405.93</c:v>
                </c:pt>
                <c:pt idx="1416">
                  <c:v>90498.92</c:v>
                </c:pt>
                <c:pt idx="1417">
                  <c:v>92043.13</c:v>
                </c:pt>
                <c:pt idx="1418">
                  <c:v>113978.54</c:v>
                </c:pt>
                <c:pt idx="1419">
                  <c:v>118330.63</c:v>
                </c:pt>
                <c:pt idx="1420">
                  <c:v>106618.2</c:v>
                </c:pt>
                <c:pt idx="1421">
                  <c:v>107278.83</c:v>
                </c:pt>
                <c:pt idx="1422">
                  <c:v>113582.6</c:v>
                </c:pt>
                <c:pt idx="1423">
                  <c:v>101352.12</c:v>
                </c:pt>
                <c:pt idx="1424">
                  <c:v>96240.41</c:v>
                </c:pt>
                <c:pt idx="1425">
                  <c:v>110547.61</c:v>
                </c:pt>
                <c:pt idx="1426">
                  <c:v>109706.42</c:v>
                </c:pt>
                <c:pt idx="1427">
                  <c:v>106684.83</c:v>
                </c:pt>
                <c:pt idx="1428">
                  <c:v>112586.74</c:v>
                </c:pt>
                <c:pt idx="1429">
                  <c:v>110031.82</c:v>
                </c:pt>
                <c:pt idx="1430">
                  <c:v>100725.24</c:v>
                </c:pt>
                <c:pt idx="1431">
                  <c:v>88903.07</c:v>
                </c:pt>
                <c:pt idx="1432">
                  <c:v>107666.31</c:v>
                </c:pt>
                <c:pt idx="1433">
                  <c:v>111718.08</c:v>
                </c:pt>
                <c:pt idx="1434">
                  <c:v>114225.12</c:v>
                </c:pt>
                <c:pt idx="1435">
                  <c:v>135452.26</c:v>
                </c:pt>
                <c:pt idx="1436">
                  <c:v>156648.41</c:v>
                </c:pt>
                <c:pt idx="1437">
                  <c:v>121237.47</c:v>
                </c:pt>
                <c:pt idx="1438">
                  <c:v>102161.12</c:v>
                </c:pt>
                <c:pt idx="1439">
                  <c:v>110803.77</c:v>
                </c:pt>
                <c:pt idx="1440">
                  <c:v>114413.79</c:v>
                </c:pt>
                <c:pt idx="1441">
                  <c:v>129715.47</c:v>
                </c:pt>
                <c:pt idx="1442">
                  <c:v>114986.33</c:v>
                </c:pt>
                <c:pt idx="1443">
                  <c:v>110025.47</c:v>
                </c:pt>
                <c:pt idx="1444">
                  <c:v>102577.15</c:v>
                </c:pt>
                <c:pt idx="1445">
                  <c:v>99110.78</c:v>
                </c:pt>
                <c:pt idx="1446">
                  <c:v>112804.4</c:v>
                </c:pt>
                <c:pt idx="1447">
                  <c:v>113485.11</c:v>
                </c:pt>
                <c:pt idx="1448">
                  <c:v>119907.25</c:v>
                </c:pt>
                <c:pt idx="1449">
                  <c:v>111880.53</c:v>
                </c:pt>
                <c:pt idx="1450">
                  <c:v>102075.93</c:v>
                </c:pt>
                <c:pt idx="1451">
                  <c:v>92725.74</c:v>
                </c:pt>
                <c:pt idx="1452">
                  <c:v>94938.4</c:v>
                </c:pt>
                <c:pt idx="1453">
                  <c:v>112358.82</c:v>
                </c:pt>
                <c:pt idx="1454">
                  <c:v>98191.66</c:v>
                </c:pt>
                <c:pt idx="1455">
                  <c:v>100017.2</c:v>
                </c:pt>
                <c:pt idx="1456">
                  <c:v>129749.14</c:v>
                </c:pt>
                <c:pt idx="1457">
                  <c:v>133831.38</c:v>
                </c:pt>
                <c:pt idx="1458">
                  <c:v>108290.11</c:v>
                </c:pt>
                <c:pt idx="1459">
                  <c:v>99613.87</c:v>
                </c:pt>
                <c:pt idx="1460">
                  <c:v>103381.92</c:v>
                </c:pt>
                <c:pt idx="1461">
                  <c:v>98933.06</c:v>
                </c:pt>
                <c:pt idx="1462">
                  <c:v>106470.68</c:v>
                </c:pt>
                <c:pt idx="1463">
                  <c:v>118789.61</c:v>
                </c:pt>
                <c:pt idx="1464">
                  <c:v>133288.46</c:v>
                </c:pt>
                <c:pt idx="1465">
                  <c:v>97262.79</c:v>
                </c:pt>
                <c:pt idx="1466">
                  <c:v>93606.22</c:v>
                </c:pt>
                <c:pt idx="1467">
                  <c:v>109874.9</c:v>
                </c:pt>
                <c:pt idx="1468">
                  <c:v>113446.1</c:v>
                </c:pt>
                <c:pt idx="1469">
                  <c:v>105483.44</c:v>
                </c:pt>
                <c:pt idx="1470">
                  <c:v>108078.7</c:v>
                </c:pt>
                <c:pt idx="1471">
                  <c:v>119728.64</c:v>
                </c:pt>
                <c:pt idx="1472">
                  <c:v>108628.96</c:v>
                </c:pt>
                <c:pt idx="1473">
                  <c:v>101853.24</c:v>
                </c:pt>
                <c:pt idx="1474">
                  <c:v>147070.54</c:v>
                </c:pt>
                <c:pt idx="1475">
                  <c:v>152496.25</c:v>
                </c:pt>
                <c:pt idx="1476">
                  <c:v>136971.76</c:v>
                </c:pt>
                <c:pt idx="1477">
                  <c:v>145211.49</c:v>
                </c:pt>
                <c:pt idx="1478">
                  <c:v>134898.21</c:v>
                </c:pt>
                <c:pt idx="1479">
                  <c:v>101692.45</c:v>
                </c:pt>
                <c:pt idx="1480">
                  <c:v>102283.13</c:v>
                </c:pt>
                <c:pt idx="1481">
                  <c:v>130517.97</c:v>
                </c:pt>
                <c:pt idx="1482">
                  <c:v>141444.78</c:v>
                </c:pt>
                <c:pt idx="1483">
                  <c:v>125501.15</c:v>
                </c:pt>
                <c:pt idx="1484">
                  <c:v>155891.35</c:v>
                </c:pt>
                <c:pt idx="1485">
                  <c:v>168894.85</c:v>
                </c:pt>
                <c:pt idx="1486">
                  <c:v>114818.67</c:v>
                </c:pt>
                <c:pt idx="1487">
                  <c:v>99801.58</c:v>
                </c:pt>
                <c:pt idx="1488">
                  <c:v>112374.63</c:v>
                </c:pt>
                <c:pt idx="1489">
                  <c:v>138455.46</c:v>
                </c:pt>
                <c:pt idx="1490">
                  <c:v>142113.38</c:v>
                </c:pt>
                <c:pt idx="1491">
                  <c:v>110277.21</c:v>
                </c:pt>
                <c:pt idx="1492">
                  <c:v>104422.79</c:v>
                </c:pt>
                <c:pt idx="1493">
                  <c:v>124749.07</c:v>
                </c:pt>
                <c:pt idx="1494">
                  <c:v>133287.59</c:v>
                </c:pt>
                <c:pt idx="1495">
                  <c:v>119168.96000000001</c:v>
                </c:pt>
                <c:pt idx="1496">
                  <c:v>119702.05</c:v>
                </c:pt>
                <c:pt idx="1497">
                  <c:v>140497.82</c:v>
                </c:pt>
                <c:pt idx="1498">
                  <c:v>141593.54999999999</c:v>
                </c:pt>
                <c:pt idx="1499">
                  <c:v>117327.5</c:v>
                </c:pt>
                <c:pt idx="1500">
                  <c:v>95668.77</c:v>
                </c:pt>
                <c:pt idx="1501">
                  <c:v>94786.72</c:v>
                </c:pt>
                <c:pt idx="1502">
                  <c:v>114085.65</c:v>
                </c:pt>
                <c:pt idx="1503">
                  <c:v>107697.21</c:v>
                </c:pt>
                <c:pt idx="1504">
                  <c:v>106692.85</c:v>
                </c:pt>
                <c:pt idx="1505">
                  <c:v>107655.08</c:v>
                </c:pt>
                <c:pt idx="1506">
                  <c:v>113910.46</c:v>
                </c:pt>
                <c:pt idx="1507">
                  <c:v>106467.24</c:v>
                </c:pt>
                <c:pt idx="1508">
                  <c:v>108470.93</c:v>
                </c:pt>
                <c:pt idx="1509">
                  <c:v>116995.07</c:v>
                </c:pt>
                <c:pt idx="1510">
                  <c:v>110531.6</c:v>
                </c:pt>
                <c:pt idx="1511">
                  <c:v>108972.31</c:v>
                </c:pt>
                <c:pt idx="1512">
                  <c:v>110235.34</c:v>
                </c:pt>
                <c:pt idx="1513">
                  <c:v>109901.75999999999</c:v>
                </c:pt>
                <c:pt idx="1514">
                  <c:v>99890.25</c:v>
                </c:pt>
                <c:pt idx="1515">
                  <c:v>106877.87</c:v>
                </c:pt>
                <c:pt idx="1516">
                  <c:v>133476.60999999999</c:v>
                </c:pt>
                <c:pt idx="1517">
                  <c:v>123114.12</c:v>
                </c:pt>
                <c:pt idx="1518">
                  <c:v>125272.27</c:v>
                </c:pt>
                <c:pt idx="1519">
                  <c:v>150472.26</c:v>
                </c:pt>
                <c:pt idx="1520">
                  <c:v>163682.04</c:v>
                </c:pt>
                <c:pt idx="1521">
                  <c:v>146265.12</c:v>
                </c:pt>
                <c:pt idx="1522">
                  <c:v>138597.69</c:v>
                </c:pt>
                <c:pt idx="1523">
                  <c:v>136528.81</c:v>
                </c:pt>
                <c:pt idx="1524">
                  <c:v>126073.53</c:v>
                </c:pt>
                <c:pt idx="1525">
                  <c:v>108723.62</c:v>
                </c:pt>
                <c:pt idx="1526">
                  <c:v>114519.87</c:v>
                </c:pt>
                <c:pt idx="1527">
                  <c:v>117281.2</c:v>
                </c:pt>
                <c:pt idx="1528">
                  <c:v>106854.94</c:v>
                </c:pt>
                <c:pt idx="1529">
                  <c:v>101994.06</c:v>
                </c:pt>
                <c:pt idx="1530">
                  <c:v>103219.08</c:v>
                </c:pt>
                <c:pt idx="1531">
                  <c:v>110086.7</c:v>
                </c:pt>
                <c:pt idx="1532">
                  <c:v>114740.52</c:v>
                </c:pt>
                <c:pt idx="1533">
                  <c:v>112785.78</c:v>
                </c:pt>
                <c:pt idx="1534">
                  <c:v>111179.13</c:v>
                </c:pt>
                <c:pt idx="1535">
                  <c:v>105119.48</c:v>
                </c:pt>
                <c:pt idx="1536">
                  <c:v>105669.05</c:v>
                </c:pt>
                <c:pt idx="1537">
                  <c:v>121954.39</c:v>
                </c:pt>
                <c:pt idx="1538">
                  <c:v>123290.84</c:v>
                </c:pt>
                <c:pt idx="1539">
                  <c:v>123994.3</c:v>
                </c:pt>
                <c:pt idx="1540">
                  <c:v>124181.41</c:v>
                </c:pt>
                <c:pt idx="1541">
                  <c:v>128305.64</c:v>
                </c:pt>
                <c:pt idx="1542">
                  <c:v>109147.65</c:v>
                </c:pt>
                <c:pt idx="1543">
                  <c:v>104226.83</c:v>
                </c:pt>
                <c:pt idx="1544">
                  <c:v>107583.94</c:v>
                </c:pt>
                <c:pt idx="1545">
                  <c:v>108840.18</c:v>
                </c:pt>
                <c:pt idx="1546">
                  <c:v>113307.6</c:v>
                </c:pt>
                <c:pt idx="1547">
                  <c:v>113923.16</c:v>
                </c:pt>
                <c:pt idx="1548">
                  <c:v>110768.29</c:v>
                </c:pt>
                <c:pt idx="1549">
                  <c:v>101262.66</c:v>
                </c:pt>
                <c:pt idx="1550">
                  <c:v>101119.84</c:v>
                </c:pt>
                <c:pt idx="1551">
                  <c:v>116817.43</c:v>
                </c:pt>
                <c:pt idx="1552">
                  <c:v>114927.21</c:v>
                </c:pt>
                <c:pt idx="1553">
                  <c:v>115188.76</c:v>
                </c:pt>
                <c:pt idx="1554">
                  <c:v>113763.84</c:v>
                </c:pt>
                <c:pt idx="1555">
                  <c:v>111484.73</c:v>
                </c:pt>
                <c:pt idx="1556">
                  <c:v>102229.65</c:v>
                </c:pt>
                <c:pt idx="1557">
                  <c:v>93590.43</c:v>
                </c:pt>
                <c:pt idx="1558">
                  <c:v>108543.64</c:v>
                </c:pt>
                <c:pt idx="1559">
                  <c:v>111999.03999999999</c:v>
                </c:pt>
                <c:pt idx="1560">
                  <c:v>120858.98</c:v>
                </c:pt>
                <c:pt idx="1561">
                  <c:v>116890.61</c:v>
                </c:pt>
                <c:pt idx="1562">
                  <c:v>114848.77</c:v>
                </c:pt>
                <c:pt idx="1563">
                  <c:v>105963.56</c:v>
                </c:pt>
                <c:pt idx="1564">
                  <c:v>98680</c:v>
                </c:pt>
                <c:pt idx="1565">
                  <c:v>114194.96</c:v>
                </c:pt>
                <c:pt idx="1566">
                  <c:v>115392.88</c:v>
                </c:pt>
                <c:pt idx="1567">
                  <c:v>117281.13</c:v>
                </c:pt>
                <c:pt idx="1568">
                  <c:v>111360.07</c:v>
                </c:pt>
                <c:pt idx="1569">
                  <c:v>95967.41</c:v>
                </c:pt>
                <c:pt idx="1570">
                  <c:v>95654.36</c:v>
                </c:pt>
                <c:pt idx="1571">
                  <c:v>94810.67</c:v>
                </c:pt>
                <c:pt idx="1572">
                  <c:v>100246.51</c:v>
                </c:pt>
                <c:pt idx="1573">
                  <c:v>114240.89</c:v>
                </c:pt>
                <c:pt idx="1574">
                  <c:v>113264.23</c:v>
                </c:pt>
                <c:pt idx="1575">
                  <c:v>98112.47</c:v>
                </c:pt>
                <c:pt idx="1576">
                  <c:v>107226.59</c:v>
                </c:pt>
                <c:pt idx="1577">
                  <c:v>105374.93</c:v>
                </c:pt>
                <c:pt idx="1578">
                  <c:v>101057.43</c:v>
                </c:pt>
                <c:pt idx="1579">
                  <c:v>118307.53</c:v>
                </c:pt>
                <c:pt idx="1580">
                  <c:v>110515.6</c:v>
                </c:pt>
                <c:pt idx="1581">
                  <c:v>111462.39</c:v>
                </c:pt>
                <c:pt idx="1582">
                  <c:v>112948.4</c:v>
                </c:pt>
                <c:pt idx="1583">
                  <c:v>110902.19</c:v>
                </c:pt>
                <c:pt idx="1584">
                  <c:v>103616.15</c:v>
                </c:pt>
                <c:pt idx="1585">
                  <c:v>104770.71</c:v>
                </c:pt>
                <c:pt idx="1586">
                  <c:v>121535.49</c:v>
                </c:pt>
                <c:pt idx="1587">
                  <c:v>116318.44</c:v>
                </c:pt>
                <c:pt idx="1588">
                  <c:v>118801.84</c:v>
                </c:pt>
                <c:pt idx="1589">
                  <c:v>122003.34</c:v>
                </c:pt>
                <c:pt idx="1590">
                  <c:v>123850.86</c:v>
                </c:pt>
                <c:pt idx="1591">
                  <c:v>113186.74</c:v>
                </c:pt>
                <c:pt idx="1592">
                  <c:v>110416.88</c:v>
                </c:pt>
                <c:pt idx="1593">
                  <c:v>119598.61</c:v>
                </c:pt>
                <c:pt idx="1594">
                  <c:v>123005.31</c:v>
                </c:pt>
                <c:pt idx="1595">
                  <c:v>126264.78</c:v>
                </c:pt>
                <c:pt idx="1596">
                  <c:v>127389.49</c:v>
                </c:pt>
                <c:pt idx="1597">
                  <c:v>126934.24</c:v>
                </c:pt>
                <c:pt idx="1598">
                  <c:v>112990.64</c:v>
                </c:pt>
                <c:pt idx="1599">
                  <c:v>104054.85</c:v>
                </c:pt>
                <c:pt idx="1600">
                  <c:v>118733.42</c:v>
                </c:pt>
                <c:pt idx="1601">
                  <c:v>121766.77</c:v>
                </c:pt>
                <c:pt idx="1602">
                  <c:v>122015.59</c:v>
                </c:pt>
                <c:pt idx="1603">
                  <c:v>119118.11</c:v>
                </c:pt>
                <c:pt idx="1604">
                  <c:v>118924.77</c:v>
                </c:pt>
                <c:pt idx="1605">
                  <c:v>104949.95</c:v>
                </c:pt>
                <c:pt idx="1606">
                  <c:v>106153.43</c:v>
                </c:pt>
                <c:pt idx="1607">
                  <c:v>130229.3</c:v>
                </c:pt>
                <c:pt idx="1608">
                  <c:v>133799.66</c:v>
                </c:pt>
                <c:pt idx="1609">
                  <c:v>136301.49</c:v>
                </c:pt>
                <c:pt idx="1610">
                  <c:v>138857.14000000001</c:v>
                </c:pt>
                <c:pt idx="1611">
                  <c:v>133869.14000000001</c:v>
                </c:pt>
                <c:pt idx="1612">
                  <c:v>120653.44</c:v>
                </c:pt>
                <c:pt idx="1613">
                  <c:v>118086.93</c:v>
                </c:pt>
                <c:pt idx="1614">
                  <c:v>135437.85</c:v>
                </c:pt>
                <c:pt idx="1615">
                  <c:v>136149.13</c:v>
                </c:pt>
                <c:pt idx="1616">
                  <c:v>137844.82</c:v>
                </c:pt>
                <c:pt idx="1617">
                  <c:v>134971.78</c:v>
                </c:pt>
                <c:pt idx="1618">
                  <c:v>132003.44</c:v>
                </c:pt>
                <c:pt idx="1619">
                  <c:v>117243.63</c:v>
                </c:pt>
                <c:pt idx="1620">
                  <c:v>110669.42</c:v>
                </c:pt>
                <c:pt idx="1621">
                  <c:v>108133.03</c:v>
                </c:pt>
                <c:pt idx="1622">
                  <c:v>122760.92</c:v>
                </c:pt>
                <c:pt idx="1623">
                  <c:v>128127.75</c:v>
                </c:pt>
                <c:pt idx="1624">
                  <c:v>128535.19</c:v>
                </c:pt>
                <c:pt idx="1625">
                  <c:v>128153.2</c:v>
                </c:pt>
                <c:pt idx="1626">
                  <c:v>121097.85</c:v>
                </c:pt>
                <c:pt idx="1627">
                  <c:v>116811.39</c:v>
                </c:pt>
                <c:pt idx="1628">
                  <c:v>129972.92</c:v>
                </c:pt>
                <c:pt idx="1629">
                  <c:v>137922.22</c:v>
                </c:pt>
                <c:pt idx="1630">
                  <c:v>144737.12</c:v>
                </c:pt>
                <c:pt idx="1631">
                  <c:v>148609.60000000001</c:v>
                </c:pt>
                <c:pt idx="1632">
                  <c:v>144504.32999999999</c:v>
                </c:pt>
                <c:pt idx="1633">
                  <c:v>132829.29</c:v>
                </c:pt>
                <c:pt idx="1634">
                  <c:v>133525.32</c:v>
                </c:pt>
                <c:pt idx="1635">
                  <c:v>146856.79999999999</c:v>
                </c:pt>
                <c:pt idx="1636">
                  <c:v>145807.25</c:v>
                </c:pt>
                <c:pt idx="1637">
                  <c:v>139351.56</c:v>
                </c:pt>
                <c:pt idx="1638">
                  <c:v>131023.66</c:v>
                </c:pt>
                <c:pt idx="1639">
                  <c:v>123546.62</c:v>
                </c:pt>
                <c:pt idx="1640">
                  <c:v>117924.13</c:v>
                </c:pt>
                <c:pt idx="1641">
                  <c:v>116150.92</c:v>
                </c:pt>
                <c:pt idx="1642">
                  <c:v>130565.58</c:v>
                </c:pt>
                <c:pt idx="1643">
                  <c:v>135866.75</c:v>
                </c:pt>
                <c:pt idx="1644">
                  <c:v>137327.70000000001</c:v>
                </c:pt>
                <c:pt idx="1645">
                  <c:v>135182.73000000001</c:v>
                </c:pt>
                <c:pt idx="1646">
                  <c:v>132774.29999999999</c:v>
                </c:pt>
                <c:pt idx="1647">
                  <c:v>114660.9</c:v>
                </c:pt>
                <c:pt idx="1648">
                  <c:v>114469.88</c:v>
                </c:pt>
                <c:pt idx="1649">
                  <c:v>127307.26</c:v>
                </c:pt>
                <c:pt idx="1650">
                  <c:v>133803.99</c:v>
                </c:pt>
                <c:pt idx="1651">
                  <c:v>127092.72</c:v>
                </c:pt>
                <c:pt idx="1652">
                  <c:v>133131.51999999999</c:v>
                </c:pt>
                <c:pt idx="1653">
                  <c:v>128384.14</c:v>
                </c:pt>
                <c:pt idx="1654">
                  <c:v>123954.31</c:v>
                </c:pt>
                <c:pt idx="1655">
                  <c:v>123740.27</c:v>
                </c:pt>
                <c:pt idx="1656">
                  <c:v>131739.20000000001</c:v>
                </c:pt>
                <c:pt idx="1657">
                  <c:v>132941.76999999999</c:v>
                </c:pt>
                <c:pt idx="1658">
                  <c:v>135339.82</c:v>
                </c:pt>
                <c:pt idx="1659">
                  <c:v>134119.14000000001</c:v>
                </c:pt>
                <c:pt idx="1660">
                  <c:v>132101.85999999999</c:v>
                </c:pt>
                <c:pt idx="1661">
                  <c:v>111288.91</c:v>
                </c:pt>
                <c:pt idx="1662">
                  <c:v>111293.15</c:v>
                </c:pt>
                <c:pt idx="1663">
                  <c:v>123618.42</c:v>
                </c:pt>
                <c:pt idx="1664">
                  <c:v>129008.62</c:v>
                </c:pt>
                <c:pt idx="1665">
                  <c:v>135782.54999999999</c:v>
                </c:pt>
                <c:pt idx="1666">
                  <c:v>132940.63</c:v>
                </c:pt>
                <c:pt idx="1667">
                  <c:v>136493.13</c:v>
                </c:pt>
                <c:pt idx="1668">
                  <c:v>121958.69</c:v>
                </c:pt>
                <c:pt idx="1669">
                  <c:v>118413.14</c:v>
                </c:pt>
                <c:pt idx="1670">
                  <c:v>133205.18</c:v>
                </c:pt>
                <c:pt idx="1671">
                  <c:v>138858.04999999999</c:v>
                </c:pt>
                <c:pt idx="1672">
                  <c:v>140275.82999999999</c:v>
                </c:pt>
                <c:pt idx="1673">
                  <c:v>137651.14000000001</c:v>
                </c:pt>
                <c:pt idx="1674">
                  <c:v>135633.89000000001</c:v>
                </c:pt>
                <c:pt idx="1675">
                  <c:v>119933.7</c:v>
                </c:pt>
                <c:pt idx="1676">
                  <c:v>120350.22</c:v>
                </c:pt>
                <c:pt idx="1677">
                  <c:v>125652.06</c:v>
                </c:pt>
                <c:pt idx="1678">
                  <c:v>132120.39000000001</c:v>
                </c:pt>
                <c:pt idx="1679">
                  <c:v>136315.38</c:v>
                </c:pt>
                <c:pt idx="1680">
                  <c:v>133004.73000000001</c:v>
                </c:pt>
                <c:pt idx="1681">
                  <c:v>142555.10999999999</c:v>
                </c:pt>
                <c:pt idx="1682">
                  <c:v>128554.61</c:v>
                </c:pt>
                <c:pt idx="1683">
                  <c:v>121028.33</c:v>
                </c:pt>
                <c:pt idx="1684">
                  <c:v>136683.4</c:v>
                </c:pt>
                <c:pt idx="1685">
                  <c:v>141474.26999999999</c:v>
                </c:pt>
                <c:pt idx="1686">
                  <c:v>134681.44</c:v>
                </c:pt>
                <c:pt idx="1687">
                  <c:v>128119.72</c:v>
                </c:pt>
                <c:pt idx="1688">
                  <c:v>129781.16</c:v>
                </c:pt>
                <c:pt idx="1689">
                  <c:v>115460.6</c:v>
                </c:pt>
                <c:pt idx="1690">
                  <c:v>110816.38</c:v>
                </c:pt>
                <c:pt idx="1691">
                  <c:v>131067.25</c:v>
                </c:pt>
                <c:pt idx="1692">
                  <c:v>131438.54999999999</c:v>
                </c:pt>
                <c:pt idx="1693">
                  <c:v>120747.08</c:v>
                </c:pt>
                <c:pt idx="1694">
                  <c:v>127697.99</c:v>
                </c:pt>
                <c:pt idx="1695">
                  <c:v>126763.37</c:v>
                </c:pt>
                <c:pt idx="1696">
                  <c:v>107303.48</c:v>
                </c:pt>
                <c:pt idx="1697">
                  <c:v>113980.3</c:v>
                </c:pt>
                <c:pt idx="1698">
                  <c:v>132704.37</c:v>
                </c:pt>
                <c:pt idx="1699">
                  <c:v>130964.89</c:v>
                </c:pt>
                <c:pt idx="1700">
                  <c:v>137660.94</c:v>
                </c:pt>
                <c:pt idx="1701">
                  <c:v>134233.35</c:v>
                </c:pt>
                <c:pt idx="1702">
                  <c:v>131871.07999999999</c:v>
                </c:pt>
                <c:pt idx="1703">
                  <c:v>107616.03</c:v>
                </c:pt>
                <c:pt idx="1704">
                  <c:v>106779.48</c:v>
                </c:pt>
                <c:pt idx="1705">
                  <c:v>121697.38</c:v>
                </c:pt>
                <c:pt idx="1706">
                  <c:v>118871.22</c:v>
                </c:pt>
                <c:pt idx="1707">
                  <c:v>122652.81</c:v>
                </c:pt>
                <c:pt idx="1708">
                  <c:v>120223.18</c:v>
                </c:pt>
                <c:pt idx="1709">
                  <c:v>122222.69</c:v>
                </c:pt>
                <c:pt idx="1710">
                  <c:v>115200.19</c:v>
                </c:pt>
                <c:pt idx="1711">
                  <c:v>116999.07</c:v>
                </c:pt>
                <c:pt idx="1712">
                  <c:v>130448.12</c:v>
                </c:pt>
                <c:pt idx="1713">
                  <c:v>131665.01999999999</c:v>
                </c:pt>
                <c:pt idx="1714">
                  <c:v>121100.05</c:v>
                </c:pt>
                <c:pt idx="1715">
                  <c:v>118723.07</c:v>
                </c:pt>
                <c:pt idx="1716">
                  <c:v>120349.02</c:v>
                </c:pt>
                <c:pt idx="1717">
                  <c:v>103500.96</c:v>
                </c:pt>
                <c:pt idx="1718">
                  <c:v>105149.02</c:v>
                </c:pt>
                <c:pt idx="1719">
                  <c:v>119362.24000000001</c:v>
                </c:pt>
                <c:pt idx="1720">
                  <c:v>124129.44</c:v>
                </c:pt>
                <c:pt idx="1721">
                  <c:v>119715.71</c:v>
                </c:pt>
                <c:pt idx="1722">
                  <c:v>108102.56</c:v>
                </c:pt>
                <c:pt idx="1723">
                  <c:v>107222.35</c:v>
                </c:pt>
                <c:pt idx="1724">
                  <c:v>101348.35</c:v>
                </c:pt>
                <c:pt idx="1725">
                  <c:v>102386.53</c:v>
                </c:pt>
                <c:pt idx="1726">
                  <c:v>121862.89</c:v>
                </c:pt>
                <c:pt idx="1727">
                  <c:v>125787.33</c:v>
                </c:pt>
                <c:pt idx="1728">
                  <c:v>124302.93</c:v>
                </c:pt>
                <c:pt idx="1729">
                  <c:v>117320.18</c:v>
                </c:pt>
                <c:pt idx="1730">
                  <c:v>106043.02</c:v>
                </c:pt>
                <c:pt idx="1731">
                  <c:v>108762.31</c:v>
                </c:pt>
                <c:pt idx="1732">
                  <c:v>104804.09</c:v>
                </c:pt>
                <c:pt idx="1733">
                  <c:v>121770.82</c:v>
                </c:pt>
                <c:pt idx="1734">
                  <c:v>117265.28</c:v>
                </c:pt>
                <c:pt idx="1735">
                  <c:v>110760.83</c:v>
                </c:pt>
                <c:pt idx="1736">
                  <c:v>109312.85</c:v>
                </c:pt>
                <c:pt idx="1737">
                  <c:v>117512.56</c:v>
                </c:pt>
                <c:pt idx="1738">
                  <c:v>101386.01</c:v>
                </c:pt>
                <c:pt idx="1739">
                  <c:v>93011.35</c:v>
                </c:pt>
                <c:pt idx="1740">
                  <c:v>113296.31</c:v>
                </c:pt>
                <c:pt idx="1741">
                  <c:v>117504.78</c:v>
                </c:pt>
                <c:pt idx="1742">
                  <c:v>122771.82</c:v>
                </c:pt>
                <c:pt idx="1743">
                  <c:v>123692.08</c:v>
                </c:pt>
                <c:pt idx="1744">
                  <c:v>115250.51</c:v>
                </c:pt>
                <c:pt idx="1745">
                  <c:v>101053.37</c:v>
                </c:pt>
                <c:pt idx="1746">
                  <c:v>94744.7</c:v>
                </c:pt>
                <c:pt idx="1747">
                  <c:v>110290.12</c:v>
                </c:pt>
                <c:pt idx="1748">
                  <c:v>112052.12</c:v>
                </c:pt>
                <c:pt idx="1749">
                  <c:v>117533.72</c:v>
                </c:pt>
                <c:pt idx="1750">
                  <c:v>116690.04</c:v>
                </c:pt>
                <c:pt idx="1751">
                  <c:v>109857.49</c:v>
                </c:pt>
                <c:pt idx="1752">
                  <c:v>102032.5</c:v>
                </c:pt>
                <c:pt idx="1753">
                  <c:v>102684.52</c:v>
                </c:pt>
                <c:pt idx="1754">
                  <c:v>114502.07</c:v>
                </c:pt>
                <c:pt idx="1755">
                  <c:v>114108.55</c:v>
                </c:pt>
                <c:pt idx="1756">
                  <c:v>114281.62</c:v>
                </c:pt>
                <c:pt idx="1757">
                  <c:v>115442.66</c:v>
                </c:pt>
                <c:pt idx="1758">
                  <c:v>109130.77</c:v>
                </c:pt>
                <c:pt idx="1759">
                  <c:v>96698.29</c:v>
                </c:pt>
                <c:pt idx="1760">
                  <c:v>102830.56</c:v>
                </c:pt>
                <c:pt idx="1761">
                  <c:v>112634.64</c:v>
                </c:pt>
                <c:pt idx="1762">
                  <c:v>111887.41</c:v>
                </c:pt>
                <c:pt idx="1763">
                  <c:v>117375.73</c:v>
                </c:pt>
                <c:pt idx="1764">
                  <c:v>121752.88</c:v>
                </c:pt>
                <c:pt idx="1765">
                  <c:v>130510.91</c:v>
                </c:pt>
                <c:pt idx="1766">
                  <c:v>105806.83</c:v>
                </c:pt>
                <c:pt idx="1767">
                  <c:v>96867.02</c:v>
                </c:pt>
                <c:pt idx="1768">
                  <c:v>107279.84</c:v>
                </c:pt>
                <c:pt idx="1769">
                  <c:v>96817</c:v>
                </c:pt>
                <c:pt idx="1770">
                  <c:v>104381.38</c:v>
                </c:pt>
                <c:pt idx="1771">
                  <c:v>115132.64</c:v>
                </c:pt>
                <c:pt idx="1772">
                  <c:v>113954.78</c:v>
                </c:pt>
                <c:pt idx="1773">
                  <c:v>108924.79</c:v>
                </c:pt>
                <c:pt idx="1774">
                  <c:v>101550.05</c:v>
                </c:pt>
                <c:pt idx="1775">
                  <c:v>106758.95</c:v>
                </c:pt>
                <c:pt idx="1776">
                  <c:v>104303.46</c:v>
                </c:pt>
                <c:pt idx="1777">
                  <c:v>112573.54</c:v>
                </c:pt>
                <c:pt idx="1778">
                  <c:v>109828.93</c:v>
                </c:pt>
                <c:pt idx="1779">
                  <c:v>110954.76</c:v>
                </c:pt>
                <c:pt idx="1780">
                  <c:v>97646.12</c:v>
                </c:pt>
                <c:pt idx="1781">
                  <c:v>96742.49</c:v>
                </c:pt>
                <c:pt idx="1782">
                  <c:v>109148.25</c:v>
                </c:pt>
                <c:pt idx="1783">
                  <c:v>112033.87</c:v>
                </c:pt>
                <c:pt idx="1784">
                  <c:v>119736.13</c:v>
                </c:pt>
                <c:pt idx="1785">
                  <c:v>131312</c:v>
                </c:pt>
                <c:pt idx="1786">
                  <c:v>109049.37</c:v>
                </c:pt>
                <c:pt idx="1787">
                  <c:v>97245.77</c:v>
                </c:pt>
                <c:pt idx="1788">
                  <c:v>96778.25</c:v>
                </c:pt>
                <c:pt idx="1789">
                  <c:v>113899.3</c:v>
                </c:pt>
                <c:pt idx="1790">
                  <c:v>107629.16</c:v>
                </c:pt>
                <c:pt idx="1791">
                  <c:v>108417.7</c:v>
                </c:pt>
                <c:pt idx="1792">
                  <c:v>112735.88</c:v>
                </c:pt>
                <c:pt idx="1793">
                  <c:v>114799.91</c:v>
                </c:pt>
                <c:pt idx="1794">
                  <c:v>98959.56</c:v>
                </c:pt>
                <c:pt idx="1795">
                  <c:v>100233.98</c:v>
                </c:pt>
                <c:pt idx="1796">
                  <c:v>110609.4</c:v>
                </c:pt>
                <c:pt idx="1797">
                  <c:v>109094.04</c:v>
                </c:pt>
                <c:pt idx="1798">
                  <c:v>107400.71</c:v>
                </c:pt>
                <c:pt idx="1799">
                  <c:v>107891.69</c:v>
                </c:pt>
                <c:pt idx="1800">
                  <c:v>105028.99</c:v>
                </c:pt>
                <c:pt idx="1801">
                  <c:v>95436.3</c:v>
                </c:pt>
                <c:pt idx="1802">
                  <c:v>97577.42</c:v>
                </c:pt>
                <c:pt idx="1803">
                  <c:v>127910.84</c:v>
                </c:pt>
                <c:pt idx="1804">
                  <c:v>109548.62</c:v>
                </c:pt>
                <c:pt idx="1805">
                  <c:v>109060.38</c:v>
                </c:pt>
                <c:pt idx="1806">
                  <c:v>108599.07</c:v>
                </c:pt>
                <c:pt idx="1807">
                  <c:v>107070.61</c:v>
                </c:pt>
                <c:pt idx="1808">
                  <c:v>101239.24</c:v>
                </c:pt>
                <c:pt idx="1809">
                  <c:v>98723.45</c:v>
                </c:pt>
                <c:pt idx="1810">
                  <c:v>114400.07</c:v>
                </c:pt>
                <c:pt idx="1811">
                  <c:v>123999.07</c:v>
                </c:pt>
                <c:pt idx="1812">
                  <c:v>146990.89000000001</c:v>
                </c:pt>
                <c:pt idx="1813">
                  <c:v>125050.61</c:v>
                </c:pt>
                <c:pt idx="1814">
                  <c:v>150553.4</c:v>
                </c:pt>
                <c:pt idx="1815">
                  <c:v>100632.48</c:v>
                </c:pt>
                <c:pt idx="1816">
                  <c:v>90145.62</c:v>
                </c:pt>
                <c:pt idx="1817">
                  <c:v>101818.03</c:v>
                </c:pt>
                <c:pt idx="1818">
                  <c:v>102168.93</c:v>
                </c:pt>
                <c:pt idx="1819">
                  <c:v>98312.75</c:v>
                </c:pt>
                <c:pt idx="1820">
                  <c:v>96120.53</c:v>
                </c:pt>
                <c:pt idx="1821">
                  <c:v>107256.07</c:v>
                </c:pt>
                <c:pt idx="1822">
                  <c:v>113521.69</c:v>
                </c:pt>
                <c:pt idx="1823">
                  <c:v>118293.53</c:v>
                </c:pt>
                <c:pt idx="1824">
                  <c:v>140410.13</c:v>
                </c:pt>
                <c:pt idx="1825">
                  <c:v>95410.39</c:v>
                </c:pt>
                <c:pt idx="1826">
                  <c:v>89077.86</c:v>
                </c:pt>
                <c:pt idx="1827">
                  <c:v>102988.19</c:v>
                </c:pt>
                <c:pt idx="1828">
                  <c:v>118922.22</c:v>
                </c:pt>
                <c:pt idx="1829">
                  <c:v>102245.61</c:v>
                </c:pt>
                <c:pt idx="1830">
                  <c:v>95671.2</c:v>
                </c:pt>
                <c:pt idx="1831">
                  <c:v>110253.59</c:v>
                </c:pt>
                <c:pt idx="1832">
                  <c:v>109336.56</c:v>
                </c:pt>
                <c:pt idx="1833">
                  <c:v>110038.63</c:v>
                </c:pt>
                <c:pt idx="1834">
                  <c:v>127365.59</c:v>
                </c:pt>
                <c:pt idx="1835">
                  <c:v>122533.88</c:v>
                </c:pt>
                <c:pt idx="1836">
                  <c:v>91886.61</c:v>
                </c:pt>
                <c:pt idx="1837">
                  <c:v>91797.6</c:v>
                </c:pt>
                <c:pt idx="1838">
                  <c:v>119653.95</c:v>
                </c:pt>
                <c:pt idx="1839">
                  <c:v>137302.60999999999</c:v>
                </c:pt>
                <c:pt idx="1840">
                  <c:v>137408.23000000001</c:v>
                </c:pt>
                <c:pt idx="1841">
                  <c:v>109669.65</c:v>
                </c:pt>
                <c:pt idx="1842">
                  <c:v>108108.18</c:v>
                </c:pt>
                <c:pt idx="1843">
                  <c:v>105946.34</c:v>
                </c:pt>
                <c:pt idx="1844">
                  <c:v>106921.56</c:v>
                </c:pt>
                <c:pt idx="1845">
                  <c:v>116291.54</c:v>
                </c:pt>
                <c:pt idx="1846">
                  <c:v>112128.2</c:v>
                </c:pt>
                <c:pt idx="1847">
                  <c:v>119287.15</c:v>
                </c:pt>
                <c:pt idx="1848">
                  <c:v>112254.83</c:v>
                </c:pt>
                <c:pt idx="1849">
                  <c:v>109316.38</c:v>
                </c:pt>
                <c:pt idx="1850">
                  <c:v>102445.88</c:v>
                </c:pt>
                <c:pt idx="1851">
                  <c:v>101233.21</c:v>
                </c:pt>
                <c:pt idx="1852">
                  <c:v>103134.46</c:v>
                </c:pt>
                <c:pt idx="1853">
                  <c:v>116190.56</c:v>
                </c:pt>
                <c:pt idx="1854">
                  <c:v>129812.92</c:v>
                </c:pt>
                <c:pt idx="1855">
                  <c:v>154816.49</c:v>
                </c:pt>
                <c:pt idx="1856">
                  <c:v>170653.84</c:v>
                </c:pt>
                <c:pt idx="1857">
                  <c:v>131856.32000000001</c:v>
                </c:pt>
                <c:pt idx="1858">
                  <c:v>97609.06</c:v>
                </c:pt>
                <c:pt idx="1859">
                  <c:v>105004.91</c:v>
                </c:pt>
                <c:pt idx="1860">
                  <c:v>107034.07</c:v>
                </c:pt>
                <c:pt idx="1861">
                  <c:v>108988.44</c:v>
                </c:pt>
                <c:pt idx="1862">
                  <c:v>120569.46</c:v>
                </c:pt>
                <c:pt idx="1863">
                  <c:v>120734.85</c:v>
                </c:pt>
                <c:pt idx="1864">
                  <c:v>107864.45</c:v>
                </c:pt>
                <c:pt idx="1865">
                  <c:v>103857.11</c:v>
                </c:pt>
                <c:pt idx="1866">
                  <c:v>122975.46</c:v>
                </c:pt>
                <c:pt idx="1867">
                  <c:v>127110.58</c:v>
                </c:pt>
                <c:pt idx="1868">
                  <c:v>124618.57</c:v>
                </c:pt>
                <c:pt idx="1869">
                  <c:v>139137.19</c:v>
                </c:pt>
                <c:pt idx="1870">
                  <c:v>139855.63</c:v>
                </c:pt>
                <c:pt idx="1871">
                  <c:v>108300.64</c:v>
                </c:pt>
                <c:pt idx="1872">
                  <c:v>100904.27</c:v>
                </c:pt>
                <c:pt idx="1873">
                  <c:v>123351.85</c:v>
                </c:pt>
                <c:pt idx="1874">
                  <c:v>119178.12</c:v>
                </c:pt>
                <c:pt idx="1875">
                  <c:v>109375.22</c:v>
                </c:pt>
                <c:pt idx="1876">
                  <c:v>112202.15</c:v>
                </c:pt>
                <c:pt idx="1877">
                  <c:v>108949.06</c:v>
                </c:pt>
                <c:pt idx="1878">
                  <c:v>96922.02</c:v>
                </c:pt>
                <c:pt idx="1879">
                  <c:v>106129.67</c:v>
                </c:pt>
                <c:pt idx="1880">
                  <c:v>122619.06</c:v>
                </c:pt>
                <c:pt idx="1881">
                  <c:v>123558.43</c:v>
                </c:pt>
                <c:pt idx="1882">
                  <c:v>108371.13</c:v>
                </c:pt>
                <c:pt idx="1883">
                  <c:v>108675.4</c:v>
                </c:pt>
                <c:pt idx="1884">
                  <c:v>110006.97</c:v>
                </c:pt>
                <c:pt idx="1885">
                  <c:v>100380.94</c:v>
                </c:pt>
                <c:pt idx="1886">
                  <c:v>101413.15</c:v>
                </c:pt>
                <c:pt idx="1887">
                  <c:v>106359.96</c:v>
                </c:pt>
                <c:pt idx="1888">
                  <c:v>108746.37</c:v>
                </c:pt>
                <c:pt idx="1889">
                  <c:v>117505.63</c:v>
                </c:pt>
                <c:pt idx="1890">
                  <c:v>119734.64</c:v>
                </c:pt>
                <c:pt idx="1891">
                  <c:v>111322.33</c:v>
                </c:pt>
                <c:pt idx="1892">
                  <c:v>96850.78</c:v>
                </c:pt>
                <c:pt idx="1893">
                  <c:v>92553.29</c:v>
                </c:pt>
                <c:pt idx="1894">
                  <c:v>94641.7</c:v>
                </c:pt>
                <c:pt idx="1895">
                  <c:v>112142.54</c:v>
                </c:pt>
                <c:pt idx="1896">
                  <c:v>118830.14</c:v>
                </c:pt>
                <c:pt idx="1897">
                  <c:v>120272.78</c:v>
                </c:pt>
                <c:pt idx="1898">
                  <c:v>115075.81</c:v>
                </c:pt>
                <c:pt idx="1899">
                  <c:v>96016.19</c:v>
                </c:pt>
                <c:pt idx="1900">
                  <c:v>97664.94</c:v>
                </c:pt>
                <c:pt idx="1901">
                  <c:v>110586.82</c:v>
                </c:pt>
                <c:pt idx="1902">
                  <c:v>115254.19</c:v>
                </c:pt>
                <c:pt idx="1903">
                  <c:v>121127.15</c:v>
                </c:pt>
                <c:pt idx="1904">
                  <c:v>127266.86</c:v>
                </c:pt>
                <c:pt idx="1905">
                  <c:v>111547.61</c:v>
                </c:pt>
                <c:pt idx="1906">
                  <c:v>103999.34</c:v>
                </c:pt>
                <c:pt idx="1907">
                  <c:v>97449.69</c:v>
                </c:pt>
                <c:pt idx="1908">
                  <c:v>112906.95</c:v>
                </c:pt>
                <c:pt idx="1909">
                  <c:v>114935.55</c:v>
                </c:pt>
                <c:pt idx="1910">
                  <c:v>113147.82</c:v>
                </c:pt>
                <c:pt idx="1911">
                  <c:v>110088.01</c:v>
                </c:pt>
                <c:pt idx="1912">
                  <c:v>111958.25</c:v>
                </c:pt>
                <c:pt idx="1913">
                  <c:v>97923.72</c:v>
                </c:pt>
                <c:pt idx="1914">
                  <c:v>95953.21</c:v>
                </c:pt>
                <c:pt idx="1915">
                  <c:v>107687.51</c:v>
                </c:pt>
                <c:pt idx="1916">
                  <c:v>109043.87</c:v>
                </c:pt>
                <c:pt idx="1917">
                  <c:v>110991.63</c:v>
                </c:pt>
                <c:pt idx="1918">
                  <c:v>116302.67</c:v>
                </c:pt>
                <c:pt idx="1919">
                  <c:v>104294.57</c:v>
                </c:pt>
                <c:pt idx="1920">
                  <c:v>101854.16</c:v>
                </c:pt>
                <c:pt idx="1921">
                  <c:v>105098.03</c:v>
                </c:pt>
                <c:pt idx="1922">
                  <c:v>118074.57</c:v>
                </c:pt>
                <c:pt idx="1923">
                  <c:v>118404.46</c:v>
                </c:pt>
                <c:pt idx="1924">
                  <c:v>108404.01</c:v>
                </c:pt>
                <c:pt idx="1925">
                  <c:v>108587.52</c:v>
                </c:pt>
                <c:pt idx="1926">
                  <c:v>94831.23</c:v>
                </c:pt>
                <c:pt idx="1927">
                  <c:v>92097.07</c:v>
                </c:pt>
                <c:pt idx="1928">
                  <c:v>101760.09</c:v>
                </c:pt>
                <c:pt idx="1929">
                  <c:v>100025.9</c:v>
                </c:pt>
                <c:pt idx="1930">
                  <c:v>107849.83</c:v>
                </c:pt>
                <c:pt idx="1931">
                  <c:v>104547.34</c:v>
                </c:pt>
                <c:pt idx="1932">
                  <c:v>106527.95</c:v>
                </c:pt>
                <c:pt idx="1933">
                  <c:v>106943.49</c:v>
                </c:pt>
                <c:pt idx="1934">
                  <c:v>106888.55</c:v>
                </c:pt>
                <c:pt idx="1935">
                  <c:v>100737.84</c:v>
                </c:pt>
                <c:pt idx="1936">
                  <c:v>109168.6</c:v>
                </c:pt>
                <c:pt idx="1937">
                  <c:v>111417.63</c:v>
                </c:pt>
                <c:pt idx="1938">
                  <c:v>113506.01</c:v>
                </c:pt>
                <c:pt idx="1939">
                  <c:v>112872.88</c:v>
                </c:pt>
                <c:pt idx="1940">
                  <c:v>106565.3</c:v>
                </c:pt>
                <c:pt idx="1941">
                  <c:v>96845.119999999995</c:v>
                </c:pt>
                <c:pt idx="1942">
                  <c:v>96572.94</c:v>
                </c:pt>
                <c:pt idx="1943">
                  <c:v>113471.83</c:v>
                </c:pt>
                <c:pt idx="1944">
                  <c:v>112124.06</c:v>
                </c:pt>
                <c:pt idx="1945">
                  <c:v>121307.84</c:v>
                </c:pt>
                <c:pt idx="1946">
                  <c:v>121353.33</c:v>
                </c:pt>
                <c:pt idx="1947">
                  <c:v>127238.88</c:v>
                </c:pt>
                <c:pt idx="1948">
                  <c:v>111665.73</c:v>
                </c:pt>
                <c:pt idx="1949">
                  <c:v>109669.36</c:v>
                </c:pt>
                <c:pt idx="1950">
                  <c:v>126892.26</c:v>
                </c:pt>
                <c:pt idx="1951">
                  <c:v>118839.1</c:v>
                </c:pt>
                <c:pt idx="1952">
                  <c:v>113214.27</c:v>
                </c:pt>
                <c:pt idx="1953">
                  <c:v>109642.76</c:v>
                </c:pt>
                <c:pt idx="1954">
                  <c:v>107914.06</c:v>
                </c:pt>
                <c:pt idx="1955">
                  <c:v>107786.26</c:v>
                </c:pt>
                <c:pt idx="1956">
                  <c:v>107555.19</c:v>
                </c:pt>
                <c:pt idx="1957">
                  <c:v>122550.95</c:v>
                </c:pt>
                <c:pt idx="1958">
                  <c:v>120767.8</c:v>
                </c:pt>
                <c:pt idx="1959">
                  <c:v>127145.14</c:v>
                </c:pt>
                <c:pt idx="1960">
                  <c:v>129285.09</c:v>
                </c:pt>
                <c:pt idx="1961">
                  <c:v>129112.45</c:v>
                </c:pt>
                <c:pt idx="1962">
                  <c:v>110420.89</c:v>
                </c:pt>
                <c:pt idx="1963">
                  <c:v>109774.43</c:v>
                </c:pt>
                <c:pt idx="1964">
                  <c:v>120076.65</c:v>
                </c:pt>
                <c:pt idx="1965">
                  <c:v>119789.97</c:v>
                </c:pt>
                <c:pt idx="1966">
                  <c:v>119803.99</c:v>
                </c:pt>
                <c:pt idx="1967">
                  <c:v>127563.61</c:v>
                </c:pt>
                <c:pt idx="1968">
                  <c:v>130472.2</c:v>
                </c:pt>
                <c:pt idx="1969">
                  <c:v>115234.32</c:v>
                </c:pt>
                <c:pt idx="1970">
                  <c:v>109579.82</c:v>
                </c:pt>
                <c:pt idx="1971">
                  <c:v>125532.58</c:v>
                </c:pt>
                <c:pt idx="1972">
                  <c:v>126788.84</c:v>
                </c:pt>
                <c:pt idx="1973">
                  <c:v>124189.8</c:v>
                </c:pt>
                <c:pt idx="1974">
                  <c:v>124062.49</c:v>
                </c:pt>
                <c:pt idx="1975">
                  <c:v>120072.09</c:v>
                </c:pt>
                <c:pt idx="1976">
                  <c:v>102231.77</c:v>
                </c:pt>
                <c:pt idx="1977">
                  <c:v>102684.59</c:v>
                </c:pt>
                <c:pt idx="1978">
                  <c:v>132039.71</c:v>
                </c:pt>
                <c:pt idx="1979">
                  <c:v>132710.35999999999</c:v>
                </c:pt>
                <c:pt idx="1980">
                  <c:v>130801.83</c:v>
                </c:pt>
                <c:pt idx="1981">
                  <c:v>133322.03</c:v>
                </c:pt>
                <c:pt idx="1982">
                  <c:v>137368.47</c:v>
                </c:pt>
                <c:pt idx="1983">
                  <c:v>126427.92</c:v>
                </c:pt>
                <c:pt idx="1984">
                  <c:v>119524.41</c:v>
                </c:pt>
                <c:pt idx="1985">
                  <c:v>124792.98</c:v>
                </c:pt>
                <c:pt idx="1986">
                  <c:v>141571.29999999999</c:v>
                </c:pt>
                <c:pt idx="1987">
                  <c:v>137795.79999999999</c:v>
                </c:pt>
                <c:pt idx="1988">
                  <c:v>141444.45000000001</c:v>
                </c:pt>
                <c:pt idx="1989">
                  <c:v>134684.59</c:v>
                </c:pt>
                <c:pt idx="1990">
                  <c:v>117394.46</c:v>
                </c:pt>
                <c:pt idx="1991">
                  <c:v>107553.01</c:v>
                </c:pt>
                <c:pt idx="1992">
                  <c:v>121221.46</c:v>
                </c:pt>
                <c:pt idx="1993">
                  <c:v>124473.67</c:v>
                </c:pt>
                <c:pt idx="1994">
                  <c:v>133969.69</c:v>
                </c:pt>
                <c:pt idx="1995">
                  <c:v>130437.33</c:v>
                </c:pt>
                <c:pt idx="1996">
                  <c:v>120149.44</c:v>
                </c:pt>
                <c:pt idx="1997">
                  <c:v>109644.7</c:v>
                </c:pt>
                <c:pt idx="1998">
                  <c:v>121528.38</c:v>
                </c:pt>
                <c:pt idx="1999">
                  <c:v>136373.44</c:v>
                </c:pt>
                <c:pt idx="2000">
                  <c:v>131904.75</c:v>
                </c:pt>
                <c:pt idx="2001">
                  <c:v>133100.91</c:v>
                </c:pt>
                <c:pt idx="2002">
                  <c:v>131466.23999999999</c:v>
                </c:pt>
                <c:pt idx="2003">
                  <c:v>136872.56</c:v>
                </c:pt>
                <c:pt idx="2004">
                  <c:v>126938.54</c:v>
                </c:pt>
                <c:pt idx="2005">
                  <c:v>125830.75</c:v>
                </c:pt>
                <c:pt idx="2006">
                  <c:v>141431.99</c:v>
                </c:pt>
                <c:pt idx="2007">
                  <c:v>137644.87</c:v>
                </c:pt>
                <c:pt idx="2008">
                  <c:v>126614.72</c:v>
                </c:pt>
                <c:pt idx="2009">
                  <c:v>131372.71</c:v>
                </c:pt>
                <c:pt idx="2010">
                  <c:v>143010.26999999999</c:v>
                </c:pt>
                <c:pt idx="2011">
                  <c:v>125400.27</c:v>
                </c:pt>
                <c:pt idx="2012">
                  <c:v>118507.76</c:v>
                </c:pt>
                <c:pt idx="2013">
                  <c:v>136255.34</c:v>
                </c:pt>
                <c:pt idx="2014">
                  <c:v>140264.51999999999</c:v>
                </c:pt>
                <c:pt idx="2015">
                  <c:v>138627.10999999999</c:v>
                </c:pt>
                <c:pt idx="2016">
                  <c:v>135266.17000000001</c:v>
                </c:pt>
                <c:pt idx="2017">
                  <c:v>134041.23000000001</c:v>
                </c:pt>
                <c:pt idx="2018">
                  <c:v>130088.95</c:v>
                </c:pt>
                <c:pt idx="2019">
                  <c:v>118837.05</c:v>
                </c:pt>
                <c:pt idx="2020">
                  <c:v>130119.41</c:v>
                </c:pt>
                <c:pt idx="2021">
                  <c:v>133668.94</c:v>
                </c:pt>
                <c:pt idx="2022">
                  <c:v>135296.79999999999</c:v>
                </c:pt>
                <c:pt idx="2023">
                  <c:v>143158.89000000001</c:v>
                </c:pt>
                <c:pt idx="2024">
                  <c:v>143109.35999999999</c:v>
                </c:pt>
                <c:pt idx="2025">
                  <c:v>125303.89</c:v>
                </c:pt>
                <c:pt idx="2026">
                  <c:v>114065.32</c:v>
                </c:pt>
                <c:pt idx="2027">
                  <c:v>132894.41</c:v>
                </c:pt>
                <c:pt idx="2028">
                  <c:v>140086.10999999999</c:v>
                </c:pt>
                <c:pt idx="2029">
                  <c:v>138666.10999999999</c:v>
                </c:pt>
                <c:pt idx="2030">
                  <c:v>142476.37</c:v>
                </c:pt>
                <c:pt idx="2031">
                  <c:v>133822.70000000001</c:v>
                </c:pt>
                <c:pt idx="2032">
                  <c:v>128417.22</c:v>
                </c:pt>
                <c:pt idx="2033">
                  <c:v>123014.56</c:v>
                </c:pt>
                <c:pt idx="2034">
                  <c:v>132571.32999999999</c:v>
                </c:pt>
                <c:pt idx="2035">
                  <c:v>132720.4</c:v>
                </c:pt>
                <c:pt idx="2036">
                  <c:v>130547.74</c:v>
                </c:pt>
                <c:pt idx="2037">
                  <c:v>132583.64000000001</c:v>
                </c:pt>
                <c:pt idx="2038">
                  <c:v>132105.75</c:v>
                </c:pt>
                <c:pt idx="2039">
                  <c:v>111590.65</c:v>
                </c:pt>
                <c:pt idx="2040">
                  <c:v>109935.34</c:v>
                </c:pt>
                <c:pt idx="2041">
                  <c:v>127930.36</c:v>
                </c:pt>
                <c:pt idx="2042">
                  <c:v>140042.15</c:v>
                </c:pt>
                <c:pt idx="2043">
                  <c:v>140205.29999999999</c:v>
                </c:pt>
                <c:pt idx="2044">
                  <c:v>140835.18</c:v>
                </c:pt>
                <c:pt idx="2045">
                  <c:v>144062.60999999999</c:v>
                </c:pt>
                <c:pt idx="2046">
                  <c:v>121119.27</c:v>
                </c:pt>
                <c:pt idx="2047">
                  <c:v>111165.96</c:v>
                </c:pt>
                <c:pt idx="2048">
                  <c:v>125959.75</c:v>
                </c:pt>
                <c:pt idx="2049">
                  <c:v>130141.23</c:v>
                </c:pt>
                <c:pt idx="2050">
                  <c:v>127945.31</c:v>
                </c:pt>
                <c:pt idx="2051">
                  <c:v>121914.44</c:v>
                </c:pt>
                <c:pt idx="2052">
                  <c:v>124640.09</c:v>
                </c:pt>
                <c:pt idx="2053">
                  <c:v>113755.18</c:v>
                </c:pt>
                <c:pt idx="2054">
                  <c:v>111034.75</c:v>
                </c:pt>
                <c:pt idx="2055">
                  <c:v>121520.57</c:v>
                </c:pt>
                <c:pt idx="2056">
                  <c:v>119321.86</c:v>
                </c:pt>
                <c:pt idx="2057">
                  <c:v>129884.75</c:v>
                </c:pt>
                <c:pt idx="2058">
                  <c:v>123490.86</c:v>
                </c:pt>
                <c:pt idx="2059">
                  <c:v>125707.04</c:v>
                </c:pt>
                <c:pt idx="2060">
                  <c:v>127131.37</c:v>
                </c:pt>
                <c:pt idx="2061">
                  <c:v>117125.07</c:v>
                </c:pt>
                <c:pt idx="2062">
                  <c:v>134984.79</c:v>
                </c:pt>
                <c:pt idx="2063">
                  <c:v>138437.85999999999</c:v>
                </c:pt>
                <c:pt idx="2064">
                  <c:v>129322.31</c:v>
                </c:pt>
                <c:pt idx="2065">
                  <c:v>119044.43</c:v>
                </c:pt>
                <c:pt idx="2066">
                  <c:v>118809.08</c:v>
                </c:pt>
                <c:pt idx="2067">
                  <c:v>100166.89</c:v>
                </c:pt>
                <c:pt idx="2068">
                  <c:v>98917.18</c:v>
                </c:pt>
                <c:pt idx="2069">
                  <c:v>121605.4</c:v>
                </c:pt>
                <c:pt idx="2070">
                  <c:v>119645.18</c:v>
                </c:pt>
                <c:pt idx="2071">
                  <c:v>113547.67</c:v>
                </c:pt>
                <c:pt idx="2072">
                  <c:v>109327.46</c:v>
                </c:pt>
                <c:pt idx="2073">
                  <c:v>114865.65</c:v>
                </c:pt>
                <c:pt idx="2074">
                  <c:v>105534.01</c:v>
                </c:pt>
                <c:pt idx="2075">
                  <c:v>95865.14</c:v>
                </c:pt>
                <c:pt idx="2076">
                  <c:v>99778.2</c:v>
                </c:pt>
                <c:pt idx="2077">
                  <c:v>112421.09</c:v>
                </c:pt>
                <c:pt idx="2078">
                  <c:v>112140.47</c:v>
                </c:pt>
                <c:pt idx="2079">
                  <c:v>109328.34</c:v>
                </c:pt>
                <c:pt idx="2080">
                  <c:v>106643.05</c:v>
                </c:pt>
                <c:pt idx="2081">
                  <c:v>111644.6</c:v>
                </c:pt>
                <c:pt idx="2082">
                  <c:v>96225.91</c:v>
                </c:pt>
                <c:pt idx="2083">
                  <c:v>107196.61</c:v>
                </c:pt>
                <c:pt idx="2084">
                  <c:v>113008.77</c:v>
                </c:pt>
                <c:pt idx="2085">
                  <c:v>110807.72</c:v>
                </c:pt>
                <c:pt idx="2086">
                  <c:v>115643.44</c:v>
                </c:pt>
                <c:pt idx="2087">
                  <c:v>112335.7</c:v>
                </c:pt>
                <c:pt idx="2088">
                  <c:v>93384</c:v>
                </c:pt>
                <c:pt idx="2089">
                  <c:v>86891.23</c:v>
                </c:pt>
                <c:pt idx="2090">
                  <c:v>100977.95</c:v>
                </c:pt>
                <c:pt idx="2091">
                  <c:v>103200.64</c:v>
                </c:pt>
                <c:pt idx="2092">
                  <c:v>112412.45</c:v>
                </c:pt>
                <c:pt idx="2093">
                  <c:v>117535.72</c:v>
                </c:pt>
                <c:pt idx="2094">
                  <c:v>126354.68</c:v>
                </c:pt>
                <c:pt idx="2095">
                  <c:v>106694.97</c:v>
                </c:pt>
                <c:pt idx="2096">
                  <c:v>101703.49</c:v>
                </c:pt>
                <c:pt idx="2097">
                  <c:v>114651.14</c:v>
                </c:pt>
                <c:pt idx="2098">
                  <c:v>112076.46</c:v>
                </c:pt>
                <c:pt idx="2099">
                  <c:v>113620.21</c:v>
                </c:pt>
                <c:pt idx="2100">
                  <c:v>106641.79</c:v>
                </c:pt>
                <c:pt idx="2101">
                  <c:v>99585.84</c:v>
                </c:pt>
                <c:pt idx="2102">
                  <c:v>92277.03</c:v>
                </c:pt>
                <c:pt idx="2103">
                  <c:v>94081.57</c:v>
                </c:pt>
                <c:pt idx="2104">
                  <c:v>113610.03</c:v>
                </c:pt>
                <c:pt idx="2105">
                  <c:v>122607.56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CD-2E4C-8856-CEA890997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9742335"/>
        <c:axId val="1408759839"/>
      </c:lineChart>
      <c:dateAx>
        <c:axId val="1509742335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d&quot; &quot;mmmm&quot; &quot;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759839"/>
        <c:crosses val="autoZero"/>
        <c:auto val="1"/>
        <c:lblOffset val="100"/>
        <c:baseTimeUnit val="days"/>
        <c:majorUnit val="3"/>
        <c:majorTimeUnit val="months"/>
        <c:minorUnit val="1"/>
        <c:minorTimeUnit val="months"/>
      </c:dateAx>
      <c:valAx>
        <c:axId val="1408759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Demand MWh</a:t>
                </a:r>
              </a:p>
            </c:rich>
          </c:tx>
          <c:layout>
            <c:manualLayout>
              <c:xMode val="edge"/>
              <c:yMode val="edge"/>
              <c:x val="2.5833530759197598E-2"/>
              <c:y val="0.357824553524252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742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'Energy Demand'!$J$2:$J$2107</c:f>
              <c:numCache>
                <c:formatCode>0.0</c:formatCode>
                <c:ptCount val="2106"/>
                <c:pt idx="0">
                  <c:v>23.6</c:v>
                </c:pt>
                <c:pt idx="1">
                  <c:v>26.8</c:v>
                </c:pt>
                <c:pt idx="2">
                  <c:v>26.5</c:v>
                </c:pt>
                <c:pt idx="3">
                  <c:v>25.2</c:v>
                </c:pt>
                <c:pt idx="4">
                  <c:v>30.7</c:v>
                </c:pt>
                <c:pt idx="5">
                  <c:v>31.6</c:v>
                </c:pt>
                <c:pt idx="6">
                  <c:v>20.7</c:v>
                </c:pt>
                <c:pt idx="7">
                  <c:v>13.5</c:v>
                </c:pt>
                <c:pt idx="8">
                  <c:v>3.1</c:v>
                </c:pt>
                <c:pt idx="9">
                  <c:v>5.6</c:v>
                </c:pt>
                <c:pt idx="10">
                  <c:v>29.9</c:v>
                </c:pt>
                <c:pt idx="11">
                  <c:v>31.6</c:v>
                </c:pt>
                <c:pt idx="12">
                  <c:v>4.2</c:v>
                </c:pt>
                <c:pt idx="13">
                  <c:v>15.2</c:v>
                </c:pt>
                <c:pt idx="14">
                  <c:v>14.6</c:v>
                </c:pt>
                <c:pt idx="15">
                  <c:v>30.3</c:v>
                </c:pt>
                <c:pt idx="16">
                  <c:v>27.5</c:v>
                </c:pt>
                <c:pt idx="17">
                  <c:v>23.4</c:v>
                </c:pt>
                <c:pt idx="18">
                  <c:v>29</c:v>
                </c:pt>
                <c:pt idx="19">
                  <c:v>19.600000000000001</c:v>
                </c:pt>
                <c:pt idx="20">
                  <c:v>25.8</c:v>
                </c:pt>
                <c:pt idx="21">
                  <c:v>23.1</c:v>
                </c:pt>
                <c:pt idx="22">
                  <c:v>28.6</c:v>
                </c:pt>
                <c:pt idx="23">
                  <c:v>30.3</c:v>
                </c:pt>
                <c:pt idx="24">
                  <c:v>25.4</c:v>
                </c:pt>
                <c:pt idx="25">
                  <c:v>19.899999999999999</c:v>
                </c:pt>
                <c:pt idx="26">
                  <c:v>17.7</c:v>
                </c:pt>
                <c:pt idx="27">
                  <c:v>27</c:v>
                </c:pt>
                <c:pt idx="28">
                  <c:v>28.9</c:v>
                </c:pt>
                <c:pt idx="29">
                  <c:v>27.6</c:v>
                </c:pt>
                <c:pt idx="30">
                  <c:v>26.2</c:v>
                </c:pt>
                <c:pt idx="31">
                  <c:v>17.3</c:v>
                </c:pt>
                <c:pt idx="32">
                  <c:v>23.9</c:v>
                </c:pt>
                <c:pt idx="33">
                  <c:v>22.7</c:v>
                </c:pt>
                <c:pt idx="34">
                  <c:v>21.2</c:v>
                </c:pt>
                <c:pt idx="35">
                  <c:v>28.8</c:v>
                </c:pt>
                <c:pt idx="36">
                  <c:v>28.4</c:v>
                </c:pt>
                <c:pt idx="37">
                  <c:v>16.100000000000001</c:v>
                </c:pt>
                <c:pt idx="38">
                  <c:v>16.600000000000001</c:v>
                </c:pt>
                <c:pt idx="39">
                  <c:v>28.6</c:v>
                </c:pt>
                <c:pt idx="40">
                  <c:v>27.7</c:v>
                </c:pt>
                <c:pt idx="41">
                  <c:v>24.1</c:v>
                </c:pt>
                <c:pt idx="42">
                  <c:v>23.8</c:v>
                </c:pt>
                <c:pt idx="43">
                  <c:v>14.9</c:v>
                </c:pt>
                <c:pt idx="44">
                  <c:v>20.8</c:v>
                </c:pt>
                <c:pt idx="45">
                  <c:v>25.7</c:v>
                </c:pt>
                <c:pt idx="46">
                  <c:v>26.3</c:v>
                </c:pt>
                <c:pt idx="47">
                  <c:v>8.3000000000000007</c:v>
                </c:pt>
                <c:pt idx="48">
                  <c:v>7.8</c:v>
                </c:pt>
                <c:pt idx="49">
                  <c:v>24.7</c:v>
                </c:pt>
                <c:pt idx="50">
                  <c:v>24.7</c:v>
                </c:pt>
                <c:pt idx="51">
                  <c:v>20</c:v>
                </c:pt>
                <c:pt idx="52">
                  <c:v>11.7</c:v>
                </c:pt>
                <c:pt idx="53">
                  <c:v>4.7</c:v>
                </c:pt>
                <c:pt idx="54">
                  <c:v>21.4</c:v>
                </c:pt>
                <c:pt idx="55">
                  <c:v>24.1</c:v>
                </c:pt>
                <c:pt idx="56">
                  <c:v>18.5</c:v>
                </c:pt>
                <c:pt idx="57">
                  <c:v>21.7</c:v>
                </c:pt>
                <c:pt idx="58">
                  <c:v>6.9</c:v>
                </c:pt>
                <c:pt idx="59">
                  <c:v>23.3</c:v>
                </c:pt>
                <c:pt idx="60">
                  <c:v>22</c:v>
                </c:pt>
                <c:pt idx="61">
                  <c:v>21.2</c:v>
                </c:pt>
                <c:pt idx="62">
                  <c:v>23</c:v>
                </c:pt>
                <c:pt idx="63">
                  <c:v>22.5</c:v>
                </c:pt>
                <c:pt idx="64">
                  <c:v>10.8</c:v>
                </c:pt>
                <c:pt idx="65">
                  <c:v>10.8</c:v>
                </c:pt>
                <c:pt idx="66">
                  <c:v>20.399999999999999</c:v>
                </c:pt>
                <c:pt idx="67">
                  <c:v>18.600000000000001</c:v>
                </c:pt>
                <c:pt idx="68">
                  <c:v>22.1</c:v>
                </c:pt>
                <c:pt idx="69">
                  <c:v>22.3</c:v>
                </c:pt>
                <c:pt idx="70">
                  <c:v>18.7</c:v>
                </c:pt>
                <c:pt idx="71">
                  <c:v>21.2</c:v>
                </c:pt>
                <c:pt idx="72">
                  <c:v>20</c:v>
                </c:pt>
                <c:pt idx="73">
                  <c:v>17.5</c:v>
                </c:pt>
                <c:pt idx="74">
                  <c:v>14.5</c:v>
                </c:pt>
                <c:pt idx="75">
                  <c:v>4.8</c:v>
                </c:pt>
                <c:pt idx="76">
                  <c:v>9.4</c:v>
                </c:pt>
                <c:pt idx="77">
                  <c:v>15.1</c:v>
                </c:pt>
                <c:pt idx="78">
                  <c:v>19.899999999999999</c:v>
                </c:pt>
                <c:pt idx="79">
                  <c:v>20.8</c:v>
                </c:pt>
                <c:pt idx="80">
                  <c:v>19.899999999999999</c:v>
                </c:pt>
                <c:pt idx="81">
                  <c:v>3.9</c:v>
                </c:pt>
                <c:pt idx="82">
                  <c:v>3.8</c:v>
                </c:pt>
                <c:pt idx="83">
                  <c:v>13.8</c:v>
                </c:pt>
                <c:pt idx="84">
                  <c:v>9.9</c:v>
                </c:pt>
                <c:pt idx="85">
                  <c:v>11.2</c:v>
                </c:pt>
                <c:pt idx="86">
                  <c:v>14.4</c:v>
                </c:pt>
                <c:pt idx="87">
                  <c:v>18.600000000000001</c:v>
                </c:pt>
                <c:pt idx="88">
                  <c:v>18.100000000000001</c:v>
                </c:pt>
                <c:pt idx="89">
                  <c:v>18.100000000000001</c:v>
                </c:pt>
                <c:pt idx="90">
                  <c:v>10.7</c:v>
                </c:pt>
                <c:pt idx="91">
                  <c:v>17.5</c:v>
                </c:pt>
                <c:pt idx="92">
                  <c:v>17.399999999999999</c:v>
                </c:pt>
                <c:pt idx="93">
                  <c:v>16.2</c:v>
                </c:pt>
                <c:pt idx="94">
                  <c:v>9.8000000000000007</c:v>
                </c:pt>
                <c:pt idx="95">
                  <c:v>13</c:v>
                </c:pt>
                <c:pt idx="96">
                  <c:v>3.9</c:v>
                </c:pt>
                <c:pt idx="97">
                  <c:v>12.6</c:v>
                </c:pt>
                <c:pt idx="98">
                  <c:v>10.9</c:v>
                </c:pt>
                <c:pt idx="99">
                  <c:v>15.9</c:v>
                </c:pt>
                <c:pt idx="100">
                  <c:v>14.9</c:v>
                </c:pt>
                <c:pt idx="101">
                  <c:v>13.4</c:v>
                </c:pt>
                <c:pt idx="102">
                  <c:v>14.9</c:v>
                </c:pt>
                <c:pt idx="103">
                  <c:v>8.4</c:v>
                </c:pt>
                <c:pt idx="104">
                  <c:v>12.8</c:v>
                </c:pt>
                <c:pt idx="105">
                  <c:v>10.9</c:v>
                </c:pt>
                <c:pt idx="106">
                  <c:v>7.5</c:v>
                </c:pt>
                <c:pt idx="107">
                  <c:v>9.9</c:v>
                </c:pt>
                <c:pt idx="108">
                  <c:v>11</c:v>
                </c:pt>
                <c:pt idx="109">
                  <c:v>12.7</c:v>
                </c:pt>
                <c:pt idx="110">
                  <c:v>13.8</c:v>
                </c:pt>
                <c:pt idx="111">
                  <c:v>7.1</c:v>
                </c:pt>
                <c:pt idx="112">
                  <c:v>7.5</c:v>
                </c:pt>
                <c:pt idx="113">
                  <c:v>7.8</c:v>
                </c:pt>
                <c:pt idx="114">
                  <c:v>3.5</c:v>
                </c:pt>
                <c:pt idx="115">
                  <c:v>5.9</c:v>
                </c:pt>
                <c:pt idx="116">
                  <c:v>8.3000000000000007</c:v>
                </c:pt>
                <c:pt idx="117">
                  <c:v>8.9</c:v>
                </c:pt>
                <c:pt idx="118">
                  <c:v>12.6</c:v>
                </c:pt>
                <c:pt idx="119">
                  <c:v>12.3</c:v>
                </c:pt>
                <c:pt idx="120">
                  <c:v>12.1</c:v>
                </c:pt>
                <c:pt idx="121">
                  <c:v>6.1</c:v>
                </c:pt>
                <c:pt idx="122">
                  <c:v>11.2</c:v>
                </c:pt>
                <c:pt idx="123">
                  <c:v>11.6</c:v>
                </c:pt>
                <c:pt idx="124">
                  <c:v>7.1</c:v>
                </c:pt>
                <c:pt idx="125">
                  <c:v>7.6</c:v>
                </c:pt>
                <c:pt idx="126">
                  <c:v>6.9</c:v>
                </c:pt>
                <c:pt idx="127">
                  <c:v>5.9</c:v>
                </c:pt>
                <c:pt idx="128">
                  <c:v>7.3</c:v>
                </c:pt>
                <c:pt idx="129">
                  <c:v>5.9</c:v>
                </c:pt>
                <c:pt idx="130">
                  <c:v>7.9</c:v>
                </c:pt>
                <c:pt idx="131">
                  <c:v>5.9</c:v>
                </c:pt>
                <c:pt idx="132">
                  <c:v>8.6999999999999993</c:v>
                </c:pt>
                <c:pt idx="133">
                  <c:v>6.7</c:v>
                </c:pt>
                <c:pt idx="134">
                  <c:v>6.2</c:v>
                </c:pt>
                <c:pt idx="135">
                  <c:v>10.4</c:v>
                </c:pt>
                <c:pt idx="136">
                  <c:v>10.3</c:v>
                </c:pt>
                <c:pt idx="137">
                  <c:v>10.199999999999999</c:v>
                </c:pt>
                <c:pt idx="138">
                  <c:v>3.2</c:v>
                </c:pt>
                <c:pt idx="139">
                  <c:v>6</c:v>
                </c:pt>
                <c:pt idx="140">
                  <c:v>3.5</c:v>
                </c:pt>
                <c:pt idx="141">
                  <c:v>6.7</c:v>
                </c:pt>
                <c:pt idx="142">
                  <c:v>7.7</c:v>
                </c:pt>
                <c:pt idx="143">
                  <c:v>8.6</c:v>
                </c:pt>
                <c:pt idx="144">
                  <c:v>8.1</c:v>
                </c:pt>
                <c:pt idx="145">
                  <c:v>6.8</c:v>
                </c:pt>
                <c:pt idx="146">
                  <c:v>7.4</c:v>
                </c:pt>
                <c:pt idx="147">
                  <c:v>8.4</c:v>
                </c:pt>
                <c:pt idx="148">
                  <c:v>6.6</c:v>
                </c:pt>
                <c:pt idx="149">
                  <c:v>8</c:v>
                </c:pt>
                <c:pt idx="150">
                  <c:v>4.9000000000000004</c:v>
                </c:pt>
                <c:pt idx="151">
                  <c:v>8.1</c:v>
                </c:pt>
                <c:pt idx="152">
                  <c:v>4.5999999999999996</c:v>
                </c:pt>
                <c:pt idx="153">
                  <c:v>8.1999999999999993</c:v>
                </c:pt>
                <c:pt idx="154">
                  <c:v>5.5</c:v>
                </c:pt>
                <c:pt idx="155">
                  <c:v>7</c:v>
                </c:pt>
                <c:pt idx="156">
                  <c:v>6.4</c:v>
                </c:pt>
                <c:pt idx="157">
                  <c:v>6.9</c:v>
                </c:pt>
                <c:pt idx="158">
                  <c:v>8.1999999999999993</c:v>
                </c:pt>
                <c:pt idx="159">
                  <c:v>8.6</c:v>
                </c:pt>
                <c:pt idx="160">
                  <c:v>7.1</c:v>
                </c:pt>
                <c:pt idx="161">
                  <c:v>8.3000000000000007</c:v>
                </c:pt>
                <c:pt idx="162">
                  <c:v>6.9</c:v>
                </c:pt>
                <c:pt idx="163">
                  <c:v>8</c:v>
                </c:pt>
                <c:pt idx="164">
                  <c:v>8</c:v>
                </c:pt>
                <c:pt idx="165">
                  <c:v>6.6</c:v>
                </c:pt>
                <c:pt idx="166">
                  <c:v>3.3</c:v>
                </c:pt>
                <c:pt idx="167">
                  <c:v>4.7</c:v>
                </c:pt>
                <c:pt idx="168">
                  <c:v>4.2</c:v>
                </c:pt>
                <c:pt idx="169">
                  <c:v>7.9</c:v>
                </c:pt>
                <c:pt idx="170">
                  <c:v>7.1</c:v>
                </c:pt>
                <c:pt idx="171">
                  <c:v>8.6</c:v>
                </c:pt>
                <c:pt idx="172">
                  <c:v>6.2</c:v>
                </c:pt>
                <c:pt idx="173">
                  <c:v>5.8</c:v>
                </c:pt>
                <c:pt idx="174">
                  <c:v>7.7</c:v>
                </c:pt>
                <c:pt idx="175">
                  <c:v>6.3</c:v>
                </c:pt>
                <c:pt idx="176">
                  <c:v>7.1</c:v>
                </c:pt>
                <c:pt idx="177">
                  <c:v>5</c:v>
                </c:pt>
                <c:pt idx="178">
                  <c:v>4.0999999999999996</c:v>
                </c:pt>
                <c:pt idx="179">
                  <c:v>5.6</c:v>
                </c:pt>
                <c:pt idx="180">
                  <c:v>7.9</c:v>
                </c:pt>
                <c:pt idx="181">
                  <c:v>6.9</c:v>
                </c:pt>
                <c:pt idx="182">
                  <c:v>7</c:v>
                </c:pt>
                <c:pt idx="183">
                  <c:v>5</c:v>
                </c:pt>
                <c:pt idx="184">
                  <c:v>2.8</c:v>
                </c:pt>
                <c:pt idx="185">
                  <c:v>8.1999999999999993</c:v>
                </c:pt>
                <c:pt idx="186">
                  <c:v>4.4000000000000004</c:v>
                </c:pt>
                <c:pt idx="187">
                  <c:v>7</c:v>
                </c:pt>
                <c:pt idx="188">
                  <c:v>8.5</c:v>
                </c:pt>
                <c:pt idx="189">
                  <c:v>3.5</c:v>
                </c:pt>
                <c:pt idx="190">
                  <c:v>5.8</c:v>
                </c:pt>
                <c:pt idx="191">
                  <c:v>3.7</c:v>
                </c:pt>
                <c:pt idx="192">
                  <c:v>2.9</c:v>
                </c:pt>
                <c:pt idx="193">
                  <c:v>4.2</c:v>
                </c:pt>
                <c:pt idx="194">
                  <c:v>4.8</c:v>
                </c:pt>
                <c:pt idx="195">
                  <c:v>7.4</c:v>
                </c:pt>
                <c:pt idx="196">
                  <c:v>8.1</c:v>
                </c:pt>
                <c:pt idx="197">
                  <c:v>6.5</c:v>
                </c:pt>
                <c:pt idx="198">
                  <c:v>9.5</c:v>
                </c:pt>
                <c:pt idx="199">
                  <c:v>9.6999999999999993</c:v>
                </c:pt>
                <c:pt idx="200">
                  <c:v>9.6999999999999993</c:v>
                </c:pt>
                <c:pt idx="201">
                  <c:v>8.6</c:v>
                </c:pt>
                <c:pt idx="202">
                  <c:v>6</c:v>
                </c:pt>
                <c:pt idx="203">
                  <c:v>9.5</c:v>
                </c:pt>
                <c:pt idx="204">
                  <c:v>4.4000000000000004</c:v>
                </c:pt>
                <c:pt idx="205">
                  <c:v>7.7</c:v>
                </c:pt>
                <c:pt idx="206">
                  <c:v>8.5</c:v>
                </c:pt>
                <c:pt idx="207">
                  <c:v>9.6</c:v>
                </c:pt>
                <c:pt idx="208">
                  <c:v>10.199999999999999</c:v>
                </c:pt>
                <c:pt idx="209">
                  <c:v>9</c:v>
                </c:pt>
                <c:pt idx="210">
                  <c:v>4.5</c:v>
                </c:pt>
                <c:pt idx="211">
                  <c:v>10.8</c:v>
                </c:pt>
                <c:pt idx="212">
                  <c:v>4.2</c:v>
                </c:pt>
                <c:pt idx="213">
                  <c:v>8.3000000000000007</c:v>
                </c:pt>
                <c:pt idx="214">
                  <c:v>9.4</c:v>
                </c:pt>
                <c:pt idx="215">
                  <c:v>7.1</c:v>
                </c:pt>
                <c:pt idx="216">
                  <c:v>8</c:v>
                </c:pt>
                <c:pt idx="217">
                  <c:v>7</c:v>
                </c:pt>
                <c:pt idx="218">
                  <c:v>9</c:v>
                </c:pt>
                <c:pt idx="219">
                  <c:v>6.6</c:v>
                </c:pt>
                <c:pt idx="220">
                  <c:v>6.9</c:v>
                </c:pt>
                <c:pt idx="221">
                  <c:v>10.7</c:v>
                </c:pt>
                <c:pt idx="222">
                  <c:v>11.7</c:v>
                </c:pt>
                <c:pt idx="223">
                  <c:v>9.1999999999999993</c:v>
                </c:pt>
                <c:pt idx="224">
                  <c:v>7</c:v>
                </c:pt>
                <c:pt idx="225">
                  <c:v>7.3</c:v>
                </c:pt>
                <c:pt idx="226">
                  <c:v>10.9</c:v>
                </c:pt>
                <c:pt idx="227">
                  <c:v>9.5</c:v>
                </c:pt>
                <c:pt idx="228">
                  <c:v>9.9</c:v>
                </c:pt>
                <c:pt idx="229">
                  <c:v>9.8000000000000007</c:v>
                </c:pt>
                <c:pt idx="230">
                  <c:v>10.199999999999999</c:v>
                </c:pt>
                <c:pt idx="231">
                  <c:v>12.7</c:v>
                </c:pt>
                <c:pt idx="232">
                  <c:v>4.0999999999999996</c:v>
                </c:pt>
                <c:pt idx="233">
                  <c:v>11.8</c:v>
                </c:pt>
                <c:pt idx="234">
                  <c:v>13.1</c:v>
                </c:pt>
                <c:pt idx="235">
                  <c:v>9.6</c:v>
                </c:pt>
                <c:pt idx="236">
                  <c:v>8.1</c:v>
                </c:pt>
                <c:pt idx="237">
                  <c:v>7.8</c:v>
                </c:pt>
                <c:pt idx="238">
                  <c:v>2.7</c:v>
                </c:pt>
                <c:pt idx="239">
                  <c:v>12.2</c:v>
                </c:pt>
                <c:pt idx="240">
                  <c:v>9.1</c:v>
                </c:pt>
                <c:pt idx="241">
                  <c:v>14.3</c:v>
                </c:pt>
                <c:pt idx="242">
                  <c:v>11.5</c:v>
                </c:pt>
                <c:pt idx="243">
                  <c:v>15.7</c:v>
                </c:pt>
                <c:pt idx="244">
                  <c:v>10.5</c:v>
                </c:pt>
                <c:pt idx="245">
                  <c:v>8</c:v>
                </c:pt>
                <c:pt idx="246">
                  <c:v>13</c:v>
                </c:pt>
                <c:pt idx="247">
                  <c:v>14.8</c:v>
                </c:pt>
                <c:pt idx="248">
                  <c:v>11.8</c:v>
                </c:pt>
                <c:pt idx="249">
                  <c:v>9.1999999999999993</c:v>
                </c:pt>
                <c:pt idx="250">
                  <c:v>11.1</c:v>
                </c:pt>
                <c:pt idx="251">
                  <c:v>11.4</c:v>
                </c:pt>
                <c:pt idx="252">
                  <c:v>17.3</c:v>
                </c:pt>
                <c:pt idx="253">
                  <c:v>17.7</c:v>
                </c:pt>
                <c:pt idx="254">
                  <c:v>10.199999999999999</c:v>
                </c:pt>
                <c:pt idx="255">
                  <c:v>17.100000000000001</c:v>
                </c:pt>
                <c:pt idx="256">
                  <c:v>17.8</c:v>
                </c:pt>
                <c:pt idx="257">
                  <c:v>15</c:v>
                </c:pt>
                <c:pt idx="258">
                  <c:v>17.600000000000001</c:v>
                </c:pt>
                <c:pt idx="259">
                  <c:v>12.4</c:v>
                </c:pt>
                <c:pt idx="260">
                  <c:v>8.1</c:v>
                </c:pt>
                <c:pt idx="261">
                  <c:v>17</c:v>
                </c:pt>
                <c:pt idx="262">
                  <c:v>17.3</c:v>
                </c:pt>
                <c:pt idx="263">
                  <c:v>6.7</c:v>
                </c:pt>
                <c:pt idx="264">
                  <c:v>17.399999999999999</c:v>
                </c:pt>
                <c:pt idx="265">
                  <c:v>20.3</c:v>
                </c:pt>
                <c:pt idx="266">
                  <c:v>18.2</c:v>
                </c:pt>
                <c:pt idx="267">
                  <c:v>20.2</c:v>
                </c:pt>
                <c:pt idx="268">
                  <c:v>20.100000000000001</c:v>
                </c:pt>
                <c:pt idx="269">
                  <c:v>19.600000000000001</c:v>
                </c:pt>
                <c:pt idx="270">
                  <c:v>13.6</c:v>
                </c:pt>
                <c:pt idx="271">
                  <c:v>13.5</c:v>
                </c:pt>
                <c:pt idx="272">
                  <c:v>16.8</c:v>
                </c:pt>
                <c:pt idx="273">
                  <c:v>21.7</c:v>
                </c:pt>
                <c:pt idx="274">
                  <c:v>21.7</c:v>
                </c:pt>
                <c:pt idx="275">
                  <c:v>22.2</c:v>
                </c:pt>
                <c:pt idx="276">
                  <c:v>22.2</c:v>
                </c:pt>
                <c:pt idx="277">
                  <c:v>22</c:v>
                </c:pt>
                <c:pt idx="278">
                  <c:v>18.899999999999999</c:v>
                </c:pt>
                <c:pt idx="279">
                  <c:v>23.6</c:v>
                </c:pt>
                <c:pt idx="280">
                  <c:v>23.3</c:v>
                </c:pt>
                <c:pt idx="281">
                  <c:v>22</c:v>
                </c:pt>
                <c:pt idx="282">
                  <c:v>11.9</c:v>
                </c:pt>
                <c:pt idx="283">
                  <c:v>19.600000000000001</c:v>
                </c:pt>
                <c:pt idx="284">
                  <c:v>13.4</c:v>
                </c:pt>
                <c:pt idx="285">
                  <c:v>24.3</c:v>
                </c:pt>
                <c:pt idx="286">
                  <c:v>24.4</c:v>
                </c:pt>
                <c:pt idx="287">
                  <c:v>22.2</c:v>
                </c:pt>
                <c:pt idx="288">
                  <c:v>8.4</c:v>
                </c:pt>
                <c:pt idx="289">
                  <c:v>20.399999999999999</c:v>
                </c:pt>
                <c:pt idx="290">
                  <c:v>24.2</c:v>
                </c:pt>
                <c:pt idx="291">
                  <c:v>25.8</c:v>
                </c:pt>
                <c:pt idx="292">
                  <c:v>14.4</c:v>
                </c:pt>
                <c:pt idx="293">
                  <c:v>7.3</c:v>
                </c:pt>
                <c:pt idx="294">
                  <c:v>8.5</c:v>
                </c:pt>
                <c:pt idx="295">
                  <c:v>21</c:v>
                </c:pt>
                <c:pt idx="296">
                  <c:v>25.1</c:v>
                </c:pt>
                <c:pt idx="297">
                  <c:v>20.100000000000001</c:v>
                </c:pt>
                <c:pt idx="298">
                  <c:v>14.5</c:v>
                </c:pt>
                <c:pt idx="299">
                  <c:v>28.1</c:v>
                </c:pt>
                <c:pt idx="300">
                  <c:v>27.6</c:v>
                </c:pt>
                <c:pt idx="301">
                  <c:v>26.8</c:v>
                </c:pt>
                <c:pt idx="302">
                  <c:v>22.6</c:v>
                </c:pt>
                <c:pt idx="303">
                  <c:v>13.5</c:v>
                </c:pt>
                <c:pt idx="304">
                  <c:v>10</c:v>
                </c:pt>
                <c:pt idx="305">
                  <c:v>8.1999999999999993</c:v>
                </c:pt>
                <c:pt idx="306">
                  <c:v>25.4</c:v>
                </c:pt>
                <c:pt idx="307">
                  <c:v>19.600000000000001</c:v>
                </c:pt>
                <c:pt idx="308">
                  <c:v>16.399999999999999</c:v>
                </c:pt>
                <c:pt idx="309">
                  <c:v>3.7</c:v>
                </c:pt>
                <c:pt idx="310">
                  <c:v>25.2</c:v>
                </c:pt>
                <c:pt idx="311">
                  <c:v>25.1</c:v>
                </c:pt>
                <c:pt idx="312">
                  <c:v>26.4</c:v>
                </c:pt>
                <c:pt idx="313">
                  <c:v>5.3</c:v>
                </c:pt>
                <c:pt idx="314">
                  <c:v>16</c:v>
                </c:pt>
                <c:pt idx="315">
                  <c:v>19.2</c:v>
                </c:pt>
                <c:pt idx="316">
                  <c:v>26.1</c:v>
                </c:pt>
                <c:pt idx="317">
                  <c:v>27.5</c:v>
                </c:pt>
                <c:pt idx="318">
                  <c:v>27.6</c:v>
                </c:pt>
                <c:pt idx="319">
                  <c:v>29.4</c:v>
                </c:pt>
                <c:pt idx="320">
                  <c:v>24</c:v>
                </c:pt>
                <c:pt idx="321">
                  <c:v>29.2</c:v>
                </c:pt>
                <c:pt idx="322">
                  <c:v>20.6</c:v>
                </c:pt>
                <c:pt idx="323">
                  <c:v>6.4</c:v>
                </c:pt>
                <c:pt idx="324">
                  <c:v>20.9</c:v>
                </c:pt>
                <c:pt idx="325">
                  <c:v>27.3</c:v>
                </c:pt>
                <c:pt idx="326">
                  <c:v>27.3</c:v>
                </c:pt>
                <c:pt idx="327">
                  <c:v>30</c:v>
                </c:pt>
                <c:pt idx="328">
                  <c:v>9.3000000000000007</c:v>
                </c:pt>
                <c:pt idx="329">
                  <c:v>23.3</c:v>
                </c:pt>
                <c:pt idx="330">
                  <c:v>16.8</c:v>
                </c:pt>
                <c:pt idx="331">
                  <c:v>27.1</c:v>
                </c:pt>
                <c:pt idx="332">
                  <c:v>23.4</c:v>
                </c:pt>
                <c:pt idx="333">
                  <c:v>26.6</c:v>
                </c:pt>
                <c:pt idx="334">
                  <c:v>24.4</c:v>
                </c:pt>
                <c:pt idx="335">
                  <c:v>32.4</c:v>
                </c:pt>
                <c:pt idx="336">
                  <c:v>30.1</c:v>
                </c:pt>
                <c:pt idx="337">
                  <c:v>32.200000000000003</c:v>
                </c:pt>
                <c:pt idx="338">
                  <c:v>27.9</c:v>
                </c:pt>
                <c:pt idx="339">
                  <c:v>13.5</c:v>
                </c:pt>
                <c:pt idx="340">
                  <c:v>8.6999999999999993</c:v>
                </c:pt>
                <c:pt idx="341">
                  <c:v>19.8</c:v>
                </c:pt>
                <c:pt idx="342">
                  <c:v>27</c:v>
                </c:pt>
                <c:pt idx="343">
                  <c:v>32</c:v>
                </c:pt>
                <c:pt idx="344">
                  <c:v>13</c:v>
                </c:pt>
                <c:pt idx="345">
                  <c:v>27.9</c:v>
                </c:pt>
                <c:pt idx="346">
                  <c:v>28.6</c:v>
                </c:pt>
                <c:pt idx="347">
                  <c:v>31.6</c:v>
                </c:pt>
                <c:pt idx="348">
                  <c:v>30.3</c:v>
                </c:pt>
                <c:pt idx="349">
                  <c:v>32.5</c:v>
                </c:pt>
                <c:pt idx="350">
                  <c:v>33.1</c:v>
                </c:pt>
                <c:pt idx="351">
                  <c:v>31.2</c:v>
                </c:pt>
                <c:pt idx="352">
                  <c:v>20.5</c:v>
                </c:pt>
                <c:pt idx="353">
                  <c:v>10.4</c:v>
                </c:pt>
                <c:pt idx="354">
                  <c:v>25.4</c:v>
                </c:pt>
                <c:pt idx="355">
                  <c:v>32.9</c:v>
                </c:pt>
                <c:pt idx="356">
                  <c:v>32.4</c:v>
                </c:pt>
                <c:pt idx="357">
                  <c:v>32.799999999999997</c:v>
                </c:pt>
                <c:pt idx="358">
                  <c:v>33.299999999999997</c:v>
                </c:pt>
                <c:pt idx="359">
                  <c:v>19.2</c:v>
                </c:pt>
                <c:pt idx="360">
                  <c:v>27.6</c:v>
                </c:pt>
                <c:pt idx="361">
                  <c:v>33.200000000000003</c:v>
                </c:pt>
                <c:pt idx="362">
                  <c:v>33</c:v>
                </c:pt>
                <c:pt idx="363">
                  <c:v>32.799999999999997</c:v>
                </c:pt>
                <c:pt idx="364">
                  <c:v>29.6</c:v>
                </c:pt>
                <c:pt idx="365">
                  <c:v>22</c:v>
                </c:pt>
                <c:pt idx="366">
                  <c:v>25.1</c:v>
                </c:pt>
                <c:pt idx="367">
                  <c:v>25.7</c:v>
                </c:pt>
                <c:pt idx="368">
                  <c:v>15.3</c:v>
                </c:pt>
                <c:pt idx="369">
                  <c:v>25.8</c:v>
                </c:pt>
                <c:pt idx="370">
                  <c:v>18.100000000000001</c:v>
                </c:pt>
                <c:pt idx="371">
                  <c:v>30.4</c:v>
                </c:pt>
                <c:pt idx="372">
                  <c:v>25.4</c:v>
                </c:pt>
                <c:pt idx="373">
                  <c:v>21.3</c:v>
                </c:pt>
                <c:pt idx="374">
                  <c:v>31.3</c:v>
                </c:pt>
                <c:pt idx="375">
                  <c:v>15.8</c:v>
                </c:pt>
                <c:pt idx="376">
                  <c:v>29.1</c:v>
                </c:pt>
                <c:pt idx="377">
                  <c:v>25</c:v>
                </c:pt>
                <c:pt idx="378">
                  <c:v>3.9</c:v>
                </c:pt>
                <c:pt idx="379">
                  <c:v>19.7</c:v>
                </c:pt>
                <c:pt idx="380">
                  <c:v>32.6</c:v>
                </c:pt>
                <c:pt idx="381">
                  <c:v>31.5</c:v>
                </c:pt>
                <c:pt idx="382">
                  <c:v>30.4</c:v>
                </c:pt>
                <c:pt idx="383">
                  <c:v>27.2</c:v>
                </c:pt>
                <c:pt idx="384">
                  <c:v>18.600000000000001</c:v>
                </c:pt>
                <c:pt idx="385">
                  <c:v>14.9</c:v>
                </c:pt>
                <c:pt idx="386">
                  <c:v>6.5</c:v>
                </c:pt>
                <c:pt idx="387">
                  <c:v>23.2</c:v>
                </c:pt>
                <c:pt idx="388">
                  <c:v>23.4</c:v>
                </c:pt>
                <c:pt idx="389">
                  <c:v>25.7</c:v>
                </c:pt>
                <c:pt idx="390">
                  <c:v>28.7</c:v>
                </c:pt>
                <c:pt idx="391">
                  <c:v>22.2</c:v>
                </c:pt>
                <c:pt idx="392">
                  <c:v>19</c:v>
                </c:pt>
                <c:pt idx="393">
                  <c:v>14.3</c:v>
                </c:pt>
                <c:pt idx="394">
                  <c:v>24</c:v>
                </c:pt>
                <c:pt idx="395">
                  <c:v>26.3</c:v>
                </c:pt>
                <c:pt idx="396">
                  <c:v>29.4</c:v>
                </c:pt>
                <c:pt idx="397">
                  <c:v>25.5</c:v>
                </c:pt>
                <c:pt idx="398">
                  <c:v>11</c:v>
                </c:pt>
                <c:pt idx="399">
                  <c:v>21.7</c:v>
                </c:pt>
                <c:pt idx="400">
                  <c:v>29</c:v>
                </c:pt>
                <c:pt idx="401">
                  <c:v>28.8</c:v>
                </c:pt>
                <c:pt idx="402">
                  <c:v>28.5</c:v>
                </c:pt>
                <c:pt idx="403">
                  <c:v>23.3</c:v>
                </c:pt>
                <c:pt idx="404">
                  <c:v>27.7</c:v>
                </c:pt>
                <c:pt idx="405">
                  <c:v>25.3</c:v>
                </c:pt>
                <c:pt idx="406">
                  <c:v>27.6</c:v>
                </c:pt>
                <c:pt idx="407">
                  <c:v>27.9</c:v>
                </c:pt>
                <c:pt idx="408">
                  <c:v>23.4</c:v>
                </c:pt>
                <c:pt idx="409">
                  <c:v>22.9</c:v>
                </c:pt>
                <c:pt idx="410">
                  <c:v>25.4</c:v>
                </c:pt>
                <c:pt idx="411">
                  <c:v>14.5</c:v>
                </c:pt>
                <c:pt idx="412">
                  <c:v>16.2</c:v>
                </c:pt>
                <c:pt idx="413">
                  <c:v>20.6</c:v>
                </c:pt>
                <c:pt idx="414">
                  <c:v>11.2</c:v>
                </c:pt>
                <c:pt idx="415">
                  <c:v>23.8</c:v>
                </c:pt>
                <c:pt idx="416">
                  <c:v>26.5</c:v>
                </c:pt>
                <c:pt idx="417">
                  <c:v>8.4</c:v>
                </c:pt>
                <c:pt idx="418">
                  <c:v>19.399999999999999</c:v>
                </c:pt>
                <c:pt idx="419">
                  <c:v>15.8</c:v>
                </c:pt>
                <c:pt idx="420">
                  <c:v>13.8</c:v>
                </c:pt>
                <c:pt idx="421">
                  <c:v>19.3</c:v>
                </c:pt>
                <c:pt idx="422">
                  <c:v>17.7</c:v>
                </c:pt>
                <c:pt idx="423">
                  <c:v>21.5</c:v>
                </c:pt>
                <c:pt idx="424">
                  <c:v>18.2</c:v>
                </c:pt>
                <c:pt idx="425">
                  <c:v>23.4</c:v>
                </c:pt>
                <c:pt idx="426">
                  <c:v>22.6</c:v>
                </c:pt>
                <c:pt idx="427">
                  <c:v>21.8</c:v>
                </c:pt>
                <c:pt idx="428">
                  <c:v>21.2</c:v>
                </c:pt>
                <c:pt idx="429">
                  <c:v>11.4</c:v>
                </c:pt>
                <c:pt idx="430">
                  <c:v>21.3</c:v>
                </c:pt>
                <c:pt idx="431">
                  <c:v>7.9</c:v>
                </c:pt>
                <c:pt idx="432">
                  <c:v>20.8</c:v>
                </c:pt>
                <c:pt idx="433">
                  <c:v>10.8</c:v>
                </c:pt>
                <c:pt idx="434">
                  <c:v>3.9</c:v>
                </c:pt>
                <c:pt idx="435">
                  <c:v>19.600000000000001</c:v>
                </c:pt>
                <c:pt idx="436">
                  <c:v>7</c:v>
                </c:pt>
                <c:pt idx="437">
                  <c:v>13.8</c:v>
                </c:pt>
                <c:pt idx="438">
                  <c:v>10.6</c:v>
                </c:pt>
                <c:pt idx="439">
                  <c:v>20.7</c:v>
                </c:pt>
                <c:pt idx="440">
                  <c:v>18.899999999999999</c:v>
                </c:pt>
                <c:pt idx="441">
                  <c:v>19.600000000000001</c:v>
                </c:pt>
                <c:pt idx="442">
                  <c:v>6.7</c:v>
                </c:pt>
                <c:pt idx="443">
                  <c:v>10.7</c:v>
                </c:pt>
                <c:pt idx="444">
                  <c:v>19</c:v>
                </c:pt>
                <c:pt idx="445">
                  <c:v>19.7</c:v>
                </c:pt>
                <c:pt idx="446">
                  <c:v>21.1</c:v>
                </c:pt>
                <c:pt idx="447">
                  <c:v>12.7</c:v>
                </c:pt>
                <c:pt idx="448">
                  <c:v>10.4</c:v>
                </c:pt>
                <c:pt idx="449">
                  <c:v>14.4</c:v>
                </c:pt>
                <c:pt idx="450">
                  <c:v>8.1999999999999993</c:v>
                </c:pt>
                <c:pt idx="451">
                  <c:v>14</c:v>
                </c:pt>
                <c:pt idx="452">
                  <c:v>13</c:v>
                </c:pt>
                <c:pt idx="453">
                  <c:v>5.7</c:v>
                </c:pt>
                <c:pt idx="454">
                  <c:v>8.5</c:v>
                </c:pt>
                <c:pt idx="455">
                  <c:v>17.100000000000001</c:v>
                </c:pt>
                <c:pt idx="456">
                  <c:v>16.7</c:v>
                </c:pt>
                <c:pt idx="457">
                  <c:v>8.3000000000000007</c:v>
                </c:pt>
                <c:pt idx="458">
                  <c:v>15.4</c:v>
                </c:pt>
                <c:pt idx="459">
                  <c:v>18.399999999999999</c:v>
                </c:pt>
                <c:pt idx="460">
                  <c:v>17.100000000000001</c:v>
                </c:pt>
                <c:pt idx="461">
                  <c:v>3.9</c:v>
                </c:pt>
                <c:pt idx="462">
                  <c:v>13.1</c:v>
                </c:pt>
                <c:pt idx="463">
                  <c:v>9.6</c:v>
                </c:pt>
                <c:pt idx="464">
                  <c:v>13</c:v>
                </c:pt>
                <c:pt idx="465">
                  <c:v>9.6</c:v>
                </c:pt>
                <c:pt idx="466">
                  <c:v>14.1</c:v>
                </c:pt>
                <c:pt idx="467">
                  <c:v>13.5</c:v>
                </c:pt>
                <c:pt idx="468">
                  <c:v>12.6</c:v>
                </c:pt>
                <c:pt idx="469">
                  <c:v>12.7</c:v>
                </c:pt>
                <c:pt idx="470">
                  <c:v>15.9</c:v>
                </c:pt>
                <c:pt idx="471">
                  <c:v>8.3000000000000007</c:v>
                </c:pt>
                <c:pt idx="472">
                  <c:v>14.7</c:v>
                </c:pt>
                <c:pt idx="473">
                  <c:v>15</c:v>
                </c:pt>
                <c:pt idx="474">
                  <c:v>14.5</c:v>
                </c:pt>
                <c:pt idx="475">
                  <c:v>14</c:v>
                </c:pt>
                <c:pt idx="476">
                  <c:v>5.6</c:v>
                </c:pt>
                <c:pt idx="477">
                  <c:v>7.9</c:v>
                </c:pt>
                <c:pt idx="478">
                  <c:v>8.5</c:v>
                </c:pt>
                <c:pt idx="479">
                  <c:v>14.8</c:v>
                </c:pt>
                <c:pt idx="480">
                  <c:v>14.8</c:v>
                </c:pt>
                <c:pt idx="481">
                  <c:v>14.6</c:v>
                </c:pt>
                <c:pt idx="482">
                  <c:v>13.5</c:v>
                </c:pt>
                <c:pt idx="483">
                  <c:v>5.3</c:v>
                </c:pt>
                <c:pt idx="484">
                  <c:v>3.7</c:v>
                </c:pt>
                <c:pt idx="485">
                  <c:v>12.7</c:v>
                </c:pt>
                <c:pt idx="486">
                  <c:v>9</c:v>
                </c:pt>
                <c:pt idx="487">
                  <c:v>12.3</c:v>
                </c:pt>
                <c:pt idx="488">
                  <c:v>8.8000000000000007</c:v>
                </c:pt>
                <c:pt idx="489">
                  <c:v>11.8</c:v>
                </c:pt>
                <c:pt idx="490">
                  <c:v>12.3</c:v>
                </c:pt>
                <c:pt idx="491">
                  <c:v>13.2</c:v>
                </c:pt>
                <c:pt idx="492">
                  <c:v>12.6</c:v>
                </c:pt>
                <c:pt idx="493">
                  <c:v>3.5</c:v>
                </c:pt>
                <c:pt idx="494">
                  <c:v>6.7</c:v>
                </c:pt>
                <c:pt idx="495">
                  <c:v>7.6</c:v>
                </c:pt>
                <c:pt idx="496">
                  <c:v>6.3</c:v>
                </c:pt>
                <c:pt idx="497">
                  <c:v>6.1</c:v>
                </c:pt>
                <c:pt idx="498">
                  <c:v>9.9</c:v>
                </c:pt>
                <c:pt idx="499">
                  <c:v>12.6</c:v>
                </c:pt>
                <c:pt idx="500">
                  <c:v>6.7</c:v>
                </c:pt>
                <c:pt idx="501">
                  <c:v>8.9</c:v>
                </c:pt>
                <c:pt idx="502">
                  <c:v>5.4</c:v>
                </c:pt>
                <c:pt idx="503">
                  <c:v>7.2</c:v>
                </c:pt>
                <c:pt idx="504">
                  <c:v>2.2000000000000002</c:v>
                </c:pt>
                <c:pt idx="505">
                  <c:v>8.3000000000000007</c:v>
                </c:pt>
                <c:pt idx="506">
                  <c:v>8.9</c:v>
                </c:pt>
                <c:pt idx="507">
                  <c:v>8.5</c:v>
                </c:pt>
                <c:pt idx="508">
                  <c:v>7.1</c:v>
                </c:pt>
                <c:pt idx="509">
                  <c:v>7.3</c:v>
                </c:pt>
                <c:pt idx="510">
                  <c:v>4.9000000000000004</c:v>
                </c:pt>
                <c:pt idx="511">
                  <c:v>3.1</c:v>
                </c:pt>
                <c:pt idx="512">
                  <c:v>8</c:v>
                </c:pt>
                <c:pt idx="513">
                  <c:v>6.2</c:v>
                </c:pt>
                <c:pt idx="514">
                  <c:v>6.5</c:v>
                </c:pt>
                <c:pt idx="515">
                  <c:v>9.5</c:v>
                </c:pt>
                <c:pt idx="516">
                  <c:v>9.5</c:v>
                </c:pt>
                <c:pt idx="517">
                  <c:v>8.1999999999999993</c:v>
                </c:pt>
                <c:pt idx="518">
                  <c:v>9.1999999999999993</c:v>
                </c:pt>
                <c:pt idx="519">
                  <c:v>8.5</c:v>
                </c:pt>
                <c:pt idx="520">
                  <c:v>3.7</c:v>
                </c:pt>
                <c:pt idx="521">
                  <c:v>3.3</c:v>
                </c:pt>
                <c:pt idx="522">
                  <c:v>7.1</c:v>
                </c:pt>
                <c:pt idx="523">
                  <c:v>4.7</c:v>
                </c:pt>
                <c:pt idx="524">
                  <c:v>4.7</c:v>
                </c:pt>
                <c:pt idx="525">
                  <c:v>6</c:v>
                </c:pt>
                <c:pt idx="526">
                  <c:v>6.6</c:v>
                </c:pt>
                <c:pt idx="527">
                  <c:v>6.5</c:v>
                </c:pt>
                <c:pt idx="528">
                  <c:v>7.3</c:v>
                </c:pt>
                <c:pt idx="529">
                  <c:v>9</c:v>
                </c:pt>
                <c:pt idx="530">
                  <c:v>8.3000000000000007</c:v>
                </c:pt>
                <c:pt idx="531">
                  <c:v>9.1999999999999993</c:v>
                </c:pt>
                <c:pt idx="532">
                  <c:v>5.0999999999999996</c:v>
                </c:pt>
                <c:pt idx="533">
                  <c:v>3.5</c:v>
                </c:pt>
                <c:pt idx="534">
                  <c:v>5.3</c:v>
                </c:pt>
                <c:pt idx="535">
                  <c:v>7.2</c:v>
                </c:pt>
                <c:pt idx="536">
                  <c:v>3.4</c:v>
                </c:pt>
                <c:pt idx="537">
                  <c:v>7</c:v>
                </c:pt>
                <c:pt idx="538">
                  <c:v>6.6</c:v>
                </c:pt>
                <c:pt idx="539">
                  <c:v>7.2</c:v>
                </c:pt>
                <c:pt idx="540">
                  <c:v>5.8</c:v>
                </c:pt>
                <c:pt idx="541">
                  <c:v>8.8000000000000007</c:v>
                </c:pt>
                <c:pt idx="542">
                  <c:v>7.7</c:v>
                </c:pt>
                <c:pt idx="543">
                  <c:v>4.7</c:v>
                </c:pt>
                <c:pt idx="544">
                  <c:v>7.8</c:v>
                </c:pt>
                <c:pt idx="545">
                  <c:v>8.9</c:v>
                </c:pt>
                <c:pt idx="546">
                  <c:v>5.6</c:v>
                </c:pt>
                <c:pt idx="547">
                  <c:v>7.1</c:v>
                </c:pt>
                <c:pt idx="548">
                  <c:v>6.7</c:v>
                </c:pt>
                <c:pt idx="549">
                  <c:v>7.8</c:v>
                </c:pt>
                <c:pt idx="550">
                  <c:v>3.6</c:v>
                </c:pt>
                <c:pt idx="551">
                  <c:v>1.8</c:v>
                </c:pt>
                <c:pt idx="552">
                  <c:v>4.5999999999999996</c:v>
                </c:pt>
                <c:pt idx="553">
                  <c:v>4.0999999999999996</c:v>
                </c:pt>
                <c:pt idx="554">
                  <c:v>7.4</c:v>
                </c:pt>
                <c:pt idx="555">
                  <c:v>9.5</c:v>
                </c:pt>
                <c:pt idx="556">
                  <c:v>3.6</c:v>
                </c:pt>
                <c:pt idx="557">
                  <c:v>7.6</c:v>
                </c:pt>
                <c:pt idx="558">
                  <c:v>8.1</c:v>
                </c:pt>
                <c:pt idx="559">
                  <c:v>9</c:v>
                </c:pt>
                <c:pt idx="560">
                  <c:v>7.8</c:v>
                </c:pt>
                <c:pt idx="561">
                  <c:v>7.2</c:v>
                </c:pt>
                <c:pt idx="562">
                  <c:v>10.199999999999999</c:v>
                </c:pt>
                <c:pt idx="563">
                  <c:v>10.3</c:v>
                </c:pt>
                <c:pt idx="564">
                  <c:v>8.8000000000000007</c:v>
                </c:pt>
                <c:pt idx="565">
                  <c:v>5.7</c:v>
                </c:pt>
                <c:pt idx="566">
                  <c:v>9.1999999999999993</c:v>
                </c:pt>
                <c:pt idx="567">
                  <c:v>7.4</c:v>
                </c:pt>
                <c:pt idx="568">
                  <c:v>5.0999999999999996</c:v>
                </c:pt>
                <c:pt idx="569">
                  <c:v>9</c:v>
                </c:pt>
                <c:pt idx="570">
                  <c:v>10.3</c:v>
                </c:pt>
                <c:pt idx="571">
                  <c:v>7.5</c:v>
                </c:pt>
                <c:pt idx="572">
                  <c:v>7.2</c:v>
                </c:pt>
                <c:pt idx="573">
                  <c:v>6.9</c:v>
                </c:pt>
                <c:pt idx="574">
                  <c:v>6.3</c:v>
                </c:pt>
                <c:pt idx="575">
                  <c:v>5</c:v>
                </c:pt>
                <c:pt idx="576">
                  <c:v>8.5</c:v>
                </c:pt>
                <c:pt idx="577">
                  <c:v>11.3</c:v>
                </c:pt>
                <c:pt idx="578">
                  <c:v>5.2</c:v>
                </c:pt>
                <c:pt idx="579">
                  <c:v>11.2</c:v>
                </c:pt>
                <c:pt idx="580">
                  <c:v>8.4</c:v>
                </c:pt>
                <c:pt idx="581">
                  <c:v>11.1</c:v>
                </c:pt>
                <c:pt idx="582">
                  <c:v>8.6999999999999993</c:v>
                </c:pt>
                <c:pt idx="583">
                  <c:v>7</c:v>
                </c:pt>
                <c:pt idx="584">
                  <c:v>10.4</c:v>
                </c:pt>
                <c:pt idx="585">
                  <c:v>8</c:v>
                </c:pt>
                <c:pt idx="586">
                  <c:v>7.8</c:v>
                </c:pt>
                <c:pt idx="587">
                  <c:v>11.3</c:v>
                </c:pt>
                <c:pt idx="588">
                  <c:v>10.3</c:v>
                </c:pt>
                <c:pt idx="589">
                  <c:v>11.7</c:v>
                </c:pt>
                <c:pt idx="590">
                  <c:v>9.5</c:v>
                </c:pt>
                <c:pt idx="591">
                  <c:v>11.6</c:v>
                </c:pt>
                <c:pt idx="592">
                  <c:v>13.4</c:v>
                </c:pt>
                <c:pt idx="593">
                  <c:v>13.5</c:v>
                </c:pt>
                <c:pt idx="594">
                  <c:v>9.6</c:v>
                </c:pt>
                <c:pt idx="595">
                  <c:v>13.1</c:v>
                </c:pt>
                <c:pt idx="596">
                  <c:v>2.7</c:v>
                </c:pt>
                <c:pt idx="597">
                  <c:v>9.6999999999999993</c:v>
                </c:pt>
                <c:pt idx="598">
                  <c:v>7</c:v>
                </c:pt>
                <c:pt idx="599">
                  <c:v>8.6999999999999993</c:v>
                </c:pt>
                <c:pt idx="600">
                  <c:v>14.2</c:v>
                </c:pt>
                <c:pt idx="601">
                  <c:v>14</c:v>
                </c:pt>
                <c:pt idx="602">
                  <c:v>13.5</c:v>
                </c:pt>
                <c:pt idx="603">
                  <c:v>8.8000000000000007</c:v>
                </c:pt>
                <c:pt idx="604">
                  <c:v>11.7</c:v>
                </c:pt>
                <c:pt idx="605">
                  <c:v>12.2</c:v>
                </c:pt>
                <c:pt idx="606">
                  <c:v>14.2</c:v>
                </c:pt>
                <c:pt idx="607">
                  <c:v>5.2</c:v>
                </c:pt>
                <c:pt idx="608">
                  <c:v>10.1</c:v>
                </c:pt>
                <c:pt idx="609">
                  <c:v>8.8000000000000007</c:v>
                </c:pt>
                <c:pt idx="610">
                  <c:v>9.6</c:v>
                </c:pt>
                <c:pt idx="611">
                  <c:v>12.9</c:v>
                </c:pt>
                <c:pt idx="612">
                  <c:v>10</c:v>
                </c:pt>
                <c:pt idx="613">
                  <c:v>11.7</c:v>
                </c:pt>
                <c:pt idx="614">
                  <c:v>15.8</c:v>
                </c:pt>
                <c:pt idx="615">
                  <c:v>16.7</c:v>
                </c:pt>
                <c:pt idx="616">
                  <c:v>16</c:v>
                </c:pt>
                <c:pt idx="617">
                  <c:v>5.9</c:v>
                </c:pt>
                <c:pt idx="618">
                  <c:v>7.9</c:v>
                </c:pt>
                <c:pt idx="619">
                  <c:v>11.8</c:v>
                </c:pt>
                <c:pt idx="620">
                  <c:v>7</c:v>
                </c:pt>
                <c:pt idx="621">
                  <c:v>2.8</c:v>
                </c:pt>
                <c:pt idx="622">
                  <c:v>13.2</c:v>
                </c:pt>
                <c:pt idx="623">
                  <c:v>6.9</c:v>
                </c:pt>
                <c:pt idx="624">
                  <c:v>12.5</c:v>
                </c:pt>
                <c:pt idx="625">
                  <c:v>18.8</c:v>
                </c:pt>
                <c:pt idx="626">
                  <c:v>5.5</c:v>
                </c:pt>
                <c:pt idx="627">
                  <c:v>16.2</c:v>
                </c:pt>
                <c:pt idx="628">
                  <c:v>18.5</c:v>
                </c:pt>
                <c:pt idx="629">
                  <c:v>8.8000000000000007</c:v>
                </c:pt>
                <c:pt idx="630">
                  <c:v>9.9</c:v>
                </c:pt>
                <c:pt idx="631">
                  <c:v>16.5</c:v>
                </c:pt>
                <c:pt idx="632">
                  <c:v>18.399999999999999</c:v>
                </c:pt>
                <c:pt idx="633">
                  <c:v>17.100000000000001</c:v>
                </c:pt>
                <c:pt idx="634">
                  <c:v>13.6</c:v>
                </c:pt>
                <c:pt idx="635">
                  <c:v>13.4</c:v>
                </c:pt>
                <c:pt idx="636">
                  <c:v>19.600000000000001</c:v>
                </c:pt>
                <c:pt idx="637">
                  <c:v>16.2</c:v>
                </c:pt>
                <c:pt idx="638">
                  <c:v>16.600000000000001</c:v>
                </c:pt>
                <c:pt idx="639">
                  <c:v>11.9</c:v>
                </c:pt>
                <c:pt idx="640">
                  <c:v>18.7</c:v>
                </c:pt>
                <c:pt idx="641">
                  <c:v>13.7</c:v>
                </c:pt>
                <c:pt idx="642">
                  <c:v>13.2</c:v>
                </c:pt>
                <c:pt idx="643">
                  <c:v>7.5</c:v>
                </c:pt>
                <c:pt idx="644">
                  <c:v>22.6</c:v>
                </c:pt>
                <c:pt idx="645">
                  <c:v>7.8</c:v>
                </c:pt>
                <c:pt idx="646">
                  <c:v>23</c:v>
                </c:pt>
                <c:pt idx="647">
                  <c:v>14.1</c:v>
                </c:pt>
                <c:pt idx="648">
                  <c:v>18.399999999999999</c:v>
                </c:pt>
                <c:pt idx="649">
                  <c:v>16.7</c:v>
                </c:pt>
                <c:pt idx="650">
                  <c:v>12.9</c:v>
                </c:pt>
                <c:pt idx="651">
                  <c:v>22.8</c:v>
                </c:pt>
                <c:pt idx="652">
                  <c:v>24.5</c:v>
                </c:pt>
                <c:pt idx="653">
                  <c:v>21.8</c:v>
                </c:pt>
                <c:pt idx="654">
                  <c:v>8</c:v>
                </c:pt>
                <c:pt idx="655">
                  <c:v>14.8</c:v>
                </c:pt>
                <c:pt idx="656">
                  <c:v>16.5</c:v>
                </c:pt>
                <c:pt idx="657">
                  <c:v>22.1</c:v>
                </c:pt>
                <c:pt idx="658">
                  <c:v>25.6</c:v>
                </c:pt>
                <c:pt idx="659">
                  <c:v>1.9</c:v>
                </c:pt>
                <c:pt idx="660">
                  <c:v>16.899999999999999</c:v>
                </c:pt>
                <c:pt idx="661">
                  <c:v>18.7</c:v>
                </c:pt>
                <c:pt idx="662">
                  <c:v>20.3</c:v>
                </c:pt>
                <c:pt idx="663">
                  <c:v>23.1</c:v>
                </c:pt>
                <c:pt idx="664">
                  <c:v>9</c:v>
                </c:pt>
                <c:pt idx="665">
                  <c:v>25.8</c:v>
                </c:pt>
                <c:pt idx="666">
                  <c:v>26.5</c:v>
                </c:pt>
                <c:pt idx="667">
                  <c:v>25.8</c:v>
                </c:pt>
                <c:pt idx="668">
                  <c:v>19.5</c:v>
                </c:pt>
                <c:pt idx="669">
                  <c:v>19</c:v>
                </c:pt>
                <c:pt idx="670">
                  <c:v>17.7</c:v>
                </c:pt>
                <c:pt idx="671">
                  <c:v>13.3</c:v>
                </c:pt>
                <c:pt idx="672">
                  <c:v>28</c:v>
                </c:pt>
                <c:pt idx="673">
                  <c:v>24.9</c:v>
                </c:pt>
                <c:pt idx="674">
                  <c:v>10.8</c:v>
                </c:pt>
                <c:pt idx="675">
                  <c:v>25.2</c:v>
                </c:pt>
                <c:pt idx="676">
                  <c:v>15.9</c:v>
                </c:pt>
                <c:pt idx="677">
                  <c:v>28.9</c:v>
                </c:pt>
                <c:pt idx="678">
                  <c:v>22</c:v>
                </c:pt>
                <c:pt idx="679">
                  <c:v>20.3</c:v>
                </c:pt>
                <c:pt idx="680">
                  <c:v>29.1</c:v>
                </c:pt>
                <c:pt idx="681">
                  <c:v>17</c:v>
                </c:pt>
                <c:pt idx="682">
                  <c:v>9.6999999999999993</c:v>
                </c:pt>
                <c:pt idx="683">
                  <c:v>14.8</c:v>
                </c:pt>
                <c:pt idx="684">
                  <c:v>17.100000000000001</c:v>
                </c:pt>
                <c:pt idx="685">
                  <c:v>25.8</c:v>
                </c:pt>
                <c:pt idx="686">
                  <c:v>28.8</c:v>
                </c:pt>
                <c:pt idx="687">
                  <c:v>15.6</c:v>
                </c:pt>
                <c:pt idx="688">
                  <c:v>29.9</c:v>
                </c:pt>
                <c:pt idx="689">
                  <c:v>22.1</c:v>
                </c:pt>
                <c:pt idx="690">
                  <c:v>19.8</c:v>
                </c:pt>
                <c:pt idx="691">
                  <c:v>1.5</c:v>
                </c:pt>
                <c:pt idx="692">
                  <c:v>16.899999999999999</c:v>
                </c:pt>
                <c:pt idx="693">
                  <c:v>21.6</c:v>
                </c:pt>
                <c:pt idx="694">
                  <c:v>15.7</c:v>
                </c:pt>
                <c:pt idx="695">
                  <c:v>18.8</c:v>
                </c:pt>
                <c:pt idx="696">
                  <c:v>10.1</c:v>
                </c:pt>
                <c:pt idx="697">
                  <c:v>24.4</c:v>
                </c:pt>
                <c:pt idx="698">
                  <c:v>31</c:v>
                </c:pt>
                <c:pt idx="699">
                  <c:v>9.6</c:v>
                </c:pt>
                <c:pt idx="700">
                  <c:v>28</c:v>
                </c:pt>
                <c:pt idx="701">
                  <c:v>29.7</c:v>
                </c:pt>
                <c:pt idx="702">
                  <c:v>31.2</c:v>
                </c:pt>
                <c:pt idx="703">
                  <c:v>14.1</c:v>
                </c:pt>
                <c:pt idx="704">
                  <c:v>21.6</c:v>
                </c:pt>
                <c:pt idx="705">
                  <c:v>24.2</c:v>
                </c:pt>
                <c:pt idx="706">
                  <c:v>30.8</c:v>
                </c:pt>
                <c:pt idx="707">
                  <c:v>11.6</c:v>
                </c:pt>
                <c:pt idx="708">
                  <c:v>23.2</c:v>
                </c:pt>
                <c:pt idx="709">
                  <c:v>24.2</c:v>
                </c:pt>
                <c:pt idx="710">
                  <c:v>27</c:v>
                </c:pt>
                <c:pt idx="711">
                  <c:v>30</c:v>
                </c:pt>
                <c:pt idx="712">
                  <c:v>14.1</c:v>
                </c:pt>
                <c:pt idx="713">
                  <c:v>21.3</c:v>
                </c:pt>
                <c:pt idx="714">
                  <c:v>30.8</c:v>
                </c:pt>
                <c:pt idx="715">
                  <c:v>20.5</c:v>
                </c:pt>
                <c:pt idx="716">
                  <c:v>22.5</c:v>
                </c:pt>
                <c:pt idx="717">
                  <c:v>30.3</c:v>
                </c:pt>
                <c:pt idx="718">
                  <c:v>29.3</c:v>
                </c:pt>
                <c:pt idx="719">
                  <c:v>26</c:v>
                </c:pt>
                <c:pt idx="720">
                  <c:v>28.8</c:v>
                </c:pt>
                <c:pt idx="721">
                  <c:v>29.6</c:v>
                </c:pt>
                <c:pt idx="722">
                  <c:v>28.7</c:v>
                </c:pt>
                <c:pt idx="723">
                  <c:v>26.3</c:v>
                </c:pt>
                <c:pt idx="724">
                  <c:v>32.299999999999997</c:v>
                </c:pt>
                <c:pt idx="725">
                  <c:v>10.199999999999999</c:v>
                </c:pt>
                <c:pt idx="726">
                  <c:v>5.8</c:v>
                </c:pt>
                <c:pt idx="727">
                  <c:v>15.1</c:v>
                </c:pt>
                <c:pt idx="728">
                  <c:v>15.7</c:v>
                </c:pt>
                <c:pt idx="729">
                  <c:v>28.8</c:v>
                </c:pt>
                <c:pt idx="730">
                  <c:v>30.8</c:v>
                </c:pt>
                <c:pt idx="731">
                  <c:v>8.5</c:v>
                </c:pt>
                <c:pt idx="732">
                  <c:v>7.8</c:v>
                </c:pt>
                <c:pt idx="733">
                  <c:v>25.9</c:v>
                </c:pt>
                <c:pt idx="734">
                  <c:v>31.6</c:v>
                </c:pt>
                <c:pt idx="735">
                  <c:v>29.7</c:v>
                </c:pt>
                <c:pt idx="736">
                  <c:v>30.1</c:v>
                </c:pt>
                <c:pt idx="737">
                  <c:v>28.5</c:v>
                </c:pt>
                <c:pt idx="738">
                  <c:v>29.3</c:v>
                </c:pt>
                <c:pt idx="739">
                  <c:v>14.3</c:v>
                </c:pt>
                <c:pt idx="740">
                  <c:v>28.6</c:v>
                </c:pt>
                <c:pt idx="741">
                  <c:v>25.9</c:v>
                </c:pt>
                <c:pt idx="742">
                  <c:v>30.7</c:v>
                </c:pt>
                <c:pt idx="743">
                  <c:v>1.3</c:v>
                </c:pt>
                <c:pt idx="744">
                  <c:v>16.5</c:v>
                </c:pt>
                <c:pt idx="745">
                  <c:v>22.7</c:v>
                </c:pt>
                <c:pt idx="746">
                  <c:v>30.5</c:v>
                </c:pt>
                <c:pt idx="747">
                  <c:v>25.5</c:v>
                </c:pt>
                <c:pt idx="748">
                  <c:v>27.5</c:v>
                </c:pt>
                <c:pt idx="749">
                  <c:v>29.7</c:v>
                </c:pt>
                <c:pt idx="750">
                  <c:v>13.2</c:v>
                </c:pt>
                <c:pt idx="751">
                  <c:v>25.1</c:v>
                </c:pt>
                <c:pt idx="752">
                  <c:v>30.3</c:v>
                </c:pt>
                <c:pt idx="753">
                  <c:v>19.2</c:v>
                </c:pt>
                <c:pt idx="754">
                  <c:v>27.6</c:v>
                </c:pt>
                <c:pt idx="755">
                  <c:v>29.8</c:v>
                </c:pt>
                <c:pt idx="756">
                  <c:v>16.899999999999999</c:v>
                </c:pt>
                <c:pt idx="757">
                  <c:v>29.3</c:v>
                </c:pt>
                <c:pt idx="758">
                  <c:v>29.2</c:v>
                </c:pt>
                <c:pt idx="759">
                  <c:v>29.4</c:v>
                </c:pt>
                <c:pt idx="760">
                  <c:v>3.7</c:v>
                </c:pt>
                <c:pt idx="761">
                  <c:v>26.8</c:v>
                </c:pt>
                <c:pt idx="762">
                  <c:v>9.3000000000000007</c:v>
                </c:pt>
                <c:pt idx="763">
                  <c:v>28.2</c:v>
                </c:pt>
                <c:pt idx="764">
                  <c:v>28.1</c:v>
                </c:pt>
                <c:pt idx="765">
                  <c:v>27.3</c:v>
                </c:pt>
                <c:pt idx="766">
                  <c:v>9.3000000000000007</c:v>
                </c:pt>
                <c:pt idx="767">
                  <c:v>3.9</c:v>
                </c:pt>
                <c:pt idx="768">
                  <c:v>27.9</c:v>
                </c:pt>
                <c:pt idx="769">
                  <c:v>27.7</c:v>
                </c:pt>
                <c:pt idx="770">
                  <c:v>24.4</c:v>
                </c:pt>
                <c:pt idx="771">
                  <c:v>21.3</c:v>
                </c:pt>
                <c:pt idx="772">
                  <c:v>21</c:v>
                </c:pt>
                <c:pt idx="773">
                  <c:v>12.6</c:v>
                </c:pt>
                <c:pt idx="774">
                  <c:v>20.5</c:v>
                </c:pt>
                <c:pt idx="775">
                  <c:v>15.6</c:v>
                </c:pt>
                <c:pt idx="776">
                  <c:v>26</c:v>
                </c:pt>
                <c:pt idx="777">
                  <c:v>23.2</c:v>
                </c:pt>
                <c:pt idx="778">
                  <c:v>18.399999999999999</c:v>
                </c:pt>
                <c:pt idx="779">
                  <c:v>16.100000000000001</c:v>
                </c:pt>
                <c:pt idx="780">
                  <c:v>9.9</c:v>
                </c:pt>
                <c:pt idx="781">
                  <c:v>22.4</c:v>
                </c:pt>
                <c:pt idx="782">
                  <c:v>25</c:v>
                </c:pt>
                <c:pt idx="783">
                  <c:v>23.1</c:v>
                </c:pt>
                <c:pt idx="784">
                  <c:v>23.5</c:v>
                </c:pt>
                <c:pt idx="785">
                  <c:v>13.2</c:v>
                </c:pt>
                <c:pt idx="786">
                  <c:v>23.9</c:v>
                </c:pt>
                <c:pt idx="787">
                  <c:v>24.2</c:v>
                </c:pt>
                <c:pt idx="788">
                  <c:v>23.9</c:v>
                </c:pt>
                <c:pt idx="789">
                  <c:v>23.6</c:v>
                </c:pt>
                <c:pt idx="790">
                  <c:v>23.7</c:v>
                </c:pt>
                <c:pt idx="791">
                  <c:v>22</c:v>
                </c:pt>
                <c:pt idx="792">
                  <c:v>18.100000000000001</c:v>
                </c:pt>
                <c:pt idx="793">
                  <c:v>23</c:v>
                </c:pt>
                <c:pt idx="794">
                  <c:v>16.8</c:v>
                </c:pt>
                <c:pt idx="795">
                  <c:v>22.3</c:v>
                </c:pt>
                <c:pt idx="796">
                  <c:v>22.4</c:v>
                </c:pt>
                <c:pt idx="797">
                  <c:v>22.1</c:v>
                </c:pt>
                <c:pt idx="798">
                  <c:v>21.1</c:v>
                </c:pt>
                <c:pt idx="799">
                  <c:v>19.399999999999999</c:v>
                </c:pt>
                <c:pt idx="800">
                  <c:v>13.9</c:v>
                </c:pt>
                <c:pt idx="801">
                  <c:v>19.600000000000001</c:v>
                </c:pt>
                <c:pt idx="802">
                  <c:v>20.7</c:v>
                </c:pt>
                <c:pt idx="803">
                  <c:v>20.8</c:v>
                </c:pt>
                <c:pt idx="804">
                  <c:v>18.899999999999999</c:v>
                </c:pt>
                <c:pt idx="805">
                  <c:v>4.8</c:v>
                </c:pt>
                <c:pt idx="806">
                  <c:v>20.100000000000001</c:v>
                </c:pt>
                <c:pt idx="807">
                  <c:v>19.899999999999999</c:v>
                </c:pt>
                <c:pt idx="808">
                  <c:v>19.7</c:v>
                </c:pt>
                <c:pt idx="809">
                  <c:v>11.3</c:v>
                </c:pt>
                <c:pt idx="810">
                  <c:v>6.1</c:v>
                </c:pt>
                <c:pt idx="811">
                  <c:v>7.3</c:v>
                </c:pt>
                <c:pt idx="812">
                  <c:v>17.2</c:v>
                </c:pt>
                <c:pt idx="813">
                  <c:v>16.100000000000001</c:v>
                </c:pt>
                <c:pt idx="814">
                  <c:v>13.5</c:v>
                </c:pt>
                <c:pt idx="815">
                  <c:v>14.6</c:v>
                </c:pt>
                <c:pt idx="816">
                  <c:v>7.6</c:v>
                </c:pt>
                <c:pt idx="817">
                  <c:v>17.8</c:v>
                </c:pt>
                <c:pt idx="818">
                  <c:v>14.7</c:v>
                </c:pt>
                <c:pt idx="819">
                  <c:v>13</c:v>
                </c:pt>
                <c:pt idx="820">
                  <c:v>12.3</c:v>
                </c:pt>
                <c:pt idx="821">
                  <c:v>13.5</c:v>
                </c:pt>
                <c:pt idx="822">
                  <c:v>10.1</c:v>
                </c:pt>
                <c:pt idx="823">
                  <c:v>16.8</c:v>
                </c:pt>
                <c:pt idx="824">
                  <c:v>16.399999999999999</c:v>
                </c:pt>
                <c:pt idx="825">
                  <c:v>15.8</c:v>
                </c:pt>
                <c:pt idx="826">
                  <c:v>13.5</c:v>
                </c:pt>
                <c:pt idx="827">
                  <c:v>15.6</c:v>
                </c:pt>
                <c:pt idx="828">
                  <c:v>13.8</c:v>
                </c:pt>
                <c:pt idx="829">
                  <c:v>6.5</c:v>
                </c:pt>
                <c:pt idx="830">
                  <c:v>3</c:v>
                </c:pt>
                <c:pt idx="831">
                  <c:v>13.5</c:v>
                </c:pt>
                <c:pt idx="832">
                  <c:v>14</c:v>
                </c:pt>
                <c:pt idx="833">
                  <c:v>13.9</c:v>
                </c:pt>
                <c:pt idx="834">
                  <c:v>8.9</c:v>
                </c:pt>
                <c:pt idx="835">
                  <c:v>9.6999999999999993</c:v>
                </c:pt>
                <c:pt idx="836">
                  <c:v>10.1</c:v>
                </c:pt>
                <c:pt idx="837">
                  <c:v>10.9</c:v>
                </c:pt>
                <c:pt idx="838">
                  <c:v>13.7</c:v>
                </c:pt>
                <c:pt idx="839">
                  <c:v>12.7</c:v>
                </c:pt>
                <c:pt idx="840">
                  <c:v>12.4</c:v>
                </c:pt>
                <c:pt idx="841">
                  <c:v>3.6</c:v>
                </c:pt>
                <c:pt idx="842">
                  <c:v>11.8</c:v>
                </c:pt>
                <c:pt idx="843">
                  <c:v>11.9</c:v>
                </c:pt>
                <c:pt idx="844">
                  <c:v>9.9</c:v>
                </c:pt>
                <c:pt idx="845">
                  <c:v>5.8</c:v>
                </c:pt>
                <c:pt idx="846">
                  <c:v>6.4</c:v>
                </c:pt>
                <c:pt idx="847">
                  <c:v>7.1</c:v>
                </c:pt>
                <c:pt idx="848">
                  <c:v>6</c:v>
                </c:pt>
                <c:pt idx="849">
                  <c:v>7.9</c:v>
                </c:pt>
                <c:pt idx="850">
                  <c:v>7.3</c:v>
                </c:pt>
                <c:pt idx="851">
                  <c:v>8.6999999999999993</c:v>
                </c:pt>
                <c:pt idx="852">
                  <c:v>9.4</c:v>
                </c:pt>
                <c:pt idx="853">
                  <c:v>10.8</c:v>
                </c:pt>
                <c:pt idx="854">
                  <c:v>12</c:v>
                </c:pt>
                <c:pt idx="855">
                  <c:v>10.6</c:v>
                </c:pt>
                <c:pt idx="856">
                  <c:v>6.1</c:v>
                </c:pt>
                <c:pt idx="857">
                  <c:v>9.4</c:v>
                </c:pt>
                <c:pt idx="858">
                  <c:v>7.2</c:v>
                </c:pt>
                <c:pt idx="859">
                  <c:v>7.3</c:v>
                </c:pt>
                <c:pt idx="860">
                  <c:v>11.3</c:v>
                </c:pt>
                <c:pt idx="861">
                  <c:v>8.6</c:v>
                </c:pt>
                <c:pt idx="862">
                  <c:v>9.9</c:v>
                </c:pt>
                <c:pt idx="863">
                  <c:v>10.1</c:v>
                </c:pt>
                <c:pt idx="864">
                  <c:v>7.7</c:v>
                </c:pt>
                <c:pt idx="865">
                  <c:v>8.1999999999999993</c:v>
                </c:pt>
                <c:pt idx="866">
                  <c:v>9</c:v>
                </c:pt>
                <c:pt idx="867">
                  <c:v>3.8</c:v>
                </c:pt>
                <c:pt idx="868">
                  <c:v>9.8000000000000007</c:v>
                </c:pt>
                <c:pt idx="869">
                  <c:v>2.5</c:v>
                </c:pt>
                <c:pt idx="870">
                  <c:v>9.8000000000000007</c:v>
                </c:pt>
                <c:pt idx="871">
                  <c:v>6.8</c:v>
                </c:pt>
                <c:pt idx="872">
                  <c:v>10.1</c:v>
                </c:pt>
                <c:pt idx="873">
                  <c:v>7.4</c:v>
                </c:pt>
                <c:pt idx="874">
                  <c:v>8</c:v>
                </c:pt>
                <c:pt idx="875">
                  <c:v>5.7</c:v>
                </c:pt>
                <c:pt idx="876">
                  <c:v>8.1999999999999993</c:v>
                </c:pt>
                <c:pt idx="877">
                  <c:v>8.3000000000000007</c:v>
                </c:pt>
                <c:pt idx="878">
                  <c:v>7.6</c:v>
                </c:pt>
                <c:pt idx="879">
                  <c:v>8</c:v>
                </c:pt>
                <c:pt idx="880">
                  <c:v>6.9</c:v>
                </c:pt>
                <c:pt idx="881">
                  <c:v>8.5</c:v>
                </c:pt>
                <c:pt idx="882">
                  <c:v>4.7</c:v>
                </c:pt>
                <c:pt idx="883">
                  <c:v>7.3</c:v>
                </c:pt>
                <c:pt idx="884">
                  <c:v>8.3000000000000007</c:v>
                </c:pt>
                <c:pt idx="885">
                  <c:v>9.3000000000000007</c:v>
                </c:pt>
                <c:pt idx="886">
                  <c:v>5</c:v>
                </c:pt>
                <c:pt idx="887">
                  <c:v>6.3</c:v>
                </c:pt>
                <c:pt idx="888">
                  <c:v>9.1999999999999993</c:v>
                </c:pt>
                <c:pt idx="889">
                  <c:v>7.2</c:v>
                </c:pt>
                <c:pt idx="890">
                  <c:v>7.8</c:v>
                </c:pt>
                <c:pt idx="891">
                  <c:v>8.9</c:v>
                </c:pt>
                <c:pt idx="892">
                  <c:v>8.6</c:v>
                </c:pt>
                <c:pt idx="893">
                  <c:v>5.0999999999999996</c:v>
                </c:pt>
                <c:pt idx="894">
                  <c:v>6.6</c:v>
                </c:pt>
                <c:pt idx="895">
                  <c:v>8.9</c:v>
                </c:pt>
                <c:pt idx="896">
                  <c:v>7.4</c:v>
                </c:pt>
                <c:pt idx="897">
                  <c:v>8.9</c:v>
                </c:pt>
                <c:pt idx="898">
                  <c:v>9.1999999999999993</c:v>
                </c:pt>
                <c:pt idx="899">
                  <c:v>7.9</c:v>
                </c:pt>
                <c:pt idx="900">
                  <c:v>6</c:v>
                </c:pt>
                <c:pt idx="901">
                  <c:v>9.1999999999999993</c:v>
                </c:pt>
                <c:pt idx="902">
                  <c:v>5</c:v>
                </c:pt>
                <c:pt idx="903">
                  <c:v>6.7</c:v>
                </c:pt>
                <c:pt idx="904">
                  <c:v>8.1999999999999993</c:v>
                </c:pt>
                <c:pt idx="905">
                  <c:v>7.3</c:v>
                </c:pt>
                <c:pt idx="906">
                  <c:v>5.3</c:v>
                </c:pt>
                <c:pt idx="907">
                  <c:v>7.8</c:v>
                </c:pt>
                <c:pt idx="908">
                  <c:v>4.4000000000000004</c:v>
                </c:pt>
                <c:pt idx="909">
                  <c:v>5.4</c:v>
                </c:pt>
                <c:pt idx="910">
                  <c:v>5</c:v>
                </c:pt>
                <c:pt idx="911">
                  <c:v>8.4</c:v>
                </c:pt>
                <c:pt idx="912">
                  <c:v>9.3000000000000007</c:v>
                </c:pt>
                <c:pt idx="913">
                  <c:v>9.1999999999999993</c:v>
                </c:pt>
                <c:pt idx="914">
                  <c:v>3.9</c:v>
                </c:pt>
                <c:pt idx="915">
                  <c:v>6.4</c:v>
                </c:pt>
                <c:pt idx="916">
                  <c:v>6.5</c:v>
                </c:pt>
                <c:pt idx="917">
                  <c:v>8.6999999999999993</c:v>
                </c:pt>
                <c:pt idx="918">
                  <c:v>9.4</c:v>
                </c:pt>
                <c:pt idx="919">
                  <c:v>5.0999999999999996</c:v>
                </c:pt>
                <c:pt idx="920">
                  <c:v>7.3</c:v>
                </c:pt>
                <c:pt idx="921">
                  <c:v>5.7</c:v>
                </c:pt>
                <c:pt idx="922">
                  <c:v>9.6999999999999993</c:v>
                </c:pt>
                <c:pt idx="923">
                  <c:v>9.8000000000000007</c:v>
                </c:pt>
                <c:pt idx="924">
                  <c:v>5.5</c:v>
                </c:pt>
                <c:pt idx="925">
                  <c:v>8.6</c:v>
                </c:pt>
                <c:pt idx="926">
                  <c:v>9.4</c:v>
                </c:pt>
                <c:pt idx="927">
                  <c:v>7.8</c:v>
                </c:pt>
                <c:pt idx="928">
                  <c:v>6.3</c:v>
                </c:pt>
                <c:pt idx="929">
                  <c:v>5.8</c:v>
                </c:pt>
                <c:pt idx="930">
                  <c:v>7.7</c:v>
                </c:pt>
                <c:pt idx="931">
                  <c:v>5.9</c:v>
                </c:pt>
                <c:pt idx="932">
                  <c:v>10.3</c:v>
                </c:pt>
                <c:pt idx="933">
                  <c:v>7</c:v>
                </c:pt>
                <c:pt idx="934">
                  <c:v>5.4</c:v>
                </c:pt>
                <c:pt idx="935">
                  <c:v>8.3000000000000007</c:v>
                </c:pt>
                <c:pt idx="936">
                  <c:v>9</c:v>
                </c:pt>
                <c:pt idx="937">
                  <c:v>8.6999999999999993</c:v>
                </c:pt>
                <c:pt idx="938">
                  <c:v>8.6999999999999993</c:v>
                </c:pt>
                <c:pt idx="939">
                  <c:v>9.8000000000000007</c:v>
                </c:pt>
                <c:pt idx="940">
                  <c:v>10.1</c:v>
                </c:pt>
                <c:pt idx="941">
                  <c:v>8.3000000000000007</c:v>
                </c:pt>
                <c:pt idx="942">
                  <c:v>11.5</c:v>
                </c:pt>
                <c:pt idx="943">
                  <c:v>11.5</c:v>
                </c:pt>
                <c:pt idx="944">
                  <c:v>7.5</c:v>
                </c:pt>
                <c:pt idx="945">
                  <c:v>4.4000000000000004</c:v>
                </c:pt>
                <c:pt idx="946">
                  <c:v>7.2</c:v>
                </c:pt>
                <c:pt idx="947">
                  <c:v>11.7</c:v>
                </c:pt>
                <c:pt idx="948">
                  <c:v>8.1999999999999993</c:v>
                </c:pt>
                <c:pt idx="949">
                  <c:v>7.3</c:v>
                </c:pt>
                <c:pt idx="950">
                  <c:v>7.5</c:v>
                </c:pt>
                <c:pt idx="951">
                  <c:v>11.5</c:v>
                </c:pt>
                <c:pt idx="952">
                  <c:v>8.4</c:v>
                </c:pt>
                <c:pt idx="953">
                  <c:v>9.3000000000000007</c:v>
                </c:pt>
                <c:pt idx="954">
                  <c:v>9.9</c:v>
                </c:pt>
                <c:pt idx="955">
                  <c:v>11.1</c:v>
                </c:pt>
                <c:pt idx="956">
                  <c:v>12.6</c:v>
                </c:pt>
                <c:pt idx="957">
                  <c:v>3.2</c:v>
                </c:pt>
                <c:pt idx="958">
                  <c:v>10.9</c:v>
                </c:pt>
                <c:pt idx="959">
                  <c:v>9.1</c:v>
                </c:pt>
                <c:pt idx="960">
                  <c:v>9.4</c:v>
                </c:pt>
                <c:pt idx="961">
                  <c:v>11.6</c:v>
                </c:pt>
                <c:pt idx="962">
                  <c:v>13.9</c:v>
                </c:pt>
                <c:pt idx="963">
                  <c:v>7.9</c:v>
                </c:pt>
                <c:pt idx="964">
                  <c:v>11.1</c:v>
                </c:pt>
                <c:pt idx="965">
                  <c:v>9.6999999999999993</c:v>
                </c:pt>
                <c:pt idx="966">
                  <c:v>13</c:v>
                </c:pt>
                <c:pt idx="967">
                  <c:v>13.3</c:v>
                </c:pt>
                <c:pt idx="968">
                  <c:v>8.5</c:v>
                </c:pt>
                <c:pt idx="969">
                  <c:v>11.8</c:v>
                </c:pt>
                <c:pt idx="970">
                  <c:v>14.6</c:v>
                </c:pt>
                <c:pt idx="971">
                  <c:v>9.1</c:v>
                </c:pt>
                <c:pt idx="972">
                  <c:v>12.3</c:v>
                </c:pt>
                <c:pt idx="973">
                  <c:v>15.9</c:v>
                </c:pt>
                <c:pt idx="974">
                  <c:v>14.4</c:v>
                </c:pt>
                <c:pt idx="975">
                  <c:v>6.3</c:v>
                </c:pt>
                <c:pt idx="976">
                  <c:v>6.3</c:v>
                </c:pt>
                <c:pt idx="977">
                  <c:v>13.4</c:v>
                </c:pt>
                <c:pt idx="978">
                  <c:v>11</c:v>
                </c:pt>
                <c:pt idx="979">
                  <c:v>11</c:v>
                </c:pt>
                <c:pt idx="980">
                  <c:v>9.5</c:v>
                </c:pt>
                <c:pt idx="981">
                  <c:v>13.1</c:v>
                </c:pt>
                <c:pt idx="982">
                  <c:v>15.9</c:v>
                </c:pt>
                <c:pt idx="983">
                  <c:v>12.3</c:v>
                </c:pt>
                <c:pt idx="984">
                  <c:v>7</c:v>
                </c:pt>
                <c:pt idx="985">
                  <c:v>3.5</c:v>
                </c:pt>
                <c:pt idx="986">
                  <c:v>8.1999999999999993</c:v>
                </c:pt>
                <c:pt idx="987">
                  <c:v>10.8</c:v>
                </c:pt>
                <c:pt idx="988">
                  <c:v>7</c:v>
                </c:pt>
                <c:pt idx="989">
                  <c:v>16.7</c:v>
                </c:pt>
                <c:pt idx="990">
                  <c:v>19</c:v>
                </c:pt>
                <c:pt idx="991">
                  <c:v>15.7</c:v>
                </c:pt>
                <c:pt idx="992">
                  <c:v>16.600000000000001</c:v>
                </c:pt>
                <c:pt idx="993">
                  <c:v>17.3</c:v>
                </c:pt>
                <c:pt idx="994">
                  <c:v>13</c:v>
                </c:pt>
                <c:pt idx="995">
                  <c:v>15.6</c:v>
                </c:pt>
                <c:pt idx="996">
                  <c:v>17.3</c:v>
                </c:pt>
                <c:pt idx="997">
                  <c:v>12</c:v>
                </c:pt>
                <c:pt idx="998">
                  <c:v>10.9</c:v>
                </c:pt>
                <c:pt idx="999">
                  <c:v>20.399999999999999</c:v>
                </c:pt>
                <c:pt idx="1000">
                  <c:v>11.7</c:v>
                </c:pt>
                <c:pt idx="1001">
                  <c:v>12.8</c:v>
                </c:pt>
                <c:pt idx="1002">
                  <c:v>14.5</c:v>
                </c:pt>
                <c:pt idx="1003">
                  <c:v>16.100000000000001</c:v>
                </c:pt>
                <c:pt idx="1004">
                  <c:v>9.1999999999999993</c:v>
                </c:pt>
                <c:pt idx="1005">
                  <c:v>16.399999999999999</c:v>
                </c:pt>
                <c:pt idx="1006">
                  <c:v>21.8</c:v>
                </c:pt>
                <c:pt idx="1007">
                  <c:v>21.6</c:v>
                </c:pt>
                <c:pt idx="1008">
                  <c:v>10.4</c:v>
                </c:pt>
                <c:pt idx="1009">
                  <c:v>16.8</c:v>
                </c:pt>
                <c:pt idx="1010">
                  <c:v>17.3</c:v>
                </c:pt>
                <c:pt idx="1011">
                  <c:v>19.5</c:v>
                </c:pt>
                <c:pt idx="1012">
                  <c:v>16.7</c:v>
                </c:pt>
                <c:pt idx="1013">
                  <c:v>23.6</c:v>
                </c:pt>
                <c:pt idx="1014">
                  <c:v>7.5</c:v>
                </c:pt>
                <c:pt idx="1015">
                  <c:v>15.6</c:v>
                </c:pt>
                <c:pt idx="1016">
                  <c:v>12.5</c:v>
                </c:pt>
                <c:pt idx="1017">
                  <c:v>23.6</c:v>
                </c:pt>
                <c:pt idx="1018">
                  <c:v>24.5</c:v>
                </c:pt>
                <c:pt idx="1019">
                  <c:v>23.8</c:v>
                </c:pt>
                <c:pt idx="1020">
                  <c:v>24.9</c:v>
                </c:pt>
                <c:pt idx="1021">
                  <c:v>25.1</c:v>
                </c:pt>
                <c:pt idx="1022">
                  <c:v>9.8000000000000007</c:v>
                </c:pt>
                <c:pt idx="1023">
                  <c:v>24</c:v>
                </c:pt>
                <c:pt idx="1024">
                  <c:v>12.8</c:v>
                </c:pt>
                <c:pt idx="1025">
                  <c:v>13</c:v>
                </c:pt>
                <c:pt idx="1026">
                  <c:v>21.8</c:v>
                </c:pt>
                <c:pt idx="1027">
                  <c:v>18.7</c:v>
                </c:pt>
                <c:pt idx="1028">
                  <c:v>12.5</c:v>
                </c:pt>
                <c:pt idx="1029">
                  <c:v>12.2</c:v>
                </c:pt>
                <c:pt idx="1030">
                  <c:v>26.1</c:v>
                </c:pt>
                <c:pt idx="1031">
                  <c:v>16.8</c:v>
                </c:pt>
                <c:pt idx="1032">
                  <c:v>27.1</c:v>
                </c:pt>
                <c:pt idx="1033">
                  <c:v>17</c:v>
                </c:pt>
                <c:pt idx="1034">
                  <c:v>24.8</c:v>
                </c:pt>
                <c:pt idx="1035">
                  <c:v>14.2</c:v>
                </c:pt>
                <c:pt idx="1036">
                  <c:v>17</c:v>
                </c:pt>
                <c:pt idx="1037">
                  <c:v>20.5</c:v>
                </c:pt>
                <c:pt idx="1038">
                  <c:v>24.6</c:v>
                </c:pt>
                <c:pt idx="1039">
                  <c:v>24.1</c:v>
                </c:pt>
                <c:pt idx="1040">
                  <c:v>18.899999999999999</c:v>
                </c:pt>
                <c:pt idx="1041">
                  <c:v>18.8</c:v>
                </c:pt>
                <c:pt idx="1042">
                  <c:v>25.4</c:v>
                </c:pt>
                <c:pt idx="1043">
                  <c:v>28.8</c:v>
                </c:pt>
                <c:pt idx="1044">
                  <c:v>23.7</c:v>
                </c:pt>
                <c:pt idx="1045">
                  <c:v>28.8</c:v>
                </c:pt>
                <c:pt idx="1046">
                  <c:v>25</c:v>
                </c:pt>
                <c:pt idx="1047">
                  <c:v>29.5</c:v>
                </c:pt>
                <c:pt idx="1048">
                  <c:v>29.5</c:v>
                </c:pt>
                <c:pt idx="1049">
                  <c:v>16.899999999999999</c:v>
                </c:pt>
                <c:pt idx="1050">
                  <c:v>4.8</c:v>
                </c:pt>
                <c:pt idx="1051">
                  <c:v>22.9</c:v>
                </c:pt>
                <c:pt idx="1052">
                  <c:v>20.100000000000001</c:v>
                </c:pt>
                <c:pt idx="1053">
                  <c:v>27.5</c:v>
                </c:pt>
                <c:pt idx="1054">
                  <c:v>28.6</c:v>
                </c:pt>
                <c:pt idx="1055">
                  <c:v>29.5</c:v>
                </c:pt>
                <c:pt idx="1056">
                  <c:v>30.6</c:v>
                </c:pt>
                <c:pt idx="1057">
                  <c:v>18.899999999999999</c:v>
                </c:pt>
                <c:pt idx="1058">
                  <c:v>13.8</c:v>
                </c:pt>
                <c:pt idx="1059">
                  <c:v>17</c:v>
                </c:pt>
                <c:pt idx="1061" formatCode="General">
                  <c:v>20.5</c:v>
                </c:pt>
                <c:pt idx="1062" formatCode="General">
                  <c:v>31.1</c:v>
                </c:pt>
                <c:pt idx="1063" formatCode="General">
                  <c:v>28.3</c:v>
                </c:pt>
                <c:pt idx="1064" formatCode="General">
                  <c:v>23.1</c:v>
                </c:pt>
                <c:pt idx="1065" formatCode="m\.d">
                  <c:v>1.6</c:v>
                </c:pt>
                <c:pt idx="1066" formatCode="General">
                  <c:v>0.7</c:v>
                </c:pt>
                <c:pt idx="1067" formatCode="General">
                  <c:v>14.4</c:v>
                </c:pt>
                <c:pt idx="1068" formatCode="m\.d">
                  <c:v>7.9</c:v>
                </c:pt>
                <c:pt idx="1069" formatCode="General">
                  <c:v>22.9</c:v>
                </c:pt>
                <c:pt idx="1070" formatCode="General">
                  <c:v>23.6</c:v>
                </c:pt>
                <c:pt idx="1071" formatCode="General">
                  <c:v>19.8</c:v>
                </c:pt>
                <c:pt idx="1072" formatCode="General">
                  <c:v>28.5</c:v>
                </c:pt>
                <c:pt idx="1073" formatCode="General">
                  <c:v>19.2</c:v>
                </c:pt>
                <c:pt idx="1074" formatCode="General">
                  <c:v>31.4</c:v>
                </c:pt>
                <c:pt idx="1075" formatCode="General">
                  <c:v>26.3</c:v>
                </c:pt>
                <c:pt idx="1076" formatCode="General">
                  <c:v>31.3</c:v>
                </c:pt>
                <c:pt idx="1077" formatCode="General">
                  <c:v>32</c:v>
                </c:pt>
                <c:pt idx="1078" formatCode="General">
                  <c:v>21.7</c:v>
                </c:pt>
                <c:pt idx="1079" formatCode="General">
                  <c:v>32.1</c:v>
                </c:pt>
                <c:pt idx="1080" formatCode="General">
                  <c:v>31</c:v>
                </c:pt>
                <c:pt idx="1081" formatCode="General">
                  <c:v>30.5</c:v>
                </c:pt>
                <c:pt idx="1082" formatCode="General">
                  <c:v>22.1</c:v>
                </c:pt>
                <c:pt idx="1083" formatCode="m\.d">
                  <c:v>12.1</c:v>
                </c:pt>
                <c:pt idx="1084" formatCode="General">
                  <c:v>19</c:v>
                </c:pt>
                <c:pt idx="1085" formatCode="General">
                  <c:v>31.9</c:v>
                </c:pt>
                <c:pt idx="1086" formatCode="General">
                  <c:v>26.6</c:v>
                </c:pt>
                <c:pt idx="1087" formatCode="General">
                  <c:v>21.2</c:v>
                </c:pt>
                <c:pt idx="1088" formatCode="General">
                  <c:v>25.7</c:v>
                </c:pt>
                <c:pt idx="1089" formatCode="General">
                  <c:v>29</c:v>
                </c:pt>
                <c:pt idx="1090" formatCode="General">
                  <c:v>31.9</c:v>
                </c:pt>
                <c:pt idx="1091" formatCode="General">
                  <c:v>30.6</c:v>
                </c:pt>
                <c:pt idx="1092" formatCode="General">
                  <c:v>13.5</c:v>
                </c:pt>
                <c:pt idx="1093" formatCode="m\.d">
                  <c:v>9.3000000000000007</c:v>
                </c:pt>
                <c:pt idx="1094" formatCode="General">
                  <c:v>13.6</c:v>
                </c:pt>
                <c:pt idx="1095" formatCode="General">
                  <c:v>31.7</c:v>
                </c:pt>
                <c:pt idx="1096" formatCode="General">
                  <c:v>31.4</c:v>
                </c:pt>
                <c:pt idx="1097" formatCode="General">
                  <c:v>29.7</c:v>
                </c:pt>
                <c:pt idx="1098" formatCode="General">
                  <c:v>27.2</c:v>
                </c:pt>
                <c:pt idx="1099" formatCode="General">
                  <c:v>31.8</c:v>
                </c:pt>
                <c:pt idx="1100" formatCode="General">
                  <c:v>31.7</c:v>
                </c:pt>
                <c:pt idx="1101" formatCode="General">
                  <c:v>31.5</c:v>
                </c:pt>
                <c:pt idx="1102" formatCode="General">
                  <c:v>11</c:v>
                </c:pt>
                <c:pt idx="1103" formatCode="General">
                  <c:v>17.5</c:v>
                </c:pt>
                <c:pt idx="1104" formatCode="General">
                  <c:v>30</c:v>
                </c:pt>
                <c:pt idx="1105" formatCode="General">
                  <c:v>23.5</c:v>
                </c:pt>
                <c:pt idx="1106" formatCode="General">
                  <c:v>28.6</c:v>
                </c:pt>
                <c:pt idx="1107" formatCode="m\.d">
                  <c:v>1.7</c:v>
                </c:pt>
                <c:pt idx="1108" formatCode="m\.d">
                  <c:v>10.7</c:v>
                </c:pt>
                <c:pt idx="1109" formatCode="General">
                  <c:v>27.5</c:v>
                </c:pt>
                <c:pt idx="1110" formatCode="General">
                  <c:v>21.1</c:v>
                </c:pt>
                <c:pt idx="1111" formatCode="General">
                  <c:v>31.1</c:v>
                </c:pt>
                <c:pt idx="1112" formatCode="General">
                  <c:v>30.9</c:v>
                </c:pt>
                <c:pt idx="1113" formatCode="General">
                  <c:v>30.8</c:v>
                </c:pt>
                <c:pt idx="1114" formatCode="General">
                  <c:v>30.6</c:v>
                </c:pt>
                <c:pt idx="1115" formatCode="General">
                  <c:v>20.2</c:v>
                </c:pt>
                <c:pt idx="1116" formatCode="General">
                  <c:v>14.9</c:v>
                </c:pt>
                <c:pt idx="1117" formatCode="General">
                  <c:v>27.3</c:v>
                </c:pt>
                <c:pt idx="1118" formatCode="General">
                  <c:v>28.3</c:v>
                </c:pt>
                <c:pt idx="1119" formatCode="General">
                  <c:v>27.5</c:v>
                </c:pt>
                <c:pt idx="1120" formatCode="General">
                  <c:v>28.1</c:v>
                </c:pt>
                <c:pt idx="1121" formatCode="General">
                  <c:v>19.899999999999999</c:v>
                </c:pt>
                <c:pt idx="1122" formatCode="General">
                  <c:v>27.5</c:v>
                </c:pt>
                <c:pt idx="1123" formatCode="General">
                  <c:v>28.5</c:v>
                </c:pt>
                <c:pt idx="1124" formatCode="m\.d">
                  <c:v>7.3</c:v>
                </c:pt>
                <c:pt idx="1125" formatCode="General">
                  <c:v>14.1</c:v>
                </c:pt>
                <c:pt idx="1126" formatCode="General">
                  <c:v>19.600000000000001</c:v>
                </c:pt>
                <c:pt idx="1127" formatCode="General">
                  <c:v>28.9</c:v>
                </c:pt>
                <c:pt idx="1128" formatCode="General">
                  <c:v>28.4</c:v>
                </c:pt>
                <c:pt idx="1129" formatCode="General">
                  <c:v>26.7</c:v>
                </c:pt>
                <c:pt idx="1130" formatCode="General">
                  <c:v>28.5</c:v>
                </c:pt>
                <c:pt idx="1131" formatCode="General">
                  <c:v>24</c:v>
                </c:pt>
                <c:pt idx="1132" formatCode="General">
                  <c:v>27.6</c:v>
                </c:pt>
                <c:pt idx="1133" formatCode="General">
                  <c:v>27.1</c:v>
                </c:pt>
                <c:pt idx="1134" formatCode="General">
                  <c:v>15.8</c:v>
                </c:pt>
                <c:pt idx="1135" formatCode="General">
                  <c:v>17.2</c:v>
                </c:pt>
                <c:pt idx="1136" formatCode="m\.d">
                  <c:v>6.6</c:v>
                </c:pt>
                <c:pt idx="1137" formatCode="General">
                  <c:v>18.5</c:v>
                </c:pt>
                <c:pt idx="1138" formatCode="General">
                  <c:v>22.2</c:v>
                </c:pt>
                <c:pt idx="1139" formatCode="General">
                  <c:v>26</c:v>
                </c:pt>
                <c:pt idx="1140" formatCode="General">
                  <c:v>22.8</c:v>
                </c:pt>
                <c:pt idx="1141" formatCode="General">
                  <c:v>18.399999999999999</c:v>
                </c:pt>
                <c:pt idx="1142" formatCode="General">
                  <c:v>24.8</c:v>
                </c:pt>
                <c:pt idx="1143" formatCode="General">
                  <c:v>24.1</c:v>
                </c:pt>
                <c:pt idx="1144" formatCode="General">
                  <c:v>20.5</c:v>
                </c:pt>
                <c:pt idx="1145" formatCode="General">
                  <c:v>20.9</c:v>
                </c:pt>
                <c:pt idx="1146" formatCode="General">
                  <c:v>25.5</c:v>
                </c:pt>
                <c:pt idx="1147" formatCode="General">
                  <c:v>16</c:v>
                </c:pt>
                <c:pt idx="1148" formatCode="General">
                  <c:v>16.8</c:v>
                </c:pt>
                <c:pt idx="1149" formatCode="General">
                  <c:v>13.4</c:v>
                </c:pt>
                <c:pt idx="1150" formatCode="m\.d">
                  <c:v>4.8</c:v>
                </c:pt>
                <c:pt idx="1151" formatCode="General">
                  <c:v>10</c:v>
                </c:pt>
                <c:pt idx="1152" formatCode="General">
                  <c:v>24.3</c:v>
                </c:pt>
                <c:pt idx="1153" formatCode="General">
                  <c:v>24</c:v>
                </c:pt>
                <c:pt idx="1154" formatCode="General">
                  <c:v>19.600000000000001</c:v>
                </c:pt>
                <c:pt idx="1155" formatCode="General">
                  <c:v>17.7</c:v>
                </c:pt>
                <c:pt idx="1156" formatCode="General">
                  <c:v>19.600000000000001</c:v>
                </c:pt>
                <c:pt idx="1157" formatCode="General">
                  <c:v>21.8</c:v>
                </c:pt>
                <c:pt idx="1158" formatCode="General">
                  <c:v>22.2</c:v>
                </c:pt>
                <c:pt idx="1159" formatCode="General">
                  <c:v>16.600000000000001</c:v>
                </c:pt>
                <c:pt idx="1160" formatCode="General">
                  <c:v>22.6</c:v>
                </c:pt>
                <c:pt idx="1161" formatCode="General">
                  <c:v>22.4</c:v>
                </c:pt>
                <c:pt idx="1162" formatCode="General">
                  <c:v>22.1</c:v>
                </c:pt>
                <c:pt idx="1163" formatCode="General">
                  <c:v>21.9</c:v>
                </c:pt>
                <c:pt idx="1164" formatCode="General">
                  <c:v>21.6</c:v>
                </c:pt>
                <c:pt idx="1165" formatCode="General">
                  <c:v>14.3</c:v>
                </c:pt>
                <c:pt idx="1166" formatCode="m\.d">
                  <c:v>10.199999999999999</c:v>
                </c:pt>
                <c:pt idx="1167" formatCode="General">
                  <c:v>18.8</c:v>
                </c:pt>
                <c:pt idx="1168" formatCode="General">
                  <c:v>17.7</c:v>
                </c:pt>
                <c:pt idx="1169" formatCode="General">
                  <c:v>13.9</c:v>
                </c:pt>
                <c:pt idx="1170" formatCode="General">
                  <c:v>15</c:v>
                </c:pt>
                <c:pt idx="1171" formatCode="General">
                  <c:v>15.1</c:v>
                </c:pt>
                <c:pt idx="1172" formatCode="General">
                  <c:v>13.4</c:v>
                </c:pt>
                <c:pt idx="1173" formatCode="General">
                  <c:v>17.8</c:v>
                </c:pt>
                <c:pt idx="1174" formatCode="m\.d">
                  <c:v>9.5</c:v>
                </c:pt>
                <c:pt idx="1175" formatCode="General">
                  <c:v>18.3</c:v>
                </c:pt>
                <c:pt idx="1176" formatCode="General">
                  <c:v>19</c:v>
                </c:pt>
                <c:pt idx="1177" formatCode="General">
                  <c:v>18.8</c:v>
                </c:pt>
                <c:pt idx="1178" formatCode="m\.d">
                  <c:v>5.4</c:v>
                </c:pt>
                <c:pt idx="1179" formatCode="m\.d">
                  <c:v>11.6</c:v>
                </c:pt>
                <c:pt idx="1180" formatCode="m\.d">
                  <c:v>11.9</c:v>
                </c:pt>
                <c:pt idx="1181" formatCode="General">
                  <c:v>14</c:v>
                </c:pt>
                <c:pt idx="1182" formatCode="General">
                  <c:v>17.8</c:v>
                </c:pt>
                <c:pt idx="1183" formatCode="General">
                  <c:v>14.2</c:v>
                </c:pt>
                <c:pt idx="1184" formatCode="General">
                  <c:v>14.3</c:v>
                </c:pt>
                <c:pt idx="1185" formatCode="General">
                  <c:v>16.7</c:v>
                </c:pt>
                <c:pt idx="1186" formatCode="General">
                  <c:v>11</c:v>
                </c:pt>
                <c:pt idx="1187" formatCode="General">
                  <c:v>14.4</c:v>
                </c:pt>
                <c:pt idx="1188" formatCode="General">
                  <c:v>13.9</c:v>
                </c:pt>
                <c:pt idx="1189" formatCode="General">
                  <c:v>16.600000000000001</c:v>
                </c:pt>
                <c:pt idx="1190" formatCode="General">
                  <c:v>9</c:v>
                </c:pt>
                <c:pt idx="1191" formatCode="General">
                  <c:v>14.8</c:v>
                </c:pt>
                <c:pt idx="1192" formatCode="General">
                  <c:v>16</c:v>
                </c:pt>
                <c:pt idx="1193" formatCode="General">
                  <c:v>14.7</c:v>
                </c:pt>
                <c:pt idx="1194" formatCode="General">
                  <c:v>13.6</c:v>
                </c:pt>
                <c:pt idx="1195" formatCode="m\.d">
                  <c:v>5.9</c:v>
                </c:pt>
                <c:pt idx="1196" formatCode="m\.d">
                  <c:v>10.9</c:v>
                </c:pt>
                <c:pt idx="1197" formatCode="m\.d">
                  <c:v>7.4</c:v>
                </c:pt>
                <c:pt idx="1198" formatCode="General">
                  <c:v>14.4</c:v>
                </c:pt>
                <c:pt idx="1199" formatCode="m\.d">
                  <c:v>3.1</c:v>
                </c:pt>
                <c:pt idx="1200" formatCode="m\.d">
                  <c:v>4.9000000000000004</c:v>
                </c:pt>
                <c:pt idx="1201" formatCode="m\.d">
                  <c:v>7.1</c:v>
                </c:pt>
                <c:pt idx="1202" formatCode="m\.d">
                  <c:v>8.9</c:v>
                </c:pt>
                <c:pt idx="1203" formatCode="General">
                  <c:v>14.2</c:v>
                </c:pt>
                <c:pt idx="1204" formatCode="General">
                  <c:v>13</c:v>
                </c:pt>
                <c:pt idx="1205" formatCode="General">
                  <c:v>13.7</c:v>
                </c:pt>
                <c:pt idx="1206" formatCode="m\.d">
                  <c:v>11.3</c:v>
                </c:pt>
                <c:pt idx="1207" formatCode="m\.d">
                  <c:v>12.6</c:v>
                </c:pt>
                <c:pt idx="1208" formatCode="General">
                  <c:v>13</c:v>
                </c:pt>
                <c:pt idx="1209" formatCode="m\.d">
                  <c:v>5.2</c:v>
                </c:pt>
                <c:pt idx="1210" formatCode="m\.d">
                  <c:v>7.7</c:v>
                </c:pt>
                <c:pt idx="1211" formatCode="m\.d">
                  <c:v>7.9</c:v>
                </c:pt>
                <c:pt idx="1212" formatCode="m\.d">
                  <c:v>8.8000000000000007</c:v>
                </c:pt>
                <c:pt idx="1213" formatCode="m\.d">
                  <c:v>11.7</c:v>
                </c:pt>
                <c:pt idx="1214" formatCode="m\.d">
                  <c:v>9.6</c:v>
                </c:pt>
                <c:pt idx="1215" formatCode="m\.d">
                  <c:v>12.3</c:v>
                </c:pt>
                <c:pt idx="1216" formatCode="m\.d">
                  <c:v>12.3</c:v>
                </c:pt>
                <c:pt idx="1217" formatCode="m\.d">
                  <c:v>7.2</c:v>
                </c:pt>
                <c:pt idx="1218" formatCode="m\.d">
                  <c:v>4.4000000000000004</c:v>
                </c:pt>
                <c:pt idx="1219" formatCode="m\.d">
                  <c:v>7.8</c:v>
                </c:pt>
                <c:pt idx="1220" formatCode="m\.d">
                  <c:v>6.5</c:v>
                </c:pt>
                <c:pt idx="1221" formatCode="General">
                  <c:v>11</c:v>
                </c:pt>
                <c:pt idx="1222" formatCode="m\.d">
                  <c:v>6.2</c:v>
                </c:pt>
                <c:pt idx="1223" formatCode="m\.d">
                  <c:v>10.6</c:v>
                </c:pt>
                <c:pt idx="1224" formatCode="m\.d">
                  <c:v>7.5</c:v>
                </c:pt>
                <c:pt idx="1225" formatCode="m\.d">
                  <c:v>8.5</c:v>
                </c:pt>
                <c:pt idx="1226" formatCode="m\.d">
                  <c:v>3.7</c:v>
                </c:pt>
                <c:pt idx="1227" formatCode="General">
                  <c:v>9</c:v>
                </c:pt>
                <c:pt idx="1228" formatCode="m\.d">
                  <c:v>10.8</c:v>
                </c:pt>
                <c:pt idx="1229" formatCode="m\.d">
                  <c:v>8.1999999999999993</c:v>
                </c:pt>
                <c:pt idx="1230" formatCode="m\.d">
                  <c:v>4.5999999999999996</c:v>
                </c:pt>
                <c:pt idx="1231" formatCode="m\.d">
                  <c:v>7.6</c:v>
                </c:pt>
                <c:pt idx="1232" formatCode="m\.d">
                  <c:v>6.9</c:v>
                </c:pt>
                <c:pt idx="1233" formatCode="General">
                  <c:v>8</c:v>
                </c:pt>
                <c:pt idx="1234" formatCode="m\.d">
                  <c:v>6.5</c:v>
                </c:pt>
                <c:pt idx="1235" formatCode="m\.d">
                  <c:v>1.7</c:v>
                </c:pt>
                <c:pt idx="1236" formatCode="General">
                  <c:v>5</c:v>
                </c:pt>
                <c:pt idx="1237" formatCode="m\.d">
                  <c:v>3.6</c:v>
                </c:pt>
                <c:pt idx="1238" formatCode="m\.d">
                  <c:v>6.5</c:v>
                </c:pt>
                <c:pt idx="1239" formatCode="m\.d">
                  <c:v>5.0999999999999996</c:v>
                </c:pt>
                <c:pt idx="1240" formatCode="m\.d">
                  <c:v>9.5</c:v>
                </c:pt>
                <c:pt idx="1241" formatCode="m\.d">
                  <c:v>9.9</c:v>
                </c:pt>
                <c:pt idx="1242" formatCode="General">
                  <c:v>8</c:v>
                </c:pt>
                <c:pt idx="1243" formatCode="General">
                  <c:v>6</c:v>
                </c:pt>
                <c:pt idx="1244" formatCode="m\.d">
                  <c:v>8.1</c:v>
                </c:pt>
                <c:pt idx="1245" formatCode="m\.d">
                  <c:v>7.9</c:v>
                </c:pt>
                <c:pt idx="1246" formatCode="m\.d">
                  <c:v>7.6</c:v>
                </c:pt>
                <c:pt idx="1247" formatCode="m\.d">
                  <c:v>9.6</c:v>
                </c:pt>
                <c:pt idx="1248" formatCode="m\.d">
                  <c:v>9.6</c:v>
                </c:pt>
                <c:pt idx="1249" formatCode="m\.d">
                  <c:v>8.5</c:v>
                </c:pt>
                <c:pt idx="1250" formatCode="m\.d">
                  <c:v>9.3000000000000007</c:v>
                </c:pt>
                <c:pt idx="1251" formatCode="m\.d">
                  <c:v>8.8000000000000007</c:v>
                </c:pt>
                <c:pt idx="1252" formatCode="m\.d">
                  <c:v>9.4</c:v>
                </c:pt>
                <c:pt idx="1253" formatCode="m\.d">
                  <c:v>5.7</c:v>
                </c:pt>
                <c:pt idx="1254" formatCode="m\.d">
                  <c:v>3.3</c:v>
                </c:pt>
                <c:pt idx="1255" formatCode="General">
                  <c:v>8</c:v>
                </c:pt>
                <c:pt idx="1256" formatCode="m\.d">
                  <c:v>9.3000000000000007</c:v>
                </c:pt>
                <c:pt idx="1257" formatCode="m\.d">
                  <c:v>8.9</c:v>
                </c:pt>
                <c:pt idx="1258" formatCode="m\.d">
                  <c:v>6.7</c:v>
                </c:pt>
                <c:pt idx="1259" formatCode="m\.d">
                  <c:v>7.1</c:v>
                </c:pt>
                <c:pt idx="1260" formatCode="m\.d">
                  <c:v>7.8</c:v>
                </c:pt>
                <c:pt idx="1261" formatCode="m\.d">
                  <c:v>4.4000000000000004</c:v>
                </c:pt>
                <c:pt idx="1262" formatCode="m\.d">
                  <c:v>7.1</c:v>
                </c:pt>
                <c:pt idx="1263" formatCode="m\.d">
                  <c:v>5.0999999999999996</c:v>
                </c:pt>
                <c:pt idx="1264" formatCode="m\.d">
                  <c:v>5.9</c:v>
                </c:pt>
                <c:pt idx="1265" formatCode="General">
                  <c:v>9</c:v>
                </c:pt>
                <c:pt idx="1266" formatCode="General">
                  <c:v>8</c:v>
                </c:pt>
                <c:pt idx="1267" formatCode="m\.d">
                  <c:v>9.1</c:v>
                </c:pt>
                <c:pt idx="1268" formatCode="m\.d">
                  <c:v>8.5</c:v>
                </c:pt>
                <c:pt idx="1269" formatCode="m\.d">
                  <c:v>3.9</c:v>
                </c:pt>
                <c:pt idx="1270" formatCode="m\.d">
                  <c:v>5.7</c:v>
                </c:pt>
                <c:pt idx="1271" formatCode="m\.d">
                  <c:v>7.8</c:v>
                </c:pt>
                <c:pt idx="1272" formatCode="m\.d">
                  <c:v>6.6</c:v>
                </c:pt>
                <c:pt idx="1273" formatCode="General">
                  <c:v>6</c:v>
                </c:pt>
                <c:pt idx="1274" formatCode="m\.d">
                  <c:v>5.2</c:v>
                </c:pt>
                <c:pt idx="1275" formatCode="m\.d">
                  <c:v>6.1</c:v>
                </c:pt>
                <c:pt idx="1276" formatCode="m\.d">
                  <c:v>4.9000000000000004</c:v>
                </c:pt>
                <c:pt idx="1277" formatCode="m\.d">
                  <c:v>8.8000000000000007</c:v>
                </c:pt>
                <c:pt idx="1278" formatCode="m\.d">
                  <c:v>9.4</c:v>
                </c:pt>
                <c:pt idx="1279" formatCode="m\.d">
                  <c:v>6.7</c:v>
                </c:pt>
                <c:pt idx="1280" formatCode="General">
                  <c:v>6</c:v>
                </c:pt>
                <c:pt idx="1281" formatCode="m\.d">
                  <c:v>2.8</c:v>
                </c:pt>
                <c:pt idx="1282" formatCode="m\.d">
                  <c:v>8.3000000000000007</c:v>
                </c:pt>
                <c:pt idx="1283" formatCode="m\.d">
                  <c:v>6.5</c:v>
                </c:pt>
                <c:pt idx="1284" formatCode="m\.d">
                  <c:v>6.2</c:v>
                </c:pt>
                <c:pt idx="1285" formatCode="m\.d">
                  <c:v>8.1</c:v>
                </c:pt>
                <c:pt idx="1286" formatCode="m\.d">
                  <c:v>5.4</c:v>
                </c:pt>
                <c:pt idx="1287" formatCode="General">
                  <c:v>6</c:v>
                </c:pt>
                <c:pt idx="1288" formatCode="m\.d">
                  <c:v>7.5</c:v>
                </c:pt>
                <c:pt idx="1289" formatCode="m\.d">
                  <c:v>9.3000000000000007</c:v>
                </c:pt>
                <c:pt idx="1290" formatCode="General">
                  <c:v>10</c:v>
                </c:pt>
                <c:pt idx="1291" formatCode="m\.d">
                  <c:v>9.8000000000000007</c:v>
                </c:pt>
                <c:pt idx="1292" formatCode="m\.d">
                  <c:v>4.5</c:v>
                </c:pt>
                <c:pt idx="1293" formatCode="m\.d">
                  <c:v>9.1999999999999993</c:v>
                </c:pt>
                <c:pt idx="1294" formatCode="m\.d">
                  <c:v>10.3</c:v>
                </c:pt>
                <c:pt idx="1295" formatCode="m\.d">
                  <c:v>8.5</c:v>
                </c:pt>
                <c:pt idx="1296" formatCode="m\.d">
                  <c:v>7.2</c:v>
                </c:pt>
                <c:pt idx="1297" formatCode="m\.d">
                  <c:v>7.2</c:v>
                </c:pt>
                <c:pt idx="1298" formatCode="m\.d">
                  <c:v>10.5</c:v>
                </c:pt>
                <c:pt idx="1299" formatCode="m\.d">
                  <c:v>6.9</c:v>
                </c:pt>
                <c:pt idx="1300" formatCode="m\.d">
                  <c:v>7.1</c:v>
                </c:pt>
                <c:pt idx="1301" formatCode="m\.d">
                  <c:v>9.3000000000000007</c:v>
                </c:pt>
                <c:pt idx="1302" formatCode="m\.d">
                  <c:v>8.9</c:v>
                </c:pt>
                <c:pt idx="1303" formatCode="m\.d">
                  <c:v>10.3</c:v>
                </c:pt>
                <c:pt idx="1304" formatCode="m\.d">
                  <c:v>9.3000000000000007</c:v>
                </c:pt>
                <c:pt idx="1305" formatCode="General">
                  <c:v>10</c:v>
                </c:pt>
                <c:pt idx="1306" formatCode="m\.d">
                  <c:v>7.3</c:v>
                </c:pt>
                <c:pt idx="1307" formatCode="m\.d">
                  <c:v>10.199999999999999</c:v>
                </c:pt>
                <c:pt idx="1308" formatCode="m\.d">
                  <c:v>11.4</c:v>
                </c:pt>
                <c:pt idx="1309" formatCode="m\.d">
                  <c:v>11.7</c:v>
                </c:pt>
                <c:pt idx="1310" formatCode="m\.d">
                  <c:v>6.3</c:v>
                </c:pt>
                <c:pt idx="1311" formatCode="m\.d">
                  <c:v>8.6999999999999993</c:v>
                </c:pt>
                <c:pt idx="1312" formatCode="m\.d">
                  <c:v>11.2</c:v>
                </c:pt>
                <c:pt idx="1313" formatCode="m\.d">
                  <c:v>8.5</c:v>
                </c:pt>
                <c:pt idx="1314" formatCode="m\.d">
                  <c:v>9.6</c:v>
                </c:pt>
                <c:pt idx="1315" formatCode="m\.d">
                  <c:v>7.2</c:v>
                </c:pt>
                <c:pt idx="1316" formatCode="m\.d">
                  <c:v>8.6</c:v>
                </c:pt>
                <c:pt idx="1317" formatCode="m\.d">
                  <c:v>11.8</c:v>
                </c:pt>
                <c:pt idx="1318" formatCode="m\.d">
                  <c:v>7.4</c:v>
                </c:pt>
                <c:pt idx="1319" formatCode="m\.d">
                  <c:v>10.4</c:v>
                </c:pt>
                <c:pt idx="1320" formatCode="m\.d">
                  <c:v>8.6</c:v>
                </c:pt>
                <c:pt idx="1321" formatCode="General">
                  <c:v>13.2</c:v>
                </c:pt>
                <c:pt idx="1322" formatCode="m\.d">
                  <c:v>10.1</c:v>
                </c:pt>
                <c:pt idx="1323" formatCode="m\.d">
                  <c:v>9.1999999999999993</c:v>
                </c:pt>
                <c:pt idx="1324" formatCode="m\.d">
                  <c:v>12.2</c:v>
                </c:pt>
                <c:pt idx="1325" formatCode="m\.d">
                  <c:v>10.4</c:v>
                </c:pt>
                <c:pt idx="1326" formatCode="m\.d">
                  <c:v>9.3000000000000007</c:v>
                </c:pt>
                <c:pt idx="1327" formatCode="m\.d">
                  <c:v>6.5</c:v>
                </c:pt>
                <c:pt idx="1328" formatCode="m\.d">
                  <c:v>7.7</c:v>
                </c:pt>
                <c:pt idx="1329" formatCode="m\.d">
                  <c:v>8.5</c:v>
                </c:pt>
                <c:pt idx="1330" formatCode="m\.d">
                  <c:v>11.1</c:v>
                </c:pt>
                <c:pt idx="1331" formatCode="General">
                  <c:v>14.7</c:v>
                </c:pt>
                <c:pt idx="1332" formatCode="General">
                  <c:v>14.9</c:v>
                </c:pt>
                <c:pt idx="1333" formatCode="m\.d">
                  <c:v>12.3</c:v>
                </c:pt>
                <c:pt idx="1334" formatCode="m\.d">
                  <c:v>12.4</c:v>
                </c:pt>
                <c:pt idx="1335" formatCode="m\.d">
                  <c:v>11.7</c:v>
                </c:pt>
                <c:pt idx="1336" formatCode="General">
                  <c:v>15.5</c:v>
                </c:pt>
                <c:pt idx="1337" formatCode="m\.d">
                  <c:v>5.0999999999999996</c:v>
                </c:pt>
                <c:pt idx="1338" formatCode="m\.d">
                  <c:v>6.8</c:v>
                </c:pt>
                <c:pt idx="1339" formatCode="m\.d">
                  <c:v>7.4</c:v>
                </c:pt>
                <c:pt idx="1340" formatCode="m\.d">
                  <c:v>11.2</c:v>
                </c:pt>
                <c:pt idx="1341" formatCode="General">
                  <c:v>14.7</c:v>
                </c:pt>
                <c:pt idx="1342" formatCode="General">
                  <c:v>14.7</c:v>
                </c:pt>
                <c:pt idx="1343" formatCode="General">
                  <c:v>14.5</c:v>
                </c:pt>
                <c:pt idx="1344" formatCode="m\.d">
                  <c:v>9.5</c:v>
                </c:pt>
                <c:pt idx="1345" formatCode="General">
                  <c:v>14.7</c:v>
                </c:pt>
                <c:pt idx="1346" formatCode="General">
                  <c:v>16.2</c:v>
                </c:pt>
                <c:pt idx="1347" formatCode="m\.d">
                  <c:v>7.3</c:v>
                </c:pt>
                <c:pt idx="1348" formatCode="m\.d">
                  <c:v>10.199999999999999</c:v>
                </c:pt>
                <c:pt idx="1349" formatCode="General">
                  <c:v>17.7</c:v>
                </c:pt>
                <c:pt idx="1350" formatCode="General">
                  <c:v>15.8</c:v>
                </c:pt>
                <c:pt idx="1351" formatCode="General">
                  <c:v>18.2</c:v>
                </c:pt>
                <c:pt idx="1352" formatCode="General">
                  <c:v>18.2</c:v>
                </c:pt>
                <c:pt idx="1353" formatCode="m\.d">
                  <c:v>6.3</c:v>
                </c:pt>
                <c:pt idx="1354" formatCode="General">
                  <c:v>15.3</c:v>
                </c:pt>
                <c:pt idx="1355" formatCode="General">
                  <c:v>18.7</c:v>
                </c:pt>
                <c:pt idx="1356" formatCode="General">
                  <c:v>8</c:v>
                </c:pt>
                <c:pt idx="1357" formatCode="General">
                  <c:v>16.100000000000001</c:v>
                </c:pt>
                <c:pt idx="1358" formatCode="General">
                  <c:v>18.5</c:v>
                </c:pt>
                <c:pt idx="1359" formatCode="General">
                  <c:v>16.600000000000001</c:v>
                </c:pt>
                <c:pt idx="1360" formatCode="General">
                  <c:v>19.7</c:v>
                </c:pt>
                <c:pt idx="1361" formatCode="m\.d">
                  <c:v>11.6</c:v>
                </c:pt>
                <c:pt idx="1362" formatCode="General">
                  <c:v>17.2</c:v>
                </c:pt>
                <c:pt idx="1363" formatCode="m\.d">
                  <c:v>12.2</c:v>
                </c:pt>
                <c:pt idx="1364" formatCode="General">
                  <c:v>20.8</c:v>
                </c:pt>
                <c:pt idx="1365" formatCode="General">
                  <c:v>20.8</c:v>
                </c:pt>
                <c:pt idx="1366" formatCode="m\.d">
                  <c:v>10.199999999999999</c:v>
                </c:pt>
                <c:pt idx="1367" formatCode="General">
                  <c:v>17</c:v>
                </c:pt>
                <c:pt idx="1368" formatCode="General">
                  <c:v>19.8</c:v>
                </c:pt>
                <c:pt idx="1369" formatCode="General">
                  <c:v>21.4</c:v>
                </c:pt>
                <c:pt idx="1370" formatCode="General">
                  <c:v>13.4</c:v>
                </c:pt>
                <c:pt idx="1371" formatCode="m\.d">
                  <c:v>10.9</c:v>
                </c:pt>
                <c:pt idx="1372" formatCode="m\.d">
                  <c:v>12.5</c:v>
                </c:pt>
                <c:pt idx="1373" formatCode="General">
                  <c:v>22.5</c:v>
                </c:pt>
                <c:pt idx="1374" formatCode="General">
                  <c:v>22.7</c:v>
                </c:pt>
                <c:pt idx="1375" formatCode="General">
                  <c:v>21.2</c:v>
                </c:pt>
                <c:pt idx="1376" formatCode="General">
                  <c:v>22.7</c:v>
                </c:pt>
                <c:pt idx="1377" formatCode="m\.d">
                  <c:v>7.2</c:v>
                </c:pt>
                <c:pt idx="1378" formatCode="General">
                  <c:v>20</c:v>
                </c:pt>
                <c:pt idx="1379" formatCode="General">
                  <c:v>23.7</c:v>
                </c:pt>
                <c:pt idx="1380" formatCode="General">
                  <c:v>23.9</c:v>
                </c:pt>
                <c:pt idx="1381" formatCode="General">
                  <c:v>23.2</c:v>
                </c:pt>
                <c:pt idx="1382" formatCode="General">
                  <c:v>22.1</c:v>
                </c:pt>
                <c:pt idx="1383" formatCode="General">
                  <c:v>19.399999999999999</c:v>
                </c:pt>
                <c:pt idx="1384" formatCode="m\.d">
                  <c:v>6.1</c:v>
                </c:pt>
                <c:pt idx="1385" formatCode="General">
                  <c:v>15.1</c:v>
                </c:pt>
                <c:pt idx="1386" formatCode="m\.d">
                  <c:v>10.5</c:v>
                </c:pt>
                <c:pt idx="1387" formatCode="General">
                  <c:v>23</c:v>
                </c:pt>
                <c:pt idx="1388" formatCode="m\.d">
                  <c:v>9.8000000000000007</c:v>
                </c:pt>
                <c:pt idx="1389" formatCode="General">
                  <c:v>22.7</c:v>
                </c:pt>
                <c:pt idx="1390" formatCode="General">
                  <c:v>25.7</c:v>
                </c:pt>
                <c:pt idx="1391" formatCode="General">
                  <c:v>16.7</c:v>
                </c:pt>
                <c:pt idx="1392" formatCode="General">
                  <c:v>19.7</c:v>
                </c:pt>
                <c:pt idx="1393" formatCode="General">
                  <c:v>25</c:v>
                </c:pt>
                <c:pt idx="1394" formatCode="General">
                  <c:v>23.7</c:v>
                </c:pt>
                <c:pt idx="1395" formatCode="General">
                  <c:v>20.5</c:v>
                </c:pt>
                <c:pt idx="1396" formatCode="General">
                  <c:v>22.8</c:v>
                </c:pt>
                <c:pt idx="1397" formatCode="General">
                  <c:v>25.6</c:v>
                </c:pt>
                <c:pt idx="1398" formatCode="General">
                  <c:v>25.8</c:v>
                </c:pt>
                <c:pt idx="1399" formatCode="General">
                  <c:v>16.7</c:v>
                </c:pt>
                <c:pt idx="1400" formatCode="General">
                  <c:v>14.2</c:v>
                </c:pt>
                <c:pt idx="1401" formatCode="General">
                  <c:v>13.4</c:v>
                </c:pt>
                <c:pt idx="1402" formatCode="General">
                  <c:v>19.899999999999999</c:v>
                </c:pt>
                <c:pt idx="1403" formatCode="General">
                  <c:v>19.7</c:v>
                </c:pt>
                <c:pt idx="1404" formatCode="General">
                  <c:v>15.8</c:v>
                </c:pt>
                <c:pt idx="1405" formatCode="m\.d">
                  <c:v>7.8</c:v>
                </c:pt>
                <c:pt idx="1406" formatCode="General">
                  <c:v>18.2</c:v>
                </c:pt>
                <c:pt idx="1407" formatCode="General">
                  <c:v>22.7</c:v>
                </c:pt>
                <c:pt idx="1408" formatCode="General">
                  <c:v>14.8</c:v>
                </c:pt>
                <c:pt idx="1409" formatCode="General">
                  <c:v>27.3</c:v>
                </c:pt>
                <c:pt idx="1410" formatCode="General">
                  <c:v>29.1</c:v>
                </c:pt>
                <c:pt idx="1411" formatCode="General">
                  <c:v>17.5</c:v>
                </c:pt>
                <c:pt idx="1412" formatCode="General">
                  <c:v>18.399999999999999</c:v>
                </c:pt>
                <c:pt idx="1413" formatCode="m\.d">
                  <c:v>7.2</c:v>
                </c:pt>
                <c:pt idx="1414" formatCode="General">
                  <c:v>23.8</c:v>
                </c:pt>
                <c:pt idx="1415" formatCode="General">
                  <c:v>29.8</c:v>
                </c:pt>
                <c:pt idx="1416" formatCode="General">
                  <c:v>29.9</c:v>
                </c:pt>
                <c:pt idx="1417" formatCode="General">
                  <c:v>30.1</c:v>
                </c:pt>
                <c:pt idx="1418" formatCode="General">
                  <c:v>27.5</c:v>
                </c:pt>
                <c:pt idx="1419" formatCode="m\.d">
                  <c:v>5.5</c:v>
                </c:pt>
                <c:pt idx="1420" formatCode="General">
                  <c:v>24.2</c:v>
                </c:pt>
                <c:pt idx="1421" formatCode="General">
                  <c:v>20.3</c:v>
                </c:pt>
                <c:pt idx="1422" formatCode="m\.d">
                  <c:v>3.5</c:v>
                </c:pt>
                <c:pt idx="1423" formatCode="General">
                  <c:v>15.8</c:v>
                </c:pt>
                <c:pt idx="1424" formatCode="General">
                  <c:v>20.5</c:v>
                </c:pt>
                <c:pt idx="1425" formatCode="General">
                  <c:v>25.5</c:v>
                </c:pt>
                <c:pt idx="1426" formatCode="General">
                  <c:v>23.3</c:v>
                </c:pt>
                <c:pt idx="1427" formatCode="General">
                  <c:v>18</c:v>
                </c:pt>
                <c:pt idx="1428" formatCode="General">
                  <c:v>21.1</c:v>
                </c:pt>
                <c:pt idx="1429" formatCode="General">
                  <c:v>28</c:v>
                </c:pt>
                <c:pt idx="1430" formatCode="General">
                  <c:v>30.8</c:v>
                </c:pt>
                <c:pt idx="1431" formatCode="General">
                  <c:v>18.899999999999999</c:v>
                </c:pt>
                <c:pt idx="1432" formatCode="General">
                  <c:v>13.4</c:v>
                </c:pt>
                <c:pt idx="1433" formatCode="General">
                  <c:v>28.2</c:v>
                </c:pt>
                <c:pt idx="1434" formatCode="General">
                  <c:v>31.1</c:v>
                </c:pt>
                <c:pt idx="1435" formatCode="General">
                  <c:v>31.3</c:v>
                </c:pt>
                <c:pt idx="1436" formatCode="General">
                  <c:v>27.1</c:v>
                </c:pt>
                <c:pt idx="1437" formatCode="General">
                  <c:v>11</c:v>
                </c:pt>
                <c:pt idx="1438" formatCode="m\.d">
                  <c:v>11.8</c:v>
                </c:pt>
                <c:pt idx="1439" formatCode="General">
                  <c:v>28.5</c:v>
                </c:pt>
                <c:pt idx="1440" formatCode="General">
                  <c:v>31.6</c:v>
                </c:pt>
                <c:pt idx="1441" formatCode="General">
                  <c:v>29.4</c:v>
                </c:pt>
                <c:pt idx="1442" formatCode="General">
                  <c:v>6</c:v>
                </c:pt>
                <c:pt idx="1443" formatCode="General">
                  <c:v>13.7</c:v>
                </c:pt>
                <c:pt idx="1444" formatCode="General">
                  <c:v>17.5</c:v>
                </c:pt>
                <c:pt idx="1445" formatCode="General">
                  <c:v>16.3</c:v>
                </c:pt>
                <c:pt idx="1446" formatCode="General">
                  <c:v>23.2</c:v>
                </c:pt>
                <c:pt idx="1447" formatCode="General">
                  <c:v>21.1</c:v>
                </c:pt>
                <c:pt idx="1448" formatCode="General">
                  <c:v>16.600000000000001</c:v>
                </c:pt>
                <c:pt idx="1449" formatCode="General">
                  <c:v>14.8</c:v>
                </c:pt>
                <c:pt idx="1450" formatCode="m\.d">
                  <c:v>9.6</c:v>
                </c:pt>
                <c:pt idx="1451" formatCode="General">
                  <c:v>27.8</c:v>
                </c:pt>
                <c:pt idx="1452" formatCode="General">
                  <c:v>32.299999999999997</c:v>
                </c:pt>
                <c:pt idx="1453" formatCode="General">
                  <c:v>32.299999999999997</c:v>
                </c:pt>
                <c:pt idx="1454" formatCode="General">
                  <c:v>32.200000000000003</c:v>
                </c:pt>
                <c:pt idx="1455" formatCode="General">
                  <c:v>32.299999999999997</c:v>
                </c:pt>
                <c:pt idx="1456" formatCode="General">
                  <c:v>29.3</c:v>
                </c:pt>
                <c:pt idx="1457" formatCode="General">
                  <c:v>19.100000000000001</c:v>
                </c:pt>
                <c:pt idx="1458" formatCode="m\.d">
                  <c:v>5.7</c:v>
                </c:pt>
                <c:pt idx="1459" formatCode="m\.d">
                  <c:v>9.9</c:v>
                </c:pt>
                <c:pt idx="1460" formatCode="General">
                  <c:v>31.3</c:v>
                </c:pt>
                <c:pt idx="1461" formatCode="General">
                  <c:v>31.7</c:v>
                </c:pt>
                <c:pt idx="1462" formatCode="General">
                  <c:v>26.3</c:v>
                </c:pt>
                <c:pt idx="1463" formatCode="General">
                  <c:v>27.6</c:v>
                </c:pt>
                <c:pt idx="1464" formatCode="General">
                  <c:v>27.4</c:v>
                </c:pt>
                <c:pt idx="1465" formatCode="m\.d">
                  <c:v>12.9</c:v>
                </c:pt>
                <c:pt idx="1466" formatCode="General">
                  <c:v>30.9</c:v>
                </c:pt>
                <c:pt idx="1467" formatCode="General">
                  <c:v>30.2</c:v>
                </c:pt>
                <c:pt idx="1468" formatCode="General">
                  <c:v>28.9</c:v>
                </c:pt>
                <c:pt idx="1469" formatCode="General">
                  <c:v>28.4</c:v>
                </c:pt>
                <c:pt idx="1470" formatCode="General">
                  <c:v>25.8</c:v>
                </c:pt>
                <c:pt idx="1471" formatCode="General">
                  <c:v>31.5</c:v>
                </c:pt>
                <c:pt idx="1472" formatCode="General">
                  <c:v>28.6</c:v>
                </c:pt>
                <c:pt idx="1473" formatCode="General">
                  <c:v>31.3</c:v>
                </c:pt>
                <c:pt idx="1474" formatCode="General">
                  <c:v>31.1</c:v>
                </c:pt>
                <c:pt idx="1475" formatCode="General">
                  <c:v>22.3</c:v>
                </c:pt>
                <c:pt idx="1476" formatCode="General">
                  <c:v>17.5</c:v>
                </c:pt>
                <c:pt idx="1477" formatCode="General">
                  <c:v>6</c:v>
                </c:pt>
                <c:pt idx="1478" formatCode="m\.d">
                  <c:v>2.6</c:v>
                </c:pt>
                <c:pt idx="1479" formatCode="General">
                  <c:v>30.2</c:v>
                </c:pt>
                <c:pt idx="1480" formatCode="General">
                  <c:v>29.2</c:v>
                </c:pt>
                <c:pt idx="1481" formatCode="General">
                  <c:v>28.2</c:v>
                </c:pt>
                <c:pt idx="1482" formatCode="General">
                  <c:v>29.3</c:v>
                </c:pt>
                <c:pt idx="1483" formatCode="General">
                  <c:v>27.4</c:v>
                </c:pt>
                <c:pt idx="1484" formatCode="General">
                  <c:v>30</c:v>
                </c:pt>
                <c:pt idx="1485" formatCode="General">
                  <c:v>25.3</c:v>
                </c:pt>
                <c:pt idx="1486" formatCode="General">
                  <c:v>27.7</c:v>
                </c:pt>
                <c:pt idx="1487" formatCode="General">
                  <c:v>21.1</c:v>
                </c:pt>
                <c:pt idx="1488" formatCode="General">
                  <c:v>29.4</c:v>
                </c:pt>
                <c:pt idx="1489" formatCode="General">
                  <c:v>27.7</c:v>
                </c:pt>
                <c:pt idx="1490" formatCode="General">
                  <c:v>19.899999999999999</c:v>
                </c:pt>
                <c:pt idx="1491" formatCode="General">
                  <c:v>27.8</c:v>
                </c:pt>
                <c:pt idx="1492" formatCode="General">
                  <c:v>28.8</c:v>
                </c:pt>
                <c:pt idx="1493" formatCode="General">
                  <c:v>27.5</c:v>
                </c:pt>
                <c:pt idx="1494" formatCode="General">
                  <c:v>26.1</c:v>
                </c:pt>
                <c:pt idx="1495" formatCode="m\.d">
                  <c:v>9.3000000000000007</c:v>
                </c:pt>
                <c:pt idx="1496" formatCode="General">
                  <c:v>14.6</c:v>
                </c:pt>
                <c:pt idx="1497" formatCode="General">
                  <c:v>22.8</c:v>
                </c:pt>
                <c:pt idx="1498" formatCode="General">
                  <c:v>25.1</c:v>
                </c:pt>
                <c:pt idx="1499" formatCode="General">
                  <c:v>21.1</c:v>
                </c:pt>
                <c:pt idx="1500" formatCode="General">
                  <c:v>13.6</c:v>
                </c:pt>
                <c:pt idx="1501" formatCode="General">
                  <c:v>23.5</c:v>
                </c:pt>
                <c:pt idx="1502" formatCode="General">
                  <c:v>18.600000000000001</c:v>
                </c:pt>
                <c:pt idx="1503" formatCode="m\.d">
                  <c:v>12.4</c:v>
                </c:pt>
                <c:pt idx="1504" formatCode="General">
                  <c:v>23.7</c:v>
                </c:pt>
                <c:pt idx="1505" formatCode="General">
                  <c:v>24.2</c:v>
                </c:pt>
                <c:pt idx="1506" formatCode="General">
                  <c:v>23.1</c:v>
                </c:pt>
                <c:pt idx="1507" formatCode="General">
                  <c:v>24.2</c:v>
                </c:pt>
                <c:pt idx="1508" formatCode="General">
                  <c:v>20</c:v>
                </c:pt>
                <c:pt idx="1509" formatCode="General">
                  <c:v>16.899999999999999</c:v>
                </c:pt>
                <c:pt idx="1510" formatCode="General">
                  <c:v>21.4</c:v>
                </c:pt>
                <c:pt idx="1511" formatCode="General">
                  <c:v>20.8</c:v>
                </c:pt>
                <c:pt idx="1512" formatCode="General">
                  <c:v>16.2</c:v>
                </c:pt>
                <c:pt idx="1513" formatCode="General">
                  <c:v>23.9</c:v>
                </c:pt>
                <c:pt idx="1514" formatCode="General">
                  <c:v>24</c:v>
                </c:pt>
                <c:pt idx="1515" formatCode="General">
                  <c:v>24.6</c:v>
                </c:pt>
                <c:pt idx="1516" formatCode="General">
                  <c:v>24.4</c:v>
                </c:pt>
                <c:pt idx="1517" formatCode="General">
                  <c:v>21</c:v>
                </c:pt>
                <c:pt idx="1518" formatCode="General">
                  <c:v>24</c:v>
                </c:pt>
                <c:pt idx="1519" formatCode="General">
                  <c:v>23.4</c:v>
                </c:pt>
                <c:pt idx="1520" formatCode="General">
                  <c:v>22.3</c:v>
                </c:pt>
                <c:pt idx="1521" formatCode="General">
                  <c:v>23.4</c:v>
                </c:pt>
                <c:pt idx="1522" formatCode="General">
                  <c:v>14.4</c:v>
                </c:pt>
                <c:pt idx="1523" formatCode="General">
                  <c:v>21.8</c:v>
                </c:pt>
                <c:pt idx="1524" formatCode="General">
                  <c:v>15.5</c:v>
                </c:pt>
                <c:pt idx="1525" formatCode="General">
                  <c:v>19.5</c:v>
                </c:pt>
                <c:pt idx="1526" formatCode="General">
                  <c:v>21.2</c:v>
                </c:pt>
                <c:pt idx="1527" formatCode="m\.d">
                  <c:v>10.199999999999999</c:v>
                </c:pt>
                <c:pt idx="1528" formatCode="General">
                  <c:v>20</c:v>
                </c:pt>
                <c:pt idx="1529" formatCode="m\.d">
                  <c:v>10.1</c:v>
                </c:pt>
                <c:pt idx="1530" formatCode="General">
                  <c:v>18.600000000000001</c:v>
                </c:pt>
                <c:pt idx="1531" formatCode="m\.d">
                  <c:v>10.8</c:v>
                </c:pt>
                <c:pt idx="1532" formatCode="General">
                  <c:v>15.1</c:v>
                </c:pt>
                <c:pt idx="1533" formatCode="General">
                  <c:v>20.6</c:v>
                </c:pt>
                <c:pt idx="1534" formatCode="General">
                  <c:v>18.7</c:v>
                </c:pt>
                <c:pt idx="1535" formatCode="General">
                  <c:v>20.100000000000001</c:v>
                </c:pt>
                <c:pt idx="1536" formatCode="General">
                  <c:v>19.2</c:v>
                </c:pt>
                <c:pt idx="1537" formatCode="General">
                  <c:v>18.899999999999999</c:v>
                </c:pt>
                <c:pt idx="1538" formatCode="m\.d">
                  <c:v>12.7</c:v>
                </c:pt>
                <c:pt idx="1539" formatCode="m\.d">
                  <c:v>11.1</c:v>
                </c:pt>
                <c:pt idx="1540" formatCode="m\.d">
                  <c:v>12.5</c:v>
                </c:pt>
                <c:pt idx="1541" formatCode="General">
                  <c:v>15.3</c:v>
                </c:pt>
                <c:pt idx="1542" formatCode="General">
                  <c:v>13.6</c:v>
                </c:pt>
                <c:pt idx="1543" formatCode="General">
                  <c:v>16.899999999999999</c:v>
                </c:pt>
                <c:pt idx="1544" formatCode="General">
                  <c:v>13.6</c:v>
                </c:pt>
                <c:pt idx="1545" formatCode="General">
                  <c:v>15.9</c:v>
                </c:pt>
                <c:pt idx="1546" formatCode="General">
                  <c:v>17.8</c:v>
                </c:pt>
                <c:pt idx="1547" formatCode="General">
                  <c:v>17.8</c:v>
                </c:pt>
                <c:pt idx="1548" formatCode="m\.d">
                  <c:v>4.9000000000000004</c:v>
                </c:pt>
                <c:pt idx="1549" formatCode="m\.d">
                  <c:v>11.4</c:v>
                </c:pt>
                <c:pt idx="1550" formatCode="General">
                  <c:v>8</c:v>
                </c:pt>
                <c:pt idx="1551" formatCode="m\.d">
                  <c:v>6.6</c:v>
                </c:pt>
                <c:pt idx="1552" formatCode="General">
                  <c:v>16.600000000000001</c:v>
                </c:pt>
                <c:pt idx="1553" formatCode="m\.d">
                  <c:v>10.9</c:v>
                </c:pt>
                <c:pt idx="1554" formatCode="General">
                  <c:v>13.9</c:v>
                </c:pt>
                <c:pt idx="1555" formatCode="General">
                  <c:v>15.3</c:v>
                </c:pt>
                <c:pt idx="1556" formatCode="m\.d">
                  <c:v>12.4</c:v>
                </c:pt>
                <c:pt idx="1557" formatCode="General">
                  <c:v>15.9</c:v>
                </c:pt>
                <c:pt idx="1558" formatCode="General">
                  <c:v>9</c:v>
                </c:pt>
                <c:pt idx="1559" formatCode="General">
                  <c:v>13.9</c:v>
                </c:pt>
                <c:pt idx="1560" formatCode="m\.d">
                  <c:v>4.8</c:v>
                </c:pt>
                <c:pt idx="1561" formatCode="General">
                  <c:v>14.4</c:v>
                </c:pt>
                <c:pt idx="1562" formatCode="General">
                  <c:v>15.3</c:v>
                </c:pt>
                <c:pt idx="1563" formatCode="General">
                  <c:v>10</c:v>
                </c:pt>
                <c:pt idx="1564" formatCode="General">
                  <c:v>14.4</c:v>
                </c:pt>
                <c:pt idx="1565" formatCode="m\.d">
                  <c:v>10.9</c:v>
                </c:pt>
                <c:pt idx="1566" formatCode="General">
                  <c:v>14.4</c:v>
                </c:pt>
                <c:pt idx="1567" formatCode="m\.d">
                  <c:v>12.8</c:v>
                </c:pt>
                <c:pt idx="1568" formatCode="m\.d">
                  <c:v>12.8</c:v>
                </c:pt>
                <c:pt idx="1569" formatCode="General">
                  <c:v>14</c:v>
                </c:pt>
                <c:pt idx="1570" formatCode="General">
                  <c:v>13.9</c:v>
                </c:pt>
                <c:pt idx="1571" formatCode="m\.d">
                  <c:v>7.5</c:v>
                </c:pt>
                <c:pt idx="1572" formatCode="General">
                  <c:v>6</c:v>
                </c:pt>
                <c:pt idx="1573" formatCode="General">
                  <c:v>8</c:v>
                </c:pt>
                <c:pt idx="1574" formatCode="m\.d">
                  <c:v>8.1999999999999993</c:v>
                </c:pt>
                <c:pt idx="1575" formatCode="m\.d">
                  <c:v>10.6</c:v>
                </c:pt>
                <c:pt idx="1576" formatCode="m\.d">
                  <c:v>6.9</c:v>
                </c:pt>
                <c:pt idx="1577" formatCode="m\.d">
                  <c:v>8.5</c:v>
                </c:pt>
                <c:pt idx="1578" formatCode="m\.d">
                  <c:v>5.2</c:v>
                </c:pt>
                <c:pt idx="1579" formatCode="m\.d">
                  <c:v>8.4</c:v>
                </c:pt>
                <c:pt idx="1580" formatCode="m\.d">
                  <c:v>11.7</c:v>
                </c:pt>
                <c:pt idx="1581" formatCode="m\.d">
                  <c:v>7.8</c:v>
                </c:pt>
                <c:pt idx="1582" formatCode="m\.d">
                  <c:v>6.2</c:v>
                </c:pt>
                <c:pt idx="1583" formatCode="General">
                  <c:v>9</c:v>
                </c:pt>
                <c:pt idx="1584" formatCode="m\.d">
                  <c:v>8.1999999999999993</c:v>
                </c:pt>
                <c:pt idx="1585" formatCode="m\.d">
                  <c:v>6.5</c:v>
                </c:pt>
                <c:pt idx="1586" formatCode="m\.d">
                  <c:v>8.5</c:v>
                </c:pt>
                <c:pt idx="1587" formatCode="m\.d">
                  <c:v>11.7</c:v>
                </c:pt>
                <c:pt idx="1588" formatCode="m\.d">
                  <c:v>7.3</c:v>
                </c:pt>
                <c:pt idx="1589" formatCode="m\.d">
                  <c:v>5.3</c:v>
                </c:pt>
                <c:pt idx="1590" formatCode="m\.d">
                  <c:v>2.8</c:v>
                </c:pt>
                <c:pt idx="1591" formatCode="m\.d">
                  <c:v>7.7</c:v>
                </c:pt>
                <c:pt idx="1592" formatCode="m\.d">
                  <c:v>6.6</c:v>
                </c:pt>
                <c:pt idx="1593" formatCode="m\.d">
                  <c:v>8.3000000000000007</c:v>
                </c:pt>
                <c:pt idx="1594" formatCode="General">
                  <c:v>9</c:v>
                </c:pt>
                <c:pt idx="1595" formatCode="General">
                  <c:v>8</c:v>
                </c:pt>
                <c:pt idx="1596" formatCode="m\.d">
                  <c:v>9.8000000000000007</c:v>
                </c:pt>
                <c:pt idx="1597" formatCode="m\.d">
                  <c:v>10.7</c:v>
                </c:pt>
                <c:pt idx="1598" formatCode="m\.d">
                  <c:v>10.6</c:v>
                </c:pt>
                <c:pt idx="1599" formatCode="General">
                  <c:v>10</c:v>
                </c:pt>
                <c:pt idx="1600" formatCode="m\.d">
                  <c:v>3.1</c:v>
                </c:pt>
                <c:pt idx="1601" formatCode="m\.d">
                  <c:v>6.9</c:v>
                </c:pt>
                <c:pt idx="1602" formatCode="m\.d">
                  <c:v>10.3</c:v>
                </c:pt>
                <c:pt idx="1603" formatCode="m\.d">
                  <c:v>10.199999999999999</c:v>
                </c:pt>
                <c:pt idx="1604" formatCode="m\.d">
                  <c:v>4.4000000000000004</c:v>
                </c:pt>
                <c:pt idx="1605" formatCode="m\.d">
                  <c:v>9.1</c:v>
                </c:pt>
                <c:pt idx="1606" formatCode="m\.d">
                  <c:v>8.6</c:v>
                </c:pt>
                <c:pt idx="1607" formatCode="m\.d">
                  <c:v>7.2</c:v>
                </c:pt>
                <c:pt idx="1608" formatCode="m\.d">
                  <c:v>3.3</c:v>
                </c:pt>
                <c:pt idx="1609" formatCode="m\.d">
                  <c:v>7.9</c:v>
                </c:pt>
                <c:pt idx="1610" formatCode="m\.d">
                  <c:v>5.8</c:v>
                </c:pt>
                <c:pt idx="1611" formatCode="m\.d">
                  <c:v>5.7</c:v>
                </c:pt>
                <c:pt idx="1612" formatCode="m\.d">
                  <c:v>5.8</c:v>
                </c:pt>
                <c:pt idx="1613" formatCode="m\.d">
                  <c:v>6.7</c:v>
                </c:pt>
                <c:pt idx="1614" formatCode="m\.d">
                  <c:v>3.8</c:v>
                </c:pt>
                <c:pt idx="1615" formatCode="m\.d">
                  <c:v>7.9</c:v>
                </c:pt>
                <c:pt idx="1616" formatCode="m\.d">
                  <c:v>5.7</c:v>
                </c:pt>
                <c:pt idx="1617" formatCode="m\.d">
                  <c:v>7.9</c:v>
                </c:pt>
                <c:pt idx="1618" formatCode="General">
                  <c:v>8</c:v>
                </c:pt>
                <c:pt idx="1619" formatCode="m\.d">
                  <c:v>9.3000000000000007</c:v>
                </c:pt>
                <c:pt idx="1620" formatCode="General">
                  <c:v>8</c:v>
                </c:pt>
                <c:pt idx="1621" formatCode="m\.d">
                  <c:v>7.6</c:v>
                </c:pt>
                <c:pt idx="1622" formatCode="m\.d">
                  <c:v>9.1999999999999993</c:v>
                </c:pt>
                <c:pt idx="1623" formatCode="m\.d">
                  <c:v>1.3</c:v>
                </c:pt>
                <c:pt idx="1624" formatCode="m\.d">
                  <c:v>8.9</c:v>
                </c:pt>
                <c:pt idx="1625" formatCode="General">
                  <c:v>7</c:v>
                </c:pt>
                <c:pt idx="1626" formatCode="m\.d">
                  <c:v>6.4</c:v>
                </c:pt>
                <c:pt idx="1627" formatCode="m\.d">
                  <c:v>7.5</c:v>
                </c:pt>
                <c:pt idx="1628" formatCode="m\.d">
                  <c:v>8.6</c:v>
                </c:pt>
                <c:pt idx="1629" formatCode="m\.d">
                  <c:v>5.2</c:v>
                </c:pt>
                <c:pt idx="1630" formatCode="General">
                  <c:v>7</c:v>
                </c:pt>
                <c:pt idx="1631" formatCode="m\.d">
                  <c:v>6.4</c:v>
                </c:pt>
                <c:pt idx="1632" formatCode="m\.d">
                  <c:v>8.5</c:v>
                </c:pt>
                <c:pt idx="1633" formatCode="m\.d">
                  <c:v>7.3</c:v>
                </c:pt>
                <c:pt idx="1634" formatCode="m\.d">
                  <c:v>5.9</c:v>
                </c:pt>
                <c:pt idx="1635" formatCode="General">
                  <c:v>9</c:v>
                </c:pt>
                <c:pt idx="1636" formatCode="m\.d">
                  <c:v>8.9</c:v>
                </c:pt>
                <c:pt idx="1637" formatCode="m\.d">
                  <c:v>9.1999999999999993</c:v>
                </c:pt>
                <c:pt idx="1638" formatCode="m\.d">
                  <c:v>9.1999999999999993</c:v>
                </c:pt>
                <c:pt idx="1639" formatCode="m\.d">
                  <c:v>9.1999999999999993</c:v>
                </c:pt>
                <c:pt idx="1640" formatCode="m\.d">
                  <c:v>2.6</c:v>
                </c:pt>
                <c:pt idx="1641" formatCode="m\.d">
                  <c:v>8.5</c:v>
                </c:pt>
                <c:pt idx="1642" formatCode="m\.d">
                  <c:v>8.3000000000000007</c:v>
                </c:pt>
                <c:pt idx="1643" formatCode="m\.d">
                  <c:v>6.6</c:v>
                </c:pt>
                <c:pt idx="1644" formatCode="m\.d">
                  <c:v>7.5</c:v>
                </c:pt>
                <c:pt idx="1645" formatCode="m\.d">
                  <c:v>6.9</c:v>
                </c:pt>
                <c:pt idx="1646" formatCode="General">
                  <c:v>9</c:v>
                </c:pt>
                <c:pt idx="1647" formatCode="m\.d">
                  <c:v>9.3000000000000007</c:v>
                </c:pt>
                <c:pt idx="1648" formatCode="m\.d">
                  <c:v>6.1</c:v>
                </c:pt>
                <c:pt idx="1649" formatCode="m\.d">
                  <c:v>8.1999999999999993</c:v>
                </c:pt>
                <c:pt idx="1650" formatCode="m\.d">
                  <c:v>7.2</c:v>
                </c:pt>
                <c:pt idx="1651" formatCode="m\.d">
                  <c:v>6.7</c:v>
                </c:pt>
                <c:pt idx="1652" formatCode="m\.d">
                  <c:v>4.5999999999999996</c:v>
                </c:pt>
                <c:pt idx="1653" formatCode="m\.d">
                  <c:v>6.2</c:v>
                </c:pt>
                <c:pt idx="1654" formatCode="m\.d">
                  <c:v>8.3000000000000007</c:v>
                </c:pt>
                <c:pt idx="1655" formatCode="m\.d">
                  <c:v>3.8</c:v>
                </c:pt>
                <c:pt idx="1656" formatCode="m\.d">
                  <c:v>7.6</c:v>
                </c:pt>
                <c:pt idx="1657" formatCode="m\.d">
                  <c:v>6.4</c:v>
                </c:pt>
                <c:pt idx="1658" formatCode="m\.d">
                  <c:v>3.6</c:v>
                </c:pt>
                <c:pt idx="1659" formatCode="m\.d">
                  <c:v>7.9</c:v>
                </c:pt>
                <c:pt idx="1660" formatCode="m\.d">
                  <c:v>9.6</c:v>
                </c:pt>
                <c:pt idx="1661" formatCode="m\.d">
                  <c:v>10.3</c:v>
                </c:pt>
                <c:pt idx="1662" formatCode="m\.d">
                  <c:v>8.1</c:v>
                </c:pt>
                <c:pt idx="1663" formatCode="m\.d">
                  <c:v>10.6</c:v>
                </c:pt>
                <c:pt idx="1664" formatCode="m\.d">
                  <c:v>8.1999999999999993</c:v>
                </c:pt>
                <c:pt idx="1665" formatCode="m\.d">
                  <c:v>7.8</c:v>
                </c:pt>
                <c:pt idx="1666" formatCode="m\.d">
                  <c:v>5.2</c:v>
                </c:pt>
                <c:pt idx="1667" formatCode="m\.d">
                  <c:v>5.9</c:v>
                </c:pt>
                <c:pt idx="1668" formatCode="m\.d">
                  <c:v>8.6999999999999993</c:v>
                </c:pt>
                <c:pt idx="1669" formatCode="m\.d">
                  <c:v>10.199999999999999</c:v>
                </c:pt>
                <c:pt idx="1670" formatCode="m\.d">
                  <c:v>9.9</c:v>
                </c:pt>
                <c:pt idx="1671" formatCode="m\.d">
                  <c:v>8.6999999999999993</c:v>
                </c:pt>
                <c:pt idx="1672" formatCode="m\.d">
                  <c:v>11.3</c:v>
                </c:pt>
                <c:pt idx="1673" formatCode="m\.d">
                  <c:v>8.6</c:v>
                </c:pt>
                <c:pt idx="1674" formatCode="m\.d">
                  <c:v>7.4</c:v>
                </c:pt>
                <c:pt idx="1675" formatCode="m\.d">
                  <c:v>6.2</c:v>
                </c:pt>
                <c:pt idx="1676" formatCode="m\.d">
                  <c:v>7.2</c:v>
                </c:pt>
                <c:pt idx="1677" formatCode="m\.d">
                  <c:v>10.7</c:v>
                </c:pt>
                <c:pt idx="1678" formatCode="m\.d">
                  <c:v>4.5</c:v>
                </c:pt>
                <c:pt idx="1679" formatCode="m\.d">
                  <c:v>7.5</c:v>
                </c:pt>
                <c:pt idx="1680" formatCode="m\.d">
                  <c:v>9.6</c:v>
                </c:pt>
                <c:pt idx="1681" formatCode="m\.d">
                  <c:v>7.3</c:v>
                </c:pt>
                <c:pt idx="1682" formatCode="m\.d">
                  <c:v>6.6</c:v>
                </c:pt>
                <c:pt idx="1683" formatCode="m\.d">
                  <c:v>11.4</c:v>
                </c:pt>
                <c:pt idx="1684" formatCode="m\.d">
                  <c:v>9.9</c:v>
                </c:pt>
                <c:pt idx="1685" formatCode="General">
                  <c:v>7</c:v>
                </c:pt>
                <c:pt idx="1686" formatCode="m\.d">
                  <c:v>6.7</c:v>
                </c:pt>
                <c:pt idx="1687" formatCode="m\.d">
                  <c:v>10.5</c:v>
                </c:pt>
                <c:pt idx="1688" formatCode="m\.d">
                  <c:v>6.3</c:v>
                </c:pt>
                <c:pt idx="1689" formatCode="General">
                  <c:v>13.4</c:v>
                </c:pt>
                <c:pt idx="1690" formatCode="m\.d">
                  <c:v>9.3000000000000007</c:v>
                </c:pt>
                <c:pt idx="1691" formatCode="m\.d">
                  <c:v>12.8</c:v>
                </c:pt>
                <c:pt idx="1692" formatCode="m\.d">
                  <c:v>7.2</c:v>
                </c:pt>
                <c:pt idx="1693" formatCode="m\.d">
                  <c:v>11.5</c:v>
                </c:pt>
                <c:pt idx="1694" formatCode="m\.d">
                  <c:v>11.3</c:v>
                </c:pt>
                <c:pt idx="1695" formatCode="General">
                  <c:v>14.5</c:v>
                </c:pt>
                <c:pt idx="1696" formatCode="General">
                  <c:v>13</c:v>
                </c:pt>
                <c:pt idx="1697" formatCode="General">
                  <c:v>13.9</c:v>
                </c:pt>
                <c:pt idx="1698" formatCode="General">
                  <c:v>14.7</c:v>
                </c:pt>
                <c:pt idx="1699" formatCode="m\.d">
                  <c:v>12.9</c:v>
                </c:pt>
                <c:pt idx="1700" formatCode="General">
                  <c:v>5</c:v>
                </c:pt>
                <c:pt idx="1701" formatCode="General">
                  <c:v>13.2</c:v>
                </c:pt>
                <c:pt idx="1702" formatCode="General">
                  <c:v>15.6</c:v>
                </c:pt>
                <c:pt idx="1703" formatCode="General">
                  <c:v>15.8</c:v>
                </c:pt>
                <c:pt idx="1704" formatCode="m\.d">
                  <c:v>9.4</c:v>
                </c:pt>
                <c:pt idx="1705" formatCode="General">
                  <c:v>13.8</c:v>
                </c:pt>
                <c:pt idx="1706" formatCode="General">
                  <c:v>16.399999999999999</c:v>
                </c:pt>
                <c:pt idx="1707" formatCode="General">
                  <c:v>15.1</c:v>
                </c:pt>
                <c:pt idx="1708" formatCode="General">
                  <c:v>14.8</c:v>
                </c:pt>
                <c:pt idx="1709" formatCode="m\.d">
                  <c:v>10.4</c:v>
                </c:pt>
                <c:pt idx="1710" formatCode="m\.d">
                  <c:v>11.3</c:v>
                </c:pt>
                <c:pt idx="1711" formatCode="m\.d">
                  <c:v>9.5</c:v>
                </c:pt>
                <c:pt idx="1712" formatCode="General">
                  <c:v>14.4</c:v>
                </c:pt>
                <c:pt idx="1713" formatCode="General">
                  <c:v>16.100000000000001</c:v>
                </c:pt>
                <c:pt idx="1714" formatCode="General">
                  <c:v>17.8</c:v>
                </c:pt>
                <c:pt idx="1715" formatCode="m\.d">
                  <c:v>11.8</c:v>
                </c:pt>
                <c:pt idx="1716" formatCode="General">
                  <c:v>14</c:v>
                </c:pt>
                <c:pt idx="1717" formatCode="General">
                  <c:v>18.3</c:v>
                </c:pt>
                <c:pt idx="1718" formatCode="m\.d">
                  <c:v>8.4</c:v>
                </c:pt>
                <c:pt idx="1719" formatCode="General">
                  <c:v>17.7</c:v>
                </c:pt>
                <c:pt idx="1720" formatCode="General">
                  <c:v>19</c:v>
                </c:pt>
                <c:pt idx="1721" formatCode="General">
                  <c:v>19.2</c:v>
                </c:pt>
                <c:pt idx="1722" formatCode="General">
                  <c:v>19.399999999999999</c:v>
                </c:pt>
                <c:pt idx="1723" formatCode="General">
                  <c:v>14.4</c:v>
                </c:pt>
                <c:pt idx="1724" formatCode="m\.d">
                  <c:v>10.5</c:v>
                </c:pt>
                <c:pt idx="1725" formatCode="General">
                  <c:v>13.6</c:v>
                </c:pt>
                <c:pt idx="1726" formatCode="General">
                  <c:v>13.9</c:v>
                </c:pt>
                <c:pt idx="1727" formatCode="General">
                  <c:v>13.3</c:v>
                </c:pt>
                <c:pt idx="1728" formatCode="General">
                  <c:v>13.1</c:v>
                </c:pt>
                <c:pt idx="1729" formatCode="General">
                  <c:v>19.600000000000001</c:v>
                </c:pt>
                <c:pt idx="1730" formatCode="m\.d">
                  <c:v>7.4</c:v>
                </c:pt>
                <c:pt idx="1731" formatCode="General">
                  <c:v>17.7</c:v>
                </c:pt>
                <c:pt idx="1732" formatCode="General">
                  <c:v>19</c:v>
                </c:pt>
                <c:pt idx="1733" formatCode="General">
                  <c:v>14.4</c:v>
                </c:pt>
                <c:pt idx="1734" formatCode="General">
                  <c:v>21.7</c:v>
                </c:pt>
                <c:pt idx="1735" formatCode="General">
                  <c:v>18.5</c:v>
                </c:pt>
                <c:pt idx="1736" formatCode="General">
                  <c:v>22</c:v>
                </c:pt>
                <c:pt idx="1737" formatCode="General">
                  <c:v>11</c:v>
                </c:pt>
                <c:pt idx="1738" formatCode="General">
                  <c:v>17.399999999999999</c:v>
                </c:pt>
                <c:pt idx="1739" formatCode="General">
                  <c:v>17.399999999999999</c:v>
                </c:pt>
                <c:pt idx="1740" formatCode="General">
                  <c:v>15.1</c:v>
                </c:pt>
                <c:pt idx="1741" formatCode="General">
                  <c:v>17</c:v>
                </c:pt>
                <c:pt idx="1742" formatCode="General">
                  <c:v>19.3</c:v>
                </c:pt>
                <c:pt idx="1743" formatCode="m\.d">
                  <c:v>12.6</c:v>
                </c:pt>
                <c:pt idx="1744" formatCode="General">
                  <c:v>17.5</c:v>
                </c:pt>
                <c:pt idx="1745" formatCode="General">
                  <c:v>20.100000000000001</c:v>
                </c:pt>
                <c:pt idx="1746" formatCode="General">
                  <c:v>19.600000000000001</c:v>
                </c:pt>
                <c:pt idx="1747" formatCode="General">
                  <c:v>20.2</c:v>
                </c:pt>
                <c:pt idx="1748" formatCode="General">
                  <c:v>20.6</c:v>
                </c:pt>
                <c:pt idx="1749" formatCode="m\.d">
                  <c:v>11.4</c:v>
                </c:pt>
                <c:pt idx="1750" formatCode="m\.d">
                  <c:v>9.6</c:v>
                </c:pt>
                <c:pt idx="1751" formatCode="General">
                  <c:v>23.2</c:v>
                </c:pt>
                <c:pt idx="1752" formatCode="General">
                  <c:v>15.8</c:v>
                </c:pt>
                <c:pt idx="1753" formatCode="General">
                  <c:v>14.7</c:v>
                </c:pt>
                <c:pt idx="1754" formatCode="General">
                  <c:v>19.600000000000001</c:v>
                </c:pt>
                <c:pt idx="1755" formatCode="General">
                  <c:v>23.7</c:v>
                </c:pt>
                <c:pt idx="1756" formatCode="General">
                  <c:v>26</c:v>
                </c:pt>
                <c:pt idx="1757" formatCode="General">
                  <c:v>26.1</c:v>
                </c:pt>
                <c:pt idx="1758" formatCode="General">
                  <c:v>10</c:v>
                </c:pt>
                <c:pt idx="1759" formatCode="General">
                  <c:v>17.2</c:v>
                </c:pt>
                <c:pt idx="1760" formatCode="m\.d">
                  <c:v>10.1</c:v>
                </c:pt>
                <c:pt idx="1761" formatCode="General">
                  <c:v>26.3</c:v>
                </c:pt>
                <c:pt idx="1762" formatCode="General">
                  <c:v>27</c:v>
                </c:pt>
                <c:pt idx="1763" formatCode="General">
                  <c:v>27.2</c:v>
                </c:pt>
                <c:pt idx="1764" formatCode="General">
                  <c:v>25.5</c:v>
                </c:pt>
                <c:pt idx="1765" formatCode="General">
                  <c:v>22.8</c:v>
                </c:pt>
                <c:pt idx="1766" formatCode="m\.d">
                  <c:v>2.2000000000000002</c:v>
                </c:pt>
                <c:pt idx="1767" formatCode="m\.d">
                  <c:v>7.8</c:v>
                </c:pt>
                <c:pt idx="1768" formatCode="m\.d">
                  <c:v>11.2</c:v>
                </c:pt>
                <c:pt idx="1769" formatCode="General">
                  <c:v>27.4</c:v>
                </c:pt>
                <c:pt idx="1770" formatCode="General">
                  <c:v>19.899999999999999</c:v>
                </c:pt>
                <c:pt idx="1771" formatCode="m\.d">
                  <c:v>8.3000000000000007</c:v>
                </c:pt>
                <c:pt idx="1772" formatCode="General">
                  <c:v>16.100000000000001</c:v>
                </c:pt>
                <c:pt idx="1773" formatCode="m\.d">
                  <c:v>9.8000000000000007</c:v>
                </c:pt>
                <c:pt idx="1774" formatCode="General">
                  <c:v>13.5</c:v>
                </c:pt>
                <c:pt idx="1775" formatCode="General">
                  <c:v>27.4</c:v>
                </c:pt>
                <c:pt idx="1776" formatCode="m\.d">
                  <c:v>12.7</c:v>
                </c:pt>
                <c:pt idx="1777" formatCode="General">
                  <c:v>12</c:v>
                </c:pt>
                <c:pt idx="1778" formatCode="General">
                  <c:v>19.7</c:v>
                </c:pt>
                <c:pt idx="1779" formatCode="m\.d">
                  <c:v>12.4</c:v>
                </c:pt>
                <c:pt idx="1780" formatCode="General">
                  <c:v>23.9</c:v>
                </c:pt>
                <c:pt idx="1781" formatCode="General">
                  <c:v>24.1</c:v>
                </c:pt>
                <c:pt idx="1782" formatCode="General">
                  <c:v>29.9</c:v>
                </c:pt>
                <c:pt idx="1783" formatCode="General">
                  <c:v>27.9</c:v>
                </c:pt>
                <c:pt idx="1784" formatCode="General">
                  <c:v>30.1</c:v>
                </c:pt>
                <c:pt idx="1785" formatCode="General">
                  <c:v>18.8</c:v>
                </c:pt>
                <c:pt idx="1786" formatCode="General">
                  <c:v>28.3</c:v>
                </c:pt>
                <c:pt idx="1787" formatCode="General">
                  <c:v>24.6</c:v>
                </c:pt>
                <c:pt idx="1788" formatCode="General">
                  <c:v>30.6</c:v>
                </c:pt>
                <c:pt idx="1789" formatCode="General">
                  <c:v>18</c:v>
                </c:pt>
                <c:pt idx="1790" formatCode="General">
                  <c:v>22.2</c:v>
                </c:pt>
                <c:pt idx="1791" formatCode="General">
                  <c:v>31</c:v>
                </c:pt>
                <c:pt idx="1792" formatCode="General">
                  <c:v>30.7</c:v>
                </c:pt>
                <c:pt idx="1793" formatCode="General">
                  <c:v>21.9</c:v>
                </c:pt>
                <c:pt idx="1794" formatCode="General">
                  <c:v>26.7</c:v>
                </c:pt>
                <c:pt idx="1795" formatCode="m\.d">
                  <c:v>9.8000000000000007</c:v>
                </c:pt>
                <c:pt idx="1796" formatCode="General">
                  <c:v>18.2</c:v>
                </c:pt>
                <c:pt idx="1797" formatCode="General">
                  <c:v>19.2</c:v>
                </c:pt>
                <c:pt idx="1798" formatCode="General">
                  <c:v>20.3</c:v>
                </c:pt>
                <c:pt idx="1799" formatCode="General">
                  <c:v>20.399999999999999</c:v>
                </c:pt>
                <c:pt idx="1800" formatCode="General">
                  <c:v>18.2</c:v>
                </c:pt>
                <c:pt idx="1801" formatCode="General">
                  <c:v>30.3</c:v>
                </c:pt>
                <c:pt idx="1802" formatCode="General">
                  <c:v>30.8</c:v>
                </c:pt>
                <c:pt idx="1803" formatCode="General">
                  <c:v>28.6</c:v>
                </c:pt>
                <c:pt idx="1804" formatCode="General">
                  <c:v>22.2</c:v>
                </c:pt>
                <c:pt idx="1805" formatCode="General">
                  <c:v>21.8</c:v>
                </c:pt>
                <c:pt idx="1806" formatCode="General">
                  <c:v>22.7</c:v>
                </c:pt>
                <c:pt idx="1807" formatCode="General">
                  <c:v>24.8</c:v>
                </c:pt>
                <c:pt idx="1808" formatCode="m\.d">
                  <c:v>10.4</c:v>
                </c:pt>
                <c:pt idx="1809" formatCode="General">
                  <c:v>16.399999999999999</c:v>
                </c:pt>
                <c:pt idx="1810" formatCode="General">
                  <c:v>21.7</c:v>
                </c:pt>
                <c:pt idx="1811" formatCode="General">
                  <c:v>29.5</c:v>
                </c:pt>
                <c:pt idx="1812" formatCode="General">
                  <c:v>29.3</c:v>
                </c:pt>
                <c:pt idx="1813" formatCode="General">
                  <c:v>29.3</c:v>
                </c:pt>
                <c:pt idx="1814" formatCode="General">
                  <c:v>31.4</c:v>
                </c:pt>
                <c:pt idx="1815" formatCode="General">
                  <c:v>28.3</c:v>
                </c:pt>
                <c:pt idx="1816" formatCode="General">
                  <c:v>31.5</c:v>
                </c:pt>
                <c:pt idx="1817" formatCode="General">
                  <c:v>29.2</c:v>
                </c:pt>
                <c:pt idx="1818" formatCode="General">
                  <c:v>31.4</c:v>
                </c:pt>
                <c:pt idx="1819" formatCode="General">
                  <c:v>32</c:v>
                </c:pt>
                <c:pt idx="1820" formatCode="General">
                  <c:v>26.2</c:v>
                </c:pt>
                <c:pt idx="1821" formatCode="General">
                  <c:v>31.6</c:v>
                </c:pt>
                <c:pt idx="1822" formatCode="General">
                  <c:v>20.6</c:v>
                </c:pt>
                <c:pt idx="1823" formatCode="General">
                  <c:v>31.9</c:v>
                </c:pt>
                <c:pt idx="1824" formatCode="General">
                  <c:v>18.8</c:v>
                </c:pt>
                <c:pt idx="1825" formatCode="General">
                  <c:v>29.3</c:v>
                </c:pt>
                <c:pt idx="1826" formatCode="General">
                  <c:v>31.6</c:v>
                </c:pt>
                <c:pt idx="1827" formatCode="General">
                  <c:v>31.6</c:v>
                </c:pt>
                <c:pt idx="1828" formatCode="General">
                  <c:v>30.7</c:v>
                </c:pt>
                <c:pt idx="1829" formatCode="General">
                  <c:v>22.8</c:v>
                </c:pt>
                <c:pt idx="1830" formatCode="m\.d">
                  <c:v>5.0999999999999996</c:v>
                </c:pt>
                <c:pt idx="1831" formatCode="m\.d">
                  <c:v>2.7</c:v>
                </c:pt>
                <c:pt idx="1832" formatCode="m\.d">
                  <c:v>7.7</c:v>
                </c:pt>
                <c:pt idx="1833" formatCode="General">
                  <c:v>26.9</c:v>
                </c:pt>
                <c:pt idx="1834" formatCode="General">
                  <c:v>29.8</c:v>
                </c:pt>
                <c:pt idx="1835" formatCode="m\.d">
                  <c:v>10.1</c:v>
                </c:pt>
                <c:pt idx="1836" formatCode="General">
                  <c:v>18.2</c:v>
                </c:pt>
                <c:pt idx="1837" formatCode="General">
                  <c:v>21.9</c:v>
                </c:pt>
                <c:pt idx="1838" formatCode="General">
                  <c:v>28.1</c:v>
                </c:pt>
                <c:pt idx="1839" formatCode="General">
                  <c:v>27.4</c:v>
                </c:pt>
                <c:pt idx="1840" formatCode="General">
                  <c:v>20.8</c:v>
                </c:pt>
                <c:pt idx="1841" formatCode="General">
                  <c:v>18.600000000000001</c:v>
                </c:pt>
                <c:pt idx="1842" formatCode="General">
                  <c:v>24.4</c:v>
                </c:pt>
                <c:pt idx="1843" formatCode="General">
                  <c:v>27.2</c:v>
                </c:pt>
                <c:pt idx="1844" formatCode="General">
                  <c:v>23.9</c:v>
                </c:pt>
                <c:pt idx="1845" formatCode="m\.d">
                  <c:v>8.8000000000000007</c:v>
                </c:pt>
                <c:pt idx="1846" formatCode="General">
                  <c:v>28.4</c:v>
                </c:pt>
                <c:pt idx="1847" formatCode="m\.d">
                  <c:v>12.4</c:v>
                </c:pt>
                <c:pt idx="1848" formatCode="General">
                  <c:v>13.4</c:v>
                </c:pt>
                <c:pt idx="1849" formatCode="General">
                  <c:v>20.6</c:v>
                </c:pt>
                <c:pt idx="1850" formatCode="General">
                  <c:v>30</c:v>
                </c:pt>
                <c:pt idx="1851" formatCode="General">
                  <c:v>24</c:v>
                </c:pt>
                <c:pt idx="1852" formatCode="General">
                  <c:v>26.1</c:v>
                </c:pt>
                <c:pt idx="1853" formatCode="General">
                  <c:v>26.5</c:v>
                </c:pt>
                <c:pt idx="1854" formatCode="General">
                  <c:v>29.5</c:v>
                </c:pt>
                <c:pt idx="1855" formatCode="General">
                  <c:v>29.3</c:v>
                </c:pt>
                <c:pt idx="1856" formatCode="General">
                  <c:v>18.3</c:v>
                </c:pt>
                <c:pt idx="1857" formatCode="m\.d">
                  <c:v>1.8</c:v>
                </c:pt>
                <c:pt idx="1858" formatCode="General">
                  <c:v>21</c:v>
                </c:pt>
                <c:pt idx="1859" formatCode="General">
                  <c:v>22.7</c:v>
                </c:pt>
                <c:pt idx="1860" formatCode="General">
                  <c:v>28.6</c:v>
                </c:pt>
                <c:pt idx="1861" formatCode="General">
                  <c:v>27.1</c:v>
                </c:pt>
                <c:pt idx="1862" formatCode="General">
                  <c:v>25</c:v>
                </c:pt>
                <c:pt idx="1863" formatCode="General">
                  <c:v>18.399999999999999</c:v>
                </c:pt>
                <c:pt idx="1864" formatCode="General">
                  <c:v>27.5</c:v>
                </c:pt>
                <c:pt idx="1865" formatCode="General">
                  <c:v>19.899999999999999</c:v>
                </c:pt>
                <c:pt idx="1866" formatCode="General">
                  <c:v>15</c:v>
                </c:pt>
                <c:pt idx="1867" formatCode="General">
                  <c:v>19.100000000000001</c:v>
                </c:pt>
                <c:pt idx="1868" formatCode="General">
                  <c:v>17.3</c:v>
                </c:pt>
                <c:pt idx="1869" formatCode="General">
                  <c:v>26.7</c:v>
                </c:pt>
                <c:pt idx="1870" formatCode="m\.d">
                  <c:v>10.6</c:v>
                </c:pt>
                <c:pt idx="1871" formatCode="m\.d">
                  <c:v>2.4</c:v>
                </c:pt>
                <c:pt idx="1872" formatCode="General">
                  <c:v>23.8</c:v>
                </c:pt>
                <c:pt idx="1873" formatCode="General">
                  <c:v>26.4</c:v>
                </c:pt>
                <c:pt idx="1874" formatCode="m\.d">
                  <c:v>7.3</c:v>
                </c:pt>
                <c:pt idx="1875" formatCode="m\.d">
                  <c:v>12.9</c:v>
                </c:pt>
                <c:pt idx="1876" formatCode="General">
                  <c:v>15.2</c:v>
                </c:pt>
                <c:pt idx="1877" formatCode="General">
                  <c:v>17.100000000000001</c:v>
                </c:pt>
                <c:pt idx="1878" formatCode="General">
                  <c:v>25.4</c:v>
                </c:pt>
                <c:pt idx="1879" formatCode="General">
                  <c:v>21.6</c:v>
                </c:pt>
                <c:pt idx="1880" formatCode="m\.d">
                  <c:v>5.4</c:v>
                </c:pt>
                <c:pt idx="1881" formatCode="m\.d">
                  <c:v>10.6</c:v>
                </c:pt>
                <c:pt idx="1882" formatCode="General">
                  <c:v>19.3</c:v>
                </c:pt>
                <c:pt idx="1883" formatCode="m\.d">
                  <c:v>11.1</c:v>
                </c:pt>
                <c:pt idx="1884" formatCode="General">
                  <c:v>17.600000000000001</c:v>
                </c:pt>
                <c:pt idx="1885" formatCode="General">
                  <c:v>22.8</c:v>
                </c:pt>
                <c:pt idx="1886" formatCode="General">
                  <c:v>20.8</c:v>
                </c:pt>
                <c:pt idx="1887" formatCode="General">
                  <c:v>21.1</c:v>
                </c:pt>
                <c:pt idx="1888" formatCode="General">
                  <c:v>15.9</c:v>
                </c:pt>
                <c:pt idx="1889" formatCode="m\.d">
                  <c:v>7.1</c:v>
                </c:pt>
                <c:pt idx="1890" formatCode="m\.d">
                  <c:v>4.3</c:v>
                </c:pt>
                <c:pt idx="1891" formatCode="m\.d">
                  <c:v>12.7</c:v>
                </c:pt>
                <c:pt idx="1892" formatCode="General">
                  <c:v>17.100000000000001</c:v>
                </c:pt>
                <c:pt idx="1893" formatCode="General">
                  <c:v>19.5</c:v>
                </c:pt>
                <c:pt idx="1894" formatCode="General">
                  <c:v>19.7</c:v>
                </c:pt>
                <c:pt idx="1895" formatCode="General">
                  <c:v>21.9</c:v>
                </c:pt>
                <c:pt idx="1896" formatCode="General">
                  <c:v>15.7</c:v>
                </c:pt>
                <c:pt idx="1897" formatCode="General">
                  <c:v>19.5</c:v>
                </c:pt>
                <c:pt idx="1898" formatCode="m\.d">
                  <c:v>7.3</c:v>
                </c:pt>
                <c:pt idx="1899" formatCode="m\.d">
                  <c:v>12.3</c:v>
                </c:pt>
                <c:pt idx="1900" formatCode="m\.d">
                  <c:v>10.199999999999999</c:v>
                </c:pt>
                <c:pt idx="1901" formatCode="General">
                  <c:v>20.6</c:v>
                </c:pt>
                <c:pt idx="1902" formatCode="General">
                  <c:v>19.899999999999999</c:v>
                </c:pt>
                <c:pt idx="1903" formatCode="m\.d">
                  <c:v>9.1</c:v>
                </c:pt>
                <c:pt idx="1904" formatCode="m\.d">
                  <c:v>8.1999999999999993</c:v>
                </c:pt>
                <c:pt idx="1905" formatCode="m\.d">
                  <c:v>12.6</c:v>
                </c:pt>
                <c:pt idx="1906" formatCode="m\.d">
                  <c:v>10.8</c:v>
                </c:pt>
                <c:pt idx="1907" formatCode="General">
                  <c:v>15.2</c:v>
                </c:pt>
                <c:pt idx="1908" formatCode="m\.d">
                  <c:v>9.9</c:v>
                </c:pt>
                <c:pt idx="1909" formatCode="General">
                  <c:v>15.8</c:v>
                </c:pt>
                <c:pt idx="1910" formatCode="m\.d">
                  <c:v>7.6</c:v>
                </c:pt>
                <c:pt idx="1911" formatCode="General">
                  <c:v>15.5</c:v>
                </c:pt>
                <c:pt idx="1912" formatCode="General">
                  <c:v>17.8</c:v>
                </c:pt>
                <c:pt idx="1913" formatCode="General">
                  <c:v>16.899999999999999</c:v>
                </c:pt>
                <c:pt idx="1914" formatCode="m\.d">
                  <c:v>9.5</c:v>
                </c:pt>
                <c:pt idx="1915" formatCode="General">
                  <c:v>13.3</c:v>
                </c:pt>
                <c:pt idx="1916" formatCode="General">
                  <c:v>16.899999999999999</c:v>
                </c:pt>
                <c:pt idx="1917" formatCode="General">
                  <c:v>15.2</c:v>
                </c:pt>
                <c:pt idx="1918" formatCode="m\.d">
                  <c:v>4.2</c:v>
                </c:pt>
                <c:pt idx="1919" formatCode="General">
                  <c:v>12</c:v>
                </c:pt>
                <c:pt idx="1920" formatCode="m\.d">
                  <c:v>6.1</c:v>
                </c:pt>
                <c:pt idx="1921" formatCode="m\.d">
                  <c:v>4.5</c:v>
                </c:pt>
                <c:pt idx="1922" formatCode="m\.d">
                  <c:v>11.5</c:v>
                </c:pt>
                <c:pt idx="1923" formatCode="m\.d">
                  <c:v>9.5</c:v>
                </c:pt>
                <c:pt idx="1924" formatCode="m\.d">
                  <c:v>10.7</c:v>
                </c:pt>
                <c:pt idx="1925" formatCode="General">
                  <c:v>15.8</c:v>
                </c:pt>
                <c:pt idx="1926" formatCode="m\.d">
                  <c:v>9.5</c:v>
                </c:pt>
                <c:pt idx="1927" formatCode="m\.d">
                  <c:v>11.3</c:v>
                </c:pt>
                <c:pt idx="1928" formatCode="m\.d">
                  <c:v>7.7</c:v>
                </c:pt>
                <c:pt idx="1929" formatCode="General">
                  <c:v>14.3</c:v>
                </c:pt>
                <c:pt idx="1930" formatCode="m\.d">
                  <c:v>11.1</c:v>
                </c:pt>
                <c:pt idx="1931" formatCode="m\.d">
                  <c:v>11.8</c:v>
                </c:pt>
                <c:pt idx="1932" formatCode="m\.d">
                  <c:v>11.3</c:v>
                </c:pt>
                <c:pt idx="1933" formatCode="m\.d">
                  <c:v>10.1</c:v>
                </c:pt>
                <c:pt idx="1934" formatCode="m\.d">
                  <c:v>7.9</c:v>
                </c:pt>
                <c:pt idx="1935" formatCode="m\.d">
                  <c:v>11.3</c:v>
                </c:pt>
                <c:pt idx="1936" formatCode="m\.d">
                  <c:v>8.1</c:v>
                </c:pt>
                <c:pt idx="1937" formatCode="m\.d">
                  <c:v>9.8000000000000007</c:v>
                </c:pt>
                <c:pt idx="1938" formatCode="m\.d">
                  <c:v>8.8000000000000007</c:v>
                </c:pt>
                <c:pt idx="1939" formatCode="m\.d">
                  <c:v>9.6999999999999993</c:v>
                </c:pt>
                <c:pt idx="1940" formatCode="m\.d">
                  <c:v>12.7</c:v>
                </c:pt>
                <c:pt idx="1941" formatCode="m\.d">
                  <c:v>10.4</c:v>
                </c:pt>
                <c:pt idx="1942" formatCode="m\.d">
                  <c:v>6.6</c:v>
                </c:pt>
                <c:pt idx="1943" formatCode="m\.d">
                  <c:v>12.5</c:v>
                </c:pt>
                <c:pt idx="1944" formatCode="m\.d">
                  <c:v>10.4</c:v>
                </c:pt>
                <c:pt idx="1945" formatCode="m\.d">
                  <c:v>3.6</c:v>
                </c:pt>
                <c:pt idx="1946" formatCode="m\.d">
                  <c:v>5.4</c:v>
                </c:pt>
                <c:pt idx="1947" formatCode="m\.d">
                  <c:v>5.0999999999999996</c:v>
                </c:pt>
                <c:pt idx="1948" formatCode="m\.d">
                  <c:v>6.2</c:v>
                </c:pt>
                <c:pt idx="1949" formatCode="m\.d">
                  <c:v>8.3000000000000007</c:v>
                </c:pt>
                <c:pt idx="1950" formatCode="General">
                  <c:v>7</c:v>
                </c:pt>
                <c:pt idx="1951" formatCode="m\.d">
                  <c:v>11.6</c:v>
                </c:pt>
                <c:pt idx="1952" formatCode="m\.d">
                  <c:v>9.6999999999999993</c:v>
                </c:pt>
                <c:pt idx="1953" formatCode="m\.d">
                  <c:v>6.2</c:v>
                </c:pt>
                <c:pt idx="1954" formatCode="m\.d">
                  <c:v>10.7</c:v>
                </c:pt>
                <c:pt idx="1955" formatCode="m\.d">
                  <c:v>5.4</c:v>
                </c:pt>
                <c:pt idx="1956" formatCode="General">
                  <c:v>9</c:v>
                </c:pt>
                <c:pt idx="1957" formatCode="m\.d">
                  <c:v>7.5</c:v>
                </c:pt>
                <c:pt idx="1958" formatCode="m\.d">
                  <c:v>8.5</c:v>
                </c:pt>
                <c:pt idx="1959" formatCode="m\.d">
                  <c:v>8.9</c:v>
                </c:pt>
                <c:pt idx="1960" formatCode="m\.d">
                  <c:v>9.8000000000000007</c:v>
                </c:pt>
                <c:pt idx="1961" formatCode="m\.d">
                  <c:v>10.8</c:v>
                </c:pt>
                <c:pt idx="1962" formatCode="m\.d">
                  <c:v>10.7</c:v>
                </c:pt>
                <c:pt idx="1963" formatCode="m\.d">
                  <c:v>10.6</c:v>
                </c:pt>
                <c:pt idx="1964" formatCode="m\.d">
                  <c:v>10.5</c:v>
                </c:pt>
                <c:pt idx="1965" formatCode="m\.d">
                  <c:v>4.9000000000000004</c:v>
                </c:pt>
                <c:pt idx="1966" formatCode="m\.d">
                  <c:v>7.8</c:v>
                </c:pt>
                <c:pt idx="1967" formatCode="m\.d">
                  <c:v>6.6</c:v>
                </c:pt>
                <c:pt idx="1968" formatCode="m\.d">
                  <c:v>7.8</c:v>
                </c:pt>
                <c:pt idx="1969" formatCode="m\.d">
                  <c:v>5.8</c:v>
                </c:pt>
                <c:pt idx="1970" formatCode="m\.d">
                  <c:v>7.9</c:v>
                </c:pt>
                <c:pt idx="1971" formatCode="General">
                  <c:v>10</c:v>
                </c:pt>
                <c:pt idx="1972" formatCode="m\.d">
                  <c:v>9.4</c:v>
                </c:pt>
                <c:pt idx="1973" formatCode="m\.d">
                  <c:v>7.8</c:v>
                </c:pt>
                <c:pt idx="1974" formatCode="m\.d">
                  <c:v>6.7</c:v>
                </c:pt>
                <c:pt idx="1975" formatCode="m\.d">
                  <c:v>9.6</c:v>
                </c:pt>
                <c:pt idx="1976" formatCode="m\.d">
                  <c:v>9.3000000000000007</c:v>
                </c:pt>
                <c:pt idx="1977" formatCode="General">
                  <c:v>8</c:v>
                </c:pt>
                <c:pt idx="1978" formatCode="m\.d">
                  <c:v>2.6</c:v>
                </c:pt>
                <c:pt idx="1979" formatCode="m\.d">
                  <c:v>4.9000000000000004</c:v>
                </c:pt>
                <c:pt idx="1980" formatCode="m\.d">
                  <c:v>7.3</c:v>
                </c:pt>
                <c:pt idx="1981" formatCode="m\.d">
                  <c:v>9.3000000000000007</c:v>
                </c:pt>
                <c:pt idx="1982" formatCode="m\.d">
                  <c:v>9.4</c:v>
                </c:pt>
                <c:pt idx="1983" formatCode="m\.d">
                  <c:v>6.6</c:v>
                </c:pt>
                <c:pt idx="1984" formatCode="m\.d">
                  <c:v>6.3</c:v>
                </c:pt>
                <c:pt idx="1985" formatCode="m\.d">
                  <c:v>8.8000000000000007</c:v>
                </c:pt>
                <c:pt idx="1986" formatCode="m\.d">
                  <c:v>9.3000000000000007</c:v>
                </c:pt>
                <c:pt idx="1987" formatCode="m\.d">
                  <c:v>8.8000000000000007</c:v>
                </c:pt>
                <c:pt idx="1988" formatCode="m\.d">
                  <c:v>9.1</c:v>
                </c:pt>
                <c:pt idx="1989" formatCode="m\.d">
                  <c:v>9.1999999999999993</c:v>
                </c:pt>
                <c:pt idx="1990" formatCode="m\.d">
                  <c:v>3.4</c:v>
                </c:pt>
                <c:pt idx="1991" formatCode="General">
                  <c:v>8</c:v>
                </c:pt>
                <c:pt idx="1992" formatCode="General">
                  <c:v>8</c:v>
                </c:pt>
                <c:pt idx="1993" formatCode="m\.d">
                  <c:v>6.7</c:v>
                </c:pt>
                <c:pt idx="1994" formatCode="m\.d">
                  <c:v>8.5</c:v>
                </c:pt>
                <c:pt idx="1995" formatCode="m\.d">
                  <c:v>9.1</c:v>
                </c:pt>
                <c:pt idx="1996" formatCode="m\.d">
                  <c:v>8.6</c:v>
                </c:pt>
                <c:pt idx="1997" formatCode="m\.d">
                  <c:v>8.5</c:v>
                </c:pt>
                <c:pt idx="1998" formatCode="m\.d">
                  <c:v>4.9000000000000004</c:v>
                </c:pt>
                <c:pt idx="1999" formatCode="m\.d">
                  <c:v>5.5</c:v>
                </c:pt>
                <c:pt idx="2000" formatCode="m\.d">
                  <c:v>8.4</c:v>
                </c:pt>
                <c:pt idx="2001" formatCode="General">
                  <c:v>8</c:v>
                </c:pt>
                <c:pt idx="2002" formatCode="General">
                  <c:v>5</c:v>
                </c:pt>
                <c:pt idx="2003" formatCode="m\.d">
                  <c:v>8.8000000000000007</c:v>
                </c:pt>
                <c:pt idx="2004" formatCode="m\.d">
                  <c:v>7.9</c:v>
                </c:pt>
                <c:pt idx="2005" formatCode="m\.d">
                  <c:v>9.3000000000000007</c:v>
                </c:pt>
                <c:pt idx="2006" formatCode="m\.d">
                  <c:v>9.3000000000000007</c:v>
                </c:pt>
                <c:pt idx="2007" formatCode="m\.d">
                  <c:v>7.7</c:v>
                </c:pt>
                <c:pt idx="2008" formatCode="m\.d">
                  <c:v>9.1</c:v>
                </c:pt>
                <c:pt idx="2009" formatCode="m\.d">
                  <c:v>7.3</c:v>
                </c:pt>
                <c:pt idx="2010" formatCode="m\.d">
                  <c:v>4.0999999999999996</c:v>
                </c:pt>
                <c:pt idx="2011" formatCode="m\.d">
                  <c:v>5.7</c:v>
                </c:pt>
                <c:pt idx="2012" formatCode="m\.d">
                  <c:v>6.5</c:v>
                </c:pt>
                <c:pt idx="2013" formatCode="m\.d">
                  <c:v>5.8</c:v>
                </c:pt>
                <c:pt idx="2014" formatCode="m\.d">
                  <c:v>4.8</c:v>
                </c:pt>
                <c:pt idx="2015" formatCode="m\.d">
                  <c:v>9.4</c:v>
                </c:pt>
                <c:pt idx="2016" formatCode="m\.d">
                  <c:v>8.5</c:v>
                </c:pt>
                <c:pt idx="2017" formatCode="m\.d">
                  <c:v>7.9</c:v>
                </c:pt>
                <c:pt idx="2018" formatCode="m\.d">
                  <c:v>3.3</c:v>
                </c:pt>
                <c:pt idx="2019" formatCode="m\.d">
                  <c:v>8.3000000000000007</c:v>
                </c:pt>
                <c:pt idx="2020" formatCode="m\.d">
                  <c:v>7.4</c:v>
                </c:pt>
                <c:pt idx="2021" formatCode="m\.d">
                  <c:v>7.6</c:v>
                </c:pt>
                <c:pt idx="2022" formatCode="m\.d">
                  <c:v>9.4</c:v>
                </c:pt>
                <c:pt idx="2023" formatCode="m\.d">
                  <c:v>8.6999999999999993</c:v>
                </c:pt>
                <c:pt idx="2024" formatCode="m\.d">
                  <c:v>7.4</c:v>
                </c:pt>
                <c:pt idx="2025" formatCode="m\.d">
                  <c:v>8.3000000000000007</c:v>
                </c:pt>
                <c:pt idx="2026" formatCode="m\.d">
                  <c:v>7.6</c:v>
                </c:pt>
                <c:pt idx="2027" formatCode="m\.d">
                  <c:v>8.1999999999999993</c:v>
                </c:pt>
                <c:pt idx="2028" formatCode="m\.d">
                  <c:v>8.1</c:v>
                </c:pt>
                <c:pt idx="2029" formatCode="m\.d">
                  <c:v>8.4</c:v>
                </c:pt>
                <c:pt idx="2030" formatCode="m\.d">
                  <c:v>7.5</c:v>
                </c:pt>
                <c:pt idx="2031" formatCode="m\.d">
                  <c:v>10.5</c:v>
                </c:pt>
                <c:pt idx="2032" formatCode="m\.d">
                  <c:v>9.6</c:v>
                </c:pt>
                <c:pt idx="2033" formatCode="m\.d">
                  <c:v>7.2</c:v>
                </c:pt>
                <c:pt idx="2034" formatCode="m\.d">
                  <c:v>7.3</c:v>
                </c:pt>
                <c:pt idx="2035" formatCode="General">
                  <c:v>8</c:v>
                </c:pt>
                <c:pt idx="2036" formatCode="General">
                  <c:v>9</c:v>
                </c:pt>
                <c:pt idx="2037" formatCode="m\.d">
                  <c:v>11.3</c:v>
                </c:pt>
                <c:pt idx="2038" formatCode="m\.d">
                  <c:v>11.3</c:v>
                </c:pt>
                <c:pt idx="2039" formatCode="m\.d">
                  <c:v>11.1</c:v>
                </c:pt>
                <c:pt idx="2040" formatCode="m\.d">
                  <c:v>11.7</c:v>
                </c:pt>
                <c:pt idx="2041" formatCode="m\.d">
                  <c:v>10.199999999999999</c:v>
                </c:pt>
                <c:pt idx="2042" formatCode="General">
                  <c:v>10</c:v>
                </c:pt>
                <c:pt idx="2043" formatCode="m\.d">
                  <c:v>9.6</c:v>
                </c:pt>
                <c:pt idx="2044" formatCode="m\.d">
                  <c:v>10.8</c:v>
                </c:pt>
                <c:pt idx="2045" formatCode="m\.d">
                  <c:v>5.8</c:v>
                </c:pt>
                <c:pt idx="2046" formatCode="m\.d">
                  <c:v>7.2</c:v>
                </c:pt>
                <c:pt idx="2047" formatCode="m\.d">
                  <c:v>10.199999999999999</c:v>
                </c:pt>
                <c:pt idx="2048" formatCode="m\.d">
                  <c:v>12.7</c:v>
                </c:pt>
                <c:pt idx="2049" formatCode="m\.d">
                  <c:v>10.3</c:v>
                </c:pt>
                <c:pt idx="2050" formatCode="General">
                  <c:v>10</c:v>
                </c:pt>
                <c:pt idx="2051" formatCode="General">
                  <c:v>11</c:v>
                </c:pt>
                <c:pt idx="2052" formatCode="General">
                  <c:v>7</c:v>
                </c:pt>
                <c:pt idx="2053" formatCode="General">
                  <c:v>13</c:v>
                </c:pt>
                <c:pt idx="2054" formatCode="m\.d">
                  <c:v>9.9</c:v>
                </c:pt>
                <c:pt idx="2055" formatCode="m\.d">
                  <c:v>10.4</c:v>
                </c:pt>
                <c:pt idx="2056" formatCode="m\.d">
                  <c:v>11.2</c:v>
                </c:pt>
                <c:pt idx="2057" formatCode="m\.d">
                  <c:v>7.9</c:v>
                </c:pt>
                <c:pt idx="2058" formatCode="m\.d">
                  <c:v>9.6</c:v>
                </c:pt>
                <c:pt idx="2059" formatCode="m\.d">
                  <c:v>12.2</c:v>
                </c:pt>
                <c:pt idx="2060" formatCode="m\.d">
                  <c:v>3.8</c:v>
                </c:pt>
                <c:pt idx="2061" formatCode="m\.d">
                  <c:v>8.6</c:v>
                </c:pt>
                <c:pt idx="2062" formatCode="m\.d">
                  <c:v>12.8</c:v>
                </c:pt>
                <c:pt idx="2063" formatCode="m\.d">
                  <c:v>11.2</c:v>
                </c:pt>
                <c:pt idx="2064" formatCode="m\.d">
                  <c:v>12.8</c:v>
                </c:pt>
                <c:pt idx="2065" formatCode="General">
                  <c:v>13.1</c:v>
                </c:pt>
                <c:pt idx="2066" formatCode="General">
                  <c:v>15.1</c:v>
                </c:pt>
                <c:pt idx="2067" formatCode="General">
                  <c:v>15.6</c:v>
                </c:pt>
                <c:pt idx="2068" formatCode="General">
                  <c:v>9</c:v>
                </c:pt>
                <c:pt idx="2069" formatCode="General">
                  <c:v>13.5</c:v>
                </c:pt>
                <c:pt idx="2070" formatCode="General">
                  <c:v>15.9</c:v>
                </c:pt>
                <c:pt idx="2071" formatCode="m\.d">
                  <c:v>12.1</c:v>
                </c:pt>
                <c:pt idx="2072" formatCode="General">
                  <c:v>13.5</c:v>
                </c:pt>
                <c:pt idx="2073" formatCode="m\.d">
                  <c:v>12.7</c:v>
                </c:pt>
                <c:pt idx="2074" formatCode="General">
                  <c:v>15</c:v>
                </c:pt>
                <c:pt idx="2075" formatCode="General">
                  <c:v>16.899999999999999</c:v>
                </c:pt>
                <c:pt idx="2076" formatCode="General">
                  <c:v>17.100000000000001</c:v>
                </c:pt>
                <c:pt idx="2077" formatCode="m\.d">
                  <c:v>4.8</c:v>
                </c:pt>
                <c:pt idx="2078" formatCode="General">
                  <c:v>14.8</c:v>
                </c:pt>
                <c:pt idx="2079" formatCode="General">
                  <c:v>17.5</c:v>
                </c:pt>
                <c:pt idx="2080" formatCode="General">
                  <c:v>13.4</c:v>
                </c:pt>
                <c:pt idx="2081" formatCode="General">
                  <c:v>4</c:v>
                </c:pt>
                <c:pt idx="2082" formatCode="General">
                  <c:v>16.5</c:v>
                </c:pt>
                <c:pt idx="2083" formatCode="General">
                  <c:v>18.100000000000001</c:v>
                </c:pt>
                <c:pt idx="2084" formatCode="General">
                  <c:v>18.3</c:v>
                </c:pt>
                <c:pt idx="2085" formatCode="General">
                  <c:v>17.399999999999999</c:v>
                </c:pt>
                <c:pt idx="2086" formatCode="m\.d">
                  <c:v>9.4</c:v>
                </c:pt>
                <c:pt idx="2087" formatCode="General">
                  <c:v>13.6</c:v>
                </c:pt>
                <c:pt idx="2088" formatCode="General">
                  <c:v>17.100000000000001</c:v>
                </c:pt>
                <c:pt idx="2089" formatCode="General">
                  <c:v>16.7</c:v>
                </c:pt>
                <c:pt idx="2090" formatCode="General">
                  <c:v>13</c:v>
                </c:pt>
                <c:pt idx="2091" formatCode="General">
                  <c:v>16.8</c:v>
                </c:pt>
                <c:pt idx="2092" formatCode="m\.d">
                  <c:v>12.3</c:v>
                </c:pt>
                <c:pt idx="2093" formatCode="General">
                  <c:v>13.9</c:v>
                </c:pt>
                <c:pt idx="2094" formatCode="m\.d">
                  <c:v>7.2</c:v>
                </c:pt>
                <c:pt idx="2095" formatCode="General">
                  <c:v>15</c:v>
                </c:pt>
                <c:pt idx="2096" formatCode="General">
                  <c:v>20.9</c:v>
                </c:pt>
                <c:pt idx="2097" formatCode="General">
                  <c:v>18.3</c:v>
                </c:pt>
                <c:pt idx="2098" formatCode="General">
                  <c:v>18.399999999999999</c:v>
                </c:pt>
                <c:pt idx="2099" formatCode="General">
                  <c:v>13</c:v>
                </c:pt>
                <c:pt idx="2100" formatCode="General">
                  <c:v>21.2</c:v>
                </c:pt>
                <c:pt idx="2101" formatCode="General">
                  <c:v>22</c:v>
                </c:pt>
                <c:pt idx="2102" formatCode="General">
                  <c:v>19.8</c:v>
                </c:pt>
                <c:pt idx="2103" formatCode="m\.d">
                  <c:v>8.4</c:v>
                </c:pt>
                <c:pt idx="2104" formatCode="m\.d">
                  <c:v>7.3</c:v>
                </c:pt>
                <c:pt idx="2105" formatCode="m\.d">
                  <c:v>5.8</c:v>
                </c:pt>
              </c:numCache>
            </c:numRef>
          </c:xVal>
          <c:yVal>
            <c:numRef>
              <c:f>'Energy Demand'!$L$2:$L$2107</c:f>
              <c:numCache>
                <c:formatCode>#,##0.00</c:formatCode>
                <c:ptCount val="2106"/>
                <c:pt idx="0">
                  <c:v>99635.03</c:v>
                </c:pt>
                <c:pt idx="1">
                  <c:v>129606.01</c:v>
                </c:pt>
                <c:pt idx="2">
                  <c:v>142300.54</c:v>
                </c:pt>
                <c:pt idx="3">
                  <c:v>104330.72</c:v>
                </c:pt>
                <c:pt idx="4">
                  <c:v>118132.2</c:v>
                </c:pt>
                <c:pt idx="5">
                  <c:v>130672.49</c:v>
                </c:pt>
                <c:pt idx="6">
                  <c:v>153514.82</c:v>
                </c:pt>
                <c:pt idx="7">
                  <c:v>142015.66</c:v>
                </c:pt>
                <c:pt idx="8">
                  <c:v>121801.16</c:v>
                </c:pt>
                <c:pt idx="9">
                  <c:v>103043.66</c:v>
                </c:pt>
                <c:pt idx="10">
                  <c:v>99865.76</c:v>
                </c:pt>
                <c:pt idx="11">
                  <c:v>131261.13</c:v>
                </c:pt>
                <c:pt idx="12">
                  <c:v>126527.36</c:v>
                </c:pt>
                <c:pt idx="13">
                  <c:v>119741.62</c:v>
                </c:pt>
                <c:pt idx="14">
                  <c:v>118411.22</c:v>
                </c:pt>
                <c:pt idx="15">
                  <c:v>116690.77</c:v>
                </c:pt>
                <c:pt idx="16">
                  <c:v>99371.31</c:v>
                </c:pt>
                <c:pt idx="17">
                  <c:v>97728.75</c:v>
                </c:pt>
                <c:pt idx="18">
                  <c:v>116883.15</c:v>
                </c:pt>
                <c:pt idx="19">
                  <c:v>128968.13</c:v>
                </c:pt>
                <c:pt idx="20">
                  <c:v>148702.51</c:v>
                </c:pt>
                <c:pt idx="21">
                  <c:v>153232.1</c:v>
                </c:pt>
                <c:pt idx="22">
                  <c:v>138095.20000000001</c:v>
                </c:pt>
                <c:pt idx="23">
                  <c:v>116310.59</c:v>
                </c:pt>
                <c:pt idx="24">
                  <c:v>97959.46</c:v>
                </c:pt>
                <c:pt idx="25">
                  <c:v>103769.48</c:v>
                </c:pt>
                <c:pt idx="26">
                  <c:v>118393.31</c:v>
                </c:pt>
                <c:pt idx="27">
                  <c:v>116763.73</c:v>
                </c:pt>
                <c:pt idx="28">
                  <c:v>119313.73</c:v>
                </c:pt>
                <c:pt idx="29">
                  <c:v>121018.15</c:v>
                </c:pt>
                <c:pt idx="30">
                  <c:v>103822.97</c:v>
                </c:pt>
                <c:pt idx="31">
                  <c:v>100178.84</c:v>
                </c:pt>
                <c:pt idx="32">
                  <c:v>118694.16</c:v>
                </c:pt>
                <c:pt idx="33">
                  <c:v>122880.13</c:v>
                </c:pt>
                <c:pt idx="34">
                  <c:v>117398.03</c:v>
                </c:pt>
                <c:pt idx="35">
                  <c:v>122279.43</c:v>
                </c:pt>
                <c:pt idx="36">
                  <c:v>141837.01</c:v>
                </c:pt>
                <c:pt idx="37">
                  <c:v>132138.37</c:v>
                </c:pt>
                <c:pt idx="38">
                  <c:v>112108.22</c:v>
                </c:pt>
                <c:pt idx="39">
                  <c:v>126813.08</c:v>
                </c:pt>
                <c:pt idx="40">
                  <c:v>145948.57</c:v>
                </c:pt>
                <c:pt idx="41">
                  <c:v>149322.85</c:v>
                </c:pt>
                <c:pt idx="42">
                  <c:v>131376.78</c:v>
                </c:pt>
                <c:pt idx="43">
                  <c:v>136070.62</c:v>
                </c:pt>
                <c:pt idx="44">
                  <c:v>119692.03</c:v>
                </c:pt>
                <c:pt idx="45">
                  <c:v>125287.71</c:v>
                </c:pt>
                <c:pt idx="46">
                  <c:v>131832.63</c:v>
                </c:pt>
                <c:pt idx="47">
                  <c:v>127666.01</c:v>
                </c:pt>
                <c:pt idx="48">
                  <c:v>125972.77</c:v>
                </c:pt>
                <c:pt idx="49">
                  <c:v>139399.69</c:v>
                </c:pt>
                <c:pt idx="50">
                  <c:v>139465.68</c:v>
                </c:pt>
                <c:pt idx="51">
                  <c:v>136283.03</c:v>
                </c:pt>
                <c:pt idx="52">
                  <c:v>138016.35</c:v>
                </c:pt>
                <c:pt idx="53">
                  <c:v>135255.82</c:v>
                </c:pt>
                <c:pt idx="54">
                  <c:v>120263.52</c:v>
                </c:pt>
                <c:pt idx="55">
                  <c:v>130062.76</c:v>
                </c:pt>
                <c:pt idx="56">
                  <c:v>131525.85999999999</c:v>
                </c:pt>
                <c:pt idx="57">
                  <c:v>131069.4</c:v>
                </c:pt>
                <c:pt idx="58">
                  <c:v>116275.73</c:v>
                </c:pt>
                <c:pt idx="59">
                  <c:v>103462.78</c:v>
                </c:pt>
                <c:pt idx="60">
                  <c:v>123301.84</c:v>
                </c:pt>
                <c:pt idx="61">
                  <c:v>126750.29</c:v>
                </c:pt>
                <c:pt idx="62">
                  <c:v>120764.19</c:v>
                </c:pt>
                <c:pt idx="63">
                  <c:v>114967.35</c:v>
                </c:pt>
                <c:pt idx="64">
                  <c:v>117053.75</c:v>
                </c:pt>
                <c:pt idx="65">
                  <c:v>108344.58</c:v>
                </c:pt>
                <c:pt idx="66">
                  <c:v>106348.78</c:v>
                </c:pt>
                <c:pt idx="67">
                  <c:v>108282.48</c:v>
                </c:pt>
                <c:pt idx="68">
                  <c:v>125828.53</c:v>
                </c:pt>
                <c:pt idx="69">
                  <c:v>124418.42</c:v>
                </c:pt>
                <c:pt idx="70">
                  <c:v>121683.65</c:v>
                </c:pt>
                <c:pt idx="71">
                  <c:v>120929.82</c:v>
                </c:pt>
                <c:pt idx="72">
                  <c:v>108738.82</c:v>
                </c:pt>
                <c:pt idx="73">
                  <c:v>100170.3</c:v>
                </c:pt>
                <c:pt idx="74">
                  <c:v>123787.08</c:v>
                </c:pt>
                <c:pt idx="75">
                  <c:v>125600.86</c:v>
                </c:pt>
                <c:pt idx="76">
                  <c:v>127975.82</c:v>
                </c:pt>
                <c:pt idx="77">
                  <c:v>128319.45</c:v>
                </c:pt>
                <c:pt idx="78">
                  <c:v>119491.32</c:v>
                </c:pt>
                <c:pt idx="79">
                  <c:v>106754.8</c:v>
                </c:pt>
                <c:pt idx="80">
                  <c:v>106555.03</c:v>
                </c:pt>
                <c:pt idx="81">
                  <c:v>122810.05</c:v>
                </c:pt>
                <c:pt idx="82">
                  <c:v>123234.94</c:v>
                </c:pt>
                <c:pt idx="83">
                  <c:v>122268.86</c:v>
                </c:pt>
                <c:pt idx="84">
                  <c:v>121998.2</c:v>
                </c:pt>
                <c:pt idx="85">
                  <c:v>122346.34</c:v>
                </c:pt>
                <c:pt idx="86">
                  <c:v>112187.72</c:v>
                </c:pt>
                <c:pt idx="87">
                  <c:v>106418.67</c:v>
                </c:pt>
                <c:pt idx="88">
                  <c:v>123061.87</c:v>
                </c:pt>
                <c:pt idx="89">
                  <c:v>125795.33</c:v>
                </c:pt>
                <c:pt idx="90">
                  <c:v>122042.27</c:v>
                </c:pt>
                <c:pt idx="91">
                  <c:v>113838.41</c:v>
                </c:pt>
                <c:pt idx="92">
                  <c:v>98891.06</c:v>
                </c:pt>
                <c:pt idx="93">
                  <c:v>103999.17</c:v>
                </c:pt>
                <c:pt idx="94">
                  <c:v>103685.45</c:v>
                </c:pt>
                <c:pt idx="95">
                  <c:v>107383.37</c:v>
                </c:pt>
                <c:pt idx="96">
                  <c:v>120235.51</c:v>
                </c:pt>
                <c:pt idx="97">
                  <c:v>122129.78</c:v>
                </c:pt>
                <c:pt idx="98">
                  <c:v>123990.76</c:v>
                </c:pt>
                <c:pt idx="99">
                  <c:v>121753.12</c:v>
                </c:pt>
                <c:pt idx="100">
                  <c:v>110034.17</c:v>
                </c:pt>
                <c:pt idx="101">
                  <c:v>103760.23</c:v>
                </c:pt>
                <c:pt idx="102">
                  <c:v>125107.78</c:v>
                </c:pt>
                <c:pt idx="103">
                  <c:v>127793.38</c:v>
                </c:pt>
                <c:pt idx="104">
                  <c:v>126673.94</c:v>
                </c:pt>
                <c:pt idx="105">
                  <c:v>126937.94</c:v>
                </c:pt>
                <c:pt idx="106">
                  <c:v>131031.42</c:v>
                </c:pt>
                <c:pt idx="107">
                  <c:v>109763.99</c:v>
                </c:pt>
                <c:pt idx="108">
                  <c:v>107160.54</c:v>
                </c:pt>
                <c:pt idx="109">
                  <c:v>126696.19</c:v>
                </c:pt>
                <c:pt idx="110">
                  <c:v>127973.59</c:v>
                </c:pt>
                <c:pt idx="111">
                  <c:v>128598.5</c:v>
                </c:pt>
                <c:pt idx="112">
                  <c:v>126483.81</c:v>
                </c:pt>
                <c:pt idx="113">
                  <c:v>126230.79</c:v>
                </c:pt>
                <c:pt idx="114">
                  <c:v>111803.63</c:v>
                </c:pt>
                <c:pt idx="115">
                  <c:v>108217.82</c:v>
                </c:pt>
                <c:pt idx="116">
                  <c:v>127855.22</c:v>
                </c:pt>
                <c:pt idx="117">
                  <c:v>132642.14000000001</c:v>
                </c:pt>
                <c:pt idx="118">
                  <c:v>132814.62</c:v>
                </c:pt>
                <c:pt idx="119">
                  <c:v>132669.57999999999</c:v>
                </c:pt>
                <c:pt idx="120">
                  <c:v>126304.45</c:v>
                </c:pt>
                <c:pt idx="121">
                  <c:v>108487.98</c:v>
                </c:pt>
                <c:pt idx="122">
                  <c:v>109233.34</c:v>
                </c:pt>
                <c:pt idx="123">
                  <c:v>122375.47</c:v>
                </c:pt>
                <c:pt idx="124">
                  <c:v>123734.87</c:v>
                </c:pt>
                <c:pt idx="125">
                  <c:v>129121.86</c:v>
                </c:pt>
                <c:pt idx="126">
                  <c:v>131237.19</c:v>
                </c:pt>
                <c:pt idx="127">
                  <c:v>131138.73000000001</c:v>
                </c:pt>
                <c:pt idx="128">
                  <c:v>108377.05</c:v>
                </c:pt>
                <c:pt idx="129">
                  <c:v>103811.28</c:v>
                </c:pt>
                <c:pt idx="130">
                  <c:v>123740.25</c:v>
                </c:pt>
                <c:pt idx="131">
                  <c:v>129312.58</c:v>
                </c:pt>
                <c:pt idx="132">
                  <c:v>136903.26999999999</c:v>
                </c:pt>
                <c:pt idx="133">
                  <c:v>135217.65</c:v>
                </c:pt>
                <c:pt idx="134">
                  <c:v>135172.41</c:v>
                </c:pt>
                <c:pt idx="135">
                  <c:v>117136.63</c:v>
                </c:pt>
                <c:pt idx="136">
                  <c:v>111897.09</c:v>
                </c:pt>
                <c:pt idx="137">
                  <c:v>127524.8</c:v>
                </c:pt>
                <c:pt idx="138">
                  <c:v>133235.48000000001</c:v>
                </c:pt>
                <c:pt idx="139">
                  <c:v>127522.71</c:v>
                </c:pt>
                <c:pt idx="140">
                  <c:v>135361.20000000001</c:v>
                </c:pt>
                <c:pt idx="141">
                  <c:v>133422.46</c:v>
                </c:pt>
                <c:pt idx="142">
                  <c:v>119331.85</c:v>
                </c:pt>
                <c:pt idx="143">
                  <c:v>118783.09</c:v>
                </c:pt>
                <c:pt idx="144">
                  <c:v>136690.92000000001</c:v>
                </c:pt>
                <c:pt idx="145">
                  <c:v>140887</c:v>
                </c:pt>
                <c:pt idx="146">
                  <c:v>133103.37</c:v>
                </c:pt>
                <c:pt idx="147">
                  <c:v>127900.24</c:v>
                </c:pt>
                <c:pt idx="148">
                  <c:v>132338.94</c:v>
                </c:pt>
                <c:pt idx="149">
                  <c:v>114669.79</c:v>
                </c:pt>
                <c:pt idx="150">
                  <c:v>113261.26</c:v>
                </c:pt>
                <c:pt idx="151">
                  <c:v>140920</c:v>
                </c:pt>
                <c:pt idx="152">
                  <c:v>148534.51</c:v>
                </c:pt>
                <c:pt idx="153">
                  <c:v>146902.95000000001</c:v>
                </c:pt>
                <c:pt idx="154">
                  <c:v>147155.26999999999</c:v>
                </c:pt>
                <c:pt idx="155">
                  <c:v>142625.04</c:v>
                </c:pt>
                <c:pt idx="156">
                  <c:v>120128.3</c:v>
                </c:pt>
                <c:pt idx="157">
                  <c:v>109609.69</c:v>
                </c:pt>
                <c:pt idx="158">
                  <c:v>110715.82</c:v>
                </c:pt>
                <c:pt idx="159">
                  <c:v>132854.14000000001</c:v>
                </c:pt>
                <c:pt idx="160">
                  <c:v>144125.53</c:v>
                </c:pt>
                <c:pt idx="161">
                  <c:v>143465.45000000001</c:v>
                </c:pt>
                <c:pt idx="162">
                  <c:v>145005.62</c:v>
                </c:pt>
                <c:pt idx="163">
                  <c:v>123754.55</c:v>
                </c:pt>
                <c:pt idx="164">
                  <c:v>119125.62</c:v>
                </c:pt>
                <c:pt idx="165">
                  <c:v>136054.15</c:v>
                </c:pt>
                <c:pt idx="166">
                  <c:v>139073.79</c:v>
                </c:pt>
                <c:pt idx="167">
                  <c:v>134290.46</c:v>
                </c:pt>
                <c:pt idx="168">
                  <c:v>137073.78</c:v>
                </c:pt>
                <c:pt idx="169">
                  <c:v>139781.25</c:v>
                </c:pt>
                <c:pt idx="170">
                  <c:v>129576.36</c:v>
                </c:pt>
                <c:pt idx="171">
                  <c:v>124910.57</c:v>
                </c:pt>
                <c:pt idx="172">
                  <c:v>140431.35999999999</c:v>
                </c:pt>
                <c:pt idx="173">
                  <c:v>133171.4</c:v>
                </c:pt>
                <c:pt idx="174">
                  <c:v>135407.57</c:v>
                </c:pt>
                <c:pt idx="175">
                  <c:v>137379.23000000001</c:v>
                </c:pt>
                <c:pt idx="176">
                  <c:v>135562.07999999999</c:v>
                </c:pt>
                <c:pt idx="177">
                  <c:v>124587.43</c:v>
                </c:pt>
                <c:pt idx="178">
                  <c:v>119277.48</c:v>
                </c:pt>
                <c:pt idx="179">
                  <c:v>139468.16</c:v>
                </c:pt>
                <c:pt idx="180">
                  <c:v>143170.06</c:v>
                </c:pt>
                <c:pt idx="181">
                  <c:v>138931</c:v>
                </c:pt>
                <c:pt idx="182">
                  <c:v>138972.43</c:v>
                </c:pt>
                <c:pt idx="183">
                  <c:v>145713.81</c:v>
                </c:pt>
                <c:pt idx="184">
                  <c:v>130073.27</c:v>
                </c:pt>
                <c:pt idx="185">
                  <c:v>117312.93</c:v>
                </c:pt>
                <c:pt idx="186">
                  <c:v>143176.34</c:v>
                </c:pt>
                <c:pt idx="187">
                  <c:v>143984.39000000001</c:v>
                </c:pt>
                <c:pt idx="188">
                  <c:v>141696.29999999999</c:v>
                </c:pt>
                <c:pt idx="189">
                  <c:v>141994.38</c:v>
                </c:pt>
                <c:pt idx="190">
                  <c:v>136884.1</c:v>
                </c:pt>
                <c:pt idx="191">
                  <c:v>123971.71</c:v>
                </c:pt>
                <c:pt idx="192">
                  <c:v>124790.7</c:v>
                </c:pt>
                <c:pt idx="193">
                  <c:v>138680.34</c:v>
                </c:pt>
                <c:pt idx="194">
                  <c:v>150671.10999999999</c:v>
                </c:pt>
                <c:pt idx="195">
                  <c:v>151270.54</c:v>
                </c:pt>
                <c:pt idx="196">
                  <c:v>144797.98000000001</c:v>
                </c:pt>
                <c:pt idx="197">
                  <c:v>142965.48000000001</c:v>
                </c:pt>
                <c:pt idx="198">
                  <c:v>130187.45</c:v>
                </c:pt>
                <c:pt idx="199">
                  <c:v>131141.35999999999</c:v>
                </c:pt>
                <c:pt idx="200">
                  <c:v>146154.37</c:v>
                </c:pt>
                <c:pt idx="201">
                  <c:v>138931.81</c:v>
                </c:pt>
                <c:pt idx="202">
                  <c:v>138418.84</c:v>
                </c:pt>
                <c:pt idx="203">
                  <c:v>142316.29999999999</c:v>
                </c:pt>
                <c:pt idx="204">
                  <c:v>136837.16</c:v>
                </c:pt>
                <c:pt idx="205">
                  <c:v>121021.43</c:v>
                </c:pt>
                <c:pt idx="206">
                  <c:v>120396.74</c:v>
                </c:pt>
                <c:pt idx="207">
                  <c:v>142470.43</c:v>
                </c:pt>
                <c:pt idx="208">
                  <c:v>144008.37</c:v>
                </c:pt>
                <c:pt idx="209">
                  <c:v>142637.76000000001</c:v>
                </c:pt>
                <c:pt idx="210">
                  <c:v>143544.10999999999</c:v>
                </c:pt>
                <c:pt idx="211">
                  <c:v>139584.95999999999</c:v>
                </c:pt>
                <c:pt idx="212">
                  <c:v>125032.57</c:v>
                </c:pt>
                <c:pt idx="213">
                  <c:v>117638.07</c:v>
                </c:pt>
                <c:pt idx="214">
                  <c:v>141451.73000000001</c:v>
                </c:pt>
                <c:pt idx="215">
                  <c:v>147550.19</c:v>
                </c:pt>
                <c:pt idx="216">
                  <c:v>142325.99</c:v>
                </c:pt>
                <c:pt idx="217">
                  <c:v>143642.35999999999</c:v>
                </c:pt>
                <c:pt idx="218">
                  <c:v>143060.32999999999</c:v>
                </c:pt>
                <c:pt idx="219">
                  <c:v>125830.54</c:v>
                </c:pt>
                <c:pt idx="220">
                  <c:v>120008.46</c:v>
                </c:pt>
                <c:pt idx="221">
                  <c:v>130978.1</c:v>
                </c:pt>
                <c:pt idx="222">
                  <c:v>135616.13</c:v>
                </c:pt>
                <c:pt idx="223">
                  <c:v>138900.5</c:v>
                </c:pt>
                <c:pt idx="224">
                  <c:v>140905.85</c:v>
                </c:pt>
                <c:pt idx="225">
                  <c:v>137838.93</c:v>
                </c:pt>
                <c:pt idx="226">
                  <c:v>122088.76</c:v>
                </c:pt>
                <c:pt idx="227">
                  <c:v>116648.77</c:v>
                </c:pt>
                <c:pt idx="228">
                  <c:v>137008.71</c:v>
                </c:pt>
                <c:pt idx="229">
                  <c:v>148093.96</c:v>
                </c:pt>
                <c:pt idx="230">
                  <c:v>144024.66</c:v>
                </c:pt>
                <c:pt idx="231">
                  <c:v>131575.79</c:v>
                </c:pt>
                <c:pt idx="232">
                  <c:v>126570.47</c:v>
                </c:pt>
                <c:pt idx="233">
                  <c:v>112275.15</c:v>
                </c:pt>
                <c:pt idx="234">
                  <c:v>111793.02</c:v>
                </c:pt>
                <c:pt idx="235">
                  <c:v>128868.26</c:v>
                </c:pt>
                <c:pt idx="236">
                  <c:v>135051.54999999999</c:v>
                </c:pt>
                <c:pt idx="237">
                  <c:v>135914.68</c:v>
                </c:pt>
                <c:pt idx="238">
                  <c:v>141159.76999999999</c:v>
                </c:pt>
                <c:pt idx="239">
                  <c:v>134755.51</c:v>
                </c:pt>
                <c:pt idx="240">
                  <c:v>124448.5</c:v>
                </c:pt>
                <c:pt idx="241">
                  <c:v>116744.22</c:v>
                </c:pt>
                <c:pt idx="242">
                  <c:v>137724.9</c:v>
                </c:pt>
                <c:pt idx="243">
                  <c:v>134116.76999999999</c:v>
                </c:pt>
                <c:pt idx="244">
                  <c:v>132794.72</c:v>
                </c:pt>
                <c:pt idx="245">
                  <c:v>132096.34</c:v>
                </c:pt>
                <c:pt idx="246">
                  <c:v>131384.88</c:v>
                </c:pt>
                <c:pt idx="247">
                  <c:v>115799.32</c:v>
                </c:pt>
                <c:pt idx="248">
                  <c:v>109641.38</c:v>
                </c:pt>
                <c:pt idx="249">
                  <c:v>131619.37</c:v>
                </c:pt>
                <c:pt idx="250">
                  <c:v>136340.70000000001</c:v>
                </c:pt>
                <c:pt idx="251">
                  <c:v>132977.45000000001</c:v>
                </c:pt>
                <c:pt idx="252">
                  <c:v>133541.98000000001</c:v>
                </c:pt>
                <c:pt idx="253">
                  <c:v>123968.9</c:v>
                </c:pt>
                <c:pt idx="254">
                  <c:v>108790.01</c:v>
                </c:pt>
                <c:pt idx="255">
                  <c:v>99161.77</c:v>
                </c:pt>
                <c:pt idx="256">
                  <c:v>116574.17</c:v>
                </c:pt>
                <c:pt idx="257">
                  <c:v>123750.5</c:v>
                </c:pt>
                <c:pt idx="258">
                  <c:v>131795.49</c:v>
                </c:pt>
                <c:pt idx="259">
                  <c:v>131050.68</c:v>
                </c:pt>
                <c:pt idx="260">
                  <c:v>130764.59</c:v>
                </c:pt>
                <c:pt idx="261">
                  <c:v>112377.19</c:v>
                </c:pt>
                <c:pt idx="262">
                  <c:v>103708.93</c:v>
                </c:pt>
                <c:pt idx="263">
                  <c:v>120096.71</c:v>
                </c:pt>
                <c:pt idx="264">
                  <c:v>127755.1</c:v>
                </c:pt>
                <c:pt idx="265">
                  <c:v>131866.73000000001</c:v>
                </c:pt>
                <c:pt idx="266">
                  <c:v>130937.63</c:v>
                </c:pt>
                <c:pt idx="267">
                  <c:v>124278.93</c:v>
                </c:pt>
                <c:pt idx="268">
                  <c:v>111064.49</c:v>
                </c:pt>
                <c:pt idx="269">
                  <c:v>106431.82</c:v>
                </c:pt>
                <c:pt idx="270">
                  <c:v>121796.72</c:v>
                </c:pt>
                <c:pt idx="271">
                  <c:v>126691.8</c:v>
                </c:pt>
                <c:pt idx="272">
                  <c:v>129641.25</c:v>
                </c:pt>
                <c:pt idx="273">
                  <c:v>124356.42</c:v>
                </c:pt>
                <c:pt idx="274">
                  <c:v>107544.15</c:v>
                </c:pt>
                <c:pt idx="275">
                  <c:v>100598.55</c:v>
                </c:pt>
                <c:pt idx="276">
                  <c:v>103828.88</c:v>
                </c:pt>
                <c:pt idx="277">
                  <c:v>125194.87</c:v>
                </c:pt>
                <c:pt idx="278">
                  <c:v>127225.25</c:v>
                </c:pt>
                <c:pt idx="279">
                  <c:v>117282.77</c:v>
                </c:pt>
                <c:pt idx="280">
                  <c:v>122121.33</c:v>
                </c:pt>
                <c:pt idx="281">
                  <c:v>126989.91</c:v>
                </c:pt>
                <c:pt idx="282">
                  <c:v>112604.83</c:v>
                </c:pt>
                <c:pt idx="283">
                  <c:v>105376.34</c:v>
                </c:pt>
                <c:pt idx="284">
                  <c:v>120916.22</c:v>
                </c:pt>
                <c:pt idx="285">
                  <c:v>122830.38</c:v>
                </c:pt>
                <c:pt idx="286">
                  <c:v>126919.2</c:v>
                </c:pt>
                <c:pt idx="287">
                  <c:v>130260.37</c:v>
                </c:pt>
                <c:pt idx="288">
                  <c:v>123985.97</c:v>
                </c:pt>
                <c:pt idx="289">
                  <c:v>104916.35</c:v>
                </c:pt>
                <c:pt idx="290">
                  <c:v>100812.04</c:v>
                </c:pt>
                <c:pt idx="291">
                  <c:v>120795</c:v>
                </c:pt>
                <c:pt idx="292">
                  <c:v>126655.49</c:v>
                </c:pt>
                <c:pt idx="293">
                  <c:v>122368.89</c:v>
                </c:pt>
                <c:pt idx="294">
                  <c:v>121471.64</c:v>
                </c:pt>
                <c:pt idx="295">
                  <c:v>120420.7</c:v>
                </c:pt>
                <c:pt idx="296">
                  <c:v>106813.03</c:v>
                </c:pt>
                <c:pt idx="297">
                  <c:v>102279.75</c:v>
                </c:pt>
                <c:pt idx="298">
                  <c:v>115297.34</c:v>
                </c:pt>
                <c:pt idx="299">
                  <c:v>116619.57</c:v>
                </c:pt>
                <c:pt idx="300">
                  <c:v>122887.41</c:v>
                </c:pt>
                <c:pt idx="301">
                  <c:v>124222.94</c:v>
                </c:pt>
                <c:pt idx="302">
                  <c:v>121256.97</c:v>
                </c:pt>
                <c:pt idx="303">
                  <c:v>106353.44</c:v>
                </c:pt>
                <c:pt idx="304">
                  <c:v>103629.65</c:v>
                </c:pt>
                <c:pt idx="305">
                  <c:v>113791.75</c:v>
                </c:pt>
                <c:pt idx="306">
                  <c:v>101793.04</c:v>
                </c:pt>
                <c:pt idx="307">
                  <c:v>120177.95</c:v>
                </c:pt>
                <c:pt idx="308">
                  <c:v>125985.47</c:v>
                </c:pt>
                <c:pt idx="309">
                  <c:v>120505.59</c:v>
                </c:pt>
                <c:pt idx="310">
                  <c:v>104269.79</c:v>
                </c:pt>
                <c:pt idx="311">
                  <c:v>103793.09</c:v>
                </c:pt>
                <c:pt idx="312">
                  <c:v>127234.72</c:v>
                </c:pt>
                <c:pt idx="313">
                  <c:v>121617.28</c:v>
                </c:pt>
                <c:pt idx="314">
                  <c:v>121566.65</c:v>
                </c:pt>
                <c:pt idx="315">
                  <c:v>123775.16</c:v>
                </c:pt>
                <c:pt idx="316">
                  <c:v>117078.59</c:v>
                </c:pt>
                <c:pt idx="317">
                  <c:v>103646.64</c:v>
                </c:pt>
                <c:pt idx="318">
                  <c:v>99761.81</c:v>
                </c:pt>
                <c:pt idx="319">
                  <c:v>124557.23</c:v>
                </c:pt>
                <c:pt idx="320">
                  <c:v>131442.20000000001</c:v>
                </c:pt>
                <c:pt idx="321">
                  <c:v>132353.76</c:v>
                </c:pt>
                <c:pt idx="322">
                  <c:v>138118.71</c:v>
                </c:pt>
                <c:pt idx="323">
                  <c:v>123412.69</c:v>
                </c:pt>
                <c:pt idx="324">
                  <c:v>102647.91</c:v>
                </c:pt>
                <c:pt idx="325">
                  <c:v>98621.62</c:v>
                </c:pt>
                <c:pt idx="326">
                  <c:v>114406.83</c:v>
                </c:pt>
                <c:pt idx="327">
                  <c:v>118894.31</c:v>
                </c:pt>
                <c:pt idx="328">
                  <c:v>124728.88</c:v>
                </c:pt>
                <c:pt idx="329">
                  <c:v>112907.15</c:v>
                </c:pt>
                <c:pt idx="330">
                  <c:v>117492.82</c:v>
                </c:pt>
                <c:pt idx="331">
                  <c:v>105011.2</c:v>
                </c:pt>
                <c:pt idx="332">
                  <c:v>102162.53</c:v>
                </c:pt>
                <c:pt idx="333">
                  <c:v>122452.42</c:v>
                </c:pt>
                <c:pt idx="334">
                  <c:v>117115.62</c:v>
                </c:pt>
                <c:pt idx="335">
                  <c:v>115230.13</c:v>
                </c:pt>
                <c:pt idx="336">
                  <c:v>121699.43</c:v>
                </c:pt>
                <c:pt idx="337">
                  <c:v>129148.52</c:v>
                </c:pt>
                <c:pt idx="338">
                  <c:v>115606.01</c:v>
                </c:pt>
                <c:pt idx="339">
                  <c:v>112025.29</c:v>
                </c:pt>
                <c:pt idx="340">
                  <c:v>129059.65</c:v>
                </c:pt>
                <c:pt idx="341">
                  <c:v>136800.91</c:v>
                </c:pt>
                <c:pt idx="342">
                  <c:v>125965.02</c:v>
                </c:pt>
                <c:pt idx="343">
                  <c:v>125807.5</c:v>
                </c:pt>
                <c:pt idx="344">
                  <c:v>116597.81</c:v>
                </c:pt>
                <c:pt idx="345">
                  <c:v>106139.41</c:v>
                </c:pt>
                <c:pt idx="346">
                  <c:v>105218.52</c:v>
                </c:pt>
                <c:pt idx="347">
                  <c:v>125784.96000000001</c:v>
                </c:pt>
                <c:pt idx="348">
                  <c:v>129077.41</c:v>
                </c:pt>
                <c:pt idx="349">
                  <c:v>135930.07999999999</c:v>
                </c:pt>
                <c:pt idx="350">
                  <c:v>152366.29999999999</c:v>
                </c:pt>
                <c:pt idx="351">
                  <c:v>158052.89000000001</c:v>
                </c:pt>
                <c:pt idx="352">
                  <c:v>154924.89000000001</c:v>
                </c:pt>
                <c:pt idx="353">
                  <c:v>133421.03</c:v>
                </c:pt>
                <c:pt idx="354">
                  <c:v>113802.21</c:v>
                </c:pt>
                <c:pt idx="355">
                  <c:v>119477.52</c:v>
                </c:pt>
                <c:pt idx="356">
                  <c:v>126553.12</c:v>
                </c:pt>
                <c:pt idx="357">
                  <c:v>134583.25</c:v>
                </c:pt>
                <c:pt idx="358">
                  <c:v>119950.37</c:v>
                </c:pt>
                <c:pt idx="359">
                  <c:v>95093.3</c:v>
                </c:pt>
                <c:pt idx="360">
                  <c:v>96394.94</c:v>
                </c:pt>
                <c:pt idx="361">
                  <c:v>100048.44</c:v>
                </c:pt>
                <c:pt idx="362">
                  <c:v>111647.54</c:v>
                </c:pt>
                <c:pt idx="363">
                  <c:v>128552.14</c:v>
                </c:pt>
                <c:pt idx="364">
                  <c:v>146473.84</c:v>
                </c:pt>
                <c:pt idx="365">
                  <c:v>116040.93</c:v>
                </c:pt>
                <c:pt idx="366">
                  <c:v>99622.64</c:v>
                </c:pt>
                <c:pt idx="367">
                  <c:v>97656.45</c:v>
                </c:pt>
                <c:pt idx="368">
                  <c:v>110932.51</c:v>
                </c:pt>
                <c:pt idx="369">
                  <c:v>117873.58</c:v>
                </c:pt>
                <c:pt idx="370">
                  <c:v>115064.27</c:v>
                </c:pt>
                <c:pt idx="371">
                  <c:v>112392.7</c:v>
                </c:pt>
                <c:pt idx="372">
                  <c:v>111879.54</c:v>
                </c:pt>
                <c:pt idx="373">
                  <c:v>105482.7</c:v>
                </c:pt>
                <c:pt idx="374">
                  <c:v>113049.15</c:v>
                </c:pt>
                <c:pt idx="375">
                  <c:v>141133.09</c:v>
                </c:pt>
                <c:pt idx="376">
                  <c:v>135006.10999999999</c:v>
                </c:pt>
                <c:pt idx="377">
                  <c:v>160011.07999999999</c:v>
                </c:pt>
                <c:pt idx="378">
                  <c:v>120396.34</c:v>
                </c:pt>
                <c:pt idx="379">
                  <c:v>113244.79</c:v>
                </c:pt>
                <c:pt idx="380">
                  <c:v>103046.17</c:v>
                </c:pt>
                <c:pt idx="381">
                  <c:v>114097.07</c:v>
                </c:pt>
                <c:pt idx="382">
                  <c:v>147817.59</c:v>
                </c:pt>
                <c:pt idx="383">
                  <c:v>148612.37</c:v>
                </c:pt>
                <c:pt idx="384">
                  <c:v>142471.51</c:v>
                </c:pt>
                <c:pt idx="385">
                  <c:v>139450.62</c:v>
                </c:pt>
                <c:pt idx="386">
                  <c:v>129135.19</c:v>
                </c:pt>
                <c:pt idx="387">
                  <c:v>108097.85</c:v>
                </c:pt>
                <c:pt idx="388">
                  <c:v>103396.3</c:v>
                </c:pt>
                <c:pt idx="389">
                  <c:v>112649.60000000001</c:v>
                </c:pt>
                <c:pt idx="390">
                  <c:v>110152.82</c:v>
                </c:pt>
                <c:pt idx="391">
                  <c:v>133718.04</c:v>
                </c:pt>
                <c:pt idx="392">
                  <c:v>134169.82999999999</c:v>
                </c:pt>
                <c:pt idx="393">
                  <c:v>123615.21</c:v>
                </c:pt>
                <c:pt idx="394">
                  <c:v>107579.35</c:v>
                </c:pt>
                <c:pt idx="395">
                  <c:v>101279.65</c:v>
                </c:pt>
                <c:pt idx="396">
                  <c:v>121942.9</c:v>
                </c:pt>
                <c:pt idx="397">
                  <c:v>133989.16</c:v>
                </c:pt>
                <c:pt idx="398">
                  <c:v>122594.48</c:v>
                </c:pt>
                <c:pt idx="399">
                  <c:v>119919.61</c:v>
                </c:pt>
                <c:pt idx="400">
                  <c:v>126330.55</c:v>
                </c:pt>
                <c:pt idx="401">
                  <c:v>123737.01</c:v>
                </c:pt>
                <c:pt idx="402">
                  <c:v>124436.81</c:v>
                </c:pt>
                <c:pt idx="403">
                  <c:v>129327.23</c:v>
                </c:pt>
                <c:pt idx="404">
                  <c:v>131271.26999999999</c:v>
                </c:pt>
                <c:pt idx="405">
                  <c:v>132265.01</c:v>
                </c:pt>
                <c:pt idx="406">
                  <c:v>131003.79</c:v>
                </c:pt>
                <c:pt idx="407">
                  <c:v>133845.51999999999</c:v>
                </c:pt>
                <c:pt idx="408">
                  <c:v>120840</c:v>
                </c:pt>
                <c:pt idx="409">
                  <c:v>104364.74</c:v>
                </c:pt>
                <c:pt idx="410">
                  <c:v>120863.33</c:v>
                </c:pt>
                <c:pt idx="411">
                  <c:v>117062.04</c:v>
                </c:pt>
                <c:pt idx="412">
                  <c:v>119481.79</c:v>
                </c:pt>
                <c:pt idx="413">
                  <c:v>125964.19</c:v>
                </c:pt>
                <c:pt idx="414">
                  <c:v>122991.66</c:v>
                </c:pt>
                <c:pt idx="415">
                  <c:v>105911.71</c:v>
                </c:pt>
                <c:pt idx="416">
                  <c:v>107884.36</c:v>
                </c:pt>
                <c:pt idx="417">
                  <c:v>130527.33</c:v>
                </c:pt>
                <c:pt idx="418">
                  <c:v>156924.82999999999</c:v>
                </c:pt>
                <c:pt idx="419">
                  <c:v>152419.42000000001</c:v>
                </c:pt>
                <c:pt idx="420">
                  <c:v>138064.85999999999</c:v>
                </c:pt>
                <c:pt idx="421">
                  <c:v>122575.94</c:v>
                </c:pt>
                <c:pt idx="422">
                  <c:v>110545.84</c:v>
                </c:pt>
                <c:pt idx="423">
                  <c:v>105781.99</c:v>
                </c:pt>
                <c:pt idx="424">
                  <c:v>125400.08</c:v>
                </c:pt>
                <c:pt idx="425">
                  <c:v>142242.6</c:v>
                </c:pt>
                <c:pt idx="426">
                  <c:v>145182.98000000001</c:v>
                </c:pt>
                <c:pt idx="427">
                  <c:v>136226.12</c:v>
                </c:pt>
                <c:pt idx="428">
                  <c:v>149376.57</c:v>
                </c:pt>
                <c:pt idx="429">
                  <c:v>124692.32</c:v>
                </c:pt>
                <c:pt idx="430">
                  <c:v>117707.95</c:v>
                </c:pt>
                <c:pt idx="431">
                  <c:v>131465.82999999999</c:v>
                </c:pt>
                <c:pt idx="432">
                  <c:v>160285.01999999999</c:v>
                </c:pt>
                <c:pt idx="433">
                  <c:v>152599.13</c:v>
                </c:pt>
                <c:pt idx="434">
                  <c:v>135635.71</c:v>
                </c:pt>
                <c:pt idx="435">
                  <c:v>141414.35</c:v>
                </c:pt>
                <c:pt idx="436">
                  <c:v>119690.76</c:v>
                </c:pt>
                <c:pt idx="437">
                  <c:v>111329.62</c:v>
                </c:pt>
                <c:pt idx="438">
                  <c:v>105388.57</c:v>
                </c:pt>
                <c:pt idx="439">
                  <c:v>123073.98</c:v>
                </c:pt>
                <c:pt idx="440">
                  <c:v>135047.63</c:v>
                </c:pt>
                <c:pt idx="441">
                  <c:v>143184.81</c:v>
                </c:pt>
                <c:pt idx="442">
                  <c:v>118189.72</c:v>
                </c:pt>
                <c:pt idx="443">
                  <c:v>105484.1</c:v>
                </c:pt>
                <c:pt idx="444">
                  <c:v>100394.06</c:v>
                </c:pt>
                <c:pt idx="445">
                  <c:v>117796.72</c:v>
                </c:pt>
                <c:pt idx="446">
                  <c:v>124081.46</c:v>
                </c:pt>
                <c:pt idx="447">
                  <c:v>126074.9</c:v>
                </c:pt>
                <c:pt idx="448">
                  <c:v>125072.73</c:v>
                </c:pt>
                <c:pt idx="449">
                  <c:v>101740.89</c:v>
                </c:pt>
                <c:pt idx="450">
                  <c:v>102726.75</c:v>
                </c:pt>
                <c:pt idx="451">
                  <c:v>98324.65</c:v>
                </c:pt>
                <c:pt idx="452">
                  <c:v>102746.6</c:v>
                </c:pt>
                <c:pt idx="453">
                  <c:v>118281.13</c:v>
                </c:pt>
                <c:pt idx="454">
                  <c:v>122625.21</c:v>
                </c:pt>
                <c:pt idx="455">
                  <c:v>122964.72</c:v>
                </c:pt>
                <c:pt idx="456">
                  <c:v>116321.60000000001</c:v>
                </c:pt>
                <c:pt idx="457">
                  <c:v>102832.72</c:v>
                </c:pt>
                <c:pt idx="458">
                  <c:v>102084</c:v>
                </c:pt>
                <c:pt idx="459">
                  <c:v>120445.74</c:v>
                </c:pt>
                <c:pt idx="460">
                  <c:v>120371.24</c:v>
                </c:pt>
                <c:pt idx="461">
                  <c:v>125657.13</c:v>
                </c:pt>
                <c:pt idx="462">
                  <c:v>125663.33</c:v>
                </c:pt>
                <c:pt idx="463">
                  <c:v>124266.89</c:v>
                </c:pt>
                <c:pt idx="464">
                  <c:v>109044.9</c:v>
                </c:pt>
                <c:pt idx="465">
                  <c:v>99845.35</c:v>
                </c:pt>
                <c:pt idx="466">
                  <c:v>118614.01</c:v>
                </c:pt>
                <c:pt idx="467">
                  <c:v>123808.76</c:v>
                </c:pt>
                <c:pt idx="468">
                  <c:v>124686.63</c:v>
                </c:pt>
                <c:pt idx="469">
                  <c:v>126519.07</c:v>
                </c:pt>
                <c:pt idx="470">
                  <c:v>124721.49</c:v>
                </c:pt>
                <c:pt idx="471">
                  <c:v>108525.97</c:v>
                </c:pt>
                <c:pt idx="472">
                  <c:v>100526.31</c:v>
                </c:pt>
                <c:pt idx="473">
                  <c:v>123441.82</c:v>
                </c:pt>
                <c:pt idx="474">
                  <c:v>126846.45</c:v>
                </c:pt>
                <c:pt idx="475">
                  <c:v>125204.79</c:v>
                </c:pt>
                <c:pt idx="476">
                  <c:v>125514.14</c:v>
                </c:pt>
                <c:pt idx="477">
                  <c:v>120124.31</c:v>
                </c:pt>
                <c:pt idx="478">
                  <c:v>108773.75</c:v>
                </c:pt>
                <c:pt idx="479">
                  <c:v>105642.28</c:v>
                </c:pt>
                <c:pt idx="480">
                  <c:v>104072.44</c:v>
                </c:pt>
                <c:pt idx="481">
                  <c:v>117437.67</c:v>
                </c:pt>
                <c:pt idx="482">
                  <c:v>118531.5</c:v>
                </c:pt>
                <c:pt idx="483">
                  <c:v>126847.02</c:v>
                </c:pt>
                <c:pt idx="484">
                  <c:v>122054.13</c:v>
                </c:pt>
                <c:pt idx="485">
                  <c:v>103505.2</c:v>
                </c:pt>
                <c:pt idx="486">
                  <c:v>98873.54</c:v>
                </c:pt>
                <c:pt idx="487">
                  <c:v>116969.63</c:v>
                </c:pt>
                <c:pt idx="488">
                  <c:v>119014.45</c:v>
                </c:pt>
                <c:pt idx="489">
                  <c:v>124525.19</c:v>
                </c:pt>
                <c:pt idx="490">
                  <c:v>118192.06</c:v>
                </c:pt>
                <c:pt idx="491">
                  <c:v>120421.32</c:v>
                </c:pt>
                <c:pt idx="492">
                  <c:v>106052.64</c:v>
                </c:pt>
                <c:pt idx="493">
                  <c:v>103487.28</c:v>
                </c:pt>
                <c:pt idx="494">
                  <c:v>119781.14</c:v>
                </c:pt>
                <c:pt idx="495">
                  <c:v>119611.88</c:v>
                </c:pt>
                <c:pt idx="496">
                  <c:v>123616.28</c:v>
                </c:pt>
                <c:pt idx="497">
                  <c:v>120693.53</c:v>
                </c:pt>
                <c:pt idx="498">
                  <c:v>118800.07</c:v>
                </c:pt>
                <c:pt idx="499">
                  <c:v>101946</c:v>
                </c:pt>
                <c:pt idx="500">
                  <c:v>99697.62</c:v>
                </c:pt>
                <c:pt idx="501">
                  <c:v>121182.7</c:v>
                </c:pt>
                <c:pt idx="502">
                  <c:v>124209.41</c:v>
                </c:pt>
                <c:pt idx="503">
                  <c:v>124352.22</c:v>
                </c:pt>
                <c:pt idx="504">
                  <c:v>124392.29</c:v>
                </c:pt>
                <c:pt idx="505">
                  <c:v>127705.84</c:v>
                </c:pt>
                <c:pt idx="506">
                  <c:v>112336.78</c:v>
                </c:pt>
                <c:pt idx="507">
                  <c:v>101618.98</c:v>
                </c:pt>
                <c:pt idx="508">
                  <c:v>121424.42</c:v>
                </c:pt>
                <c:pt idx="509">
                  <c:v>131916.41</c:v>
                </c:pt>
                <c:pt idx="510">
                  <c:v>132170.04999999999</c:v>
                </c:pt>
                <c:pt idx="511">
                  <c:v>137080.88</c:v>
                </c:pt>
                <c:pt idx="512">
                  <c:v>134317.62</c:v>
                </c:pt>
                <c:pt idx="513">
                  <c:v>119938.8</c:v>
                </c:pt>
                <c:pt idx="514">
                  <c:v>118751.97</c:v>
                </c:pt>
                <c:pt idx="515">
                  <c:v>134983.96</c:v>
                </c:pt>
                <c:pt idx="516">
                  <c:v>140402.15</c:v>
                </c:pt>
                <c:pt idx="517">
                  <c:v>141195.03</c:v>
                </c:pt>
                <c:pt idx="518">
                  <c:v>141292.56</c:v>
                </c:pt>
                <c:pt idx="519">
                  <c:v>137717.26</c:v>
                </c:pt>
                <c:pt idx="520">
                  <c:v>122764.33</c:v>
                </c:pt>
                <c:pt idx="521">
                  <c:v>116052.81</c:v>
                </c:pt>
                <c:pt idx="522">
                  <c:v>134829.76000000001</c:v>
                </c:pt>
                <c:pt idx="523">
                  <c:v>135306.01</c:v>
                </c:pt>
                <c:pt idx="524">
                  <c:v>137305.35999999999</c:v>
                </c:pt>
                <c:pt idx="525">
                  <c:v>132859.31</c:v>
                </c:pt>
                <c:pt idx="526">
                  <c:v>132209.51999999999</c:v>
                </c:pt>
                <c:pt idx="527">
                  <c:v>120753.43</c:v>
                </c:pt>
                <c:pt idx="528">
                  <c:v>122771.53</c:v>
                </c:pt>
                <c:pt idx="529">
                  <c:v>122106.95</c:v>
                </c:pt>
                <c:pt idx="530">
                  <c:v>138466.56</c:v>
                </c:pt>
                <c:pt idx="531">
                  <c:v>140904.59</c:v>
                </c:pt>
                <c:pt idx="532">
                  <c:v>140741.17000000001</c:v>
                </c:pt>
                <c:pt idx="533">
                  <c:v>138023.10999999999</c:v>
                </c:pt>
                <c:pt idx="534">
                  <c:v>123162.19</c:v>
                </c:pt>
                <c:pt idx="535">
                  <c:v>119662.17</c:v>
                </c:pt>
                <c:pt idx="536">
                  <c:v>134435.12</c:v>
                </c:pt>
                <c:pt idx="537">
                  <c:v>137511.32</c:v>
                </c:pt>
                <c:pt idx="538">
                  <c:v>133813.29</c:v>
                </c:pt>
                <c:pt idx="539">
                  <c:v>136740.01</c:v>
                </c:pt>
                <c:pt idx="540">
                  <c:v>144658.38</c:v>
                </c:pt>
                <c:pt idx="541">
                  <c:v>131730.84</c:v>
                </c:pt>
                <c:pt idx="542">
                  <c:v>126455.94</c:v>
                </c:pt>
                <c:pt idx="543">
                  <c:v>148640</c:v>
                </c:pt>
                <c:pt idx="544">
                  <c:v>142146.31</c:v>
                </c:pt>
                <c:pt idx="545">
                  <c:v>136071.97</c:v>
                </c:pt>
                <c:pt idx="546">
                  <c:v>141078.46</c:v>
                </c:pt>
                <c:pt idx="547">
                  <c:v>136676.72</c:v>
                </c:pt>
                <c:pt idx="548">
                  <c:v>118683.57</c:v>
                </c:pt>
                <c:pt idx="549">
                  <c:v>112556.41</c:v>
                </c:pt>
                <c:pt idx="550">
                  <c:v>135712.25</c:v>
                </c:pt>
                <c:pt idx="551">
                  <c:v>142401.79999999999</c:v>
                </c:pt>
                <c:pt idx="552">
                  <c:v>134056.1</c:v>
                </c:pt>
                <c:pt idx="553">
                  <c:v>138768.04999999999</c:v>
                </c:pt>
                <c:pt idx="554">
                  <c:v>136690.04999999999</c:v>
                </c:pt>
                <c:pt idx="555">
                  <c:v>122369.54</c:v>
                </c:pt>
                <c:pt idx="556">
                  <c:v>119218.23</c:v>
                </c:pt>
                <c:pt idx="557">
                  <c:v>128207.13</c:v>
                </c:pt>
                <c:pt idx="558">
                  <c:v>137582.20000000001</c:v>
                </c:pt>
                <c:pt idx="559">
                  <c:v>145728.26</c:v>
                </c:pt>
                <c:pt idx="560">
                  <c:v>144103.71</c:v>
                </c:pt>
                <c:pt idx="561">
                  <c:v>141166.85</c:v>
                </c:pt>
                <c:pt idx="562">
                  <c:v>120659.15</c:v>
                </c:pt>
                <c:pt idx="563">
                  <c:v>113418.13</c:v>
                </c:pt>
                <c:pt idx="564">
                  <c:v>127367.02</c:v>
                </c:pt>
                <c:pt idx="565">
                  <c:v>137028.04999999999</c:v>
                </c:pt>
                <c:pt idx="566">
                  <c:v>136850.14000000001</c:v>
                </c:pt>
                <c:pt idx="567">
                  <c:v>136127.13</c:v>
                </c:pt>
                <c:pt idx="568">
                  <c:v>128777.82</c:v>
                </c:pt>
                <c:pt idx="569">
                  <c:v>119888.58</c:v>
                </c:pt>
                <c:pt idx="570">
                  <c:v>120126.91</c:v>
                </c:pt>
                <c:pt idx="571">
                  <c:v>138134.64000000001</c:v>
                </c:pt>
                <c:pt idx="572">
                  <c:v>146465.69</c:v>
                </c:pt>
                <c:pt idx="573">
                  <c:v>143209.76</c:v>
                </c:pt>
                <c:pt idx="574">
                  <c:v>142341.64000000001</c:v>
                </c:pt>
                <c:pt idx="575">
                  <c:v>139822.93</c:v>
                </c:pt>
                <c:pt idx="576">
                  <c:v>121548.54</c:v>
                </c:pt>
                <c:pt idx="577">
                  <c:v>114481.28</c:v>
                </c:pt>
                <c:pt idx="578">
                  <c:v>137934.85</c:v>
                </c:pt>
                <c:pt idx="579">
                  <c:v>137301.69</c:v>
                </c:pt>
                <c:pt idx="580">
                  <c:v>140922.72</c:v>
                </c:pt>
                <c:pt idx="581">
                  <c:v>142671.51</c:v>
                </c:pt>
                <c:pt idx="582">
                  <c:v>145491.32999999999</c:v>
                </c:pt>
                <c:pt idx="583">
                  <c:v>130907.1</c:v>
                </c:pt>
                <c:pt idx="584">
                  <c:v>120379.29</c:v>
                </c:pt>
                <c:pt idx="585">
                  <c:v>138506.45000000001</c:v>
                </c:pt>
                <c:pt idx="586">
                  <c:v>132819.54</c:v>
                </c:pt>
                <c:pt idx="587">
                  <c:v>130616.67</c:v>
                </c:pt>
                <c:pt idx="588">
                  <c:v>138368.4</c:v>
                </c:pt>
                <c:pt idx="589">
                  <c:v>134885.67000000001</c:v>
                </c:pt>
                <c:pt idx="590">
                  <c:v>120382.81</c:v>
                </c:pt>
                <c:pt idx="591">
                  <c:v>113066.25</c:v>
                </c:pt>
                <c:pt idx="592">
                  <c:v>127906.24000000001</c:v>
                </c:pt>
                <c:pt idx="593">
                  <c:v>124975.11</c:v>
                </c:pt>
                <c:pt idx="594">
                  <c:v>132561.22</c:v>
                </c:pt>
                <c:pt idx="595">
                  <c:v>123434.51</c:v>
                </c:pt>
                <c:pt idx="596">
                  <c:v>132569.74</c:v>
                </c:pt>
                <c:pt idx="597">
                  <c:v>121052.06</c:v>
                </c:pt>
                <c:pt idx="598">
                  <c:v>119118.55</c:v>
                </c:pt>
                <c:pt idx="599">
                  <c:v>139203.5</c:v>
                </c:pt>
                <c:pt idx="600">
                  <c:v>138640.39000000001</c:v>
                </c:pt>
                <c:pt idx="601">
                  <c:v>141122.79999999999</c:v>
                </c:pt>
                <c:pt idx="602">
                  <c:v>139724.03</c:v>
                </c:pt>
                <c:pt idx="603">
                  <c:v>139920.54999999999</c:v>
                </c:pt>
                <c:pt idx="604">
                  <c:v>119573.22</c:v>
                </c:pt>
                <c:pt idx="605">
                  <c:v>114832.43</c:v>
                </c:pt>
                <c:pt idx="606">
                  <c:v>125055.69</c:v>
                </c:pt>
                <c:pt idx="607">
                  <c:v>133748.44</c:v>
                </c:pt>
                <c:pt idx="608">
                  <c:v>128834.07</c:v>
                </c:pt>
                <c:pt idx="609">
                  <c:v>134246.17000000001</c:v>
                </c:pt>
                <c:pt idx="610">
                  <c:v>135273.32999999999</c:v>
                </c:pt>
                <c:pt idx="611">
                  <c:v>118621.96</c:v>
                </c:pt>
                <c:pt idx="612">
                  <c:v>110986.01</c:v>
                </c:pt>
                <c:pt idx="613">
                  <c:v>127275.82</c:v>
                </c:pt>
                <c:pt idx="614">
                  <c:v>129542.37</c:v>
                </c:pt>
                <c:pt idx="615">
                  <c:v>123307.02</c:v>
                </c:pt>
                <c:pt idx="616">
                  <c:v>117722.95</c:v>
                </c:pt>
                <c:pt idx="617">
                  <c:v>125432.61</c:v>
                </c:pt>
                <c:pt idx="618">
                  <c:v>111413</c:v>
                </c:pt>
                <c:pt idx="619">
                  <c:v>109125.22</c:v>
                </c:pt>
                <c:pt idx="620">
                  <c:v>130967.28</c:v>
                </c:pt>
                <c:pt idx="621">
                  <c:v>134720.16</c:v>
                </c:pt>
                <c:pt idx="622">
                  <c:v>130650.88</c:v>
                </c:pt>
                <c:pt idx="623">
                  <c:v>134234.45000000001</c:v>
                </c:pt>
                <c:pt idx="624">
                  <c:v>131734.10999999999</c:v>
                </c:pt>
                <c:pt idx="625">
                  <c:v>106709.54</c:v>
                </c:pt>
                <c:pt idx="626">
                  <c:v>110314.63</c:v>
                </c:pt>
                <c:pt idx="627">
                  <c:v>127391.09</c:v>
                </c:pt>
                <c:pt idx="628">
                  <c:v>122664.31</c:v>
                </c:pt>
                <c:pt idx="629">
                  <c:v>127208.57</c:v>
                </c:pt>
                <c:pt idx="630">
                  <c:v>131357.34</c:v>
                </c:pt>
                <c:pt idx="631">
                  <c:v>127420.43</c:v>
                </c:pt>
                <c:pt idx="632">
                  <c:v>106776.28</c:v>
                </c:pt>
                <c:pt idx="633">
                  <c:v>105931.56</c:v>
                </c:pt>
                <c:pt idx="634">
                  <c:v>124343.19</c:v>
                </c:pt>
                <c:pt idx="635">
                  <c:v>126888.77</c:v>
                </c:pt>
                <c:pt idx="636">
                  <c:v>121143.25</c:v>
                </c:pt>
                <c:pt idx="637">
                  <c:v>122858.49</c:v>
                </c:pt>
                <c:pt idx="638">
                  <c:v>113439.78</c:v>
                </c:pt>
                <c:pt idx="639">
                  <c:v>109181.26</c:v>
                </c:pt>
                <c:pt idx="640">
                  <c:v>97992.93</c:v>
                </c:pt>
                <c:pt idx="641">
                  <c:v>115839.01</c:v>
                </c:pt>
                <c:pt idx="642">
                  <c:v>124089.47</c:v>
                </c:pt>
                <c:pt idx="643">
                  <c:v>128558.39</c:v>
                </c:pt>
                <c:pt idx="644">
                  <c:v>115898.54</c:v>
                </c:pt>
                <c:pt idx="645">
                  <c:v>116197.73</c:v>
                </c:pt>
                <c:pt idx="646">
                  <c:v>101300.78</c:v>
                </c:pt>
                <c:pt idx="647">
                  <c:v>94954.16</c:v>
                </c:pt>
                <c:pt idx="648">
                  <c:v>116831.43</c:v>
                </c:pt>
                <c:pt idx="649">
                  <c:v>124665.82</c:v>
                </c:pt>
                <c:pt idx="650">
                  <c:v>128612.3</c:v>
                </c:pt>
                <c:pt idx="651">
                  <c:v>128242.77</c:v>
                </c:pt>
                <c:pt idx="652">
                  <c:v>121731.49</c:v>
                </c:pt>
                <c:pt idx="653">
                  <c:v>97887.49</c:v>
                </c:pt>
                <c:pt idx="654">
                  <c:v>101793.04</c:v>
                </c:pt>
                <c:pt idx="655">
                  <c:v>116042.85</c:v>
                </c:pt>
                <c:pt idx="656">
                  <c:v>123265.44</c:v>
                </c:pt>
                <c:pt idx="657">
                  <c:v>126362.05</c:v>
                </c:pt>
                <c:pt idx="658">
                  <c:v>114867.16</c:v>
                </c:pt>
                <c:pt idx="659">
                  <c:v>122975.29</c:v>
                </c:pt>
                <c:pt idx="660">
                  <c:v>114184.2</c:v>
                </c:pt>
                <c:pt idx="661">
                  <c:v>111289</c:v>
                </c:pt>
                <c:pt idx="662">
                  <c:v>125270.17</c:v>
                </c:pt>
                <c:pt idx="663">
                  <c:v>117138.36</c:v>
                </c:pt>
                <c:pt idx="664">
                  <c:v>121605.4</c:v>
                </c:pt>
                <c:pt idx="665">
                  <c:v>120142.43</c:v>
                </c:pt>
                <c:pt idx="666">
                  <c:v>119820.71</c:v>
                </c:pt>
                <c:pt idx="667">
                  <c:v>104191.11</c:v>
                </c:pt>
                <c:pt idx="668">
                  <c:v>94325.72</c:v>
                </c:pt>
                <c:pt idx="669">
                  <c:v>110661.43</c:v>
                </c:pt>
                <c:pt idx="670">
                  <c:v>104976.21</c:v>
                </c:pt>
                <c:pt idx="671">
                  <c:v>119904.48</c:v>
                </c:pt>
                <c:pt idx="672">
                  <c:v>118677.5</c:v>
                </c:pt>
                <c:pt idx="673">
                  <c:v>113666.49</c:v>
                </c:pt>
                <c:pt idx="674">
                  <c:v>101810.75</c:v>
                </c:pt>
                <c:pt idx="675">
                  <c:v>96934.93</c:v>
                </c:pt>
                <c:pt idx="676">
                  <c:v>116230.34</c:v>
                </c:pt>
                <c:pt idx="677">
                  <c:v>117794.6</c:v>
                </c:pt>
                <c:pt idx="678">
                  <c:v>122131.12</c:v>
                </c:pt>
                <c:pt idx="679">
                  <c:v>122634.53</c:v>
                </c:pt>
                <c:pt idx="680">
                  <c:v>117953.89</c:v>
                </c:pt>
                <c:pt idx="681">
                  <c:v>99907.32</c:v>
                </c:pt>
                <c:pt idx="682">
                  <c:v>96805.93</c:v>
                </c:pt>
                <c:pt idx="683">
                  <c:v>116817.15</c:v>
                </c:pt>
                <c:pt idx="684">
                  <c:v>119905.59</c:v>
                </c:pt>
                <c:pt idx="685">
                  <c:v>122146.66</c:v>
                </c:pt>
                <c:pt idx="686">
                  <c:v>122464.65</c:v>
                </c:pt>
                <c:pt idx="687">
                  <c:v>121441.05</c:v>
                </c:pt>
                <c:pt idx="688">
                  <c:v>106868.5</c:v>
                </c:pt>
                <c:pt idx="689">
                  <c:v>112098.34</c:v>
                </c:pt>
                <c:pt idx="690">
                  <c:v>138681.82</c:v>
                </c:pt>
                <c:pt idx="691">
                  <c:v>126617.72</c:v>
                </c:pt>
                <c:pt idx="692">
                  <c:v>118119.01</c:v>
                </c:pt>
                <c:pt idx="693">
                  <c:v>120308.55</c:v>
                </c:pt>
                <c:pt idx="694">
                  <c:v>116011.57</c:v>
                </c:pt>
                <c:pt idx="695">
                  <c:v>104700.06</c:v>
                </c:pt>
                <c:pt idx="696">
                  <c:v>102718.9</c:v>
                </c:pt>
                <c:pt idx="697">
                  <c:v>118666.37</c:v>
                </c:pt>
                <c:pt idx="698">
                  <c:v>119169.17</c:v>
                </c:pt>
                <c:pt idx="699">
                  <c:v>121067.59</c:v>
                </c:pt>
                <c:pt idx="700">
                  <c:v>113024.02</c:v>
                </c:pt>
                <c:pt idx="701">
                  <c:v>109318.36</c:v>
                </c:pt>
                <c:pt idx="702">
                  <c:v>98899.5</c:v>
                </c:pt>
                <c:pt idx="703">
                  <c:v>97300.36</c:v>
                </c:pt>
                <c:pt idx="704">
                  <c:v>109670</c:v>
                </c:pt>
                <c:pt idx="705">
                  <c:v>111228.06</c:v>
                </c:pt>
                <c:pt idx="706">
                  <c:v>112738.08</c:v>
                </c:pt>
                <c:pt idx="707">
                  <c:v>105445.65</c:v>
                </c:pt>
                <c:pt idx="708">
                  <c:v>105664.09</c:v>
                </c:pt>
                <c:pt idx="709">
                  <c:v>98622.87</c:v>
                </c:pt>
                <c:pt idx="710">
                  <c:v>93673.19</c:v>
                </c:pt>
                <c:pt idx="711">
                  <c:v>120390.11</c:v>
                </c:pt>
                <c:pt idx="712">
                  <c:v>128831.65</c:v>
                </c:pt>
                <c:pt idx="713">
                  <c:v>111423.77</c:v>
                </c:pt>
                <c:pt idx="714">
                  <c:v>107072.36</c:v>
                </c:pt>
                <c:pt idx="715">
                  <c:v>113698.06</c:v>
                </c:pt>
                <c:pt idx="716">
                  <c:v>90227.48</c:v>
                </c:pt>
                <c:pt idx="717">
                  <c:v>90911.09</c:v>
                </c:pt>
                <c:pt idx="718">
                  <c:v>109260.31</c:v>
                </c:pt>
                <c:pt idx="719">
                  <c:v>106451.26</c:v>
                </c:pt>
                <c:pt idx="720">
                  <c:v>104389.51</c:v>
                </c:pt>
                <c:pt idx="721">
                  <c:v>105513.24</c:v>
                </c:pt>
                <c:pt idx="722">
                  <c:v>112247.95</c:v>
                </c:pt>
                <c:pt idx="723">
                  <c:v>114843.88</c:v>
                </c:pt>
                <c:pt idx="724">
                  <c:v>114468.17</c:v>
                </c:pt>
                <c:pt idx="725">
                  <c:v>106284.83</c:v>
                </c:pt>
                <c:pt idx="726">
                  <c:v>99701.43</c:v>
                </c:pt>
                <c:pt idx="727">
                  <c:v>123693.52</c:v>
                </c:pt>
                <c:pt idx="728">
                  <c:v>135571.79999999999</c:v>
                </c:pt>
                <c:pt idx="729">
                  <c:v>112141.83</c:v>
                </c:pt>
                <c:pt idx="730">
                  <c:v>95728.15</c:v>
                </c:pt>
                <c:pt idx="731">
                  <c:v>89403.15</c:v>
                </c:pt>
                <c:pt idx="732">
                  <c:v>86507.47</c:v>
                </c:pt>
                <c:pt idx="733">
                  <c:v>97564.75</c:v>
                </c:pt>
                <c:pt idx="734">
                  <c:v>116606.8</c:v>
                </c:pt>
                <c:pt idx="735">
                  <c:v>128079.85</c:v>
                </c:pt>
                <c:pt idx="736">
                  <c:v>136308.74</c:v>
                </c:pt>
                <c:pt idx="737">
                  <c:v>134955.01999999999</c:v>
                </c:pt>
                <c:pt idx="738">
                  <c:v>122777.03</c:v>
                </c:pt>
                <c:pt idx="739">
                  <c:v>116211.99</c:v>
                </c:pt>
                <c:pt idx="740">
                  <c:v>120366.32</c:v>
                </c:pt>
                <c:pt idx="741">
                  <c:v>111595.86</c:v>
                </c:pt>
                <c:pt idx="742">
                  <c:v>118783.95</c:v>
                </c:pt>
                <c:pt idx="743">
                  <c:v>111341.68</c:v>
                </c:pt>
                <c:pt idx="744">
                  <c:v>88996.63</c:v>
                </c:pt>
                <c:pt idx="745">
                  <c:v>90294</c:v>
                </c:pt>
                <c:pt idx="746">
                  <c:v>120928.71</c:v>
                </c:pt>
                <c:pt idx="747">
                  <c:v>140517.65</c:v>
                </c:pt>
                <c:pt idx="748">
                  <c:v>111211.35</c:v>
                </c:pt>
                <c:pt idx="749">
                  <c:v>112371.41</c:v>
                </c:pt>
                <c:pt idx="750">
                  <c:v>107937.69</c:v>
                </c:pt>
                <c:pt idx="751">
                  <c:v>96779.07</c:v>
                </c:pt>
                <c:pt idx="752">
                  <c:v>103291.61</c:v>
                </c:pt>
                <c:pt idx="753">
                  <c:v>141332.06</c:v>
                </c:pt>
                <c:pt idx="754">
                  <c:v>115664.16</c:v>
                </c:pt>
                <c:pt idx="755">
                  <c:v>111936.7</c:v>
                </c:pt>
                <c:pt idx="756">
                  <c:v>98590.06</c:v>
                </c:pt>
                <c:pt idx="757">
                  <c:v>112513.82</c:v>
                </c:pt>
                <c:pt idx="758">
                  <c:v>108336.53</c:v>
                </c:pt>
                <c:pt idx="759">
                  <c:v>109020.58</c:v>
                </c:pt>
                <c:pt idx="760">
                  <c:v>124292.96</c:v>
                </c:pt>
                <c:pt idx="761">
                  <c:v>112863.01</c:v>
                </c:pt>
                <c:pt idx="762">
                  <c:v>114133.73</c:v>
                </c:pt>
                <c:pt idx="763">
                  <c:v>110669.27</c:v>
                </c:pt>
                <c:pt idx="764">
                  <c:v>117452.27</c:v>
                </c:pt>
                <c:pt idx="765">
                  <c:v>117361.7</c:v>
                </c:pt>
                <c:pt idx="766">
                  <c:v>110384.28</c:v>
                </c:pt>
                <c:pt idx="767">
                  <c:v>108761.37</c:v>
                </c:pt>
                <c:pt idx="768">
                  <c:v>111543.81</c:v>
                </c:pt>
                <c:pt idx="769">
                  <c:v>142213.66</c:v>
                </c:pt>
                <c:pt idx="770">
                  <c:v>155060.60999999999</c:v>
                </c:pt>
                <c:pt idx="771">
                  <c:v>138793.59</c:v>
                </c:pt>
                <c:pt idx="772">
                  <c:v>111983.51</c:v>
                </c:pt>
                <c:pt idx="773">
                  <c:v>89003.15</c:v>
                </c:pt>
                <c:pt idx="774">
                  <c:v>104844.11</c:v>
                </c:pt>
                <c:pt idx="775">
                  <c:v>111613.05</c:v>
                </c:pt>
                <c:pt idx="776">
                  <c:v>116299.39</c:v>
                </c:pt>
                <c:pt idx="777">
                  <c:v>119947.59</c:v>
                </c:pt>
                <c:pt idx="778">
                  <c:v>111885.97</c:v>
                </c:pt>
                <c:pt idx="779">
                  <c:v>95623.35</c:v>
                </c:pt>
                <c:pt idx="780">
                  <c:v>91280.03</c:v>
                </c:pt>
                <c:pt idx="781">
                  <c:v>105341.87</c:v>
                </c:pt>
                <c:pt idx="782">
                  <c:v>112351.47</c:v>
                </c:pt>
                <c:pt idx="783">
                  <c:v>116690.17</c:v>
                </c:pt>
                <c:pt idx="784">
                  <c:v>117948.69</c:v>
                </c:pt>
                <c:pt idx="785">
                  <c:v>111229.52</c:v>
                </c:pt>
                <c:pt idx="786">
                  <c:v>95046.91</c:v>
                </c:pt>
                <c:pt idx="787">
                  <c:v>100495.62</c:v>
                </c:pt>
                <c:pt idx="788">
                  <c:v>131090.78</c:v>
                </c:pt>
                <c:pt idx="789">
                  <c:v>140167.5</c:v>
                </c:pt>
                <c:pt idx="790">
                  <c:v>137291.97</c:v>
                </c:pt>
                <c:pt idx="791">
                  <c:v>127633.28</c:v>
                </c:pt>
                <c:pt idx="792">
                  <c:v>124311.33</c:v>
                </c:pt>
                <c:pt idx="793">
                  <c:v>116083.3</c:v>
                </c:pt>
                <c:pt idx="794">
                  <c:v>103539.02</c:v>
                </c:pt>
                <c:pt idx="795">
                  <c:v>116447.86</c:v>
                </c:pt>
                <c:pt idx="796">
                  <c:v>117931.46</c:v>
                </c:pt>
                <c:pt idx="797">
                  <c:v>124370.77</c:v>
                </c:pt>
                <c:pt idx="798">
                  <c:v>129649.25</c:v>
                </c:pt>
                <c:pt idx="799">
                  <c:v>125346.08</c:v>
                </c:pt>
                <c:pt idx="800">
                  <c:v>108816.81</c:v>
                </c:pt>
                <c:pt idx="801">
                  <c:v>102617.51</c:v>
                </c:pt>
                <c:pt idx="802">
                  <c:v>104468.9</c:v>
                </c:pt>
                <c:pt idx="803">
                  <c:v>133227.79</c:v>
                </c:pt>
                <c:pt idx="804">
                  <c:v>139672.84</c:v>
                </c:pt>
                <c:pt idx="805">
                  <c:v>124255.98</c:v>
                </c:pt>
                <c:pt idx="806">
                  <c:v>111612.08</c:v>
                </c:pt>
                <c:pt idx="807">
                  <c:v>107731.78</c:v>
                </c:pt>
                <c:pt idx="808">
                  <c:v>113593.82</c:v>
                </c:pt>
                <c:pt idx="809">
                  <c:v>131980.99</c:v>
                </c:pt>
                <c:pt idx="810">
                  <c:v>127625.37</c:v>
                </c:pt>
                <c:pt idx="811">
                  <c:v>114696.37</c:v>
                </c:pt>
                <c:pt idx="812">
                  <c:v>111632.84</c:v>
                </c:pt>
                <c:pt idx="813">
                  <c:v>115411.41</c:v>
                </c:pt>
                <c:pt idx="814">
                  <c:v>107465.98</c:v>
                </c:pt>
                <c:pt idx="815">
                  <c:v>104189.1</c:v>
                </c:pt>
                <c:pt idx="816">
                  <c:v>116237.22</c:v>
                </c:pt>
                <c:pt idx="817">
                  <c:v>111032.98</c:v>
                </c:pt>
                <c:pt idx="818">
                  <c:v>109640.33</c:v>
                </c:pt>
                <c:pt idx="819">
                  <c:v>107491.87</c:v>
                </c:pt>
                <c:pt idx="820">
                  <c:v>110662.25</c:v>
                </c:pt>
                <c:pt idx="821">
                  <c:v>97402.27</c:v>
                </c:pt>
                <c:pt idx="822">
                  <c:v>94477.1</c:v>
                </c:pt>
                <c:pt idx="823">
                  <c:v>107895.53</c:v>
                </c:pt>
                <c:pt idx="824">
                  <c:v>113138.67</c:v>
                </c:pt>
                <c:pt idx="825">
                  <c:v>114191.35</c:v>
                </c:pt>
                <c:pt idx="826">
                  <c:v>114817.31</c:v>
                </c:pt>
                <c:pt idx="827">
                  <c:v>110160.03</c:v>
                </c:pt>
                <c:pt idx="828">
                  <c:v>99084.74</c:v>
                </c:pt>
                <c:pt idx="829">
                  <c:v>96041.9</c:v>
                </c:pt>
                <c:pt idx="830">
                  <c:v>113287.06</c:v>
                </c:pt>
                <c:pt idx="831">
                  <c:v>114159.97</c:v>
                </c:pt>
                <c:pt idx="832">
                  <c:v>114336</c:v>
                </c:pt>
                <c:pt idx="833">
                  <c:v>112704.05</c:v>
                </c:pt>
                <c:pt idx="834">
                  <c:v>97436.41</c:v>
                </c:pt>
                <c:pt idx="835">
                  <c:v>99608.57</c:v>
                </c:pt>
                <c:pt idx="836">
                  <c:v>96594.75</c:v>
                </c:pt>
                <c:pt idx="837">
                  <c:v>99945.5</c:v>
                </c:pt>
                <c:pt idx="838">
                  <c:v>111955.18</c:v>
                </c:pt>
                <c:pt idx="839">
                  <c:v>114436.97</c:v>
                </c:pt>
                <c:pt idx="840">
                  <c:v>112816.68</c:v>
                </c:pt>
                <c:pt idx="841">
                  <c:v>114522.44</c:v>
                </c:pt>
                <c:pt idx="842">
                  <c:v>102528.4</c:v>
                </c:pt>
                <c:pt idx="843">
                  <c:v>97356.57</c:v>
                </c:pt>
                <c:pt idx="844">
                  <c:v>109421.82</c:v>
                </c:pt>
                <c:pt idx="845">
                  <c:v>101548.74</c:v>
                </c:pt>
                <c:pt idx="846">
                  <c:v>116795.25</c:v>
                </c:pt>
                <c:pt idx="847">
                  <c:v>126329.53</c:v>
                </c:pt>
                <c:pt idx="848">
                  <c:v>120144.19</c:v>
                </c:pt>
                <c:pt idx="849">
                  <c:v>104864.05</c:v>
                </c:pt>
                <c:pt idx="850">
                  <c:v>103756.54</c:v>
                </c:pt>
                <c:pt idx="851">
                  <c:v>115103.78</c:v>
                </c:pt>
                <c:pt idx="852">
                  <c:v>120718.64</c:v>
                </c:pt>
                <c:pt idx="853">
                  <c:v>129196.45</c:v>
                </c:pt>
                <c:pt idx="854">
                  <c:v>127260.05</c:v>
                </c:pt>
                <c:pt idx="855">
                  <c:v>123150.39</c:v>
                </c:pt>
                <c:pt idx="856">
                  <c:v>105013.07</c:v>
                </c:pt>
                <c:pt idx="857">
                  <c:v>107424.07</c:v>
                </c:pt>
                <c:pt idx="858">
                  <c:v>125858.27</c:v>
                </c:pt>
                <c:pt idx="859">
                  <c:v>126760.71</c:v>
                </c:pt>
                <c:pt idx="860">
                  <c:v>125747.74</c:v>
                </c:pt>
                <c:pt idx="861">
                  <c:v>128753.13</c:v>
                </c:pt>
                <c:pt idx="862">
                  <c:v>123523</c:v>
                </c:pt>
                <c:pt idx="863">
                  <c:v>109477.42</c:v>
                </c:pt>
                <c:pt idx="864">
                  <c:v>107497.03</c:v>
                </c:pt>
                <c:pt idx="865">
                  <c:v>125871.92</c:v>
                </c:pt>
                <c:pt idx="866">
                  <c:v>127820.72</c:v>
                </c:pt>
                <c:pt idx="867">
                  <c:v>125072.68</c:v>
                </c:pt>
                <c:pt idx="868">
                  <c:v>122910.48</c:v>
                </c:pt>
                <c:pt idx="869">
                  <c:v>123351.45</c:v>
                </c:pt>
                <c:pt idx="870">
                  <c:v>109111.62</c:v>
                </c:pt>
                <c:pt idx="871">
                  <c:v>105912.16</c:v>
                </c:pt>
                <c:pt idx="872">
                  <c:v>113551.03999999999</c:v>
                </c:pt>
                <c:pt idx="873">
                  <c:v>119127.21</c:v>
                </c:pt>
                <c:pt idx="874">
                  <c:v>121571.97</c:v>
                </c:pt>
                <c:pt idx="875">
                  <c:v>124010.03</c:v>
                </c:pt>
                <c:pt idx="876">
                  <c:v>123130.6</c:v>
                </c:pt>
                <c:pt idx="877">
                  <c:v>104643.68</c:v>
                </c:pt>
                <c:pt idx="878">
                  <c:v>110029.55</c:v>
                </c:pt>
                <c:pt idx="879">
                  <c:v>130516.1</c:v>
                </c:pt>
                <c:pt idx="880">
                  <c:v>132762.38</c:v>
                </c:pt>
                <c:pt idx="881">
                  <c:v>139030.79999999999</c:v>
                </c:pt>
                <c:pt idx="882">
                  <c:v>140202.74</c:v>
                </c:pt>
                <c:pt idx="883">
                  <c:v>136856.79999999999</c:v>
                </c:pt>
                <c:pt idx="884">
                  <c:v>122161.41</c:v>
                </c:pt>
                <c:pt idx="885">
                  <c:v>118953.95</c:v>
                </c:pt>
                <c:pt idx="886">
                  <c:v>132877.45000000001</c:v>
                </c:pt>
                <c:pt idx="887">
                  <c:v>133274.53</c:v>
                </c:pt>
                <c:pt idx="888">
                  <c:v>136116.12</c:v>
                </c:pt>
                <c:pt idx="889">
                  <c:v>139511.78</c:v>
                </c:pt>
                <c:pt idx="890">
                  <c:v>130994.54</c:v>
                </c:pt>
                <c:pt idx="891">
                  <c:v>120698.92</c:v>
                </c:pt>
                <c:pt idx="892">
                  <c:v>113374.47</c:v>
                </c:pt>
                <c:pt idx="893">
                  <c:v>117691.69</c:v>
                </c:pt>
                <c:pt idx="894">
                  <c:v>135184.95000000001</c:v>
                </c:pt>
                <c:pt idx="895">
                  <c:v>136253.42000000001</c:v>
                </c:pt>
                <c:pt idx="896">
                  <c:v>135303.26</c:v>
                </c:pt>
                <c:pt idx="897">
                  <c:v>135269.64000000001</c:v>
                </c:pt>
                <c:pt idx="898">
                  <c:v>121178.68</c:v>
                </c:pt>
                <c:pt idx="899">
                  <c:v>116112.74</c:v>
                </c:pt>
                <c:pt idx="900">
                  <c:v>134925.74</c:v>
                </c:pt>
                <c:pt idx="901">
                  <c:v>131996.97</c:v>
                </c:pt>
                <c:pt idx="902">
                  <c:v>139814.29999999999</c:v>
                </c:pt>
                <c:pt idx="903">
                  <c:v>140348.57</c:v>
                </c:pt>
                <c:pt idx="904">
                  <c:v>132029.57999999999</c:v>
                </c:pt>
                <c:pt idx="905">
                  <c:v>122393.33</c:v>
                </c:pt>
                <c:pt idx="906">
                  <c:v>118103.87</c:v>
                </c:pt>
                <c:pt idx="907">
                  <c:v>138040.38</c:v>
                </c:pt>
                <c:pt idx="908">
                  <c:v>144526.63</c:v>
                </c:pt>
                <c:pt idx="909">
                  <c:v>141351.9</c:v>
                </c:pt>
                <c:pt idx="910">
                  <c:v>138124.06</c:v>
                </c:pt>
                <c:pt idx="911">
                  <c:v>139275.78</c:v>
                </c:pt>
                <c:pt idx="912">
                  <c:v>125949.5</c:v>
                </c:pt>
                <c:pt idx="913">
                  <c:v>120137.45</c:v>
                </c:pt>
                <c:pt idx="914">
                  <c:v>139765.32</c:v>
                </c:pt>
                <c:pt idx="915">
                  <c:v>134029.81</c:v>
                </c:pt>
                <c:pt idx="916">
                  <c:v>134084.67000000001</c:v>
                </c:pt>
                <c:pt idx="917">
                  <c:v>137899.72</c:v>
                </c:pt>
                <c:pt idx="918">
                  <c:v>134078.07</c:v>
                </c:pt>
                <c:pt idx="919">
                  <c:v>123687.97</c:v>
                </c:pt>
                <c:pt idx="920">
                  <c:v>116064.03</c:v>
                </c:pt>
                <c:pt idx="921">
                  <c:v>133132.32999999999</c:v>
                </c:pt>
                <c:pt idx="922">
                  <c:v>137352.78</c:v>
                </c:pt>
                <c:pt idx="923">
                  <c:v>138152.10999999999</c:v>
                </c:pt>
                <c:pt idx="924">
                  <c:v>134622.39000000001</c:v>
                </c:pt>
                <c:pt idx="925">
                  <c:v>131387.75</c:v>
                </c:pt>
                <c:pt idx="926">
                  <c:v>124486.7</c:v>
                </c:pt>
                <c:pt idx="927">
                  <c:v>119927.64</c:v>
                </c:pt>
                <c:pt idx="928">
                  <c:v>131868.24</c:v>
                </c:pt>
                <c:pt idx="929">
                  <c:v>136121.84</c:v>
                </c:pt>
                <c:pt idx="930">
                  <c:v>133906.26</c:v>
                </c:pt>
                <c:pt idx="931">
                  <c:v>139316.29</c:v>
                </c:pt>
                <c:pt idx="932">
                  <c:v>140073.9</c:v>
                </c:pt>
                <c:pt idx="933">
                  <c:v>122397.13</c:v>
                </c:pt>
                <c:pt idx="934">
                  <c:v>118007.67</c:v>
                </c:pt>
                <c:pt idx="935">
                  <c:v>136330.59</c:v>
                </c:pt>
                <c:pt idx="936">
                  <c:v>129699.27</c:v>
                </c:pt>
                <c:pt idx="937">
                  <c:v>133198.34</c:v>
                </c:pt>
                <c:pt idx="938">
                  <c:v>136003.92000000001</c:v>
                </c:pt>
                <c:pt idx="939">
                  <c:v>130432.05</c:v>
                </c:pt>
                <c:pt idx="940">
                  <c:v>111331.24</c:v>
                </c:pt>
                <c:pt idx="941">
                  <c:v>107580.5</c:v>
                </c:pt>
                <c:pt idx="942">
                  <c:v>132276.88</c:v>
                </c:pt>
                <c:pt idx="943">
                  <c:v>137617.88</c:v>
                </c:pt>
                <c:pt idx="944">
                  <c:v>140729.19</c:v>
                </c:pt>
                <c:pt idx="945">
                  <c:v>151355.43</c:v>
                </c:pt>
                <c:pt idx="946">
                  <c:v>141647.9</c:v>
                </c:pt>
                <c:pt idx="947">
                  <c:v>116696.46</c:v>
                </c:pt>
                <c:pt idx="948">
                  <c:v>117351.14</c:v>
                </c:pt>
                <c:pt idx="949">
                  <c:v>138963.18</c:v>
                </c:pt>
                <c:pt idx="950">
                  <c:v>139108.44</c:v>
                </c:pt>
                <c:pt idx="951">
                  <c:v>130044.38</c:v>
                </c:pt>
                <c:pt idx="952">
                  <c:v>122361.93</c:v>
                </c:pt>
                <c:pt idx="953">
                  <c:v>122862.35</c:v>
                </c:pt>
                <c:pt idx="954">
                  <c:v>113669.45</c:v>
                </c:pt>
                <c:pt idx="955">
                  <c:v>106274.56</c:v>
                </c:pt>
                <c:pt idx="956">
                  <c:v>121533.96</c:v>
                </c:pt>
                <c:pt idx="957">
                  <c:v>127193.3</c:v>
                </c:pt>
                <c:pt idx="958">
                  <c:v>121445.38</c:v>
                </c:pt>
                <c:pt idx="959">
                  <c:v>129223.81</c:v>
                </c:pt>
                <c:pt idx="960">
                  <c:v>133562.99</c:v>
                </c:pt>
                <c:pt idx="961">
                  <c:v>124852.67</c:v>
                </c:pt>
                <c:pt idx="962">
                  <c:v>119799</c:v>
                </c:pt>
                <c:pt idx="963">
                  <c:v>140410.29999999999</c:v>
                </c:pt>
                <c:pt idx="964">
                  <c:v>133809.46</c:v>
                </c:pt>
                <c:pt idx="965">
                  <c:v>133056.82</c:v>
                </c:pt>
                <c:pt idx="966">
                  <c:v>135619.94</c:v>
                </c:pt>
                <c:pt idx="967">
                  <c:v>133666.57999999999</c:v>
                </c:pt>
                <c:pt idx="968">
                  <c:v>117444.1</c:v>
                </c:pt>
                <c:pt idx="969">
                  <c:v>115177.94</c:v>
                </c:pt>
                <c:pt idx="970">
                  <c:v>139414.5</c:v>
                </c:pt>
                <c:pt idx="971">
                  <c:v>139814.04</c:v>
                </c:pt>
                <c:pt idx="972">
                  <c:v>137513.47</c:v>
                </c:pt>
                <c:pt idx="973">
                  <c:v>133982.26</c:v>
                </c:pt>
                <c:pt idx="974">
                  <c:v>128707.43</c:v>
                </c:pt>
                <c:pt idx="975">
                  <c:v>114098.12</c:v>
                </c:pt>
                <c:pt idx="976">
                  <c:v>103964.33</c:v>
                </c:pt>
                <c:pt idx="977">
                  <c:v>128001.06</c:v>
                </c:pt>
                <c:pt idx="978">
                  <c:v>137696.67000000001</c:v>
                </c:pt>
                <c:pt idx="979">
                  <c:v>134819.95000000001</c:v>
                </c:pt>
                <c:pt idx="980">
                  <c:v>133405.72</c:v>
                </c:pt>
                <c:pt idx="981">
                  <c:v>132543.1</c:v>
                </c:pt>
                <c:pt idx="982">
                  <c:v>120454.01</c:v>
                </c:pt>
                <c:pt idx="983">
                  <c:v>114584.07</c:v>
                </c:pt>
                <c:pt idx="984">
                  <c:v>127169.03</c:v>
                </c:pt>
                <c:pt idx="985">
                  <c:v>130906.89</c:v>
                </c:pt>
                <c:pt idx="986">
                  <c:v>127192.32000000001</c:v>
                </c:pt>
                <c:pt idx="987">
                  <c:v>131986.81</c:v>
                </c:pt>
                <c:pt idx="988">
                  <c:v>128761.61</c:v>
                </c:pt>
                <c:pt idx="989">
                  <c:v>111301.56</c:v>
                </c:pt>
                <c:pt idx="990">
                  <c:v>104766</c:v>
                </c:pt>
                <c:pt idx="991">
                  <c:v>115123.54</c:v>
                </c:pt>
                <c:pt idx="992">
                  <c:v>124033.96</c:v>
                </c:pt>
                <c:pt idx="993">
                  <c:v>123461.38</c:v>
                </c:pt>
                <c:pt idx="994">
                  <c:v>119309.93</c:v>
                </c:pt>
                <c:pt idx="995">
                  <c:v>116611.25</c:v>
                </c:pt>
                <c:pt idx="996">
                  <c:v>101012.29</c:v>
                </c:pt>
                <c:pt idx="997">
                  <c:v>92608.24</c:v>
                </c:pt>
                <c:pt idx="998">
                  <c:v>119126.49</c:v>
                </c:pt>
                <c:pt idx="999">
                  <c:v>124452.94</c:v>
                </c:pt>
                <c:pt idx="1000">
                  <c:v>119028.07</c:v>
                </c:pt>
                <c:pt idx="1001">
                  <c:v>116655.86</c:v>
                </c:pt>
                <c:pt idx="1002">
                  <c:v>102847.26</c:v>
                </c:pt>
                <c:pt idx="1003">
                  <c:v>100701.82</c:v>
                </c:pt>
                <c:pt idx="1004">
                  <c:v>103556.74</c:v>
                </c:pt>
                <c:pt idx="1005">
                  <c:v>119226.42</c:v>
                </c:pt>
                <c:pt idx="1006">
                  <c:v>118856.42</c:v>
                </c:pt>
                <c:pt idx="1007">
                  <c:v>114604.62</c:v>
                </c:pt>
                <c:pt idx="1008">
                  <c:v>113134.58</c:v>
                </c:pt>
                <c:pt idx="1009">
                  <c:v>118359.28</c:v>
                </c:pt>
                <c:pt idx="1010">
                  <c:v>101974.6</c:v>
                </c:pt>
                <c:pt idx="1011">
                  <c:v>97053.55</c:v>
                </c:pt>
                <c:pt idx="1012">
                  <c:v>111432.37</c:v>
                </c:pt>
                <c:pt idx="1013">
                  <c:v>116556.43</c:v>
                </c:pt>
                <c:pt idx="1014">
                  <c:v>114133.54</c:v>
                </c:pt>
                <c:pt idx="1015">
                  <c:v>113957.74</c:v>
                </c:pt>
                <c:pt idx="1016">
                  <c:v>117048.73</c:v>
                </c:pt>
                <c:pt idx="1017">
                  <c:v>102037.17</c:v>
                </c:pt>
                <c:pt idx="1018">
                  <c:v>98108.82</c:v>
                </c:pt>
                <c:pt idx="1019">
                  <c:v>115907.4</c:v>
                </c:pt>
                <c:pt idx="1020">
                  <c:v>117470.22</c:v>
                </c:pt>
                <c:pt idx="1021">
                  <c:v>121087.1</c:v>
                </c:pt>
                <c:pt idx="1022">
                  <c:v>118201.18</c:v>
                </c:pt>
                <c:pt idx="1023">
                  <c:v>108412.67</c:v>
                </c:pt>
                <c:pt idx="1024">
                  <c:v>102195.98</c:v>
                </c:pt>
                <c:pt idx="1025">
                  <c:v>100571.04</c:v>
                </c:pt>
                <c:pt idx="1026">
                  <c:v>115549.44</c:v>
                </c:pt>
                <c:pt idx="1027">
                  <c:v>118010.31</c:v>
                </c:pt>
                <c:pt idx="1028">
                  <c:v>115813.03</c:v>
                </c:pt>
                <c:pt idx="1029">
                  <c:v>117333.45</c:v>
                </c:pt>
                <c:pt idx="1030">
                  <c:v>112633.27</c:v>
                </c:pt>
                <c:pt idx="1031">
                  <c:v>100746.42</c:v>
                </c:pt>
                <c:pt idx="1032">
                  <c:v>92182.96</c:v>
                </c:pt>
                <c:pt idx="1033">
                  <c:v>112227.65</c:v>
                </c:pt>
                <c:pt idx="1034">
                  <c:v>116179.47</c:v>
                </c:pt>
                <c:pt idx="1035">
                  <c:v>116632.09</c:v>
                </c:pt>
                <c:pt idx="1036">
                  <c:v>120470.79</c:v>
                </c:pt>
                <c:pt idx="1037">
                  <c:v>113452</c:v>
                </c:pt>
                <c:pt idx="1038">
                  <c:v>101610.82</c:v>
                </c:pt>
                <c:pt idx="1039">
                  <c:v>95368.17</c:v>
                </c:pt>
                <c:pt idx="1040">
                  <c:v>104632.79</c:v>
                </c:pt>
                <c:pt idx="1041">
                  <c:v>100592.3</c:v>
                </c:pt>
                <c:pt idx="1042">
                  <c:v>111738.49</c:v>
                </c:pt>
                <c:pt idx="1043">
                  <c:v>113539.94</c:v>
                </c:pt>
                <c:pt idx="1044">
                  <c:v>115156.45</c:v>
                </c:pt>
                <c:pt idx="1045">
                  <c:v>104194.35</c:v>
                </c:pt>
                <c:pt idx="1046">
                  <c:v>98774.24</c:v>
                </c:pt>
                <c:pt idx="1047">
                  <c:v>125795.84</c:v>
                </c:pt>
                <c:pt idx="1048">
                  <c:v>135420.82</c:v>
                </c:pt>
                <c:pt idx="1049">
                  <c:v>130385.05</c:v>
                </c:pt>
                <c:pt idx="1050">
                  <c:v>116715.97</c:v>
                </c:pt>
                <c:pt idx="1051">
                  <c:v>117797.62</c:v>
                </c:pt>
                <c:pt idx="1052">
                  <c:v>106730.21</c:v>
                </c:pt>
                <c:pt idx="1053">
                  <c:v>101256.78</c:v>
                </c:pt>
                <c:pt idx="1054">
                  <c:v>128658.27</c:v>
                </c:pt>
                <c:pt idx="1055">
                  <c:v>137151.5</c:v>
                </c:pt>
                <c:pt idx="1056">
                  <c:v>138882.25</c:v>
                </c:pt>
                <c:pt idx="1057">
                  <c:v>135162.12</c:v>
                </c:pt>
                <c:pt idx="1058">
                  <c:v>133951.29</c:v>
                </c:pt>
                <c:pt idx="1059">
                  <c:v>121219.6</c:v>
                </c:pt>
                <c:pt idx="1060">
                  <c:v>108717.88</c:v>
                </c:pt>
                <c:pt idx="1061">
                  <c:v>115429.01</c:v>
                </c:pt>
                <c:pt idx="1062">
                  <c:v>129798.47</c:v>
                </c:pt>
                <c:pt idx="1063">
                  <c:v>151730.95000000001</c:v>
                </c:pt>
                <c:pt idx="1064">
                  <c:v>154632.34</c:v>
                </c:pt>
                <c:pt idx="1065">
                  <c:v>125141.9</c:v>
                </c:pt>
                <c:pt idx="1066">
                  <c:v>99234.22</c:v>
                </c:pt>
                <c:pt idx="1067">
                  <c:v>92487.71</c:v>
                </c:pt>
                <c:pt idx="1068">
                  <c:v>111625.98</c:v>
                </c:pt>
                <c:pt idx="1069">
                  <c:v>113063.67999999999</c:v>
                </c:pt>
                <c:pt idx="1070">
                  <c:v>115383.13</c:v>
                </c:pt>
                <c:pt idx="1071">
                  <c:v>115736.97</c:v>
                </c:pt>
                <c:pt idx="1072">
                  <c:v>109568.47</c:v>
                </c:pt>
                <c:pt idx="1073">
                  <c:v>99334.8</c:v>
                </c:pt>
                <c:pt idx="1074">
                  <c:v>97715.01</c:v>
                </c:pt>
                <c:pt idx="1075">
                  <c:v>114680.19</c:v>
                </c:pt>
                <c:pt idx="1076">
                  <c:v>121945.18</c:v>
                </c:pt>
                <c:pt idx="1077">
                  <c:v>146933.1</c:v>
                </c:pt>
                <c:pt idx="1078">
                  <c:v>129280.81</c:v>
                </c:pt>
                <c:pt idx="1079">
                  <c:v>120821.06</c:v>
                </c:pt>
                <c:pt idx="1080">
                  <c:v>110154.36</c:v>
                </c:pt>
                <c:pt idx="1081">
                  <c:v>107212.84</c:v>
                </c:pt>
                <c:pt idx="1082">
                  <c:v>138949.68</c:v>
                </c:pt>
                <c:pt idx="1083">
                  <c:v>142870.39999999999</c:v>
                </c:pt>
                <c:pt idx="1084">
                  <c:v>114916.99</c:v>
                </c:pt>
                <c:pt idx="1085">
                  <c:v>114462.53</c:v>
                </c:pt>
                <c:pt idx="1086">
                  <c:v>116428.79</c:v>
                </c:pt>
                <c:pt idx="1087">
                  <c:v>109364.01</c:v>
                </c:pt>
                <c:pt idx="1088">
                  <c:v>92856.23</c:v>
                </c:pt>
                <c:pt idx="1089">
                  <c:v>85094.38</c:v>
                </c:pt>
                <c:pt idx="1090">
                  <c:v>98638.86</c:v>
                </c:pt>
                <c:pt idx="1091">
                  <c:v>128753.76</c:v>
                </c:pt>
                <c:pt idx="1092">
                  <c:v>130699.16</c:v>
                </c:pt>
                <c:pt idx="1093">
                  <c:v>115572.05</c:v>
                </c:pt>
                <c:pt idx="1094">
                  <c:v>96358.98</c:v>
                </c:pt>
                <c:pt idx="1095">
                  <c:v>95700.479999999996</c:v>
                </c:pt>
                <c:pt idx="1096">
                  <c:v>95959.69</c:v>
                </c:pt>
                <c:pt idx="1097">
                  <c:v>105277.85</c:v>
                </c:pt>
                <c:pt idx="1098">
                  <c:v>106373.83</c:v>
                </c:pt>
                <c:pt idx="1099">
                  <c:v>113337.69</c:v>
                </c:pt>
                <c:pt idx="1100">
                  <c:v>123247.74</c:v>
                </c:pt>
                <c:pt idx="1101">
                  <c:v>133705.85</c:v>
                </c:pt>
                <c:pt idx="1102">
                  <c:v>107142.82</c:v>
                </c:pt>
                <c:pt idx="1103">
                  <c:v>118832.07</c:v>
                </c:pt>
                <c:pt idx="1104">
                  <c:v>111361.05</c:v>
                </c:pt>
                <c:pt idx="1105">
                  <c:v>116530.04</c:v>
                </c:pt>
                <c:pt idx="1106">
                  <c:v>139607.91</c:v>
                </c:pt>
                <c:pt idx="1107">
                  <c:v>132022.87</c:v>
                </c:pt>
                <c:pt idx="1108">
                  <c:v>98977.05</c:v>
                </c:pt>
                <c:pt idx="1109">
                  <c:v>92021.68</c:v>
                </c:pt>
                <c:pt idx="1110">
                  <c:v>109389.1</c:v>
                </c:pt>
                <c:pt idx="1111">
                  <c:v>116074.03</c:v>
                </c:pt>
                <c:pt idx="1112">
                  <c:v>129286.37</c:v>
                </c:pt>
                <c:pt idx="1113">
                  <c:v>154648.07</c:v>
                </c:pt>
                <c:pt idx="1114">
                  <c:v>165070.6</c:v>
                </c:pt>
                <c:pt idx="1115">
                  <c:v>124825.03</c:v>
                </c:pt>
                <c:pt idx="1116">
                  <c:v>127305.2</c:v>
                </c:pt>
                <c:pt idx="1117">
                  <c:v>137955.43</c:v>
                </c:pt>
                <c:pt idx="1118">
                  <c:v>128314.47</c:v>
                </c:pt>
                <c:pt idx="1119">
                  <c:v>128899.77</c:v>
                </c:pt>
                <c:pt idx="1120">
                  <c:v>139245.21</c:v>
                </c:pt>
                <c:pt idx="1121">
                  <c:v>128599.46</c:v>
                </c:pt>
                <c:pt idx="1122">
                  <c:v>139114.59</c:v>
                </c:pt>
                <c:pt idx="1123">
                  <c:v>159436.69</c:v>
                </c:pt>
                <c:pt idx="1124">
                  <c:v>160437.57</c:v>
                </c:pt>
                <c:pt idx="1125">
                  <c:v>115239.57</c:v>
                </c:pt>
                <c:pt idx="1126">
                  <c:v>108524.18</c:v>
                </c:pt>
                <c:pt idx="1127">
                  <c:v>109949.21</c:v>
                </c:pt>
                <c:pt idx="1128">
                  <c:v>112946.34</c:v>
                </c:pt>
                <c:pt idx="1129">
                  <c:v>104947.33</c:v>
                </c:pt>
                <c:pt idx="1130">
                  <c:v>106065.94</c:v>
                </c:pt>
                <c:pt idx="1131">
                  <c:v>126465.96</c:v>
                </c:pt>
                <c:pt idx="1132">
                  <c:v>137539.73000000001</c:v>
                </c:pt>
                <c:pt idx="1133">
                  <c:v>159307.32</c:v>
                </c:pt>
                <c:pt idx="1134">
                  <c:v>149473.01</c:v>
                </c:pt>
                <c:pt idx="1135">
                  <c:v>137101.87</c:v>
                </c:pt>
                <c:pt idx="1136">
                  <c:v>118113.8</c:v>
                </c:pt>
                <c:pt idx="1137">
                  <c:v>100440.29</c:v>
                </c:pt>
                <c:pt idx="1138">
                  <c:v>116209.13</c:v>
                </c:pt>
                <c:pt idx="1139">
                  <c:v>124882.72</c:v>
                </c:pt>
                <c:pt idx="1140">
                  <c:v>115269.5</c:v>
                </c:pt>
                <c:pt idx="1141">
                  <c:v>117260.25</c:v>
                </c:pt>
                <c:pt idx="1142">
                  <c:v>114736.36</c:v>
                </c:pt>
                <c:pt idx="1143">
                  <c:v>105799.94</c:v>
                </c:pt>
                <c:pt idx="1144">
                  <c:v>105085.52</c:v>
                </c:pt>
                <c:pt idx="1145">
                  <c:v>113116.43</c:v>
                </c:pt>
                <c:pt idx="1146">
                  <c:v>120035.39</c:v>
                </c:pt>
                <c:pt idx="1147">
                  <c:v>124481.42</c:v>
                </c:pt>
                <c:pt idx="1148">
                  <c:v>133607.07</c:v>
                </c:pt>
                <c:pt idx="1149">
                  <c:v>136328.35</c:v>
                </c:pt>
                <c:pt idx="1150">
                  <c:v>119226.44</c:v>
                </c:pt>
                <c:pt idx="1151">
                  <c:v>96305.07</c:v>
                </c:pt>
                <c:pt idx="1152">
                  <c:v>117952.37</c:v>
                </c:pt>
                <c:pt idx="1153">
                  <c:v>127894.29</c:v>
                </c:pt>
                <c:pt idx="1154">
                  <c:v>123400.17</c:v>
                </c:pt>
                <c:pt idx="1155">
                  <c:v>117346.26</c:v>
                </c:pt>
                <c:pt idx="1156">
                  <c:v>119960.33</c:v>
                </c:pt>
                <c:pt idx="1157">
                  <c:v>111096.31</c:v>
                </c:pt>
                <c:pt idx="1158">
                  <c:v>101334.2</c:v>
                </c:pt>
                <c:pt idx="1159">
                  <c:v>112527.29</c:v>
                </c:pt>
                <c:pt idx="1160">
                  <c:v>113850.81</c:v>
                </c:pt>
                <c:pt idx="1161">
                  <c:v>122717.5</c:v>
                </c:pt>
                <c:pt idx="1162">
                  <c:v>128732.59</c:v>
                </c:pt>
                <c:pt idx="1163">
                  <c:v>127805.49</c:v>
                </c:pt>
                <c:pt idx="1164">
                  <c:v>120398.89</c:v>
                </c:pt>
                <c:pt idx="1165">
                  <c:v>104486.18</c:v>
                </c:pt>
                <c:pt idx="1166">
                  <c:v>97542.31</c:v>
                </c:pt>
                <c:pt idx="1167">
                  <c:v>112663.63</c:v>
                </c:pt>
                <c:pt idx="1168">
                  <c:v>114195.35</c:v>
                </c:pt>
                <c:pt idx="1169">
                  <c:v>116045.27</c:v>
                </c:pt>
                <c:pt idx="1170">
                  <c:v>116284.35</c:v>
                </c:pt>
                <c:pt idx="1171">
                  <c:v>110715.12</c:v>
                </c:pt>
                <c:pt idx="1172">
                  <c:v>97262.71</c:v>
                </c:pt>
                <c:pt idx="1173">
                  <c:v>111617.95</c:v>
                </c:pt>
                <c:pt idx="1174">
                  <c:v>110794.26</c:v>
                </c:pt>
                <c:pt idx="1175">
                  <c:v>111254.32</c:v>
                </c:pt>
                <c:pt idx="1176">
                  <c:v>115020.51</c:v>
                </c:pt>
                <c:pt idx="1177">
                  <c:v>119298.33</c:v>
                </c:pt>
                <c:pt idx="1178">
                  <c:v>112312.7</c:v>
                </c:pt>
                <c:pt idx="1179">
                  <c:v>98918.52</c:v>
                </c:pt>
                <c:pt idx="1180">
                  <c:v>112488.22</c:v>
                </c:pt>
                <c:pt idx="1181">
                  <c:v>116809.37</c:v>
                </c:pt>
                <c:pt idx="1182">
                  <c:v>117744.01</c:v>
                </c:pt>
                <c:pt idx="1183">
                  <c:v>116457.26</c:v>
                </c:pt>
                <c:pt idx="1184">
                  <c:v>97070.35</c:v>
                </c:pt>
                <c:pt idx="1185">
                  <c:v>99687.64</c:v>
                </c:pt>
                <c:pt idx="1186">
                  <c:v>98817.03</c:v>
                </c:pt>
                <c:pt idx="1187">
                  <c:v>98258.25</c:v>
                </c:pt>
                <c:pt idx="1188">
                  <c:v>113381.53</c:v>
                </c:pt>
                <c:pt idx="1189">
                  <c:v>115974.61</c:v>
                </c:pt>
                <c:pt idx="1190">
                  <c:v>117551.7</c:v>
                </c:pt>
                <c:pt idx="1191">
                  <c:v>115979.07</c:v>
                </c:pt>
                <c:pt idx="1192">
                  <c:v>105938.48</c:v>
                </c:pt>
                <c:pt idx="1193">
                  <c:v>100571.17</c:v>
                </c:pt>
                <c:pt idx="1194">
                  <c:v>118702.93</c:v>
                </c:pt>
                <c:pt idx="1195">
                  <c:v>122423.01</c:v>
                </c:pt>
                <c:pt idx="1196">
                  <c:v>121945</c:v>
                </c:pt>
                <c:pt idx="1197">
                  <c:v>119876.63</c:v>
                </c:pt>
                <c:pt idx="1198">
                  <c:v>113609.76</c:v>
                </c:pt>
                <c:pt idx="1199">
                  <c:v>105135.31</c:v>
                </c:pt>
                <c:pt idx="1200">
                  <c:v>104123.39</c:v>
                </c:pt>
                <c:pt idx="1201">
                  <c:v>115694.64</c:v>
                </c:pt>
                <c:pt idx="1202">
                  <c:v>121092.86</c:v>
                </c:pt>
                <c:pt idx="1203">
                  <c:v>120784.88</c:v>
                </c:pt>
                <c:pt idx="1204">
                  <c:v>120448.94</c:v>
                </c:pt>
                <c:pt idx="1205">
                  <c:v>118324.09</c:v>
                </c:pt>
                <c:pt idx="1206">
                  <c:v>107479.26</c:v>
                </c:pt>
                <c:pt idx="1207">
                  <c:v>103662.05</c:v>
                </c:pt>
                <c:pt idx="1208">
                  <c:v>117799.97</c:v>
                </c:pt>
                <c:pt idx="1209">
                  <c:v>117642.65</c:v>
                </c:pt>
                <c:pt idx="1210">
                  <c:v>106654.96</c:v>
                </c:pt>
                <c:pt idx="1211">
                  <c:v>117617.51</c:v>
                </c:pt>
                <c:pt idx="1212">
                  <c:v>119079.47</c:v>
                </c:pt>
                <c:pt idx="1213">
                  <c:v>108613.38</c:v>
                </c:pt>
                <c:pt idx="1214">
                  <c:v>105277.72</c:v>
                </c:pt>
                <c:pt idx="1215">
                  <c:v>121551.69</c:v>
                </c:pt>
                <c:pt idx="1216">
                  <c:v>122642.24000000001</c:v>
                </c:pt>
                <c:pt idx="1217">
                  <c:v>118716.6</c:v>
                </c:pt>
                <c:pt idx="1218">
                  <c:v>117357.84</c:v>
                </c:pt>
                <c:pt idx="1219">
                  <c:v>116870.46</c:v>
                </c:pt>
                <c:pt idx="1220">
                  <c:v>106893</c:v>
                </c:pt>
                <c:pt idx="1221">
                  <c:v>105840.39</c:v>
                </c:pt>
                <c:pt idx="1222">
                  <c:v>118254.56</c:v>
                </c:pt>
                <c:pt idx="1223">
                  <c:v>122876.87</c:v>
                </c:pt>
                <c:pt idx="1224">
                  <c:v>122721.46</c:v>
                </c:pt>
                <c:pt idx="1225">
                  <c:v>128518.51</c:v>
                </c:pt>
                <c:pt idx="1226">
                  <c:v>133467.37</c:v>
                </c:pt>
                <c:pt idx="1227">
                  <c:v>111273.76</c:v>
                </c:pt>
                <c:pt idx="1228">
                  <c:v>108729.71</c:v>
                </c:pt>
                <c:pt idx="1229">
                  <c:v>129885.96</c:v>
                </c:pt>
                <c:pt idx="1230">
                  <c:v>131900.51999999999</c:v>
                </c:pt>
                <c:pt idx="1231">
                  <c:v>133399.23000000001</c:v>
                </c:pt>
                <c:pt idx="1232">
                  <c:v>131757.16</c:v>
                </c:pt>
                <c:pt idx="1233">
                  <c:v>127353.58</c:v>
                </c:pt>
                <c:pt idx="1234">
                  <c:v>119262.15</c:v>
                </c:pt>
                <c:pt idx="1235">
                  <c:v>112349.26</c:v>
                </c:pt>
                <c:pt idx="1236">
                  <c:v>124046.81</c:v>
                </c:pt>
                <c:pt idx="1237">
                  <c:v>126923</c:v>
                </c:pt>
                <c:pt idx="1238">
                  <c:v>129352.83</c:v>
                </c:pt>
                <c:pt idx="1239">
                  <c:v>129553.94</c:v>
                </c:pt>
                <c:pt idx="1240">
                  <c:v>127957.57</c:v>
                </c:pt>
                <c:pt idx="1241">
                  <c:v>115384.09</c:v>
                </c:pt>
                <c:pt idx="1242">
                  <c:v>106044.51</c:v>
                </c:pt>
                <c:pt idx="1243">
                  <c:v>119360.27</c:v>
                </c:pt>
                <c:pt idx="1244">
                  <c:v>123142.76</c:v>
                </c:pt>
                <c:pt idx="1245">
                  <c:v>127830.62</c:v>
                </c:pt>
                <c:pt idx="1246">
                  <c:v>131159.95000000001</c:v>
                </c:pt>
                <c:pt idx="1247">
                  <c:v>135864.07</c:v>
                </c:pt>
                <c:pt idx="1248">
                  <c:v>123226.08</c:v>
                </c:pt>
                <c:pt idx="1249">
                  <c:v>121177.59</c:v>
                </c:pt>
                <c:pt idx="1250">
                  <c:v>135385.41</c:v>
                </c:pt>
                <c:pt idx="1251">
                  <c:v>132975.13</c:v>
                </c:pt>
                <c:pt idx="1252">
                  <c:v>132038.43</c:v>
                </c:pt>
                <c:pt idx="1253">
                  <c:v>128577.63</c:v>
                </c:pt>
                <c:pt idx="1254">
                  <c:v>129910.02</c:v>
                </c:pt>
                <c:pt idx="1255">
                  <c:v>120232.2</c:v>
                </c:pt>
                <c:pt idx="1256">
                  <c:v>117037.87</c:v>
                </c:pt>
                <c:pt idx="1257">
                  <c:v>113420.99</c:v>
                </c:pt>
                <c:pt idx="1258">
                  <c:v>127261.3</c:v>
                </c:pt>
                <c:pt idx="1259">
                  <c:v>131574.60999999999</c:v>
                </c:pt>
                <c:pt idx="1260">
                  <c:v>130544.49</c:v>
                </c:pt>
                <c:pt idx="1261">
                  <c:v>133009.01</c:v>
                </c:pt>
                <c:pt idx="1262">
                  <c:v>124351.24</c:v>
                </c:pt>
                <c:pt idx="1263">
                  <c:v>120785.60000000001</c:v>
                </c:pt>
                <c:pt idx="1264">
                  <c:v>138518.74</c:v>
                </c:pt>
                <c:pt idx="1265">
                  <c:v>143830.12</c:v>
                </c:pt>
                <c:pt idx="1266">
                  <c:v>141305.88</c:v>
                </c:pt>
                <c:pt idx="1267">
                  <c:v>143542.01999999999</c:v>
                </c:pt>
                <c:pt idx="1268">
                  <c:v>140296.4</c:v>
                </c:pt>
                <c:pt idx="1269">
                  <c:v>132165.43</c:v>
                </c:pt>
                <c:pt idx="1270">
                  <c:v>125850.58</c:v>
                </c:pt>
                <c:pt idx="1271">
                  <c:v>141972.72</c:v>
                </c:pt>
                <c:pt idx="1272">
                  <c:v>142842.4</c:v>
                </c:pt>
                <c:pt idx="1273">
                  <c:v>148100.13</c:v>
                </c:pt>
                <c:pt idx="1274">
                  <c:v>150445.47</c:v>
                </c:pt>
                <c:pt idx="1275">
                  <c:v>139188.48000000001</c:v>
                </c:pt>
                <c:pt idx="1276">
                  <c:v>125394.43</c:v>
                </c:pt>
                <c:pt idx="1277">
                  <c:v>124313.07</c:v>
                </c:pt>
                <c:pt idx="1278">
                  <c:v>140713.26</c:v>
                </c:pt>
                <c:pt idx="1279">
                  <c:v>135759.28</c:v>
                </c:pt>
                <c:pt idx="1280">
                  <c:v>128580.98</c:v>
                </c:pt>
                <c:pt idx="1281">
                  <c:v>125861.6</c:v>
                </c:pt>
                <c:pt idx="1282">
                  <c:v>124242.52</c:v>
                </c:pt>
                <c:pt idx="1283">
                  <c:v>119717.44</c:v>
                </c:pt>
                <c:pt idx="1284">
                  <c:v>114562.22</c:v>
                </c:pt>
                <c:pt idx="1285">
                  <c:v>133874.48000000001</c:v>
                </c:pt>
                <c:pt idx="1286">
                  <c:v>140343</c:v>
                </c:pt>
                <c:pt idx="1287">
                  <c:v>143461.13</c:v>
                </c:pt>
                <c:pt idx="1288">
                  <c:v>145767.1</c:v>
                </c:pt>
                <c:pt idx="1289">
                  <c:v>140542.95000000001</c:v>
                </c:pt>
                <c:pt idx="1290">
                  <c:v>124491.53</c:v>
                </c:pt>
                <c:pt idx="1291">
                  <c:v>119464.32000000001</c:v>
                </c:pt>
                <c:pt idx="1292">
                  <c:v>137446.75</c:v>
                </c:pt>
                <c:pt idx="1293">
                  <c:v>131367.09</c:v>
                </c:pt>
                <c:pt idx="1294">
                  <c:v>132856.72</c:v>
                </c:pt>
                <c:pt idx="1295">
                  <c:v>133778.45000000001</c:v>
                </c:pt>
                <c:pt idx="1296">
                  <c:v>135728.41</c:v>
                </c:pt>
                <c:pt idx="1297">
                  <c:v>125928.62</c:v>
                </c:pt>
                <c:pt idx="1298">
                  <c:v>114186.8</c:v>
                </c:pt>
                <c:pt idx="1299">
                  <c:v>134664.66</c:v>
                </c:pt>
                <c:pt idx="1300">
                  <c:v>132967.19</c:v>
                </c:pt>
                <c:pt idx="1301">
                  <c:v>135308.29999999999</c:v>
                </c:pt>
                <c:pt idx="1302">
                  <c:v>137634.13</c:v>
                </c:pt>
                <c:pt idx="1303">
                  <c:v>130119.5</c:v>
                </c:pt>
                <c:pt idx="1304">
                  <c:v>116942.94</c:v>
                </c:pt>
                <c:pt idx="1305">
                  <c:v>111555</c:v>
                </c:pt>
                <c:pt idx="1306">
                  <c:v>135422.14000000001</c:v>
                </c:pt>
                <c:pt idx="1307">
                  <c:v>129520</c:v>
                </c:pt>
                <c:pt idx="1308">
                  <c:v>134004.96</c:v>
                </c:pt>
                <c:pt idx="1309">
                  <c:v>129025</c:v>
                </c:pt>
                <c:pt idx="1310">
                  <c:v>129740.32</c:v>
                </c:pt>
                <c:pt idx="1311">
                  <c:v>116238.18</c:v>
                </c:pt>
                <c:pt idx="1312">
                  <c:v>104912.38</c:v>
                </c:pt>
                <c:pt idx="1313">
                  <c:v>127198.78</c:v>
                </c:pt>
                <c:pt idx="1314">
                  <c:v>131851.01999999999</c:v>
                </c:pt>
                <c:pt idx="1315">
                  <c:v>131939.5</c:v>
                </c:pt>
                <c:pt idx="1316">
                  <c:v>135670.99</c:v>
                </c:pt>
                <c:pt idx="1317">
                  <c:v>121875.36</c:v>
                </c:pt>
                <c:pt idx="1318">
                  <c:v>119988.74</c:v>
                </c:pt>
                <c:pt idx="1319">
                  <c:v>115231.85</c:v>
                </c:pt>
                <c:pt idx="1320">
                  <c:v>127541.57</c:v>
                </c:pt>
                <c:pt idx="1321">
                  <c:v>121073.45</c:v>
                </c:pt>
                <c:pt idx="1322">
                  <c:v>122602.12</c:v>
                </c:pt>
                <c:pt idx="1323">
                  <c:v>131137.07</c:v>
                </c:pt>
                <c:pt idx="1324">
                  <c:v>125189.54</c:v>
                </c:pt>
                <c:pt idx="1325">
                  <c:v>116571.26</c:v>
                </c:pt>
                <c:pt idx="1326">
                  <c:v>119707.93</c:v>
                </c:pt>
                <c:pt idx="1327">
                  <c:v>138918.39000000001</c:v>
                </c:pt>
                <c:pt idx="1328">
                  <c:v>138424.25</c:v>
                </c:pt>
                <c:pt idx="1329">
                  <c:v>136240.85</c:v>
                </c:pt>
                <c:pt idx="1330">
                  <c:v>131956.73000000001</c:v>
                </c:pt>
                <c:pt idx="1331">
                  <c:v>130210.94</c:v>
                </c:pt>
                <c:pt idx="1332">
                  <c:v>116471.78</c:v>
                </c:pt>
                <c:pt idx="1333">
                  <c:v>111436.27</c:v>
                </c:pt>
                <c:pt idx="1334">
                  <c:v>131280.85</c:v>
                </c:pt>
                <c:pt idx="1335">
                  <c:v>139563.1</c:v>
                </c:pt>
                <c:pt idx="1336">
                  <c:v>136032.16</c:v>
                </c:pt>
                <c:pt idx="1337">
                  <c:v>139752.54999999999</c:v>
                </c:pt>
                <c:pt idx="1338">
                  <c:v>130466.92</c:v>
                </c:pt>
                <c:pt idx="1339">
                  <c:v>116344.57</c:v>
                </c:pt>
                <c:pt idx="1340">
                  <c:v>118402.91</c:v>
                </c:pt>
                <c:pt idx="1341">
                  <c:v>131449</c:v>
                </c:pt>
                <c:pt idx="1342">
                  <c:v>128192.09</c:v>
                </c:pt>
                <c:pt idx="1343">
                  <c:v>118307.16</c:v>
                </c:pt>
                <c:pt idx="1344">
                  <c:v>116467.37</c:v>
                </c:pt>
                <c:pt idx="1345">
                  <c:v>123583.52</c:v>
                </c:pt>
                <c:pt idx="1346">
                  <c:v>109948.62</c:v>
                </c:pt>
                <c:pt idx="1347">
                  <c:v>107838.95</c:v>
                </c:pt>
                <c:pt idx="1348">
                  <c:v>123132.63</c:v>
                </c:pt>
                <c:pt idx="1349">
                  <c:v>111096.53</c:v>
                </c:pt>
                <c:pt idx="1350">
                  <c:v>112935.03999999999</c:v>
                </c:pt>
                <c:pt idx="1351">
                  <c:v>117880.57</c:v>
                </c:pt>
                <c:pt idx="1352">
                  <c:v>111213.15</c:v>
                </c:pt>
                <c:pt idx="1353">
                  <c:v>108632.36</c:v>
                </c:pt>
                <c:pt idx="1354">
                  <c:v>113030.01</c:v>
                </c:pt>
                <c:pt idx="1355">
                  <c:v>118208.24</c:v>
                </c:pt>
                <c:pt idx="1356">
                  <c:v>119622.29</c:v>
                </c:pt>
                <c:pt idx="1357">
                  <c:v>123787.77</c:v>
                </c:pt>
                <c:pt idx="1358">
                  <c:v>125335.57</c:v>
                </c:pt>
                <c:pt idx="1359">
                  <c:v>120372.48</c:v>
                </c:pt>
                <c:pt idx="1360">
                  <c:v>107731.72</c:v>
                </c:pt>
                <c:pt idx="1361">
                  <c:v>107332.1</c:v>
                </c:pt>
                <c:pt idx="1362">
                  <c:v>119535.72</c:v>
                </c:pt>
                <c:pt idx="1363">
                  <c:v>124797.09</c:v>
                </c:pt>
                <c:pt idx="1364">
                  <c:v>119238.35</c:v>
                </c:pt>
                <c:pt idx="1365">
                  <c:v>110878.67</c:v>
                </c:pt>
                <c:pt idx="1366">
                  <c:v>108622.42</c:v>
                </c:pt>
                <c:pt idx="1367">
                  <c:v>109315.07</c:v>
                </c:pt>
                <c:pt idx="1368">
                  <c:v>106236.23</c:v>
                </c:pt>
                <c:pt idx="1369">
                  <c:v>114466.64</c:v>
                </c:pt>
                <c:pt idx="1370">
                  <c:v>114458.21</c:v>
                </c:pt>
                <c:pt idx="1371">
                  <c:v>115490.84</c:v>
                </c:pt>
                <c:pt idx="1372">
                  <c:v>115294.12</c:v>
                </c:pt>
                <c:pt idx="1373">
                  <c:v>112576.55</c:v>
                </c:pt>
                <c:pt idx="1374">
                  <c:v>102988.15</c:v>
                </c:pt>
                <c:pt idx="1375">
                  <c:v>100476.71</c:v>
                </c:pt>
                <c:pt idx="1376">
                  <c:v>113945.5</c:v>
                </c:pt>
                <c:pt idx="1377">
                  <c:v>116449.31</c:v>
                </c:pt>
                <c:pt idx="1378">
                  <c:v>109551.08</c:v>
                </c:pt>
                <c:pt idx="1379">
                  <c:v>110432.33</c:v>
                </c:pt>
                <c:pt idx="1380">
                  <c:v>110457.34</c:v>
                </c:pt>
                <c:pt idx="1381">
                  <c:v>96584.75</c:v>
                </c:pt>
                <c:pt idx="1382">
                  <c:v>90918.62</c:v>
                </c:pt>
                <c:pt idx="1383">
                  <c:v>108070.28</c:v>
                </c:pt>
                <c:pt idx="1384">
                  <c:v>113889.41</c:v>
                </c:pt>
                <c:pt idx="1385">
                  <c:v>112592.26</c:v>
                </c:pt>
                <c:pt idx="1386">
                  <c:v>112806.59</c:v>
                </c:pt>
                <c:pt idx="1387">
                  <c:v>107940.16</c:v>
                </c:pt>
                <c:pt idx="1388">
                  <c:v>99368.86</c:v>
                </c:pt>
                <c:pt idx="1389">
                  <c:v>98427.53</c:v>
                </c:pt>
                <c:pt idx="1390">
                  <c:v>105893.62</c:v>
                </c:pt>
                <c:pt idx="1391">
                  <c:v>109241.57</c:v>
                </c:pt>
                <c:pt idx="1392">
                  <c:v>111423.37</c:v>
                </c:pt>
                <c:pt idx="1393">
                  <c:v>112414.39</c:v>
                </c:pt>
                <c:pt idx="1394">
                  <c:v>111145.12</c:v>
                </c:pt>
                <c:pt idx="1395">
                  <c:v>97973.99</c:v>
                </c:pt>
                <c:pt idx="1396">
                  <c:v>95624.02</c:v>
                </c:pt>
                <c:pt idx="1397">
                  <c:v>110196.62</c:v>
                </c:pt>
                <c:pt idx="1398">
                  <c:v>113459.03</c:v>
                </c:pt>
                <c:pt idx="1399">
                  <c:v>114402.75</c:v>
                </c:pt>
                <c:pt idx="1400">
                  <c:v>119350.67</c:v>
                </c:pt>
                <c:pt idx="1401">
                  <c:v>116793.86</c:v>
                </c:pt>
                <c:pt idx="1402">
                  <c:v>93859.29</c:v>
                </c:pt>
                <c:pt idx="1403">
                  <c:v>96432.63</c:v>
                </c:pt>
                <c:pt idx="1404">
                  <c:v>107014.08</c:v>
                </c:pt>
                <c:pt idx="1405">
                  <c:v>100696.57</c:v>
                </c:pt>
                <c:pt idx="1406">
                  <c:v>106387.2</c:v>
                </c:pt>
                <c:pt idx="1407">
                  <c:v>109430.37</c:v>
                </c:pt>
                <c:pt idx="1408">
                  <c:v>112506.95</c:v>
                </c:pt>
                <c:pt idx="1409">
                  <c:v>100203.55</c:v>
                </c:pt>
                <c:pt idx="1410">
                  <c:v>94602.89</c:v>
                </c:pt>
                <c:pt idx="1411">
                  <c:v>114159.6</c:v>
                </c:pt>
                <c:pt idx="1412">
                  <c:v>120185.27</c:v>
                </c:pt>
                <c:pt idx="1413">
                  <c:v>116487.58</c:v>
                </c:pt>
                <c:pt idx="1414">
                  <c:v>108628.34</c:v>
                </c:pt>
                <c:pt idx="1415">
                  <c:v>107405.93</c:v>
                </c:pt>
                <c:pt idx="1416">
                  <c:v>90498.92</c:v>
                </c:pt>
                <c:pt idx="1417">
                  <c:v>92043.13</c:v>
                </c:pt>
                <c:pt idx="1418">
                  <c:v>113978.54</c:v>
                </c:pt>
                <c:pt idx="1419">
                  <c:v>118330.63</c:v>
                </c:pt>
                <c:pt idx="1420">
                  <c:v>106618.2</c:v>
                </c:pt>
                <c:pt idx="1421">
                  <c:v>107278.83</c:v>
                </c:pt>
                <c:pt idx="1422">
                  <c:v>113582.6</c:v>
                </c:pt>
                <c:pt idx="1423">
                  <c:v>101352.12</c:v>
                </c:pt>
                <c:pt idx="1424">
                  <c:v>96240.41</c:v>
                </c:pt>
                <c:pt idx="1425">
                  <c:v>110547.61</c:v>
                </c:pt>
                <c:pt idx="1426">
                  <c:v>109706.42</c:v>
                </c:pt>
                <c:pt idx="1427">
                  <c:v>106684.83</c:v>
                </c:pt>
                <c:pt idx="1428">
                  <c:v>112586.74</c:v>
                </c:pt>
                <c:pt idx="1429">
                  <c:v>110031.82</c:v>
                </c:pt>
                <c:pt idx="1430">
                  <c:v>100725.24</c:v>
                </c:pt>
                <c:pt idx="1431">
                  <c:v>88903.07</c:v>
                </c:pt>
                <c:pt idx="1432">
                  <c:v>107666.31</c:v>
                </c:pt>
                <c:pt idx="1433">
                  <c:v>111718.08</c:v>
                </c:pt>
                <c:pt idx="1434">
                  <c:v>114225.12</c:v>
                </c:pt>
                <c:pt idx="1435">
                  <c:v>135452.26</c:v>
                </c:pt>
                <c:pt idx="1436">
                  <c:v>156648.41</c:v>
                </c:pt>
                <c:pt idx="1437">
                  <c:v>121237.47</c:v>
                </c:pt>
                <c:pt idx="1438">
                  <c:v>102161.12</c:v>
                </c:pt>
                <c:pt idx="1439">
                  <c:v>110803.77</c:v>
                </c:pt>
                <c:pt idx="1440">
                  <c:v>114413.79</c:v>
                </c:pt>
                <c:pt idx="1441">
                  <c:v>129715.47</c:v>
                </c:pt>
                <c:pt idx="1442">
                  <c:v>114986.33</c:v>
                </c:pt>
                <c:pt idx="1443">
                  <c:v>110025.47</c:v>
                </c:pt>
                <c:pt idx="1444">
                  <c:v>102577.15</c:v>
                </c:pt>
                <c:pt idx="1445">
                  <c:v>99110.78</c:v>
                </c:pt>
                <c:pt idx="1446">
                  <c:v>112804.4</c:v>
                </c:pt>
                <c:pt idx="1447">
                  <c:v>113485.11</c:v>
                </c:pt>
                <c:pt idx="1448">
                  <c:v>119907.25</c:v>
                </c:pt>
                <c:pt idx="1449">
                  <c:v>111880.53</c:v>
                </c:pt>
                <c:pt idx="1450">
                  <c:v>102075.93</c:v>
                </c:pt>
                <c:pt idx="1451">
                  <c:v>92725.74</c:v>
                </c:pt>
                <c:pt idx="1452">
                  <c:v>94938.4</c:v>
                </c:pt>
                <c:pt idx="1453">
                  <c:v>112358.82</c:v>
                </c:pt>
                <c:pt idx="1454">
                  <c:v>98191.66</c:v>
                </c:pt>
                <c:pt idx="1455">
                  <c:v>100017.2</c:v>
                </c:pt>
                <c:pt idx="1456">
                  <c:v>129749.14</c:v>
                </c:pt>
                <c:pt idx="1457">
                  <c:v>133831.38</c:v>
                </c:pt>
                <c:pt idx="1458">
                  <c:v>108290.11</c:v>
                </c:pt>
                <c:pt idx="1459">
                  <c:v>99613.87</c:v>
                </c:pt>
                <c:pt idx="1460">
                  <c:v>103381.92</c:v>
                </c:pt>
                <c:pt idx="1461">
                  <c:v>98933.06</c:v>
                </c:pt>
                <c:pt idx="1462">
                  <c:v>106470.68</c:v>
                </c:pt>
                <c:pt idx="1463">
                  <c:v>118789.61</c:v>
                </c:pt>
                <c:pt idx="1464">
                  <c:v>133288.46</c:v>
                </c:pt>
                <c:pt idx="1465">
                  <c:v>97262.79</c:v>
                </c:pt>
                <c:pt idx="1466">
                  <c:v>93606.22</c:v>
                </c:pt>
                <c:pt idx="1467">
                  <c:v>109874.9</c:v>
                </c:pt>
                <c:pt idx="1468">
                  <c:v>113446.1</c:v>
                </c:pt>
                <c:pt idx="1469">
                  <c:v>105483.44</c:v>
                </c:pt>
                <c:pt idx="1470">
                  <c:v>108078.7</c:v>
                </c:pt>
                <c:pt idx="1471">
                  <c:v>119728.64</c:v>
                </c:pt>
                <c:pt idx="1472">
                  <c:v>108628.96</c:v>
                </c:pt>
                <c:pt idx="1473">
                  <c:v>101853.24</c:v>
                </c:pt>
                <c:pt idx="1474">
                  <c:v>147070.54</c:v>
                </c:pt>
                <c:pt idx="1475">
                  <c:v>152496.25</c:v>
                </c:pt>
                <c:pt idx="1476">
                  <c:v>136971.76</c:v>
                </c:pt>
                <c:pt idx="1477">
                  <c:v>145211.49</c:v>
                </c:pt>
                <c:pt idx="1478">
                  <c:v>134898.21</c:v>
                </c:pt>
                <c:pt idx="1479">
                  <c:v>101692.45</c:v>
                </c:pt>
                <c:pt idx="1480">
                  <c:v>102283.13</c:v>
                </c:pt>
                <c:pt idx="1481">
                  <c:v>130517.97</c:v>
                </c:pt>
                <c:pt idx="1482">
                  <c:v>141444.78</c:v>
                </c:pt>
                <c:pt idx="1483">
                  <c:v>125501.15</c:v>
                </c:pt>
                <c:pt idx="1484">
                  <c:v>155891.35</c:v>
                </c:pt>
                <c:pt idx="1485">
                  <c:v>168894.85</c:v>
                </c:pt>
                <c:pt idx="1486">
                  <c:v>114818.67</c:v>
                </c:pt>
                <c:pt idx="1487">
                  <c:v>99801.58</c:v>
                </c:pt>
                <c:pt idx="1488">
                  <c:v>112374.63</c:v>
                </c:pt>
                <c:pt idx="1489">
                  <c:v>138455.46</c:v>
                </c:pt>
                <c:pt idx="1490">
                  <c:v>142113.38</c:v>
                </c:pt>
                <c:pt idx="1491">
                  <c:v>110277.21</c:v>
                </c:pt>
                <c:pt idx="1492">
                  <c:v>104422.79</c:v>
                </c:pt>
                <c:pt idx="1493">
                  <c:v>124749.07</c:v>
                </c:pt>
                <c:pt idx="1494">
                  <c:v>133287.59</c:v>
                </c:pt>
                <c:pt idx="1495">
                  <c:v>119168.96000000001</c:v>
                </c:pt>
                <c:pt idx="1496">
                  <c:v>119702.05</c:v>
                </c:pt>
                <c:pt idx="1497">
                  <c:v>140497.82</c:v>
                </c:pt>
                <c:pt idx="1498">
                  <c:v>141593.54999999999</c:v>
                </c:pt>
                <c:pt idx="1499">
                  <c:v>117327.5</c:v>
                </c:pt>
                <c:pt idx="1500">
                  <c:v>95668.77</c:v>
                </c:pt>
                <c:pt idx="1501">
                  <c:v>94786.72</c:v>
                </c:pt>
                <c:pt idx="1502">
                  <c:v>114085.65</c:v>
                </c:pt>
                <c:pt idx="1503">
                  <c:v>107697.21</c:v>
                </c:pt>
                <c:pt idx="1504">
                  <c:v>106692.85</c:v>
                </c:pt>
                <c:pt idx="1505">
                  <c:v>107655.08</c:v>
                </c:pt>
                <c:pt idx="1506">
                  <c:v>113910.46</c:v>
                </c:pt>
                <c:pt idx="1507">
                  <c:v>106467.24</c:v>
                </c:pt>
                <c:pt idx="1508">
                  <c:v>108470.93</c:v>
                </c:pt>
                <c:pt idx="1509">
                  <c:v>116995.07</c:v>
                </c:pt>
                <c:pt idx="1510">
                  <c:v>110531.6</c:v>
                </c:pt>
                <c:pt idx="1511">
                  <c:v>108972.31</c:v>
                </c:pt>
                <c:pt idx="1512">
                  <c:v>110235.34</c:v>
                </c:pt>
                <c:pt idx="1513">
                  <c:v>109901.75999999999</c:v>
                </c:pt>
                <c:pt idx="1514">
                  <c:v>99890.25</c:v>
                </c:pt>
                <c:pt idx="1515">
                  <c:v>106877.87</c:v>
                </c:pt>
                <c:pt idx="1516">
                  <c:v>133476.60999999999</c:v>
                </c:pt>
                <c:pt idx="1517">
                  <c:v>123114.12</c:v>
                </c:pt>
                <c:pt idx="1518">
                  <c:v>125272.27</c:v>
                </c:pt>
                <c:pt idx="1519">
                  <c:v>150472.26</c:v>
                </c:pt>
                <c:pt idx="1520">
                  <c:v>163682.04</c:v>
                </c:pt>
                <c:pt idx="1521">
                  <c:v>146265.12</c:v>
                </c:pt>
                <c:pt idx="1522">
                  <c:v>138597.69</c:v>
                </c:pt>
                <c:pt idx="1523">
                  <c:v>136528.81</c:v>
                </c:pt>
                <c:pt idx="1524">
                  <c:v>126073.53</c:v>
                </c:pt>
                <c:pt idx="1525">
                  <c:v>108723.62</c:v>
                </c:pt>
                <c:pt idx="1526">
                  <c:v>114519.87</c:v>
                </c:pt>
                <c:pt idx="1527">
                  <c:v>117281.2</c:v>
                </c:pt>
                <c:pt idx="1528">
                  <c:v>106854.94</c:v>
                </c:pt>
                <c:pt idx="1529">
                  <c:v>101994.06</c:v>
                </c:pt>
                <c:pt idx="1530">
                  <c:v>103219.08</c:v>
                </c:pt>
                <c:pt idx="1531">
                  <c:v>110086.7</c:v>
                </c:pt>
                <c:pt idx="1532">
                  <c:v>114740.52</c:v>
                </c:pt>
                <c:pt idx="1533">
                  <c:v>112785.78</c:v>
                </c:pt>
                <c:pt idx="1534">
                  <c:v>111179.13</c:v>
                </c:pt>
                <c:pt idx="1535">
                  <c:v>105119.48</c:v>
                </c:pt>
                <c:pt idx="1536">
                  <c:v>105669.05</c:v>
                </c:pt>
                <c:pt idx="1537">
                  <c:v>121954.39</c:v>
                </c:pt>
                <c:pt idx="1538">
                  <c:v>123290.84</c:v>
                </c:pt>
                <c:pt idx="1539">
                  <c:v>123994.3</c:v>
                </c:pt>
                <c:pt idx="1540">
                  <c:v>124181.41</c:v>
                </c:pt>
                <c:pt idx="1541">
                  <c:v>128305.64</c:v>
                </c:pt>
                <c:pt idx="1542">
                  <c:v>109147.65</c:v>
                </c:pt>
                <c:pt idx="1543">
                  <c:v>104226.83</c:v>
                </c:pt>
                <c:pt idx="1544">
                  <c:v>107583.94</c:v>
                </c:pt>
                <c:pt idx="1545">
                  <c:v>108840.18</c:v>
                </c:pt>
                <c:pt idx="1546">
                  <c:v>113307.6</c:v>
                </c:pt>
                <c:pt idx="1547">
                  <c:v>113923.16</c:v>
                </c:pt>
                <c:pt idx="1548">
                  <c:v>110768.29</c:v>
                </c:pt>
                <c:pt idx="1549">
                  <c:v>101262.66</c:v>
                </c:pt>
                <c:pt idx="1550">
                  <c:v>101119.84</c:v>
                </c:pt>
                <c:pt idx="1551">
                  <c:v>116817.43</c:v>
                </c:pt>
                <c:pt idx="1552">
                  <c:v>114927.21</c:v>
                </c:pt>
                <c:pt idx="1553">
                  <c:v>115188.76</c:v>
                </c:pt>
                <c:pt idx="1554">
                  <c:v>113763.84</c:v>
                </c:pt>
                <c:pt idx="1555">
                  <c:v>111484.73</c:v>
                </c:pt>
                <c:pt idx="1556">
                  <c:v>102229.65</c:v>
                </c:pt>
                <c:pt idx="1557">
                  <c:v>93590.43</c:v>
                </c:pt>
                <c:pt idx="1558">
                  <c:v>108543.64</c:v>
                </c:pt>
                <c:pt idx="1559">
                  <c:v>111999.03999999999</c:v>
                </c:pt>
                <c:pt idx="1560">
                  <c:v>120858.98</c:v>
                </c:pt>
                <c:pt idx="1561">
                  <c:v>116890.61</c:v>
                </c:pt>
                <c:pt idx="1562">
                  <c:v>114848.77</c:v>
                </c:pt>
                <c:pt idx="1563">
                  <c:v>105963.56</c:v>
                </c:pt>
                <c:pt idx="1564">
                  <c:v>98680</c:v>
                </c:pt>
                <c:pt idx="1565">
                  <c:v>114194.96</c:v>
                </c:pt>
                <c:pt idx="1566">
                  <c:v>115392.88</c:v>
                </c:pt>
                <c:pt idx="1567">
                  <c:v>117281.13</c:v>
                </c:pt>
                <c:pt idx="1568">
                  <c:v>111360.07</c:v>
                </c:pt>
                <c:pt idx="1569">
                  <c:v>95967.41</c:v>
                </c:pt>
                <c:pt idx="1570">
                  <c:v>95654.36</c:v>
                </c:pt>
                <c:pt idx="1571">
                  <c:v>94810.67</c:v>
                </c:pt>
                <c:pt idx="1572">
                  <c:v>100246.51</c:v>
                </c:pt>
                <c:pt idx="1573">
                  <c:v>114240.89</c:v>
                </c:pt>
                <c:pt idx="1574">
                  <c:v>113264.23</c:v>
                </c:pt>
                <c:pt idx="1575">
                  <c:v>98112.47</c:v>
                </c:pt>
                <c:pt idx="1576">
                  <c:v>107226.59</c:v>
                </c:pt>
                <c:pt idx="1577">
                  <c:v>105374.93</c:v>
                </c:pt>
                <c:pt idx="1578">
                  <c:v>101057.43</c:v>
                </c:pt>
                <c:pt idx="1579">
                  <c:v>118307.53</c:v>
                </c:pt>
                <c:pt idx="1580">
                  <c:v>110515.6</c:v>
                </c:pt>
                <c:pt idx="1581">
                  <c:v>111462.39</c:v>
                </c:pt>
                <c:pt idx="1582">
                  <c:v>112948.4</c:v>
                </c:pt>
                <c:pt idx="1583">
                  <c:v>110902.19</c:v>
                </c:pt>
                <c:pt idx="1584">
                  <c:v>103616.15</c:v>
                </c:pt>
                <c:pt idx="1585">
                  <c:v>104770.71</c:v>
                </c:pt>
                <c:pt idx="1586">
                  <c:v>121535.49</c:v>
                </c:pt>
                <c:pt idx="1587">
                  <c:v>116318.44</c:v>
                </c:pt>
                <c:pt idx="1588">
                  <c:v>118801.84</c:v>
                </c:pt>
                <c:pt idx="1589">
                  <c:v>122003.34</c:v>
                </c:pt>
                <c:pt idx="1590">
                  <c:v>123850.86</c:v>
                </c:pt>
                <c:pt idx="1591">
                  <c:v>113186.74</c:v>
                </c:pt>
                <c:pt idx="1592">
                  <c:v>110416.88</c:v>
                </c:pt>
                <c:pt idx="1593">
                  <c:v>119598.61</c:v>
                </c:pt>
                <c:pt idx="1594">
                  <c:v>123005.31</c:v>
                </c:pt>
                <c:pt idx="1595">
                  <c:v>126264.78</c:v>
                </c:pt>
                <c:pt idx="1596">
                  <c:v>127389.49</c:v>
                </c:pt>
                <c:pt idx="1597">
                  <c:v>126934.24</c:v>
                </c:pt>
                <c:pt idx="1598">
                  <c:v>112990.64</c:v>
                </c:pt>
                <c:pt idx="1599">
                  <c:v>104054.85</c:v>
                </c:pt>
                <c:pt idx="1600">
                  <c:v>118733.42</c:v>
                </c:pt>
                <c:pt idx="1601">
                  <c:v>121766.77</c:v>
                </c:pt>
                <c:pt idx="1602">
                  <c:v>122015.59</c:v>
                </c:pt>
                <c:pt idx="1603">
                  <c:v>119118.11</c:v>
                </c:pt>
                <c:pt idx="1604">
                  <c:v>118924.77</c:v>
                </c:pt>
                <c:pt idx="1605">
                  <c:v>104949.95</c:v>
                </c:pt>
                <c:pt idx="1606">
                  <c:v>106153.43</c:v>
                </c:pt>
                <c:pt idx="1607">
                  <c:v>130229.3</c:v>
                </c:pt>
                <c:pt idx="1608">
                  <c:v>133799.66</c:v>
                </c:pt>
                <c:pt idx="1609">
                  <c:v>136301.49</c:v>
                </c:pt>
                <c:pt idx="1610">
                  <c:v>138857.14000000001</c:v>
                </c:pt>
                <c:pt idx="1611">
                  <c:v>133869.14000000001</c:v>
                </c:pt>
                <c:pt idx="1612">
                  <c:v>120653.44</c:v>
                </c:pt>
                <c:pt idx="1613">
                  <c:v>118086.93</c:v>
                </c:pt>
                <c:pt idx="1614">
                  <c:v>135437.85</c:v>
                </c:pt>
                <c:pt idx="1615">
                  <c:v>136149.13</c:v>
                </c:pt>
                <c:pt idx="1616">
                  <c:v>137844.82</c:v>
                </c:pt>
                <c:pt idx="1617">
                  <c:v>134971.78</c:v>
                </c:pt>
                <c:pt idx="1618">
                  <c:v>132003.44</c:v>
                </c:pt>
                <c:pt idx="1619">
                  <c:v>117243.63</c:v>
                </c:pt>
                <c:pt idx="1620">
                  <c:v>110669.42</c:v>
                </c:pt>
                <c:pt idx="1621">
                  <c:v>108133.03</c:v>
                </c:pt>
                <c:pt idx="1622">
                  <c:v>122760.92</c:v>
                </c:pt>
                <c:pt idx="1623">
                  <c:v>128127.75</c:v>
                </c:pt>
                <c:pt idx="1624">
                  <c:v>128535.19</c:v>
                </c:pt>
                <c:pt idx="1625">
                  <c:v>128153.2</c:v>
                </c:pt>
                <c:pt idx="1626">
                  <c:v>121097.85</c:v>
                </c:pt>
                <c:pt idx="1627">
                  <c:v>116811.39</c:v>
                </c:pt>
                <c:pt idx="1628">
                  <c:v>129972.92</c:v>
                </c:pt>
                <c:pt idx="1629">
                  <c:v>137922.22</c:v>
                </c:pt>
                <c:pt idx="1630">
                  <c:v>144737.12</c:v>
                </c:pt>
                <c:pt idx="1631">
                  <c:v>148609.60000000001</c:v>
                </c:pt>
                <c:pt idx="1632">
                  <c:v>144504.32999999999</c:v>
                </c:pt>
                <c:pt idx="1633">
                  <c:v>132829.29</c:v>
                </c:pt>
                <c:pt idx="1634">
                  <c:v>133525.32</c:v>
                </c:pt>
                <c:pt idx="1635">
                  <c:v>146856.79999999999</c:v>
                </c:pt>
                <c:pt idx="1636">
                  <c:v>145807.25</c:v>
                </c:pt>
                <c:pt idx="1637">
                  <c:v>139351.56</c:v>
                </c:pt>
                <c:pt idx="1638">
                  <c:v>131023.66</c:v>
                </c:pt>
                <c:pt idx="1639">
                  <c:v>123546.62</c:v>
                </c:pt>
                <c:pt idx="1640">
                  <c:v>117924.13</c:v>
                </c:pt>
                <c:pt idx="1641">
                  <c:v>116150.92</c:v>
                </c:pt>
                <c:pt idx="1642">
                  <c:v>130565.58</c:v>
                </c:pt>
                <c:pt idx="1643">
                  <c:v>135866.75</c:v>
                </c:pt>
                <c:pt idx="1644">
                  <c:v>137327.70000000001</c:v>
                </c:pt>
                <c:pt idx="1645">
                  <c:v>135182.73000000001</c:v>
                </c:pt>
                <c:pt idx="1646">
                  <c:v>132774.29999999999</c:v>
                </c:pt>
                <c:pt idx="1647">
                  <c:v>114660.9</c:v>
                </c:pt>
                <c:pt idx="1648">
                  <c:v>114469.88</c:v>
                </c:pt>
                <c:pt idx="1649">
                  <c:v>127307.26</c:v>
                </c:pt>
                <c:pt idx="1650">
                  <c:v>133803.99</c:v>
                </c:pt>
                <c:pt idx="1651">
                  <c:v>127092.72</c:v>
                </c:pt>
                <c:pt idx="1652">
                  <c:v>133131.51999999999</c:v>
                </c:pt>
                <c:pt idx="1653">
                  <c:v>128384.14</c:v>
                </c:pt>
                <c:pt idx="1654">
                  <c:v>123954.31</c:v>
                </c:pt>
                <c:pt idx="1655">
                  <c:v>123740.27</c:v>
                </c:pt>
                <c:pt idx="1656">
                  <c:v>131739.20000000001</c:v>
                </c:pt>
                <c:pt idx="1657">
                  <c:v>132941.76999999999</c:v>
                </c:pt>
                <c:pt idx="1658">
                  <c:v>135339.82</c:v>
                </c:pt>
                <c:pt idx="1659">
                  <c:v>134119.14000000001</c:v>
                </c:pt>
                <c:pt idx="1660">
                  <c:v>132101.85999999999</c:v>
                </c:pt>
                <c:pt idx="1661">
                  <c:v>111288.91</c:v>
                </c:pt>
                <c:pt idx="1662">
                  <c:v>111293.15</c:v>
                </c:pt>
                <c:pt idx="1663">
                  <c:v>123618.42</c:v>
                </c:pt>
                <c:pt idx="1664">
                  <c:v>129008.62</c:v>
                </c:pt>
                <c:pt idx="1665">
                  <c:v>135782.54999999999</c:v>
                </c:pt>
                <c:pt idx="1666">
                  <c:v>132940.63</c:v>
                </c:pt>
                <c:pt idx="1667">
                  <c:v>136493.13</c:v>
                </c:pt>
                <c:pt idx="1668">
                  <c:v>121958.69</c:v>
                </c:pt>
                <c:pt idx="1669">
                  <c:v>118413.14</c:v>
                </c:pt>
                <c:pt idx="1670">
                  <c:v>133205.18</c:v>
                </c:pt>
                <c:pt idx="1671">
                  <c:v>138858.04999999999</c:v>
                </c:pt>
                <c:pt idx="1672">
                  <c:v>140275.82999999999</c:v>
                </c:pt>
                <c:pt idx="1673">
                  <c:v>137651.14000000001</c:v>
                </c:pt>
                <c:pt idx="1674">
                  <c:v>135633.89000000001</c:v>
                </c:pt>
                <c:pt idx="1675">
                  <c:v>119933.7</c:v>
                </c:pt>
                <c:pt idx="1676">
                  <c:v>120350.22</c:v>
                </c:pt>
                <c:pt idx="1677">
                  <c:v>125652.06</c:v>
                </c:pt>
                <c:pt idx="1678">
                  <c:v>132120.39000000001</c:v>
                </c:pt>
                <c:pt idx="1679">
                  <c:v>136315.38</c:v>
                </c:pt>
                <c:pt idx="1680">
                  <c:v>133004.73000000001</c:v>
                </c:pt>
                <c:pt idx="1681">
                  <c:v>142555.10999999999</c:v>
                </c:pt>
                <c:pt idx="1682">
                  <c:v>128554.61</c:v>
                </c:pt>
                <c:pt idx="1683">
                  <c:v>121028.33</c:v>
                </c:pt>
                <c:pt idx="1684">
                  <c:v>136683.4</c:v>
                </c:pt>
                <c:pt idx="1685">
                  <c:v>141474.26999999999</c:v>
                </c:pt>
                <c:pt idx="1686">
                  <c:v>134681.44</c:v>
                </c:pt>
                <c:pt idx="1687">
                  <c:v>128119.72</c:v>
                </c:pt>
                <c:pt idx="1688">
                  <c:v>129781.16</c:v>
                </c:pt>
                <c:pt idx="1689">
                  <c:v>115460.6</c:v>
                </c:pt>
                <c:pt idx="1690">
                  <c:v>110816.38</c:v>
                </c:pt>
                <c:pt idx="1691">
                  <c:v>131067.25</c:v>
                </c:pt>
                <c:pt idx="1692">
                  <c:v>131438.54999999999</c:v>
                </c:pt>
                <c:pt idx="1693">
                  <c:v>120747.08</c:v>
                </c:pt>
                <c:pt idx="1694">
                  <c:v>127697.99</c:v>
                </c:pt>
                <c:pt idx="1695">
                  <c:v>126763.37</c:v>
                </c:pt>
                <c:pt idx="1696">
                  <c:v>107303.48</c:v>
                </c:pt>
                <c:pt idx="1697">
                  <c:v>113980.3</c:v>
                </c:pt>
                <c:pt idx="1698">
                  <c:v>132704.37</c:v>
                </c:pt>
                <c:pt idx="1699">
                  <c:v>130964.89</c:v>
                </c:pt>
                <c:pt idx="1700">
                  <c:v>137660.94</c:v>
                </c:pt>
                <c:pt idx="1701">
                  <c:v>134233.35</c:v>
                </c:pt>
                <c:pt idx="1702">
                  <c:v>131871.07999999999</c:v>
                </c:pt>
                <c:pt idx="1703">
                  <c:v>107616.03</c:v>
                </c:pt>
                <c:pt idx="1704">
                  <c:v>106779.48</c:v>
                </c:pt>
                <c:pt idx="1705">
                  <c:v>121697.38</c:v>
                </c:pt>
                <c:pt idx="1706">
                  <c:v>118871.22</c:v>
                </c:pt>
                <c:pt idx="1707">
                  <c:v>122652.81</c:v>
                </c:pt>
                <c:pt idx="1708">
                  <c:v>120223.18</c:v>
                </c:pt>
                <c:pt idx="1709">
                  <c:v>122222.69</c:v>
                </c:pt>
                <c:pt idx="1710">
                  <c:v>115200.19</c:v>
                </c:pt>
                <c:pt idx="1711">
                  <c:v>116999.07</c:v>
                </c:pt>
                <c:pt idx="1712">
                  <c:v>130448.12</c:v>
                </c:pt>
                <c:pt idx="1713">
                  <c:v>131665.01999999999</c:v>
                </c:pt>
                <c:pt idx="1714">
                  <c:v>121100.05</c:v>
                </c:pt>
                <c:pt idx="1715">
                  <c:v>118723.07</c:v>
                </c:pt>
                <c:pt idx="1716">
                  <c:v>120349.02</c:v>
                </c:pt>
                <c:pt idx="1717">
                  <c:v>103500.96</c:v>
                </c:pt>
                <c:pt idx="1718">
                  <c:v>105149.02</c:v>
                </c:pt>
                <c:pt idx="1719">
                  <c:v>119362.24000000001</c:v>
                </c:pt>
                <c:pt idx="1720">
                  <c:v>124129.44</c:v>
                </c:pt>
                <c:pt idx="1721">
                  <c:v>119715.71</c:v>
                </c:pt>
                <c:pt idx="1722">
                  <c:v>108102.56</c:v>
                </c:pt>
                <c:pt idx="1723">
                  <c:v>107222.35</c:v>
                </c:pt>
                <c:pt idx="1724">
                  <c:v>101348.35</c:v>
                </c:pt>
                <c:pt idx="1725">
                  <c:v>102386.53</c:v>
                </c:pt>
                <c:pt idx="1726">
                  <c:v>121862.89</c:v>
                </c:pt>
                <c:pt idx="1727">
                  <c:v>125787.33</c:v>
                </c:pt>
                <c:pt idx="1728">
                  <c:v>124302.93</c:v>
                </c:pt>
                <c:pt idx="1729">
                  <c:v>117320.18</c:v>
                </c:pt>
                <c:pt idx="1730">
                  <c:v>106043.02</c:v>
                </c:pt>
                <c:pt idx="1731">
                  <c:v>108762.31</c:v>
                </c:pt>
                <c:pt idx="1732">
                  <c:v>104804.09</c:v>
                </c:pt>
                <c:pt idx="1733">
                  <c:v>121770.82</c:v>
                </c:pt>
                <c:pt idx="1734">
                  <c:v>117265.28</c:v>
                </c:pt>
                <c:pt idx="1735">
                  <c:v>110760.83</c:v>
                </c:pt>
                <c:pt idx="1736">
                  <c:v>109312.85</c:v>
                </c:pt>
                <c:pt idx="1737">
                  <c:v>117512.56</c:v>
                </c:pt>
                <c:pt idx="1738">
                  <c:v>101386.01</c:v>
                </c:pt>
                <c:pt idx="1739">
                  <c:v>93011.35</c:v>
                </c:pt>
                <c:pt idx="1740">
                  <c:v>113296.31</c:v>
                </c:pt>
                <c:pt idx="1741">
                  <c:v>117504.78</c:v>
                </c:pt>
                <c:pt idx="1742">
                  <c:v>122771.82</c:v>
                </c:pt>
                <c:pt idx="1743">
                  <c:v>123692.08</c:v>
                </c:pt>
                <c:pt idx="1744">
                  <c:v>115250.51</c:v>
                </c:pt>
                <c:pt idx="1745">
                  <c:v>101053.37</c:v>
                </c:pt>
                <c:pt idx="1746">
                  <c:v>94744.7</c:v>
                </c:pt>
                <c:pt idx="1747">
                  <c:v>110290.12</c:v>
                </c:pt>
                <c:pt idx="1748">
                  <c:v>112052.12</c:v>
                </c:pt>
                <c:pt idx="1749">
                  <c:v>117533.72</c:v>
                </c:pt>
                <c:pt idx="1750">
                  <c:v>116690.04</c:v>
                </c:pt>
                <c:pt idx="1751">
                  <c:v>109857.49</c:v>
                </c:pt>
                <c:pt idx="1752">
                  <c:v>102032.5</c:v>
                </c:pt>
                <c:pt idx="1753">
                  <c:v>102684.52</c:v>
                </c:pt>
                <c:pt idx="1754">
                  <c:v>114502.07</c:v>
                </c:pt>
                <c:pt idx="1755">
                  <c:v>114108.55</c:v>
                </c:pt>
                <c:pt idx="1756">
                  <c:v>114281.62</c:v>
                </c:pt>
                <c:pt idx="1757">
                  <c:v>115442.66</c:v>
                </c:pt>
                <c:pt idx="1758">
                  <c:v>109130.77</c:v>
                </c:pt>
                <c:pt idx="1759">
                  <c:v>96698.29</c:v>
                </c:pt>
                <c:pt idx="1760">
                  <c:v>102830.56</c:v>
                </c:pt>
                <c:pt idx="1761">
                  <c:v>112634.64</c:v>
                </c:pt>
                <c:pt idx="1762">
                  <c:v>111887.41</c:v>
                </c:pt>
                <c:pt idx="1763">
                  <c:v>117375.73</c:v>
                </c:pt>
                <c:pt idx="1764">
                  <c:v>121752.88</c:v>
                </c:pt>
                <c:pt idx="1765">
                  <c:v>130510.91</c:v>
                </c:pt>
                <c:pt idx="1766">
                  <c:v>105806.83</c:v>
                </c:pt>
                <c:pt idx="1767">
                  <c:v>96867.02</c:v>
                </c:pt>
                <c:pt idx="1768">
                  <c:v>107279.84</c:v>
                </c:pt>
                <c:pt idx="1769">
                  <c:v>96817</c:v>
                </c:pt>
                <c:pt idx="1770">
                  <c:v>104381.38</c:v>
                </c:pt>
                <c:pt idx="1771">
                  <c:v>115132.64</c:v>
                </c:pt>
                <c:pt idx="1772">
                  <c:v>113954.78</c:v>
                </c:pt>
                <c:pt idx="1773">
                  <c:v>108924.79</c:v>
                </c:pt>
                <c:pt idx="1774">
                  <c:v>101550.05</c:v>
                </c:pt>
                <c:pt idx="1775">
                  <c:v>106758.95</c:v>
                </c:pt>
                <c:pt idx="1776">
                  <c:v>104303.46</c:v>
                </c:pt>
                <c:pt idx="1777">
                  <c:v>112573.54</c:v>
                </c:pt>
                <c:pt idx="1778">
                  <c:v>109828.93</c:v>
                </c:pt>
                <c:pt idx="1779">
                  <c:v>110954.76</c:v>
                </c:pt>
                <c:pt idx="1780">
                  <c:v>97646.12</c:v>
                </c:pt>
                <c:pt idx="1781">
                  <c:v>96742.49</c:v>
                </c:pt>
                <c:pt idx="1782">
                  <c:v>109148.25</c:v>
                </c:pt>
                <c:pt idx="1783">
                  <c:v>112033.87</c:v>
                </c:pt>
                <c:pt idx="1784">
                  <c:v>119736.13</c:v>
                </c:pt>
                <c:pt idx="1785">
                  <c:v>131312</c:v>
                </c:pt>
                <c:pt idx="1786">
                  <c:v>109049.37</c:v>
                </c:pt>
                <c:pt idx="1787">
                  <c:v>97245.77</c:v>
                </c:pt>
                <c:pt idx="1788">
                  <c:v>96778.25</c:v>
                </c:pt>
                <c:pt idx="1789">
                  <c:v>113899.3</c:v>
                </c:pt>
                <c:pt idx="1790">
                  <c:v>107629.16</c:v>
                </c:pt>
                <c:pt idx="1791">
                  <c:v>108417.7</c:v>
                </c:pt>
                <c:pt idx="1792">
                  <c:v>112735.88</c:v>
                </c:pt>
                <c:pt idx="1793">
                  <c:v>114799.91</c:v>
                </c:pt>
                <c:pt idx="1794">
                  <c:v>98959.56</c:v>
                </c:pt>
                <c:pt idx="1795">
                  <c:v>100233.98</c:v>
                </c:pt>
                <c:pt idx="1796">
                  <c:v>110609.4</c:v>
                </c:pt>
                <c:pt idx="1797">
                  <c:v>109094.04</c:v>
                </c:pt>
                <c:pt idx="1798">
                  <c:v>107400.71</c:v>
                </c:pt>
                <c:pt idx="1799">
                  <c:v>107891.69</c:v>
                </c:pt>
                <c:pt idx="1800">
                  <c:v>105028.99</c:v>
                </c:pt>
                <c:pt idx="1801">
                  <c:v>95436.3</c:v>
                </c:pt>
                <c:pt idx="1802">
                  <c:v>97577.42</c:v>
                </c:pt>
                <c:pt idx="1803">
                  <c:v>127910.84</c:v>
                </c:pt>
                <c:pt idx="1804">
                  <c:v>109548.62</c:v>
                </c:pt>
                <c:pt idx="1805">
                  <c:v>109060.38</c:v>
                </c:pt>
                <c:pt idx="1806">
                  <c:v>108599.07</c:v>
                </c:pt>
                <c:pt idx="1807">
                  <c:v>107070.61</c:v>
                </c:pt>
                <c:pt idx="1808">
                  <c:v>101239.24</c:v>
                </c:pt>
                <c:pt idx="1809">
                  <c:v>98723.45</c:v>
                </c:pt>
                <c:pt idx="1810">
                  <c:v>114400.07</c:v>
                </c:pt>
                <c:pt idx="1811">
                  <c:v>123999.07</c:v>
                </c:pt>
                <c:pt idx="1812">
                  <c:v>146990.89000000001</c:v>
                </c:pt>
                <c:pt idx="1813">
                  <c:v>125050.61</c:v>
                </c:pt>
                <c:pt idx="1814">
                  <c:v>150553.4</c:v>
                </c:pt>
                <c:pt idx="1815">
                  <c:v>100632.48</c:v>
                </c:pt>
                <c:pt idx="1816">
                  <c:v>90145.62</c:v>
                </c:pt>
                <c:pt idx="1817">
                  <c:v>101818.03</c:v>
                </c:pt>
                <c:pt idx="1818">
                  <c:v>102168.93</c:v>
                </c:pt>
                <c:pt idx="1819">
                  <c:v>98312.75</c:v>
                </c:pt>
                <c:pt idx="1820">
                  <c:v>96120.53</c:v>
                </c:pt>
                <c:pt idx="1821">
                  <c:v>107256.07</c:v>
                </c:pt>
                <c:pt idx="1822">
                  <c:v>113521.69</c:v>
                </c:pt>
                <c:pt idx="1823">
                  <c:v>118293.53</c:v>
                </c:pt>
                <c:pt idx="1824">
                  <c:v>140410.13</c:v>
                </c:pt>
                <c:pt idx="1825">
                  <c:v>95410.39</c:v>
                </c:pt>
                <c:pt idx="1826">
                  <c:v>89077.86</c:v>
                </c:pt>
                <c:pt idx="1827">
                  <c:v>102988.19</c:v>
                </c:pt>
                <c:pt idx="1828">
                  <c:v>118922.22</c:v>
                </c:pt>
                <c:pt idx="1829">
                  <c:v>102245.61</c:v>
                </c:pt>
                <c:pt idx="1830">
                  <c:v>95671.2</c:v>
                </c:pt>
                <c:pt idx="1831">
                  <c:v>110253.59</c:v>
                </c:pt>
                <c:pt idx="1832">
                  <c:v>109336.56</c:v>
                </c:pt>
                <c:pt idx="1833">
                  <c:v>110038.63</c:v>
                </c:pt>
                <c:pt idx="1834">
                  <c:v>127365.59</c:v>
                </c:pt>
                <c:pt idx="1835">
                  <c:v>122533.88</c:v>
                </c:pt>
                <c:pt idx="1836">
                  <c:v>91886.61</c:v>
                </c:pt>
                <c:pt idx="1837">
                  <c:v>91797.6</c:v>
                </c:pt>
                <c:pt idx="1838">
                  <c:v>119653.95</c:v>
                </c:pt>
                <c:pt idx="1839">
                  <c:v>137302.60999999999</c:v>
                </c:pt>
                <c:pt idx="1840">
                  <c:v>137408.23000000001</c:v>
                </c:pt>
                <c:pt idx="1841">
                  <c:v>109669.65</c:v>
                </c:pt>
                <c:pt idx="1842">
                  <c:v>108108.18</c:v>
                </c:pt>
                <c:pt idx="1843">
                  <c:v>105946.34</c:v>
                </c:pt>
                <c:pt idx="1844">
                  <c:v>106921.56</c:v>
                </c:pt>
                <c:pt idx="1845">
                  <c:v>116291.54</c:v>
                </c:pt>
                <c:pt idx="1846">
                  <c:v>112128.2</c:v>
                </c:pt>
                <c:pt idx="1847">
                  <c:v>119287.15</c:v>
                </c:pt>
                <c:pt idx="1848">
                  <c:v>112254.83</c:v>
                </c:pt>
                <c:pt idx="1849">
                  <c:v>109316.38</c:v>
                </c:pt>
                <c:pt idx="1850">
                  <c:v>102445.88</c:v>
                </c:pt>
                <c:pt idx="1851">
                  <c:v>101233.21</c:v>
                </c:pt>
                <c:pt idx="1852">
                  <c:v>103134.46</c:v>
                </c:pt>
                <c:pt idx="1853">
                  <c:v>116190.56</c:v>
                </c:pt>
                <c:pt idx="1854">
                  <c:v>129812.92</c:v>
                </c:pt>
                <c:pt idx="1855">
                  <c:v>154816.49</c:v>
                </c:pt>
                <c:pt idx="1856">
                  <c:v>170653.84</c:v>
                </c:pt>
                <c:pt idx="1857">
                  <c:v>131856.32000000001</c:v>
                </c:pt>
                <c:pt idx="1858">
                  <c:v>97609.06</c:v>
                </c:pt>
                <c:pt idx="1859">
                  <c:v>105004.91</c:v>
                </c:pt>
                <c:pt idx="1860">
                  <c:v>107034.07</c:v>
                </c:pt>
                <c:pt idx="1861">
                  <c:v>108988.44</c:v>
                </c:pt>
                <c:pt idx="1862">
                  <c:v>120569.46</c:v>
                </c:pt>
                <c:pt idx="1863">
                  <c:v>120734.85</c:v>
                </c:pt>
                <c:pt idx="1864">
                  <c:v>107864.45</c:v>
                </c:pt>
                <c:pt idx="1865">
                  <c:v>103857.11</c:v>
                </c:pt>
                <c:pt idx="1866">
                  <c:v>122975.46</c:v>
                </c:pt>
                <c:pt idx="1867">
                  <c:v>127110.58</c:v>
                </c:pt>
                <c:pt idx="1868">
                  <c:v>124618.57</c:v>
                </c:pt>
                <c:pt idx="1869">
                  <c:v>139137.19</c:v>
                </c:pt>
                <c:pt idx="1870">
                  <c:v>139855.63</c:v>
                </c:pt>
                <c:pt idx="1871">
                  <c:v>108300.64</c:v>
                </c:pt>
                <c:pt idx="1872">
                  <c:v>100904.27</c:v>
                </c:pt>
                <c:pt idx="1873">
                  <c:v>123351.85</c:v>
                </c:pt>
                <c:pt idx="1874">
                  <c:v>119178.12</c:v>
                </c:pt>
                <c:pt idx="1875">
                  <c:v>109375.22</c:v>
                </c:pt>
                <c:pt idx="1876">
                  <c:v>112202.15</c:v>
                </c:pt>
                <c:pt idx="1877">
                  <c:v>108949.06</c:v>
                </c:pt>
                <c:pt idx="1878">
                  <c:v>96922.02</c:v>
                </c:pt>
                <c:pt idx="1879">
                  <c:v>106129.67</c:v>
                </c:pt>
                <c:pt idx="1880">
                  <c:v>122619.06</c:v>
                </c:pt>
                <c:pt idx="1881">
                  <c:v>123558.43</c:v>
                </c:pt>
                <c:pt idx="1882">
                  <c:v>108371.13</c:v>
                </c:pt>
                <c:pt idx="1883">
                  <c:v>108675.4</c:v>
                </c:pt>
                <c:pt idx="1884">
                  <c:v>110006.97</c:v>
                </c:pt>
                <c:pt idx="1885">
                  <c:v>100380.94</c:v>
                </c:pt>
                <c:pt idx="1886">
                  <c:v>101413.15</c:v>
                </c:pt>
                <c:pt idx="1887">
                  <c:v>106359.96</c:v>
                </c:pt>
                <c:pt idx="1888">
                  <c:v>108746.37</c:v>
                </c:pt>
                <c:pt idx="1889">
                  <c:v>117505.63</c:v>
                </c:pt>
                <c:pt idx="1890">
                  <c:v>119734.64</c:v>
                </c:pt>
                <c:pt idx="1891">
                  <c:v>111322.33</c:v>
                </c:pt>
                <c:pt idx="1892">
                  <c:v>96850.78</c:v>
                </c:pt>
                <c:pt idx="1893">
                  <c:v>92553.29</c:v>
                </c:pt>
                <c:pt idx="1894">
                  <c:v>94641.7</c:v>
                </c:pt>
                <c:pt idx="1895">
                  <c:v>112142.54</c:v>
                </c:pt>
                <c:pt idx="1896">
                  <c:v>118830.14</c:v>
                </c:pt>
                <c:pt idx="1897">
                  <c:v>120272.78</c:v>
                </c:pt>
                <c:pt idx="1898">
                  <c:v>115075.81</c:v>
                </c:pt>
                <c:pt idx="1899">
                  <c:v>96016.19</c:v>
                </c:pt>
                <c:pt idx="1900">
                  <c:v>97664.94</c:v>
                </c:pt>
                <c:pt idx="1901">
                  <c:v>110586.82</c:v>
                </c:pt>
                <c:pt idx="1902">
                  <c:v>115254.19</c:v>
                </c:pt>
                <c:pt idx="1903">
                  <c:v>121127.15</c:v>
                </c:pt>
                <c:pt idx="1904">
                  <c:v>127266.86</c:v>
                </c:pt>
                <c:pt idx="1905">
                  <c:v>111547.61</c:v>
                </c:pt>
                <c:pt idx="1906">
                  <c:v>103999.34</c:v>
                </c:pt>
                <c:pt idx="1907">
                  <c:v>97449.69</c:v>
                </c:pt>
                <c:pt idx="1908">
                  <c:v>112906.95</c:v>
                </c:pt>
                <c:pt idx="1909">
                  <c:v>114935.55</c:v>
                </c:pt>
                <c:pt idx="1910">
                  <c:v>113147.82</c:v>
                </c:pt>
                <c:pt idx="1911">
                  <c:v>110088.01</c:v>
                </c:pt>
                <c:pt idx="1912">
                  <c:v>111958.25</c:v>
                </c:pt>
                <c:pt idx="1913">
                  <c:v>97923.72</c:v>
                </c:pt>
                <c:pt idx="1914">
                  <c:v>95953.21</c:v>
                </c:pt>
                <c:pt idx="1915">
                  <c:v>107687.51</c:v>
                </c:pt>
                <c:pt idx="1916">
                  <c:v>109043.87</c:v>
                </c:pt>
                <c:pt idx="1917">
                  <c:v>110991.63</c:v>
                </c:pt>
                <c:pt idx="1918">
                  <c:v>116302.67</c:v>
                </c:pt>
                <c:pt idx="1919">
                  <c:v>104294.57</c:v>
                </c:pt>
                <c:pt idx="1920">
                  <c:v>101854.16</c:v>
                </c:pt>
                <c:pt idx="1921">
                  <c:v>105098.03</c:v>
                </c:pt>
                <c:pt idx="1922">
                  <c:v>118074.57</c:v>
                </c:pt>
                <c:pt idx="1923">
                  <c:v>118404.46</c:v>
                </c:pt>
                <c:pt idx="1924">
                  <c:v>108404.01</c:v>
                </c:pt>
                <c:pt idx="1925">
                  <c:v>108587.52</c:v>
                </c:pt>
                <c:pt idx="1926">
                  <c:v>94831.23</c:v>
                </c:pt>
                <c:pt idx="1927">
                  <c:v>92097.07</c:v>
                </c:pt>
                <c:pt idx="1928">
                  <c:v>101760.09</c:v>
                </c:pt>
                <c:pt idx="1929">
                  <c:v>100025.9</c:v>
                </c:pt>
                <c:pt idx="1930">
                  <c:v>107849.83</c:v>
                </c:pt>
                <c:pt idx="1931">
                  <c:v>104547.34</c:v>
                </c:pt>
                <c:pt idx="1932">
                  <c:v>106527.95</c:v>
                </c:pt>
                <c:pt idx="1933">
                  <c:v>106943.49</c:v>
                </c:pt>
                <c:pt idx="1934">
                  <c:v>106888.55</c:v>
                </c:pt>
                <c:pt idx="1935">
                  <c:v>100737.84</c:v>
                </c:pt>
                <c:pt idx="1936">
                  <c:v>109168.6</c:v>
                </c:pt>
                <c:pt idx="1937">
                  <c:v>111417.63</c:v>
                </c:pt>
                <c:pt idx="1938">
                  <c:v>113506.01</c:v>
                </c:pt>
                <c:pt idx="1939">
                  <c:v>112872.88</c:v>
                </c:pt>
                <c:pt idx="1940">
                  <c:v>106565.3</c:v>
                </c:pt>
                <c:pt idx="1941">
                  <c:v>96845.119999999995</c:v>
                </c:pt>
                <c:pt idx="1942">
                  <c:v>96572.94</c:v>
                </c:pt>
                <c:pt idx="1943">
                  <c:v>113471.83</c:v>
                </c:pt>
                <c:pt idx="1944">
                  <c:v>112124.06</c:v>
                </c:pt>
                <c:pt idx="1945">
                  <c:v>121307.84</c:v>
                </c:pt>
                <c:pt idx="1946">
                  <c:v>121353.33</c:v>
                </c:pt>
                <c:pt idx="1947">
                  <c:v>127238.88</c:v>
                </c:pt>
                <c:pt idx="1948">
                  <c:v>111665.73</c:v>
                </c:pt>
                <c:pt idx="1949">
                  <c:v>109669.36</c:v>
                </c:pt>
                <c:pt idx="1950">
                  <c:v>126892.26</c:v>
                </c:pt>
                <c:pt idx="1951">
                  <c:v>118839.1</c:v>
                </c:pt>
                <c:pt idx="1952">
                  <c:v>113214.27</c:v>
                </c:pt>
                <c:pt idx="1953">
                  <c:v>109642.76</c:v>
                </c:pt>
                <c:pt idx="1954">
                  <c:v>107914.06</c:v>
                </c:pt>
                <c:pt idx="1955">
                  <c:v>107786.26</c:v>
                </c:pt>
                <c:pt idx="1956">
                  <c:v>107555.19</c:v>
                </c:pt>
                <c:pt idx="1957">
                  <c:v>122550.95</c:v>
                </c:pt>
                <c:pt idx="1958">
                  <c:v>120767.8</c:v>
                </c:pt>
                <c:pt idx="1959">
                  <c:v>127145.14</c:v>
                </c:pt>
                <c:pt idx="1960">
                  <c:v>129285.09</c:v>
                </c:pt>
                <c:pt idx="1961">
                  <c:v>129112.45</c:v>
                </c:pt>
                <c:pt idx="1962">
                  <c:v>110420.89</c:v>
                </c:pt>
                <c:pt idx="1963">
                  <c:v>109774.43</c:v>
                </c:pt>
                <c:pt idx="1964">
                  <c:v>120076.65</c:v>
                </c:pt>
                <c:pt idx="1965">
                  <c:v>119789.97</c:v>
                </c:pt>
                <c:pt idx="1966">
                  <c:v>119803.99</c:v>
                </c:pt>
                <c:pt idx="1967">
                  <c:v>127563.61</c:v>
                </c:pt>
                <c:pt idx="1968">
                  <c:v>130472.2</c:v>
                </c:pt>
                <c:pt idx="1969">
                  <c:v>115234.32</c:v>
                </c:pt>
                <c:pt idx="1970">
                  <c:v>109579.82</c:v>
                </c:pt>
                <c:pt idx="1971">
                  <c:v>125532.58</c:v>
                </c:pt>
                <c:pt idx="1972">
                  <c:v>126788.84</c:v>
                </c:pt>
                <c:pt idx="1973">
                  <c:v>124189.8</c:v>
                </c:pt>
                <c:pt idx="1974">
                  <c:v>124062.49</c:v>
                </c:pt>
                <c:pt idx="1975">
                  <c:v>120072.09</c:v>
                </c:pt>
                <c:pt idx="1976">
                  <c:v>102231.77</c:v>
                </c:pt>
                <c:pt idx="1977">
                  <c:v>102684.59</c:v>
                </c:pt>
                <c:pt idx="1978">
                  <c:v>132039.71</c:v>
                </c:pt>
                <c:pt idx="1979">
                  <c:v>132710.35999999999</c:v>
                </c:pt>
                <c:pt idx="1980">
                  <c:v>130801.83</c:v>
                </c:pt>
                <c:pt idx="1981">
                  <c:v>133322.03</c:v>
                </c:pt>
                <c:pt idx="1982">
                  <c:v>137368.47</c:v>
                </c:pt>
                <c:pt idx="1983">
                  <c:v>126427.92</c:v>
                </c:pt>
                <c:pt idx="1984">
                  <c:v>119524.41</c:v>
                </c:pt>
                <c:pt idx="1985">
                  <c:v>124792.98</c:v>
                </c:pt>
                <c:pt idx="1986">
                  <c:v>141571.29999999999</c:v>
                </c:pt>
                <c:pt idx="1987">
                  <c:v>137795.79999999999</c:v>
                </c:pt>
                <c:pt idx="1988">
                  <c:v>141444.45000000001</c:v>
                </c:pt>
                <c:pt idx="1989">
                  <c:v>134684.59</c:v>
                </c:pt>
                <c:pt idx="1990">
                  <c:v>117394.46</c:v>
                </c:pt>
                <c:pt idx="1991">
                  <c:v>107553.01</c:v>
                </c:pt>
                <c:pt idx="1992">
                  <c:v>121221.46</c:v>
                </c:pt>
                <c:pt idx="1993">
                  <c:v>124473.67</c:v>
                </c:pt>
                <c:pt idx="1994">
                  <c:v>133969.69</c:v>
                </c:pt>
                <c:pt idx="1995">
                  <c:v>130437.33</c:v>
                </c:pt>
                <c:pt idx="1996">
                  <c:v>120149.44</c:v>
                </c:pt>
                <c:pt idx="1997">
                  <c:v>109644.7</c:v>
                </c:pt>
                <c:pt idx="1998">
                  <c:v>121528.38</c:v>
                </c:pt>
                <c:pt idx="1999">
                  <c:v>136373.44</c:v>
                </c:pt>
                <c:pt idx="2000">
                  <c:v>131904.75</c:v>
                </c:pt>
                <c:pt idx="2001">
                  <c:v>133100.91</c:v>
                </c:pt>
                <c:pt idx="2002">
                  <c:v>131466.23999999999</c:v>
                </c:pt>
                <c:pt idx="2003">
                  <c:v>136872.56</c:v>
                </c:pt>
                <c:pt idx="2004">
                  <c:v>126938.54</c:v>
                </c:pt>
                <c:pt idx="2005">
                  <c:v>125830.75</c:v>
                </c:pt>
                <c:pt idx="2006">
                  <c:v>141431.99</c:v>
                </c:pt>
                <c:pt idx="2007">
                  <c:v>137644.87</c:v>
                </c:pt>
                <c:pt idx="2008">
                  <c:v>126614.72</c:v>
                </c:pt>
                <c:pt idx="2009">
                  <c:v>131372.71</c:v>
                </c:pt>
                <c:pt idx="2010">
                  <c:v>143010.26999999999</c:v>
                </c:pt>
                <c:pt idx="2011">
                  <c:v>125400.27</c:v>
                </c:pt>
                <c:pt idx="2012">
                  <c:v>118507.76</c:v>
                </c:pt>
                <c:pt idx="2013">
                  <c:v>136255.34</c:v>
                </c:pt>
                <c:pt idx="2014">
                  <c:v>140264.51999999999</c:v>
                </c:pt>
                <c:pt idx="2015">
                  <c:v>138627.10999999999</c:v>
                </c:pt>
                <c:pt idx="2016">
                  <c:v>135266.17000000001</c:v>
                </c:pt>
                <c:pt idx="2017">
                  <c:v>134041.23000000001</c:v>
                </c:pt>
                <c:pt idx="2018">
                  <c:v>130088.95</c:v>
                </c:pt>
                <c:pt idx="2019">
                  <c:v>118837.05</c:v>
                </c:pt>
                <c:pt idx="2020">
                  <c:v>130119.41</c:v>
                </c:pt>
                <c:pt idx="2021">
                  <c:v>133668.94</c:v>
                </c:pt>
                <c:pt idx="2022">
                  <c:v>135296.79999999999</c:v>
                </c:pt>
                <c:pt idx="2023">
                  <c:v>143158.89000000001</c:v>
                </c:pt>
                <c:pt idx="2024">
                  <c:v>143109.35999999999</c:v>
                </c:pt>
                <c:pt idx="2025">
                  <c:v>125303.89</c:v>
                </c:pt>
                <c:pt idx="2026">
                  <c:v>114065.32</c:v>
                </c:pt>
                <c:pt idx="2027">
                  <c:v>132894.41</c:v>
                </c:pt>
                <c:pt idx="2028">
                  <c:v>140086.10999999999</c:v>
                </c:pt>
                <c:pt idx="2029">
                  <c:v>138666.10999999999</c:v>
                </c:pt>
                <c:pt idx="2030">
                  <c:v>142476.37</c:v>
                </c:pt>
                <c:pt idx="2031">
                  <c:v>133822.70000000001</c:v>
                </c:pt>
                <c:pt idx="2032">
                  <c:v>128417.22</c:v>
                </c:pt>
                <c:pt idx="2033">
                  <c:v>123014.56</c:v>
                </c:pt>
                <c:pt idx="2034">
                  <c:v>132571.32999999999</c:v>
                </c:pt>
                <c:pt idx="2035">
                  <c:v>132720.4</c:v>
                </c:pt>
                <c:pt idx="2036">
                  <c:v>130547.74</c:v>
                </c:pt>
                <c:pt idx="2037">
                  <c:v>132583.64000000001</c:v>
                </c:pt>
                <c:pt idx="2038">
                  <c:v>132105.75</c:v>
                </c:pt>
                <c:pt idx="2039">
                  <c:v>111590.65</c:v>
                </c:pt>
                <c:pt idx="2040">
                  <c:v>109935.34</c:v>
                </c:pt>
                <c:pt idx="2041">
                  <c:v>127930.36</c:v>
                </c:pt>
                <c:pt idx="2042">
                  <c:v>140042.15</c:v>
                </c:pt>
                <c:pt idx="2043">
                  <c:v>140205.29999999999</c:v>
                </c:pt>
                <c:pt idx="2044">
                  <c:v>140835.18</c:v>
                </c:pt>
                <c:pt idx="2045">
                  <c:v>144062.60999999999</c:v>
                </c:pt>
                <c:pt idx="2046">
                  <c:v>121119.27</c:v>
                </c:pt>
                <c:pt idx="2047">
                  <c:v>111165.96</c:v>
                </c:pt>
                <c:pt idx="2048">
                  <c:v>125959.75</c:v>
                </c:pt>
                <c:pt idx="2049">
                  <c:v>130141.23</c:v>
                </c:pt>
                <c:pt idx="2050">
                  <c:v>127945.31</c:v>
                </c:pt>
                <c:pt idx="2051">
                  <c:v>121914.44</c:v>
                </c:pt>
                <c:pt idx="2052">
                  <c:v>124640.09</c:v>
                </c:pt>
                <c:pt idx="2053">
                  <c:v>113755.18</c:v>
                </c:pt>
                <c:pt idx="2054">
                  <c:v>111034.75</c:v>
                </c:pt>
                <c:pt idx="2055">
                  <c:v>121520.57</c:v>
                </c:pt>
                <c:pt idx="2056">
                  <c:v>119321.86</c:v>
                </c:pt>
                <c:pt idx="2057">
                  <c:v>129884.75</c:v>
                </c:pt>
                <c:pt idx="2058">
                  <c:v>123490.86</c:v>
                </c:pt>
                <c:pt idx="2059">
                  <c:v>125707.04</c:v>
                </c:pt>
                <c:pt idx="2060">
                  <c:v>127131.37</c:v>
                </c:pt>
                <c:pt idx="2061">
                  <c:v>117125.07</c:v>
                </c:pt>
                <c:pt idx="2062">
                  <c:v>134984.79</c:v>
                </c:pt>
                <c:pt idx="2063">
                  <c:v>138437.85999999999</c:v>
                </c:pt>
                <c:pt idx="2064">
                  <c:v>129322.31</c:v>
                </c:pt>
                <c:pt idx="2065">
                  <c:v>119044.43</c:v>
                </c:pt>
                <c:pt idx="2066">
                  <c:v>118809.08</c:v>
                </c:pt>
                <c:pt idx="2067">
                  <c:v>100166.89</c:v>
                </c:pt>
                <c:pt idx="2068">
                  <c:v>98917.18</c:v>
                </c:pt>
                <c:pt idx="2069">
                  <c:v>121605.4</c:v>
                </c:pt>
                <c:pt idx="2070">
                  <c:v>119645.18</c:v>
                </c:pt>
                <c:pt idx="2071">
                  <c:v>113547.67</c:v>
                </c:pt>
                <c:pt idx="2072">
                  <c:v>109327.46</c:v>
                </c:pt>
                <c:pt idx="2073">
                  <c:v>114865.65</c:v>
                </c:pt>
                <c:pt idx="2074">
                  <c:v>105534.01</c:v>
                </c:pt>
                <c:pt idx="2075">
                  <c:v>95865.14</c:v>
                </c:pt>
                <c:pt idx="2076">
                  <c:v>99778.2</c:v>
                </c:pt>
                <c:pt idx="2077">
                  <c:v>112421.09</c:v>
                </c:pt>
                <c:pt idx="2078">
                  <c:v>112140.47</c:v>
                </c:pt>
                <c:pt idx="2079">
                  <c:v>109328.34</c:v>
                </c:pt>
                <c:pt idx="2080">
                  <c:v>106643.05</c:v>
                </c:pt>
                <c:pt idx="2081">
                  <c:v>111644.6</c:v>
                </c:pt>
                <c:pt idx="2082">
                  <c:v>96225.91</c:v>
                </c:pt>
                <c:pt idx="2083">
                  <c:v>107196.61</c:v>
                </c:pt>
                <c:pt idx="2084">
                  <c:v>113008.77</c:v>
                </c:pt>
                <c:pt idx="2085">
                  <c:v>110807.72</c:v>
                </c:pt>
                <c:pt idx="2086">
                  <c:v>115643.44</c:v>
                </c:pt>
                <c:pt idx="2087">
                  <c:v>112335.7</c:v>
                </c:pt>
                <c:pt idx="2088">
                  <c:v>93384</c:v>
                </c:pt>
                <c:pt idx="2089">
                  <c:v>86891.23</c:v>
                </c:pt>
                <c:pt idx="2090">
                  <c:v>100977.95</c:v>
                </c:pt>
                <c:pt idx="2091">
                  <c:v>103200.64</c:v>
                </c:pt>
                <c:pt idx="2092">
                  <c:v>112412.45</c:v>
                </c:pt>
                <c:pt idx="2093">
                  <c:v>117535.72</c:v>
                </c:pt>
                <c:pt idx="2094">
                  <c:v>126354.68</c:v>
                </c:pt>
                <c:pt idx="2095">
                  <c:v>106694.97</c:v>
                </c:pt>
                <c:pt idx="2096">
                  <c:v>101703.49</c:v>
                </c:pt>
                <c:pt idx="2097">
                  <c:v>114651.14</c:v>
                </c:pt>
                <c:pt idx="2098">
                  <c:v>112076.46</c:v>
                </c:pt>
                <c:pt idx="2099">
                  <c:v>113620.21</c:v>
                </c:pt>
                <c:pt idx="2100">
                  <c:v>106641.79</c:v>
                </c:pt>
                <c:pt idx="2101">
                  <c:v>99585.84</c:v>
                </c:pt>
                <c:pt idx="2102">
                  <c:v>92277.03</c:v>
                </c:pt>
                <c:pt idx="2103">
                  <c:v>94081.57</c:v>
                </c:pt>
                <c:pt idx="2104">
                  <c:v>113610.03</c:v>
                </c:pt>
                <c:pt idx="2105">
                  <c:v>122607.56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2F-4089-929E-D8ED16D04B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9830176"/>
        <c:axId val="1019831824"/>
      </c:scatterChart>
      <c:valAx>
        <c:axId val="1019830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Maximum solar exposure</a:t>
                </a:r>
                <a:r>
                  <a:rPr lang="en-GB" baseline="0"/>
                  <a:t> during the day in Celsius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10816588682531843"/>
              <c:y val="0.914471993884504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831824"/>
        <c:crosses val="autoZero"/>
        <c:crossBetween val="midCat"/>
      </c:valAx>
      <c:valAx>
        <c:axId val="101983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Total daily electricity demand in MWh</a:t>
                </a:r>
              </a:p>
            </c:rich>
          </c:tx>
          <c:layout>
            <c:manualLayout>
              <c:xMode val="edge"/>
              <c:yMode val="edge"/>
              <c:x val="3.7355114382554629E-2"/>
              <c:y val="0.151066638761173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830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'Energy Demand'!$I$2:$I$2107</c:f>
              <c:numCache>
                <c:formatCode>0.0</c:formatCode>
                <c:ptCount val="2106"/>
                <c:pt idx="0">
                  <c:v>26.9</c:v>
                </c:pt>
                <c:pt idx="1">
                  <c:v>38.799999999999997</c:v>
                </c:pt>
                <c:pt idx="2">
                  <c:v>38.200000000000003</c:v>
                </c:pt>
                <c:pt idx="3">
                  <c:v>21.4</c:v>
                </c:pt>
                <c:pt idx="4">
                  <c:v>22</c:v>
                </c:pt>
                <c:pt idx="5">
                  <c:v>26</c:v>
                </c:pt>
                <c:pt idx="6">
                  <c:v>37.4</c:v>
                </c:pt>
                <c:pt idx="7">
                  <c:v>28.2</c:v>
                </c:pt>
                <c:pt idx="8">
                  <c:v>18</c:v>
                </c:pt>
                <c:pt idx="9">
                  <c:v>21.7</c:v>
                </c:pt>
                <c:pt idx="10">
                  <c:v>27.5</c:v>
                </c:pt>
                <c:pt idx="11">
                  <c:v>31.3</c:v>
                </c:pt>
                <c:pt idx="12">
                  <c:v>25.6</c:v>
                </c:pt>
                <c:pt idx="13">
                  <c:v>22.7</c:v>
                </c:pt>
                <c:pt idx="14">
                  <c:v>20</c:v>
                </c:pt>
                <c:pt idx="15">
                  <c:v>27.3</c:v>
                </c:pt>
                <c:pt idx="16">
                  <c:v>25</c:v>
                </c:pt>
                <c:pt idx="17">
                  <c:v>19.5</c:v>
                </c:pt>
                <c:pt idx="18">
                  <c:v>23.6</c:v>
                </c:pt>
                <c:pt idx="19">
                  <c:v>30.4</c:v>
                </c:pt>
                <c:pt idx="20">
                  <c:v>33.1</c:v>
                </c:pt>
                <c:pt idx="21">
                  <c:v>35.799999999999997</c:v>
                </c:pt>
                <c:pt idx="22">
                  <c:v>25</c:v>
                </c:pt>
                <c:pt idx="23">
                  <c:v>26.3</c:v>
                </c:pt>
                <c:pt idx="24">
                  <c:v>22</c:v>
                </c:pt>
                <c:pt idx="25">
                  <c:v>19.8</c:v>
                </c:pt>
                <c:pt idx="26">
                  <c:v>19.100000000000001</c:v>
                </c:pt>
                <c:pt idx="27">
                  <c:v>25.4</c:v>
                </c:pt>
                <c:pt idx="28">
                  <c:v>22.2</c:v>
                </c:pt>
                <c:pt idx="29">
                  <c:v>21</c:v>
                </c:pt>
                <c:pt idx="30">
                  <c:v>20.2</c:v>
                </c:pt>
                <c:pt idx="31">
                  <c:v>19</c:v>
                </c:pt>
                <c:pt idx="32">
                  <c:v>21.1</c:v>
                </c:pt>
                <c:pt idx="33">
                  <c:v>20</c:v>
                </c:pt>
                <c:pt idx="34">
                  <c:v>19</c:v>
                </c:pt>
                <c:pt idx="35">
                  <c:v>24.2</c:v>
                </c:pt>
                <c:pt idx="36">
                  <c:v>35.700000000000003</c:v>
                </c:pt>
                <c:pt idx="37">
                  <c:v>35</c:v>
                </c:pt>
                <c:pt idx="38">
                  <c:v>21.5</c:v>
                </c:pt>
                <c:pt idx="39">
                  <c:v>28.3</c:v>
                </c:pt>
                <c:pt idx="40">
                  <c:v>27.8</c:v>
                </c:pt>
                <c:pt idx="41">
                  <c:v>26.8</c:v>
                </c:pt>
                <c:pt idx="42">
                  <c:v>21.9</c:v>
                </c:pt>
                <c:pt idx="43">
                  <c:v>32.4</c:v>
                </c:pt>
                <c:pt idx="44">
                  <c:v>25.1</c:v>
                </c:pt>
                <c:pt idx="45">
                  <c:v>34.4</c:v>
                </c:pt>
                <c:pt idx="46">
                  <c:v>24.6</c:v>
                </c:pt>
                <c:pt idx="47">
                  <c:v>20.6</c:v>
                </c:pt>
                <c:pt idx="48">
                  <c:v>21.2</c:v>
                </c:pt>
                <c:pt idx="49">
                  <c:v>26.9</c:v>
                </c:pt>
                <c:pt idx="50">
                  <c:v>25.3</c:v>
                </c:pt>
                <c:pt idx="51">
                  <c:v>36.1</c:v>
                </c:pt>
                <c:pt idx="52">
                  <c:v>35.299999999999997</c:v>
                </c:pt>
                <c:pt idx="53">
                  <c:v>29.3</c:v>
                </c:pt>
                <c:pt idx="54">
                  <c:v>20.100000000000001</c:v>
                </c:pt>
                <c:pt idx="55">
                  <c:v>27</c:v>
                </c:pt>
                <c:pt idx="56">
                  <c:v>23.2</c:v>
                </c:pt>
                <c:pt idx="57">
                  <c:v>24.3</c:v>
                </c:pt>
                <c:pt idx="58">
                  <c:v>32.299999999999997</c:v>
                </c:pt>
                <c:pt idx="59">
                  <c:v>20.8</c:v>
                </c:pt>
                <c:pt idx="60">
                  <c:v>23</c:v>
                </c:pt>
                <c:pt idx="61">
                  <c:v>22.7</c:v>
                </c:pt>
                <c:pt idx="62">
                  <c:v>23.5</c:v>
                </c:pt>
                <c:pt idx="63">
                  <c:v>18.600000000000001</c:v>
                </c:pt>
                <c:pt idx="64">
                  <c:v>21.1</c:v>
                </c:pt>
                <c:pt idx="65">
                  <c:v>22.6</c:v>
                </c:pt>
                <c:pt idx="66">
                  <c:v>24.4</c:v>
                </c:pt>
                <c:pt idx="67">
                  <c:v>23.8</c:v>
                </c:pt>
                <c:pt idx="68">
                  <c:v>21.7</c:v>
                </c:pt>
                <c:pt idx="69">
                  <c:v>23.8</c:v>
                </c:pt>
                <c:pt idx="70">
                  <c:v>19.899999999999999</c:v>
                </c:pt>
                <c:pt idx="71">
                  <c:v>20.399999999999999</c:v>
                </c:pt>
                <c:pt idx="72">
                  <c:v>30.1</c:v>
                </c:pt>
                <c:pt idx="73">
                  <c:v>18.3</c:v>
                </c:pt>
                <c:pt idx="74">
                  <c:v>25.5</c:v>
                </c:pt>
                <c:pt idx="75">
                  <c:v>26.2</c:v>
                </c:pt>
                <c:pt idx="76">
                  <c:v>24.4</c:v>
                </c:pt>
                <c:pt idx="77">
                  <c:v>33.5</c:v>
                </c:pt>
                <c:pt idx="78">
                  <c:v>19.600000000000001</c:v>
                </c:pt>
                <c:pt idx="79">
                  <c:v>22.7</c:v>
                </c:pt>
                <c:pt idx="80">
                  <c:v>28.8</c:v>
                </c:pt>
                <c:pt idx="81">
                  <c:v>27</c:v>
                </c:pt>
                <c:pt idx="82">
                  <c:v>15.3</c:v>
                </c:pt>
                <c:pt idx="83">
                  <c:v>20.399999999999999</c:v>
                </c:pt>
                <c:pt idx="84">
                  <c:v>18</c:v>
                </c:pt>
                <c:pt idx="85">
                  <c:v>18.100000000000001</c:v>
                </c:pt>
                <c:pt idx="86">
                  <c:v>19.100000000000001</c:v>
                </c:pt>
                <c:pt idx="87">
                  <c:v>22.7</c:v>
                </c:pt>
                <c:pt idx="88">
                  <c:v>23.1</c:v>
                </c:pt>
                <c:pt idx="89">
                  <c:v>25.3</c:v>
                </c:pt>
                <c:pt idx="90">
                  <c:v>29</c:v>
                </c:pt>
                <c:pt idx="91">
                  <c:v>17.2</c:v>
                </c:pt>
                <c:pt idx="92">
                  <c:v>20.9</c:v>
                </c:pt>
                <c:pt idx="93">
                  <c:v>23.5</c:v>
                </c:pt>
                <c:pt idx="94">
                  <c:v>18.5</c:v>
                </c:pt>
                <c:pt idx="95">
                  <c:v>18.399999999999999</c:v>
                </c:pt>
                <c:pt idx="96">
                  <c:v>17.3</c:v>
                </c:pt>
                <c:pt idx="97">
                  <c:v>17.7</c:v>
                </c:pt>
                <c:pt idx="98">
                  <c:v>19.100000000000001</c:v>
                </c:pt>
                <c:pt idx="99">
                  <c:v>18.7</c:v>
                </c:pt>
                <c:pt idx="100">
                  <c:v>23.7</c:v>
                </c:pt>
                <c:pt idx="101">
                  <c:v>18.3</c:v>
                </c:pt>
                <c:pt idx="102">
                  <c:v>19.100000000000001</c:v>
                </c:pt>
                <c:pt idx="103">
                  <c:v>24.7</c:v>
                </c:pt>
                <c:pt idx="104">
                  <c:v>27.6</c:v>
                </c:pt>
                <c:pt idx="105">
                  <c:v>17.8</c:v>
                </c:pt>
                <c:pt idx="106">
                  <c:v>17.100000000000001</c:v>
                </c:pt>
                <c:pt idx="107">
                  <c:v>21.9</c:v>
                </c:pt>
                <c:pt idx="108">
                  <c:v>14.7</c:v>
                </c:pt>
                <c:pt idx="109">
                  <c:v>16.2</c:v>
                </c:pt>
                <c:pt idx="110">
                  <c:v>17.7</c:v>
                </c:pt>
                <c:pt idx="111">
                  <c:v>19.5</c:v>
                </c:pt>
                <c:pt idx="112">
                  <c:v>19.2</c:v>
                </c:pt>
                <c:pt idx="113">
                  <c:v>21.1</c:v>
                </c:pt>
                <c:pt idx="114">
                  <c:v>15</c:v>
                </c:pt>
                <c:pt idx="115">
                  <c:v>15.4</c:v>
                </c:pt>
                <c:pt idx="116">
                  <c:v>15.1</c:v>
                </c:pt>
                <c:pt idx="117">
                  <c:v>16</c:v>
                </c:pt>
                <c:pt idx="118">
                  <c:v>17.100000000000001</c:v>
                </c:pt>
                <c:pt idx="119">
                  <c:v>19.600000000000001</c:v>
                </c:pt>
                <c:pt idx="120">
                  <c:v>23.1</c:v>
                </c:pt>
                <c:pt idx="121">
                  <c:v>22.2</c:v>
                </c:pt>
                <c:pt idx="122">
                  <c:v>18.2</c:v>
                </c:pt>
                <c:pt idx="123">
                  <c:v>22.3</c:v>
                </c:pt>
                <c:pt idx="124">
                  <c:v>18.100000000000001</c:v>
                </c:pt>
                <c:pt idx="125">
                  <c:v>16.2</c:v>
                </c:pt>
                <c:pt idx="126">
                  <c:v>15.6</c:v>
                </c:pt>
                <c:pt idx="127">
                  <c:v>15.9</c:v>
                </c:pt>
                <c:pt idx="128">
                  <c:v>18.7</c:v>
                </c:pt>
                <c:pt idx="129">
                  <c:v>16.600000000000001</c:v>
                </c:pt>
                <c:pt idx="130">
                  <c:v>15.9</c:v>
                </c:pt>
                <c:pt idx="131">
                  <c:v>17.399999999999999</c:v>
                </c:pt>
                <c:pt idx="132">
                  <c:v>12.8</c:v>
                </c:pt>
                <c:pt idx="133">
                  <c:v>14.6</c:v>
                </c:pt>
                <c:pt idx="134">
                  <c:v>14.5</c:v>
                </c:pt>
                <c:pt idx="135">
                  <c:v>16.2</c:v>
                </c:pt>
                <c:pt idx="136">
                  <c:v>20.5</c:v>
                </c:pt>
                <c:pt idx="137">
                  <c:v>20.399999999999999</c:v>
                </c:pt>
                <c:pt idx="138">
                  <c:v>16.2</c:v>
                </c:pt>
                <c:pt idx="139">
                  <c:v>18.100000000000001</c:v>
                </c:pt>
                <c:pt idx="140">
                  <c:v>13.6</c:v>
                </c:pt>
                <c:pt idx="141">
                  <c:v>14.1</c:v>
                </c:pt>
                <c:pt idx="142">
                  <c:v>13.3</c:v>
                </c:pt>
                <c:pt idx="143">
                  <c:v>15.6</c:v>
                </c:pt>
                <c:pt idx="144">
                  <c:v>17.100000000000001</c:v>
                </c:pt>
                <c:pt idx="145">
                  <c:v>15.6</c:v>
                </c:pt>
                <c:pt idx="146">
                  <c:v>18.7</c:v>
                </c:pt>
                <c:pt idx="147">
                  <c:v>19.7</c:v>
                </c:pt>
                <c:pt idx="148">
                  <c:v>15.8</c:v>
                </c:pt>
                <c:pt idx="149">
                  <c:v>17.3</c:v>
                </c:pt>
                <c:pt idx="150">
                  <c:v>16.8</c:v>
                </c:pt>
                <c:pt idx="151">
                  <c:v>12.2</c:v>
                </c:pt>
                <c:pt idx="152">
                  <c:v>11.4</c:v>
                </c:pt>
                <c:pt idx="153">
                  <c:v>13.6</c:v>
                </c:pt>
                <c:pt idx="154">
                  <c:v>11.3</c:v>
                </c:pt>
                <c:pt idx="155">
                  <c:v>15</c:v>
                </c:pt>
                <c:pt idx="156">
                  <c:v>16.600000000000001</c:v>
                </c:pt>
                <c:pt idx="157">
                  <c:v>14.5</c:v>
                </c:pt>
                <c:pt idx="158">
                  <c:v>18.5</c:v>
                </c:pt>
                <c:pt idx="159">
                  <c:v>13.5</c:v>
                </c:pt>
                <c:pt idx="160">
                  <c:v>13.4</c:v>
                </c:pt>
                <c:pt idx="161">
                  <c:v>14</c:v>
                </c:pt>
                <c:pt idx="162">
                  <c:v>13.1</c:v>
                </c:pt>
                <c:pt idx="163">
                  <c:v>18.2</c:v>
                </c:pt>
                <c:pt idx="164">
                  <c:v>17.399999999999999</c:v>
                </c:pt>
                <c:pt idx="165">
                  <c:v>16.899999999999999</c:v>
                </c:pt>
                <c:pt idx="166">
                  <c:v>16.100000000000001</c:v>
                </c:pt>
                <c:pt idx="167">
                  <c:v>13.8</c:v>
                </c:pt>
                <c:pt idx="168">
                  <c:v>12.7</c:v>
                </c:pt>
                <c:pt idx="169">
                  <c:v>12.4</c:v>
                </c:pt>
                <c:pt idx="170">
                  <c:v>11.6</c:v>
                </c:pt>
                <c:pt idx="171">
                  <c:v>12.9</c:v>
                </c:pt>
                <c:pt idx="172">
                  <c:v>14.1</c:v>
                </c:pt>
                <c:pt idx="173">
                  <c:v>17.600000000000001</c:v>
                </c:pt>
                <c:pt idx="174">
                  <c:v>16</c:v>
                </c:pt>
                <c:pt idx="175">
                  <c:v>14</c:v>
                </c:pt>
                <c:pt idx="176">
                  <c:v>16.899999999999999</c:v>
                </c:pt>
                <c:pt idx="177">
                  <c:v>14.1</c:v>
                </c:pt>
                <c:pt idx="178">
                  <c:v>14.5</c:v>
                </c:pt>
                <c:pt idx="179">
                  <c:v>12.3</c:v>
                </c:pt>
                <c:pt idx="180">
                  <c:v>14.2</c:v>
                </c:pt>
                <c:pt idx="181">
                  <c:v>15</c:v>
                </c:pt>
                <c:pt idx="182">
                  <c:v>11.9</c:v>
                </c:pt>
                <c:pt idx="183">
                  <c:v>12</c:v>
                </c:pt>
                <c:pt idx="184">
                  <c:v>10.6</c:v>
                </c:pt>
                <c:pt idx="185">
                  <c:v>14.9</c:v>
                </c:pt>
                <c:pt idx="186">
                  <c:v>11.5</c:v>
                </c:pt>
                <c:pt idx="187">
                  <c:v>14.2</c:v>
                </c:pt>
                <c:pt idx="188">
                  <c:v>14.8</c:v>
                </c:pt>
                <c:pt idx="189">
                  <c:v>13.4</c:v>
                </c:pt>
                <c:pt idx="190">
                  <c:v>14.3</c:v>
                </c:pt>
                <c:pt idx="191">
                  <c:v>13.1</c:v>
                </c:pt>
                <c:pt idx="192">
                  <c:v>12.3</c:v>
                </c:pt>
                <c:pt idx="193">
                  <c:v>12.7</c:v>
                </c:pt>
                <c:pt idx="194">
                  <c:v>9.8000000000000007</c:v>
                </c:pt>
                <c:pt idx="195">
                  <c:v>10.5</c:v>
                </c:pt>
                <c:pt idx="196">
                  <c:v>12.3</c:v>
                </c:pt>
                <c:pt idx="197">
                  <c:v>12.3</c:v>
                </c:pt>
                <c:pt idx="198">
                  <c:v>11.5</c:v>
                </c:pt>
                <c:pt idx="199">
                  <c:v>12.1</c:v>
                </c:pt>
                <c:pt idx="200">
                  <c:v>14.7</c:v>
                </c:pt>
                <c:pt idx="201">
                  <c:v>17</c:v>
                </c:pt>
                <c:pt idx="202">
                  <c:v>16.600000000000001</c:v>
                </c:pt>
                <c:pt idx="203">
                  <c:v>16.100000000000001</c:v>
                </c:pt>
                <c:pt idx="204">
                  <c:v>15</c:v>
                </c:pt>
                <c:pt idx="205">
                  <c:v>13.3</c:v>
                </c:pt>
                <c:pt idx="206">
                  <c:v>11.6</c:v>
                </c:pt>
                <c:pt idx="207">
                  <c:v>13.9</c:v>
                </c:pt>
                <c:pt idx="208">
                  <c:v>14.4</c:v>
                </c:pt>
                <c:pt idx="209">
                  <c:v>14</c:v>
                </c:pt>
                <c:pt idx="210">
                  <c:v>12.3</c:v>
                </c:pt>
                <c:pt idx="211">
                  <c:v>14</c:v>
                </c:pt>
                <c:pt idx="212">
                  <c:v>11.4</c:v>
                </c:pt>
                <c:pt idx="213">
                  <c:v>14.9</c:v>
                </c:pt>
                <c:pt idx="214">
                  <c:v>10.8</c:v>
                </c:pt>
                <c:pt idx="215">
                  <c:v>11.3</c:v>
                </c:pt>
                <c:pt idx="216">
                  <c:v>10.8</c:v>
                </c:pt>
                <c:pt idx="217">
                  <c:v>12.8</c:v>
                </c:pt>
                <c:pt idx="218">
                  <c:v>13.1</c:v>
                </c:pt>
                <c:pt idx="219">
                  <c:v>12.6</c:v>
                </c:pt>
                <c:pt idx="220">
                  <c:v>13.3</c:v>
                </c:pt>
                <c:pt idx="221">
                  <c:v>16</c:v>
                </c:pt>
                <c:pt idx="222">
                  <c:v>14.8</c:v>
                </c:pt>
                <c:pt idx="223">
                  <c:v>14.8</c:v>
                </c:pt>
                <c:pt idx="224">
                  <c:v>13</c:v>
                </c:pt>
                <c:pt idx="225">
                  <c:v>15.3</c:v>
                </c:pt>
                <c:pt idx="226">
                  <c:v>14.9</c:v>
                </c:pt>
                <c:pt idx="227">
                  <c:v>17</c:v>
                </c:pt>
                <c:pt idx="228">
                  <c:v>12.2</c:v>
                </c:pt>
                <c:pt idx="229">
                  <c:v>11.1</c:v>
                </c:pt>
                <c:pt idx="230">
                  <c:v>12.7</c:v>
                </c:pt>
                <c:pt idx="231">
                  <c:v>17.100000000000001</c:v>
                </c:pt>
                <c:pt idx="232">
                  <c:v>18.7</c:v>
                </c:pt>
                <c:pt idx="233">
                  <c:v>18.8</c:v>
                </c:pt>
                <c:pt idx="234">
                  <c:v>16.3</c:v>
                </c:pt>
                <c:pt idx="235">
                  <c:v>14.5</c:v>
                </c:pt>
                <c:pt idx="236">
                  <c:v>14.3</c:v>
                </c:pt>
                <c:pt idx="237">
                  <c:v>14.6</c:v>
                </c:pt>
                <c:pt idx="238">
                  <c:v>11.7</c:v>
                </c:pt>
                <c:pt idx="239">
                  <c:v>13.2</c:v>
                </c:pt>
                <c:pt idx="240">
                  <c:v>11.7</c:v>
                </c:pt>
                <c:pt idx="241">
                  <c:v>12.5</c:v>
                </c:pt>
                <c:pt idx="242">
                  <c:v>13</c:v>
                </c:pt>
                <c:pt idx="243">
                  <c:v>16.2</c:v>
                </c:pt>
                <c:pt idx="244">
                  <c:v>18.8</c:v>
                </c:pt>
                <c:pt idx="245">
                  <c:v>14</c:v>
                </c:pt>
                <c:pt idx="246">
                  <c:v>13.7</c:v>
                </c:pt>
                <c:pt idx="247">
                  <c:v>14</c:v>
                </c:pt>
                <c:pt idx="248">
                  <c:v>16.600000000000001</c:v>
                </c:pt>
                <c:pt idx="249">
                  <c:v>13.6</c:v>
                </c:pt>
                <c:pt idx="250">
                  <c:v>12.8</c:v>
                </c:pt>
                <c:pt idx="251">
                  <c:v>15.3</c:v>
                </c:pt>
                <c:pt idx="252">
                  <c:v>15.7</c:v>
                </c:pt>
                <c:pt idx="253">
                  <c:v>20.100000000000001</c:v>
                </c:pt>
                <c:pt idx="254">
                  <c:v>21.7</c:v>
                </c:pt>
                <c:pt idx="255">
                  <c:v>25.5</c:v>
                </c:pt>
                <c:pt idx="256">
                  <c:v>26.7</c:v>
                </c:pt>
                <c:pt idx="257">
                  <c:v>15.9</c:v>
                </c:pt>
                <c:pt idx="258">
                  <c:v>14.8</c:v>
                </c:pt>
                <c:pt idx="259">
                  <c:v>14.3</c:v>
                </c:pt>
                <c:pt idx="260">
                  <c:v>14.7</c:v>
                </c:pt>
                <c:pt idx="261">
                  <c:v>21.3</c:v>
                </c:pt>
                <c:pt idx="262">
                  <c:v>22.9</c:v>
                </c:pt>
                <c:pt idx="263">
                  <c:v>18.100000000000001</c:v>
                </c:pt>
                <c:pt idx="264">
                  <c:v>12.7</c:v>
                </c:pt>
                <c:pt idx="265">
                  <c:v>12.6</c:v>
                </c:pt>
                <c:pt idx="266">
                  <c:v>14.3</c:v>
                </c:pt>
                <c:pt idx="267">
                  <c:v>19.100000000000001</c:v>
                </c:pt>
                <c:pt idx="268">
                  <c:v>17.899999999999999</c:v>
                </c:pt>
                <c:pt idx="269">
                  <c:v>20.2</c:v>
                </c:pt>
                <c:pt idx="270">
                  <c:v>21.4</c:v>
                </c:pt>
                <c:pt idx="271">
                  <c:v>16.899999999999999</c:v>
                </c:pt>
                <c:pt idx="272">
                  <c:v>15.9</c:v>
                </c:pt>
                <c:pt idx="273">
                  <c:v>21.6</c:v>
                </c:pt>
                <c:pt idx="274">
                  <c:v>28.6</c:v>
                </c:pt>
                <c:pt idx="275">
                  <c:v>31.3</c:v>
                </c:pt>
                <c:pt idx="276">
                  <c:v>24.9</c:v>
                </c:pt>
                <c:pt idx="277">
                  <c:v>34.4</c:v>
                </c:pt>
                <c:pt idx="278">
                  <c:v>35.799999999999997</c:v>
                </c:pt>
                <c:pt idx="279">
                  <c:v>16.2</c:v>
                </c:pt>
                <c:pt idx="280">
                  <c:v>18.600000000000001</c:v>
                </c:pt>
                <c:pt idx="281">
                  <c:v>29.9</c:v>
                </c:pt>
                <c:pt idx="282">
                  <c:v>29.2</c:v>
                </c:pt>
                <c:pt idx="283">
                  <c:v>19.2</c:v>
                </c:pt>
                <c:pt idx="284">
                  <c:v>16.100000000000001</c:v>
                </c:pt>
                <c:pt idx="285">
                  <c:v>17.600000000000001</c:v>
                </c:pt>
                <c:pt idx="286">
                  <c:v>28.6</c:v>
                </c:pt>
                <c:pt idx="287">
                  <c:v>34</c:v>
                </c:pt>
                <c:pt idx="288">
                  <c:v>23.8</c:v>
                </c:pt>
                <c:pt idx="289">
                  <c:v>20.5</c:v>
                </c:pt>
                <c:pt idx="290">
                  <c:v>17.7</c:v>
                </c:pt>
                <c:pt idx="291">
                  <c:v>26.7</c:v>
                </c:pt>
                <c:pt idx="292">
                  <c:v>31.8</c:v>
                </c:pt>
                <c:pt idx="293">
                  <c:v>18.3</c:v>
                </c:pt>
                <c:pt idx="294">
                  <c:v>16.7</c:v>
                </c:pt>
                <c:pt idx="295">
                  <c:v>16.399999999999999</c:v>
                </c:pt>
                <c:pt idx="296">
                  <c:v>19.5</c:v>
                </c:pt>
                <c:pt idx="297">
                  <c:v>31.3</c:v>
                </c:pt>
                <c:pt idx="298">
                  <c:v>15.9</c:v>
                </c:pt>
                <c:pt idx="299">
                  <c:v>23.3</c:v>
                </c:pt>
                <c:pt idx="300">
                  <c:v>26.8</c:v>
                </c:pt>
                <c:pt idx="301">
                  <c:v>26.1</c:v>
                </c:pt>
                <c:pt idx="302">
                  <c:v>27.4</c:v>
                </c:pt>
                <c:pt idx="303">
                  <c:v>25.9</c:v>
                </c:pt>
                <c:pt idx="304">
                  <c:v>26</c:v>
                </c:pt>
                <c:pt idx="305">
                  <c:v>16</c:v>
                </c:pt>
                <c:pt idx="306">
                  <c:v>17.899999999999999</c:v>
                </c:pt>
                <c:pt idx="307">
                  <c:v>27.2</c:v>
                </c:pt>
                <c:pt idx="308">
                  <c:v>24.7</c:v>
                </c:pt>
                <c:pt idx="309">
                  <c:v>18.7</c:v>
                </c:pt>
                <c:pt idx="310">
                  <c:v>16.8</c:v>
                </c:pt>
                <c:pt idx="311">
                  <c:v>24.8</c:v>
                </c:pt>
                <c:pt idx="312">
                  <c:v>33.1</c:v>
                </c:pt>
                <c:pt idx="313">
                  <c:v>16.399999999999999</c:v>
                </c:pt>
                <c:pt idx="314">
                  <c:v>20.100000000000001</c:v>
                </c:pt>
                <c:pt idx="315">
                  <c:v>21.2</c:v>
                </c:pt>
                <c:pt idx="316">
                  <c:v>18.2</c:v>
                </c:pt>
                <c:pt idx="317">
                  <c:v>18.3</c:v>
                </c:pt>
                <c:pt idx="318">
                  <c:v>18.5</c:v>
                </c:pt>
                <c:pt idx="319">
                  <c:v>26.3</c:v>
                </c:pt>
                <c:pt idx="320">
                  <c:v>33.299999999999997</c:v>
                </c:pt>
                <c:pt idx="321">
                  <c:v>29.5</c:v>
                </c:pt>
                <c:pt idx="322">
                  <c:v>31.5</c:v>
                </c:pt>
                <c:pt idx="323">
                  <c:v>19.100000000000001</c:v>
                </c:pt>
                <c:pt idx="324">
                  <c:v>17.5</c:v>
                </c:pt>
                <c:pt idx="325">
                  <c:v>20</c:v>
                </c:pt>
                <c:pt idx="326">
                  <c:v>20.7</c:v>
                </c:pt>
                <c:pt idx="327">
                  <c:v>24.5</c:v>
                </c:pt>
                <c:pt idx="328">
                  <c:v>33.299999999999997</c:v>
                </c:pt>
                <c:pt idx="329">
                  <c:v>17.399999999999999</c:v>
                </c:pt>
                <c:pt idx="330">
                  <c:v>18.2</c:v>
                </c:pt>
                <c:pt idx="331">
                  <c:v>20.100000000000001</c:v>
                </c:pt>
                <c:pt idx="332">
                  <c:v>20.3</c:v>
                </c:pt>
                <c:pt idx="333">
                  <c:v>32.200000000000003</c:v>
                </c:pt>
                <c:pt idx="334">
                  <c:v>24.6</c:v>
                </c:pt>
                <c:pt idx="335">
                  <c:v>17.5</c:v>
                </c:pt>
                <c:pt idx="336">
                  <c:v>21.3</c:v>
                </c:pt>
                <c:pt idx="337">
                  <c:v>30.8</c:v>
                </c:pt>
                <c:pt idx="338">
                  <c:v>25.3</c:v>
                </c:pt>
                <c:pt idx="339">
                  <c:v>29.8</c:v>
                </c:pt>
                <c:pt idx="340">
                  <c:v>27.3</c:v>
                </c:pt>
                <c:pt idx="341">
                  <c:v>35.4</c:v>
                </c:pt>
                <c:pt idx="342">
                  <c:v>24.6</c:v>
                </c:pt>
                <c:pt idx="343">
                  <c:v>26</c:v>
                </c:pt>
                <c:pt idx="344">
                  <c:v>19.2</c:v>
                </c:pt>
                <c:pt idx="345">
                  <c:v>18.3</c:v>
                </c:pt>
                <c:pt idx="346">
                  <c:v>28.3</c:v>
                </c:pt>
                <c:pt idx="347">
                  <c:v>22.7</c:v>
                </c:pt>
                <c:pt idx="348">
                  <c:v>24.6</c:v>
                </c:pt>
                <c:pt idx="349">
                  <c:v>27.5</c:v>
                </c:pt>
                <c:pt idx="350">
                  <c:v>37.200000000000003</c:v>
                </c:pt>
                <c:pt idx="351">
                  <c:v>35.4</c:v>
                </c:pt>
                <c:pt idx="352">
                  <c:v>41.2</c:v>
                </c:pt>
                <c:pt idx="353">
                  <c:v>37.799999999999997</c:v>
                </c:pt>
                <c:pt idx="354">
                  <c:v>20.2</c:v>
                </c:pt>
                <c:pt idx="355">
                  <c:v>22.8</c:v>
                </c:pt>
                <c:pt idx="356">
                  <c:v>26</c:v>
                </c:pt>
                <c:pt idx="357">
                  <c:v>34.6</c:v>
                </c:pt>
                <c:pt idx="358">
                  <c:v>34.1</c:v>
                </c:pt>
                <c:pt idx="359">
                  <c:v>20</c:v>
                </c:pt>
                <c:pt idx="360">
                  <c:v>19.399999999999999</c:v>
                </c:pt>
                <c:pt idx="361">
                  <c:v>20.8</c:v>
                </c:pt>
                <c:pt idx="362">
                  <c:v>23.9</c:v>
                </c:pt>
                <c:pt idx="363">
                  <c:v>34.700000000000003</c:v>
                </c:pt>
                <c:pt idx="364">
                  <c:v>39.700000000000003</c:v>
                </c:pt>
                <c:pt idx="365">
                  <c:v>24.2</c:v>
                </c:pt>
                <c:pt idx="366">
                  <c:v>27.6</c:v>
                </c:pt>
                <c:pt idx="367">
                  <c:v>27.1</c:v>
                </c:pt>
                <c:pt idx="368">
                  <c:v>26</c:v>
                </c:pt>
                <c:pt idx="369">
                  <c:v>25.7</c:v>
                </c:pt>
                <c:pt idx="370">
                  <c:v>25.7</c:v>
                </c:pt>
                <c:pt idx="371">
                  <c:v>21.3</c:v>
                </c:pt>
                <c:pt idx="372">
                  <c:v>20.6</c:v>
                </c:pt>
                <c:pt idx="373">
                  <c:v>21.4</c:v>
                </c:pt>
                <c:pt idx="374">
                  <c:v>31.5</c:v>
                </c:pt>
                <c:pt idx="375">
                  <c:v>36.4</c:v>
                </c:pt>
                <c:pt idx="376">
                  <c:v>24.8</c:v>
                </c:pt>
                <c:pt idx="377">
                  <c:v>42.2</c:v>
                </c:pt>
                <c:pt idx="378">
                  <c:v>18.100000000000001</c:v>
                </c:pt>
                <c:pt idx="379">
                  <c:v>19.2</c:v>
                </c:pt>
                <c:pt idx="380">
                  <c:v>22.3</c:v>
                </c:pt>
                <c:pt idx="381">
                  <c:v>32.700000000000003</c:v>
                </c:pt>
                <c:pt idx="382">
                  <c:v>35.299999999999997</c:v>
                </c:pt>
                <c:pt idx="383">
                  <c:v>30.9</c:v>
                </c:pt>
                <c:pt idx="384">
                  <c:v>29.1</c:v>
                </c:pt>
                <c:pt idx="385">
                  <c:v>26.7</c:v>
                </c:pt>
                <c:pt idx="386">
                  <c:v>22.8</c:v>
                </c:pt>
                <c:pt idx="387">
                  <c:v>21.9</c:v>
                </c:pt>
                <c:pt idx="388">
                  <c:v>22.2</c:v>
                </c:pt>
                <c:pt idx="389">
                  <c:v>20.9</c:v>
                </c:pt>
                <c:pt idx="390">
                  <c:v>29.4</c:v>
                </c:pt>
                <c:pt idx="391">
                  <c:v>29.5</c:v>
                </c:pt>
                <c:pt idx="392">
                  <c:v>27.5</c:v>
                </c:pt>
                <c:pt idx="393">
                  <c:v>18.3</c:v>
                </c:pt>
                <c:pt idx="394">
                  <c:v>22.4</c:v>
                </c:pt>
                <c:pt idx="395">
                  <c:v>21.8</c:v>
                </c:pt>
                <c:pt idx="396">
                  <c:v>23.6</c:v>
                </c:pt>
                <c:pt idx="397">
                  <c:v>31.5</c:v>
                </c:pt>
                <c:pt idx="398">
                  <c:v>21</c:v>
                </c:pt>
                <c:pt idx="399">
                  <c:v>20.9</c:v>
                </c:pt>
                <c:pt idx="400">
                  <c:v>29.4</c:v>
                </c:pt>
                <c:pt idx="401">
                  <c:v>32.6</c:v>
                </c:pt>
                <c:pt idx="402">
                  <c:v>27.7</c:v>
                </c:pt>
                <c:pt idx="403">
                  <c:v>22.9</c:v>
                </c:pt>
                <c:pt idx="404">
                  <c:v>22.7</c:v>
                </c:pt>
                <c:pt idx="405">
                  <c:v>23.3</c:v>
                </c:pt>
                <c:pt idx="406">
                  <c:v>23.8</c:v>
                </c:pt>
                <c:pt idx="407">
                  <c:v>24.9</c:v>
                </c:pt>
                <c:pt idx="408">
                  <c:v>30.3</c:v>
                </c:pt>
                <c:pt idx="409">
                  <c:v>24.5</c:v>
                </c:pt>
                <c:pt idx="410">
                  <c:v>26.1</c:v>
                </c:pt>
                <c:pt idx="411">
                  <c:v>18.399999999999999</c:v>
                </c:pt>
                <c:pt idx="412">
                  <c:v>21.1</c:v>
                </c:pt>
                <c:pt idx="413">
                  <c:v>22.6</c:v>
                </c:pt>
                <c:pt idx="414">
                  <c:v>22</c:v>
                </c:pt>
                <c:pt idx="415">
                  <c:v>20.8</c:v>
                </c:pt>
                <c:pt idx="416">
                  <c:v>24.7</c:v>
                </c:pt>
                <c:pt idx="417">
                  <c:v>29.5</c:v>
                </c:pt>
                <c:pt idx="418">
                  <c:v>39.4</c:v>
                </c:pt>
                <c:pt idx="419">
                  <c:v>25.6</c:v>
                </c:pt>
                <c:pt idx="420">
                  <c:v>26.4</c:v>
                </c:pt>
                <c:pt idx="421">
                  <c:v>23.5</c:v>
                </c:pt>
                <c:pt idx="422">
                  <c:v>22.2</c:v>
                </c:pt>
                <c:pt idx="423">
                  <c:v>22.7</c:v>
                </c:pt>
                <c:pt idx="424">
                  <c:v>23.7</c:v>
                </c:pt>
                <c:pt idx="425">
                  <c:v>33.700000000000003</c:v>
                </c:pt>
                <c:pt idx="426">
                  <c:v>34.700000000000003</c:v>
                </c:pt>
                <c:pt idx="427">
                  <c:v>23.9</c:v>
                </c:pt>
                <c:pt idx="428">
                  <c:v>33</c:v>
                </c:pt>
                <c:pt idx="429">
                  <c:v>23.7</c:v>
                </c:pt>
                <c:pt idx="430">
                  <c:v>25.2</c:v>
                </c:pt>
                <c:pt idx="431">
                  <c:v>24.9</c:v>
                </c:pt>
                <c:pt idx="432">
                  <c:v>38.9</c:v>
                </c:pt>
                <c:pt idx="433">
                  <c:v>28.5</c:v>
                </c:pt>
                <c:pt idx="434">
                  <c:v>22.1</c:v>
                </c:pt>
                <c:pt idx="435">
                  <c:v>26.1</c:v>
                </c:pt>
                <c:pt idx="436">
                  <c:v>22.3</c:v>
                </c:pt>
                <c:pt idx="437">
                  <c:v>23.2</c:v>
                </c:pt>
                <c:pt idx="438">
                  <c:v>21.3</c:v>
                </c:pt>
                <c:pt idx="439">
                  <c:v>26.8</c:v>
                </c:pt>
                <c:pt idx="440">
                  <c:v>31.4</c:v>
                </c:pt>
                <c:pt idx="441">
                  <c:v>32.5</c:v>
                </c:pt>
                <c:pt idx="442">
                  <c:v>19.5</c:v>
                </c:pt>
                <c:pt idx="443">
                  <c:v>18.8</c:v>
                </c:pt>
                <c:pt idx="444">
                  <c:v>23.3</c:v>
                </c:pt>
                <c:pt idx="445">
                  <c:v>23.5</c:v>
                </c:pt>
                <c:pt idx="446">
                  <c:v>24.3</c:v>
                </c:pt>
                <c:pt idx="447">
                  <c:v>28.8</c:v>
                </c:pt>
                <c:pt idx="448">
                  <c:v>21.2</c:v>
                </c:pt>
                <c:pt idx="449">
                  <c:v>20.399999999999999</c:v>
                </c:pt>
                <c:pt idx="450">
                  <c:v>20.2</c:v>
                </c:pt>
                <c:pt idx="451">
                  <c:v>19.899999999999999</c:v>
                </c:pt>
                <c:pt idx="452">
                  <c:v>19.2</c:v>
                </c:pt>
                <c:pt idx="453">
                  <c:v>17.899999999999999</c:v>
                </c:pt>
                <c:pt idx="454">
                  <c:v>18.7</c:v>
                </c:pt>
                <c:pt idx="455">
                  <c:v>22.7</c:v>
                </c:pt>
                <c:pt idx="456">
                  <c:v>26.5</c:v>
                </c:pt>
                <c:pt idx="457">
                  <c:v>19.5</c:v>
                </c:pt>
                <c:pt idx="458">
                  <c:v>18.8</c:v>
                </c:pt>
                <c:pt idx="459">
                  <c:v>21.2</c:v>
                </c:pt>
                <c:pt idx="460">
                  <c:v>29</c:v>
                </c:pt>
                <c:pt idx="461">
                  <c:v>15.6</c:v>
                </c:pt>
                <c:pt idx="462">
                  <c:v>18.399999999999999</c:v>
                </c:pt>
                <c:pt idx="463">
                  <c:v>20</c:v>
                </c:pt>
                <c:pt idx="464">
                  <c:v>22.3</c:v>
                </c:pt>
                <c:pt idx="465">
                  <c:v>23.5</c:v>
                </c:pt>
                <c:pt idx="466">
                  <c:v>20.100000000000001</c:v>
                </c:pt>
                <c:pt idx="467">
                  <c:v>18.7</c:v>
                </c:pt>
                <c:pt idx="468">
                  <c:v>20</c:v>
                </c:pt>
                <c:pt idx="469">
                  <c:v>27</c:v>
                </c:pt>
                <c:pt idx="470">
                  <c:v>27</c:v>
                </c:pt>
                <c:pt idx="471">
                  <c:v>20.3</c:v>
                </c:pt>
                <c:pt idx="472">
                  <c:v>19.8</c:v>
                </c:pt>
                <c:pt idx="473">
                  <c:v>25</c:v>
                </c:pt>
                <c:pt idx="474">
                  <c:v>27.4</c:v>
                </c:pt>
                <c:pt idx="475">
                  <c:v>28</c:v>
                </c:pt>
                <c:pt idx="476">
                  <c:v>24.2</c:v>
                </c:pt>
                <c:pt idx="477">
                  <c:v>16.7</c:v>
                </c:pt>
                <c:pt idx="478">
                  <c:v>18.600000000000001</c:v>
                </c:pt>
                <c:pt idx="479">
                  <c:v>20</c:v>
                </c:pt>
                <c:pt idx="480">
                  <c:v>25</c:v>
                </c:pt>
                <c:pt idx="481">
                  <c:v>25.6</c:v>
                </c:pt>
                <c:pt idx="482">
                  <c:v>25.4</c:v>
                </c:pt>
                <c:pt idx="483">
                  <c:v>24.9</c:v>
                </c:pt>
                <c:pt idx="484">
                  <c:v>20.6</c:v>
                </c:pt>
                <c:pt idx="485">
                  <c:v>24.1</c:v>
                </c:pt>
                <c:pt idx="486">
                  <c:v>17</c:v>
                </c:pt>
                <c:pt idx="487">
                  <c:v>18.399999999999999</c:v>
                </c:pt>
                <c:pt idx="488">
                  <c:v>20.100000000000001</c:v>
                </c:pt>
                <c:pt idx="489">
                  <c:v>18.2</c:v>
                </c:pt>
                <c:pt idx="490">
                  <c:v>20.5</c:v>
                </c:pt>
                <c:pt idx="491">
                  <c:v>24.7</c:v>
                </c:pt>
                <c:pt idx="492">
                  <c:v>25.7</c:v>
                </c:pt>
                <c:pt idx="493">
                  <c:v>20.399999999999999</c:v>
                </c:pt>
                <c:pt idx="494">
                  <c:v>22.2</c:v>
                </c:pt>
                <c:pt idx="495">
                  <c:v>17.2</c:v>
                </c:pt>
                <c:pt idx="496">
                  <c:v>17.399999999999999</c:v>
                </c:pt>
                <c:pt idx="497">
                  <c:v>21.4</c:v>
                </c:pt>
                <c:pt idx="498">
                  <c:v>21.6</c:v>
                </c:pt>
                <c:pt idx="499">
                  <c:v>21.7</c:v>
                </c:pt>
                <c:pt idx="500">
                  <c:v>22</c:v>
                </c:pt>
                <c:pt idx="501">
                  <c:v>19.600000000000001</c:v>
                </c:pt>
                <c:pt idx="502">
                  <c:v>17.100000000000001</c:v>
                </c:pt>
                <c:pt idx="503">
                  <c:v>19.3</c:v>
                </c:pt>
                <c:pt idx="504">
                  <c:v>18.399999999999999</c:v>
                </c:pt>
                <c:pt idx="505">
                  <c:v>17.399999999999999</c:v>
                </c:pt>
                <c:pt idx="506">
                  <c:v>18.5</c:v>
                </c:pt>
                <c:pt idx="507">
                  <c:v>22.2</c:v>
                </c:pt>
                <c:pt idx="508">
                  <c:v>17.2</c:v>
                </c:pt>
                <c:pt idx="509">
                  <c:v>15.8</c:v>
                </c:pt>
                <c:pt idx="510">
                  <c:v>15.6</c:v>
                </c:pt>
                <c:pt idx="511">
                  <c:v>12.5</c:v>
                </c:pt>
                <c:pt idx="512">
                  <c:v>14.4</c:v>
                </c:pt>
                <c:pt idx="513">
                  <c:v>13.2</c:v>
                </c:pt>
                <c:pt idx="514">
                  <c:v>13.9</c:v>
                </c:pt>
                <c:pt idx="515">
                  <c:v>15.4</c:v>
                </c:pt>
                <c:pt idx="516">
                  <c:v>17.399999999999999</c:v>
                </c:pt>
                <c:pt idx="517">
                  <c:v>17</c:v>
                </c:pt>
                <c:pt idx="518">
                  <c:v>12.8</c:v>
                </c:pt>
                <c:pt idx="519">
                  <c:v>14.1</c:v>
                </c:pt>
                <c:pt idx="520">
                  <c:v>13.4</c:v>
                </c:pt>
                <c:pt idx="521">
                  <c:v>14.1</c:v>
                </c:pt>
                <c:pt idx="522">
                  <c:v>14.5</c:v>
                </c:pt>
                <c:pt idx="523">
                  <c:v>15.3</c:v>
                </c:pt>
                <c:pt idx="524">
                  <c:v>14.7</c:v>
                </c:pt>
                <c:pt idx="525">
                  <c:v>17.5</c:v>
                </c:pt>
                <c:pt idx="526">
                  <c:v>15.8</c:v>
                </c:pt>
                <c:pt idx="527">
                  <c:v>13.5</c:v>
                </c:pt>
                <c:pt idx="528">
                  <c:v>13.8</c:v>
                </c:pt>
                <c:pt idx="529">
                  <c:v>13.4</c:v>
                </c:pt>
                <c:pt idx="530">
                  <c:v>15.6</c:v>
                </c:pt>
                <c:pt idx="531">
                  <c:v>17.899999999999999</c:v>
                </c:pt>
                <c:pt idx="532">
                  <c:v>14.3</c:v>
                </c:pt>
                <c:pt idx="533">
                  <c:v>15.1</c:v>
                </c:pt>
                <c:pt idx="534">
                  <c:v>12.7</c:v>
                </c:pt>
                <c:pt idx="535">
                  <c:v>13.5</c:v>
                </c:pt>
                <c:pt idx="536">
                  <c:v>13.2</c:v>
                </c:pt>
                <c:pt idx="537">
                  <c:v>14.7</c:v>
                </c:pt>
                <c:pt idx="538">
                  <c:v>15.4</c:v>
                </c:pt>
                <c:pt idx="539">
                  <c:v>14.8</c:v>
                </c:pt>
                <c:pt idx="540">
                  <c:v>10.7</c:v>
                </c:pt>
                <c:pt idx="541">
                  <c:v>12.7</c:v>
                </c:pt>
                <c:pt idx="542">
                  <c:v>11.1</c:v>
                </c:pt>
                <c:pt idx="543">
                  <c:v>10.6</c:v>
                </c:pt>
                <c:pt idx="544">
                  <c:v>17</c:v>
                </c:pt>
                <c:pt idx="545">
                  <c:v>15.8</c:v>
                </c:pt>
                <c:pt idx="546">
                  <c:v>11.7</c:v>
                </c:pt>
                <c:pt idx="547">
                  <c:v>14.1</c:v>
                </c:pt>
                <c:pt idx="548">
                  <c:v>16.5</c:v>
                </c:pt>
                <c:pt idx="549">
                  <c:v>16.7</c:v>
                </c:pt>
                <c:pt idx="550">
                  <c:v>12.7</c:v>
                </c:pt>
                <c:pt idx="551">
                  <c:v>12.8</c:v>
                </c:pt>
                <c:pt idx="552">
                  <c:v>13</c:v>
                </c:pt>
                <c:pt idx="553">
                  <c:v>13.7</c:v>
                </c:pt>
                <c:pt idx="554">
                  <c:v>15.3</c:v>
                </c:pt>
                <c:pt idx="555">
                  <c:v>15.2</c:v>
                </c:pt>
                <c:pt idx="556">
                  <c:v>14.2</c:v>
                </c:pt>
                <c:pt idx="557">
                  <c:v>16</c:v>
                </c:pt>
                <c:pt idx="558">
                  <c:v>13.7</c:v>
                </c:pt>
                <c:pt idx="559">
                  <c:v>12</c:v>
                </c:pt>
                <c:pt idx="560">
                  <c:v>14</c:v>
                </c:pt>
                <c:pt idx="561">
                  <c:v>14.1</c:v>
                </c:pt>
                <c:pt idx="562">
                  <c:v>13.7</c:v>
                </c:pt>
                <c:pt idx="563">
                  <c:v>16.100000000000001</c:v>
                </c:pt>
                <c:pt idx="564">
                  <c:v>17.7</c:v>
                </c:pt>
                <c:pt idx="565">
                  <c:v>16</c:v>
                </c:pt>
                <c:pt idx="566">
                  <c:v>16.100000000000001</c:v>
                </c:pt>
                <c:pt idx="567">
                  <c:v>18.100000000000001</c:v>
                </c:pt>
                <c:pt idx="568">
                  <c:v>18.3</c:v>
                </c:pt>
                <c:pt idx="569">
                  <c:v>11.6</c:v>
                </c:pt>
                <c:pt idx="570">
                  <c:v>11.4</c:v>
                </c:pt>
                <c:pt idx="571">
                  <c:v>14.3</c:v>
                </c:pt>
                <c:pt idx="572">
                  <c:v>11</c:v>
                </c:pt>
                <c:pt idx="573">
                  <c:v>12.9</c:v>
                </c:pt>
                <c:pt idx="574">
                  <c:v>15.2</c:v>
                </c:pt>
                <c:pt idx="575">
                  <c:v>15.3</c:v>
                </c:pt>
                <c:pt idx="576">
                  <c:v>13.8</c:v>
                </c:pt>
                <c:pt idx="577">
                  <c:v>17</c:v>
                </c:pt>
                <c:pt idx="578">
                  <c:v>14.4</c:v>
                </c:pt>
                <c:pt idx="579">
                  <c:v>13.4</c:v>
                </c:pt>
                <c:pt idx="580">
                  <c:v>12.8</c:v>
                </c:pt>
                <c:pt idx="581">
                  <c:v>14.6</c:v>
                </c:pt>
                <c:pt idx="582">
                  <c:v>14.6</c:v>
                </c:pt>
                <c:pt idx="583">
                  <c:v>14.4</c:v>
                </c:pt>
                <c:pt idx="584">
                  <c:v>16.600000000000001</c:v>
                </c:pt>
                <c:pt idx="585">
                  <c:v>14.2</c:v>
                </c:pt>
                <c:pt idx="586">
                  <c:v>18.899999999999999</c:v>
                </c:pt>
                <c:pt idx="587">
                  <c:v>15.3</c:v>
                </c:pt>
                <c:pt idx="588">
                  <c:v>15.7</c:v>
                </c:pt>
                <c:pt idx="589">
                  <c:v>14.1</c:v>
                </c:pt>
                <c:pt idx="590">
                  <c:v>15.1</c:v>
                </c:pt>
                <c:pt idx="591">
                  <c:v>18.7</c:v>
                </c:pt>
                <c:pt idx="592">
                  <c:v>18.100000000000001</c:v>
                </c:pt>
                <c:pt idx="593">
                  <c:v>18.2</c:v>
                </c:pt>
                <c:pt idx="594">
                  <c:v>15.6</c:v>
                </c:pt>
                <c:pt idx="595">
                  <c:v>21.6</c:v>
                </c:pt>
                <c:pt idx="596">
                  <c:v>16.399999999999999</c:v>
                </c:pt>
                <c:pt idx="597">
                  <c:v>13.6</c:v>
                </c:pt>
                <c:pt idx="598">
                  <c:v>14.8</c:v>
                </c:pt>
                <c:pt idx="599">
                  <c:v>16</c:v>
                </c:pt>
                <c:pt idx="600">
                  <c:v>13.4</c:v>
                </c:pt>
                <c:pt idx="601">
                  <c:v>12.7</c:v>
                </c:pt>
                <c:pt idx="602">
                  <c:v>13</c:v>
                </c:pt>
                <c:pt idx="603">
                  <c:v>14.4</c:v>
                </c:pt>
                <c:pt idx="604">
                  <c:v>16.3</c:v>
                </c:pt>
                <c:pt idx="605">
                  <c:v>19</c:v>
                </c:pt>
                <c:pt idx="606">
                  <c:v>20.399999999999999</c:v>
                </c:pt>
                <c:pt idx="607">
                  <c:v>16.8</c:v>
                </c:pt>
                <c:pt idx="608">
                  <c:v>20.2</c:v>
                </c:pt>
                <c:pt idx="609">
                  <c:v>15.5</c:v>
                </c:pt>
                <c:pt idx="610">
                  <c:v>15</c:v>
                </c:pt>
                <c:pt idx="611">
                  <c:v>15.7</c:v>
                </c:pt>
                <c:pt idx="612">
                  <c:v>16.899999999999999</c:v>
                </c:pt>
                <c:pt idx="613">
                  <c:v>18.399999999999999</c:v>
                </c:pt>
                <c:pt idx="614">
                  <c:v>21.5</c:v>
                </c:pt>
                <c:pt idx="615">
                  <c:v>21</c:v>
                </c:pt>
                <c:pt idx="616">
                  <c:v>23.3</c:v>
                </c:pt>
                <c:pt idx="617">
                  <c:v>16.7</c:v>
                </c:pt>
                <c:pt idx="618">
                  <c:v>14.3</c:v>
                </c:pt>
                <c:pt idx="619">
                  <c:v>17</c:v>
                </c:pt>
                <c:pt idx="620">
                  <c:v>13.6</c:v>
                </c:pt>
                <c:pt idx="621">
                  <c:v>14.6</c:v>
                </c:pt>
                <c:pt idx="622">
                  <c:v>16.100000000000001</c:v>
                </c:pt>
                <c:pt idx="623">
                  <c:v>14.6</c:v>
                </c:pt>
                <c:pt idx="624">
                  <c:v>15.7</c:v>
                </c:pt>
                <c:pt idx="625">
                  <c:v>19.8</c:v>
                </c:pt>
                <c:pt idx="626">
                  <c:v>12.5</c:v>
                </c:pt>
                <c:pt idx="627">
                  <c:v>16.3</c:v>
                </c:pt>
                <c:pt idx="628">
                  <c:v>18.8</c:v>
                </c:pt>
                <c:pt idx="629">
                  <c:v>15.2</c:v>
                </c:pt>
                <c:pt idx="630">
                  <c:v>13.4</c:v>
                </c:pt>
                <c:pt idx="631">
                  <c:v>16.5</c:v>
                </c:pt>
                <c:pt idx="632">
                  <c:v>20.100000000000001</c:v>
                </c:pt>
                <c:pt idx="633">
                  <c:v>14.7</c:v>
                </c:pt>
                <c:pt idx="634">
                  <c:v>16.899999999999999</c:v>
                </c:pt>
                <c:pt idx="635">
                  <c:v>14.8</c:v>
                </c:pt>
                <c:pt idx="636">
                  <c:v>19.3</c:v>
                </c:pt>
                <c:pt idx="637">
                  <c:v>16.7</c:v>
                </c:pt>
                <c:pt idx="638">
                  <c:v>16.399999999999999</c:v>
                </c:pt>
                <c:pt idx="639">
                  <c:v>18.600000000000001</c:v>
                </c:pt>
                <c:pt idx="640">
                  <c:v>24</c:v>
                </c:pt>
                <c:pt idx="641">
                  <c:v>15.9</c:v>
                </c:pt>
                <c:pt idx="642">
                  <c:v>17.100000000000001</c:v>
                </c:pt>
                <c:pt idx="643">
                  <c:v>17.100000000000001</c:v>
                </c:pt>
                <c:pt idx="644">
                  <c:v>27.2</c:v>
                </c:pt>
                <c:pt idx="645">
                  <c:v>22.5</c:v>
                </c:pt>
                <c:pt idx="646">
                  <c:v>16.899999999999999</c:v>
                </c:pt>
                <c:pt idx="647">
                  <c:v>22</c:v>
                </c:pt>
                <c:pt idx="648">
                  <c:v>16.8</c:v>
                </c:pt>
                <c:pt idx="649">
                  <c:v>15.1</c:v>
                </c:pt>
                <c:pt idx="650">
                  <c:v>15.4</c:v>
                </c:pt>
                <c:pt idx="651">
                  <c:v>14.6</c:v>
                </c:pt>
                <c:pt idx="652">
                  <c:v>22.7</c:v>
                </c:pt>
                <c:pt idx="653">
                  <c:v>24.8</c:v>
                </c:pt>
                <c:pt idx="654">
                  <c:v>23.1</c:v>
                </c:pt>
                <c:pt idx="655">
                  <c:v>18.899999999999999</c:v>
                </c:pt>
                <c:pt idx="656">
                  <c:v>16.600000000000001</c:v>
                </c:pt>
                <c:pt idx="657">
                  <c:v>16.5</c:v>
                </c:pt>
                <c:pt idx="658">
                  <c:v>21.8</c:v>
                </c:pt>
                <c:pt idx="659">
                  <c:v>17.600000000000001</c:v>
                </c:pt>
                <c:pt idx="660">
                  <c:v>13.2</c:v>
                </c:pt>
                <c:pt idx="661">
                  <c:v>14.1</c:v>
                </c:pt>
                <c:pt idx="662">
                  <c:v>17.100000000000001</c:v>
                </c:pt>
                <c:pt idx="663">
                  <c:v>25.7</c:v>
                </c:pt>
                <c:pt idx="664">
                  <c:v>18.5</c:v>
                </c:pt>
                <c:pt idx="665">
                  <c:v>15.4</c:v>
                </c:pt>
                <c:pt idx="666">
                  <c:v>16.600000000000001</c:v>
                </c:pt>
                <c:pt idx="667">
                  <c:v>25.6</c:v>
                </c:pt>
                <c:pt idx="668">
                  <c:v>28</c:v>
                </c:pt>
                <c:pt idx="669">
                  <c:v>17.5</c:v>
                </c:pt>
                <c:pt idx="670">
                  <c:v>18.399999999999999</c:v>
                </c:pt>
                <c:pt idx="671">
                  <c:v>18.5</c:v>
                </c:pt>
                <c:pt idx="672">
                  <c:v>19.100000000000001</c:v>
                </c:pt>
                <c:pt idx="673">
                  <c:v>29.2</c:v>
                </c:pt>
                <c:pt idx="674">
                  <c:v>16.8</c:v>
                </c:pt>
                <c:pt idx="675">
                  <c:v>21.4</c:v>
                </c:pt>
                <c:pt idx="676">
                  <c:v>25.9</c:v>
                </c:pt>
                <c:pt idx="677">
                  <c:v>18.2</c:v>
                </c:pt>
                <c:pt idx="678">
                  <c:v>17.399999999999999</c:v>
                </c:pt>
                <c:pt idx="679">
                  <c:v>17.5</c:v>
                </c:pt>
                <c:pt idx="680">
                  <c:v>23.8</c:v>
                </c:pt>
                <c:pt idx="681">
                  <c:v>25.5</c:v>
                </c:pt>
                <c:pt idx="682">
                  <c:v>19</c:v>
                </c:pt>
                <c:pt idx="683">
                  <c:v>15.9</c:v>
                </c:pt>
                <c:pt idx="684">
                  <c:v>19.2</c:v>
                </c:pt>
                <c:pt idx="685">
                  <c:v>21.6</c:v>
                </c:pt>
                <c:pt idx="686">
                  <c:v>31.4</c:v>
                </c:pt>
                <c:pt idx="687">
                  <c:v>18.899999999999999</c:v>
                </c:pt>
                <c:pt idx="688">
                  <c:v>19.399999999999999</c:v>
                </c:pt>
                <c:pt idx="689">
                  <c:v>33.299999999999997</c:v>
                </c:pt>
                <c:pt idx="690">
                  <c:v>35</c:v>
                </c:pt>
                <c:pt idx="691">
                  <c:v>14.9</c:v>
                </c:pt>
                <c:pt idx="692">
                  <c:v>16.8</c:v>
                </c:pt>
                <c:pt idx="693">
                  <c:v>17</c:v>
                </c:pt>
                <c:pt idx="694">
                  <c:v>17.899999999999999</c:v>
                </c:pt>
                <c:pt idx="695">
                  <c:v>17.399999999999999</c:v>
                </c:pt>
                <c:pt idx="696">
                  <c:v>16.3</c:v>
                </c:pt>
                <c:pt idx="697">
                  <c:v>19.600000000000001</c:v>
                </c:pt>
                <c:pt idx="698">
                  <c:v>20</c:v>
                </c:pt>
                <c:pt idx="699">
                  <c:v>18.899999999999999</c:v>
                </c:pt>
                <c:pt idx="700">
                  <c:v>21.9</c:v>
                </c:pt>
                <c:pt idx="701">
                  <c:v>21.6</c:v>
                </c:pt>
                <c:pt idx="702">
                  <c:v>23.9</c:v>
                </c:pt>
                <c:pt idx="703">
                  <c:v>31.7</c:v>
                </c:pt>
                <c:pt idx="704">
                  <c:v>21.5</c:v>
                </c:pt>
                <c:pt idx="705">
                  <c:v>20.8</c:v>
                </c:pt>
                <c:pt idx="706">
                  <c:v>28.3</c:v>
                </c:pt>
                <c:pt idx="707">
                  <c:v>23.2</c:v>
                </c:pt>
                <c:pt idx="708">
                  <c:v>17.3</c:v>
                </c:pt>
                <c:pt idx="709">
                  <c:v>18.8</c:v>
                </c:pt>
                <c:pt idx="710">
                  <c:v>19.3</c:v>
                </c:pt>
                <c:pt idx="711">
                  <c:v>32.799999999999997</c:v>
                </c:pt>
                <c:pt idx="712">
                  <c:v>36.299999999999997</c:v>
                </c:pt>
                <c:pt idx="713">
                  <c:v>19.3</c:v>
                </c:pt>
                <c:pt idx="714">
                  <c:v>18.600000000000001</c:v>
                </c:pt>
                <c:pt idx="715">
                  <c:v>25.5</c:v>
                </c:pt>
                <c:pt idx="716">
                  <c:v>20.9</c:v>
                </c:pt>
                <c:pt idx="717">
                  <c:v>17.5</c:v>
                </c:pt>
                <c:pt idx="718">
                  <c:v>30.2</c:v>
                </c:pt>
                <c:pt idx="719">
                  <c:v>21.5</c:v>
                </c:pt>
                <c:pt idx="720">
                  <c:v>19.899999999999999</c:v>
                </c:pt>
                <c:pt idx="721">
                  <c:v>20</c:v>
                </c:pt>
                <c:pt idx="722">
                  <c:v>26.3</c:v>
                </c:pt>
                <c:pt idx="723">
                  <c:v>34.9</c:v>
                </c:pt>
                <c:pt idx="724">
                  <c:v>36.299999999999997</c:v>
                </c:pt>
                <c:pt idx="725">
                  <c:v>29.3</c:v>
                </c:pt>
                <c:pt idx="726">
                  <c:v>29.8</c:v>
                </c:pt>
                <c:pt idx="727">
                  <c:v>38.200000000000003</c:v>
                </c:pt>
                <c:pt idx="728">
                  <c:v>33.5</c:v>
                </c:pt>
                <c:pt idx="729">
                  <c:v>27.8</c:v>
                </c:pt>
                <c:pt idx="730">
                  <c:v>23.8</c:v>
                </c:pt>
                <c:pt idx="731">
                  <c:v>21.1</c:v>
                </c:pt>
                <c:pt idx="732">
                  <c:v>17.8</c:v>
                </c:pt>
                <c:pt idx="733">
                  <c:v>19.5</c:v>
                </c:pt>
                <c:pt idx="734">
                  <c:v>29.3</c:v>
                </c:pt>
                <c:pt idx="735">
                  <c:v>31.7</c:v>
                </c:pt>
                <c:pt idx="736">
                  <c:v>35.200000000000003</c:v>
                </c:pt>
                <c:pt idx="737">
                  <c:v>36.700000000000003</c:v>
                </c:pt>
                <c:pt idx="738">
                  <c:v>33.1</c:v>
                </c:pt>
                <c:pt idx="739">
                  <c:v>24.4</c:v>
                </c:pt>
                <c:pt idx="740">
                  <c:v>26.2</c:v>
                </c:pt>
                <c:pt idx="741">
                  <c:v>24.3</c:v>
                </c:pt>
                <c:pt idx="742">
                  <c:v>26.5</c:v>
                </c:pt>
                <c:pt idx="743">
                  <c:v>28.8</c:v>
                </c:pt>
                <c:pt idx="744">
                  <c:v>23.5</c:v>
                </c:pt>
                <c:pt idx="745">
                  <c:v>21.5</c:v>
                </c:pt>
                <c:pt idx="746">
                  <c:v>32.700000000000003</c:v>
                </c:pt>
                <c:pt idx="747">
                  <c:v>37.799999999999997</c:v>
                </c:pt>
                <c:pt idx="748">
                  <c:v>20.8</c:v>
                </c:pt>
                <c:pt idx="749">
                  <c:v>23.4</c:v>
                </c:pt>
                <c:pt idx="750">
                  <c:v>20.8</c:v>
                </c:pt>
                <c:pt idx="751">
                  <c:v>22.6</c:v>
                </c:pt>
                <c:pt idx="752">
                  <c:v>29.6</c:v>
                </c:pt>
                <c:pt idx="753">
                  <c:v>36.700000000000003</c:v>
                </c:pt>
                <c:pt idx="754">
                  <c:v>22</c:v>
                </c:pt>
                <c:pt idx="755">
                  <c:v>21.1</c:v>
                </c:pt>
                <c:pt idx="756">
                  <c:v>21.2</c:v>
                </c:pt>
                <c:pt idx="757">
                  <c:v>23.6</c:v>
                </c:pt>
                <c:pt idx="758">
                  <c:v>29.2</c:v>
                </c:pt>
                <c:pt idx="759">
                  <c:v>27</c:v>
                </c:pt>
                <c:pt idx="760">
                  <c:v>30</c:v>
                </c:pt>
                <c:pt idx="761">
                  <c:v>22.1</c:v>
                </c:pt>
                <c:pt idx="762">
                  <c:v>20.6</c:v>
                </c:pt>
                <c:pt idx="763">
                  <c:v>24.1</c:v>
                </c:pt>
                <c:pt idx="764">
                  <c:v>27.6</c:v>
                </c:pt>
                <c:pt idx="765">
                  <c:v>35.9</c:v>
                </c:pt>
                <c:pt idx="766">
                  <c:v>30.7</c:v>
                </c:pt>
                <c:pt idx="767">
                  <c:v>18</c:v>
                </c:pt>
                <c:pt idx="768">
                  <c:v>27.6</c:v>
                </c:pt>
                <c:pt idx="769">
                  <c:v>36</c:v>
                </c:pt>
                <c:pt idx="770">
                  <c:v>36</c:v>
                </c:pt>
                <c:pt idx="771">
                  <c:v>27.1</c:v>
                </c:pt>
                <c:pt idx="772">
                  <c:v>24.6</c:v>
                </c:pt>
                <c:pt idx="773">
                  <c:v>19.899999999999999</c:v>
                </c:pt>
                <c:pt idx="774">
                  <c:v>21</c:v>
                </c:pt>
                <c:pt idx="775">
                  <c:v>19.5</c:v>
                </c:pt>
                <c:pt idx="776">
                  <c:v>31.5</c:v>
                </c:pt>
                <c:pt idx="777">
                  <c:v>23.6</c:v>
                </c:pt>
                <c:pt idx="778">
                  <c:v>25.5</c:v>
                </c:pt>
                <c:pt idx="779">
                  <c:v>18.899999999999999</c:v>
                </c:pt>
                <c:pt idx="780">
                  <c:v>17.3</c:v>
                </c:pt>
                <c:pt idx="781">
                  <c:v>20.3</c:v>
                </c:pt>
                <c:pt idx="782">
                  <c:v>24</c:v>
                </c:pt>
                <c:pt idx="783">
                  <c:v>33.299999999999997</c:v>
                </c:pt>
                <c:pt idx="784">
                  <c:v>25</c:v>
                </c:pt>
                <c:pt idx="785">
                  <c:v>20</c:v>
                </c:pt>
                <c:pt idx="786">
                  <c:v>19.399999999999999</c:v>
                </c:pt>
                <c:pt idx="787">
                  <c:v>29.8</c:v>
                </c:pt>
                <c:pt idx="788">
                  <c:v>33.1</c:v>
                </c:pt>
                <c:pt idx="789">
                  <c:v>33.6</c:v>
                </c:pt>
                <c:pt idx="790">
                  <c:v>30.5</c:v>
                </c:pt>
                <c:pt idx="791">
                  <c:v>23.3</c:v>
                </c:pt>
                <c:pt idx="792">
                  <c:v>28.6</c:v>
                </c:pt>
                <c:pt idx="793">
                  <c:v>27.4</c:v>
                </c:pt>
                <c:pt idx="794">
                  <c:v>25.4</c:v>
                </c:pt>
                <c:pt idx="795">
                  <c:v>27.4</c:v>
                </c:pt>
                <c:pt idx="796">
                  <c:v>28.2</c:v>
                </c:pt>
                <c:pt idx="797">
                  <c:v>31.5</c:v>
                </c:pt>
                <c:pt idx="798">
                  <c:v>32.299999999999997</c:v>
                </c:pt>
                <c:pt idx="799">
                  <c:v>23.8</c:v>
                </c:pt>
                <c:pt idx="800">
                  <c:v>26.4</c:v>
                </c:pt>
                <c:pt idx="801">
                  <c:v>27.1</c:v>
                </c:pt>
                <c:pt idx="802">
                  <c:v>24.3</c:v>
                </c:pt>
                <c:pt idx="803">
                  <c:v>32.700000000000003</c:v>
                </c:pt>
                <c:pt idx="804">
                  <c:v>33.200000000000003</c:v>
                </c:pt>
                <c:pt idx="805">
                  <c:v>23</c:v>
                </c:pt>
                <c:pt idx="806">
                  <c:v>22.1</c:v>
                </c:pt>
                <c:pt idx="807">
                  <c:v>30.8</c:v>
                </c:pt>
                <c:pt idx="808">
                  <c:v>33.5</c:v>
                </c:pt>
                <c:pt idx="809">
                  <c:v>28</c:v>
                </c:pt>
                <c:pt idx="810">
                  <c:v>26.1</c:v>
                </c:pt>
                <c:pt idx="811">
                  <c:v>21.8</c:v>
                </c:pt>
                <c:pt idx="812">
                  <c:v>25.1</c:v>
                </c:pt>
                <c:pt idx="813">
                  <c:v>24.7</c:v>
                </c:pt>
                <c:pt idx="814">
                  <c:v>29.7</c:v>
                </c:pt>
                <c:pt idx="815">
                  <c:v>26.7</c:v>
                </c:pt>
                <c:pt idx="816">
                  <c:v>31.9</c:v>
                </c:pt>
                <c:pt idx="817">
                  <c:v>24.3</c:v>
                </c:pt>
                <c:pt idx="818">
                  <c:v>27.2</c:v>
                </c:pt>
                <c:pt idx="819">
                  <c:v>17.899999999999999</c:v>
                </c:pt>
                <c:pt idx="820">
                  <c:v>17.899999999999999</c:v>
                </c:pt>
                <c:pt idx="821">
                  <c:v>19</c:v>
                </c:pt>
                <c:pt idx="822">
                  <c:v>18.2</c:v>
                </c:pt>
                <c:pt idx="823">
                  <c:v>21.5</c:v>
                </c:pt>
                <c:pt idx="824">
                  <c:v>24.4</c:v>
                </c:pt>
                <c:pt idx="825">
                  <c:v>25.4</c:v>
                </c:pt>
                <c:pt idx="826">
                  <c:v>26.6</c:v>
                </c:pt>
                <c:pt idx="827">
                  <c:v>26.2</c:v>
                </c:pt>
                <c:pt idx="828">
                  <c:v>28.1</c:v>
                </c:pt>
                <c:pt idx="829">
                  <c:v>15.2</c:v>
                </c:pt>
                <c:pt idx="830">
                  <c:v>17</c:v>
                </c:pt>
                <c:pt idx="831">
                  <c:v>18.5</c:v>
                </c:pt>
                <c:pt idx="832">
                  <c:v>19.3</c:v>
                </c:pt>
                <c:pt idx="833">
                  <c:v>22.2</c:v>
                </c:pt>
                <c:pt idx="834">
                  <c:v>17.899999999999999</c:v>
                </c:pt>
                <c:pt idx="835">
                  <c:v>17.3</c:v>
                </c:pt>
                <c:pt idx="836">
                  <c:v>22.6</c:v>
                </c:pt>
                <c:pt idx="837">
                  <c:v>18.3</c:v>
                </c:pt>
                <c:pt idx="838">
                  <c:v>20.399999999999999</c:v>
                </c:pt>
                <c:pt idx="839">
                  <c:v>26.9</c:v>
                </c:pt>
                <c:pt idx="840">
                  <c:v>26.5</c:v>
                </c:pt>
                <c:pt idx="841">
                  <c:v>20.9</c:v>
                </c:pt>
                <c:pt idx="842">
                  <c:v>22.5</c:v>
                </c:pt>
                <c:pt idx="843">
                  <c:v>21.8</c:v>
                </c:pt>
                <c:pt idx="844">
                  <c:v>24.7</c:v>
                </c:pt>
                <c:pt idx="845">
                  <c:v>17.7</c:v>
                </c:pt>
                <c:pt idx="846">
                  <c:v>14.5</c:v>
                </c:pt>
                <c:pt idx="847">
                  <c:v>15.6</c:v>
                </c:pt>
                <c:pt idx="848">
                  <c:v>19.8</c:v>
                </c:pt>
                <c:pt idx="849">
                  <c:v>18.100000000000001</c:v>
                </c:pt>
                <c:pt idx="850">
                  <c:v>17.8</c:v>
                </c:pt>
                <c:pt idx="851">
                  <c:v>20.399999999999999</c:v>
                </c:pt>
                <c:pt idx="852">
                  <c:v>15.2</c:v>
                </c:pt>
                <c:pt idx="853">
                  <c:v>15.3</c:v>
                </c:pt>
                <c:pt idx="854">
                  <c:v>16.899999999999999</c:v>
                </c:pt>
                <c:pt idx="855">
                  <c:v>20.5</c:v>
                </c:pt>
                <c:pt idx="856">
                  <c:v>20</c:v>
                </c:pt>
                <c:pt idx="857">
                  <c:v>14.8</c:v>
                </c:pt>
                <c:pt idx="858">
                  <c:v>15.8</c:v>
                </c:pt>
                <c:pt idx="859">
                  <c:v>15.9</c:v>
                </c:pt>
                <c:pt idx="860">
                  <c:v>17.7</c:v>
                </c:pt>
                <c:pt idx="861">
                  <c:v>16.5</c:v>
                </c:pt>
                <c:pt idx="862">
                  <c:v>19.5</c:v>
                </c:pt>
                <c:pt idx="863">
                  <c:v>15.6</c:v>
                </c:pt>
                <c:pt idx="864">
                  <c:v>15.1</c:v>
                </c:pt>
                <c:pt idx="865">
                  <c:v>16.899999999999999</c:v>
                </c:pt>
                <c:pt idx="866">
                  <c:v>18.2</c:v>
                </c:pt>
                <c:pt idx="867">
                  <c:v>17</c:v>
                </c:pt>
                <c:pt idx="868">
                  <c:v>20.2</c:v>
                </c:pt>
                <c:pt idx="869">
                  <c:v>17.8</c:v>
                </c:pt>
                <c:pt idx="870">
                  <c:v>19.3</c:v>
                </c:pt>
                <c:pt idx="871">
                  <c:v>18.7</c:v>
                </c:pt>
                <c:pt idx="872">
                  <c:v>20.3</c:v>
                </c:pt>
                <c:pt idx="873">
                  <c:v>19.3</c:v>
                </c:pt>
                <c:pt idx="874">
                  <c:v>17.100000000000001</c:v>
                </c:pt>
                <c:pt idx="875">
                  <c:v>18.5</c:v>
                </c:pt>
                <c:pt idx="876">
                  <c:v>18</c:v>
                </c:pt>
                <c:pt idx="877">
                  <c:v>17.8</c:v>
                </c:pt>
                <c:pt idx="878">
                  <c:v>15.3</c:v>
                </c:pt>
                <c:pt idx="879">
                  <c:v>14.8</c:v>
                </c:pt>
                <c:pt idx="880">
                  <c:v>13.1</c:v>
                </c:pt>
                <c:pt idx="881">
                  <c:v>13</c:v>
                </c:pt>
                <c:pt idx="882">
                  <c:v>13.9</c:v>
                </c:pt>
                <c:pt idx="883">
                  <c:v>14.7</c:v>
                </c:pt>
                <c:pt idx="884">
                  <c:v>14.3</c:v>
                </c:pt>
                <c:pt idx="885">
                  <c:v>15.8</c:v>
                </c:pt>
                <c:pt idx="886">
                  <c:v>17.5</c:v>
                </c:pt>
                <c:pt idx="887">
                  <c:v>13.9</c:v>
                </c:pt>
                <c:pt idx="888">
                  <c:v>14.3</c:v>
                </c:pt>
                <c:pt idx="889">
                  <c:v>15</c:v>
                </c:pt>
                <c:pt idx="890">
                  <c:v>15</c:v>
                </c:pt>
                <c:pt idx="891">
                  <c:v>15.8</c:v>
                </c:pt>
                <c:pt idx="892">
                  <c:v>15.5</c:v>
                </c:pt>
                <c:pt idx="893">
                  <c:v>15.9</c:v>
                </c:pt>
                <c:pt idx="894">
                  <c:v>15.1</c:v>
                </c:pt>
                <c:pt idx="895">
                  <c:v>17.399999999999999</c:v>
                </c:pt>
                <c:pt idx="896">
                  <c:v>19</c:v>
                </c:pt>
                <c:pt idx="897">
                  <c:v>17.100000000000001</c:v>
                </c:pt>
                <c:pt idx="898">
                  <c:v>15.5</c:v>
                </c:pt>
                <c:pt idx="899">
                  <c:v>16.3</c:v>
                </c:pt>
                <c:pt idx="900">
                  <c:v>16.100000000000001</c:v>
                </c:pt>
                <c:pt idx="901">
                  <c:v>15.8</c:v>
                </c:pt>
                <c:pt idx="902">
                  <c:v>13.5</c:v>
                </c:pt>
                <c:pt idx="903">
                  <c:v>14.1</c:v>
                </c:pt>
                <c:pt idx="904">
                  <c:v>14.9</c:v>
                </c:pt>
                <c:pt idx="905">
                  <c:v>12.3</c:v>
                </c:pt>
                <c:pt idx="906">
                  <c:v>14.3</c:v>
                </c:pt>
                <c:pt idx="907">
                  <c:v>12.6</c:v>
                </c:pt>
                <c:pt idx="908">
                  <c:v>12.1</c:v>
                </c:pt>
                <c:pt idx="909">
                  <c:v>14.1</c:v>
                </c:pt>
                <c:pt idx="910">
                  <c:v>13.7</c:v>
                </c:pt>
                <c:pt idx="911">
                  <c:v>12.3</c:v>
                </c:pt>
                <c:pt idx="912">
                  <c:v>12.7</c:v>
                </c:pt>
                <c:pt idx="913">
                  <c:v>14.3</c:v>
                </c:pt>
                <c:pt idx="914">
                  <c:v>13.9</c:v>
                </c:pt>
                <c:pt idx="915">
                  <c:v>16.2</c:v>
                </c:pt>
                <c:pt idx="916">
                  <c:v>15.8</c:v>
                </c:pt>
                <c:pt idx="917">
                  <c:v>15</c:v>
                </c:pt>
                <c:pt idx="918">
                  <c:v>14.2</c:v>
                </c:pt>
                <c:pt idx="919">
                  <c:v>13.5</c:v>
                </c:pt>
                <c:pt idx="920">
                  <c:v>14.6</c:v>
                </c:pt>
                <c:pt idx="921">
                  <c:v>16</c:v>
                </c:pt>
                <c:pt idx="922">
                  <c:v>14.3</c:v>
                </c:pt>
                <c:pt idx="923">
                  <c:v>15.1</c:v>
                </c:pt>
                <c:pt idx="924">
                  <c:v>13.3</c:v>
                </c:pt>
                <c:pt idx="925">
                  <c:v>15.9</c:v>
                </c:pt>
                <c:pt idx="926">
                  <c:v>12</c:v>
                </c:pt>
                <c:pt idx="927">
                  <c:v>12.5</c:v>
                </c:pt>
                <c:pt idx="928">
                  <c:v>15.3</c:v>
                </c:pt>
                <c:pt idx="929">
                  <c:v>14.5</c:v>
                </c:pt>
                <c:pt idx="930">
                  <c:v>13.2</c:v>
                </c:pt>
                <c:pt idx="931">
                  <c:v>10.7</c:v>
                </c:pt>
                <c:pt idx="932">
                  <c:v>13.8</c:v>
                </c:pt>
                <c:pt idx="933">
                  <c:v>12.4</c:v>
                </c:pt>
                <c:pt idx="934">
                  <c:v>14.1</c:v>
                </c:pt>
                <c:pt idx="935">
                  <c:v>16.100000000000001</c:v>
                </c:pt>
                <c:pt idx="936">
                  <c:v>17.2</c:v>
                </c:pt>
                <c:pt idx="937">
                  <c:v>15</c:v>
                </c:pt>
                <c:pt idx="938">
                  <c:v>14.2</c:v>
                </c:pt>
                <c:pt idx="939">
                  <c:v>14.3</c:v>
                </c:pt>
                <c:pt idx="940">
                  <c:v>17.899999999999999</c:v>
                </c:pt>
                <c:pt idx="941">
                  <c:v>18.100000000000001</c:v>
                </c:pt>
                <c:pt idx="942">
                  <c:v>14.8</c:v>
                </c:pt>
                <c:pt idx="943">
                  <c:v>15.5</c:v>
                </c:pt>
                <c:pt idx="944">
                  <c:v>12.9</c:v>
                </c:pt>
                <c:pt idx="945">
                  <c:v>9</c:v>
                </c:pt>
                <c:pt idx="946">
                  <c:v>12.1</c:v>
                </c:pt>
                <c:pt idx="947">
                  <c:v>14.2</c:v>
                </c:pt>
                <c:pt idx="948">
                  <c:v>13</c:v>
                </c:pt>
                <c:pt idx="949">
                  <c:v>12.3</c:v>
                </c:pt>
                <c:pt idx="950">
                  <c:v>15</c:v>
                </c:pt>
                <c:pt idx="951">
                  <c:v>16.8</c:v>
                </c:pt>
                <c:pt idx="952">
                  <c:v>18.8</c:v>
                </c:pt>
                <c:pt idx="953">
                  <c:v>16.399999999999999</c:v>
                </c:pt>
                <c:pt idx="954">
                  <c:v>17.899999999999999</c:v>
                </c:pt>
                <c:pt idx="955">
                  <c:v>18.7</c:v>
                </c:pt>
                <c:pt idx="956">
                  <c:v>20.100000000000001</c:v>
                </c:pt>
                <c:pt idx="957">
                  <c:v>17.5</c:v>
                </c:pt>
                <c:pt idx="958">
                  <c:v>18.100000000000001</c:v>
                </c:pt>
                <c:pt idx="959">
                  <c:v>15.6</c:v>
                </c:pt>
                <c:pt idx="960">
                  <c:v>12.2</c:v>
                </c:pt>
                <c:pt idx="961">
                  <c:v>11.8</c:v>
                </c:pt>
                <c:pt idx="962">
                  <c:v>13.3</c:v>
                </c:pt>
                <c:pt idx="963">
                  <c:v>12.7</c:v>
                </c:pt>
                <c:pt idx="964">
                  <c:v>16.8</c:v>
                </c:pt>
                <c:pt idx="965">
                  <c:v>18.100000000000001</c:v>
                </c:pt>
                <c:pt idx="966">
                  <c:v>13.3</c:v>
                </c:pt>
                <c:pt idx="967">
                  <c:v>15</c:v>
                </c:pt>
                <c:pt idx="968">
                  <c:v>15.3</c:v>
                </c:pt>
                <c:pt idx="969">
                  <c:v>10.7</c:v>
                </c:pt>
                <c:pt idx="970">
                  <c:v>11.8</c:v>
                </c:pt>
                <c:pt idx="971">
                  <c:v>12.9</c:v>
                </c:pt>
                <c:pt idx="972">
                  <c:v>13.8</c:v>
                </c:pt>
                <c:pt idx="973">
                  <c:v>16.7</c:v>
                </c:pt>
                <c:pt idx="974">
                  <c:v>17</c:v>
                </c:pt>
                <c:pt idx="975">
                  <c:v>18.399999999999999</c:v>
                </c:pt>
                <c:pt idx="976">
                  <c:v>17.2</c:v>
                </c:pt>
                <c:pt idx="977">
                  <c:v>13.7</c:v>
                </c:pt>
                <c:pt idx="978">
                  <c:v>13.3</c:v>
                </c:pt>
                <c:pt idx="979">
                  <c:v>15.1</c:v>
                </c:pt>
                <c:pt idx="980">
                  <c:v>15.2</c:v>
                </c:pt>
                <c:pt idx="981">
                  <c:v>13.5</c:v>
                </c:pt>
                <c:pt idx="982">
                  <c:v>14.9</c:v>
                </c:pt>
                <c:pt idx="983">
                  <c:v>16.100000000000001</c:v>
                </c:pt>
                <c:pt idx="984">
                  <c:v>18.100000000000001</c:v>
                </c:pt>
                <c:pt idx="985">
                  <c:v>19.899999999999999</c:v>
                </c:pt>
                <c:pt idx="986">
                  <c:v>16.399999999999999</c:v>
                </c:pt>
                <c:pt idx="987">
                  <c:v>15.3</c:v>
                </c:pt>
                <c:pt idx="988">
                  <c:v>16.7</c:v>
                </c:pt>
                <c:pt idx="989">
                  <c:v>13.3</c:v>
                </c:pt>
                <c:pt idx="990">
                  <c:v>18.100000000000001</c:v>
                </c:pt>
                <c:pt idx="991">
                  <c:v>22</c:v>
                </c:pt>
                <c:pt idx="992">
                  <c:v>13.9</c:v>
                </c:pt>
                <c:pt idx="993">
                  <c:v>19.2</c:v>
                </c:pt>
                <c:pt idx="994">
                  <c:v>23.6</c:v>
                </c:pt>
                <c:pt idx="995">
                  <c:v>25.6</c:v>
                </c:pt>
                <c:pt idx="996">
                  <c:v>30.6</c:v>
                </c:pt>
                <c:pt idx="997">
                  <c:v>19.899999999999999</c:v>
                </c:pt>
                <c:pt idx="998">
                  <c:v>14.2</c:v>
                </c:pt>
                <c:pt idx="999">
                  <c:v>15.1</c:v>
                </c:pt>
                <c:pt idx="1000">
                  <c:v>24.6</c:v>
                </c:pt>
                <c:pt idx="1001">
                  <c:v>18.5</c:v>
                </c:pt>
                <c:pt idx="1002">
                  <c:v>18.399999999999999</c:v>
                </c:pt>
                <c:pt idx="1003">
                  <c:v>15.4</c:v>
                </c:pt>
                <c:pt idx="1004">
                  <c:v>17.2</c:v>
                </c:pt>
                <c:pt idx="1005">
                  <c:v>16.399999999999999</c:v>
                </c:pt>
                <c:pt idx="1006">
                  <c:v>22.3</c:v>
                </c:pt>
                <c:pt idx="1007">
                  <c:v>20.8</c:v>
                </c:pt>
                <c:pt idx="1008">
                  <c:v>19.399999999999999</c:v>
                </c:pt>
                <c:pt idx="1009">
                  <c:v>15</c:v>
                </c:pt>
                <c:pt idx="1010">
                  <c:v>23.7</c:v>
                </c:pt>
                <c:pt idx="1011">
                  <c:v>25.3</c:v>
                </c:pt>
                <c:pt idx="1012">
                  <c:v>18.7</c:v>
                </c:pt>
                <c:pt idx="1013">
                  <c:v>18.8</c:v>
                </c:pt>
                <c:pt idx="1014">
                  <c:v>25.6</c:v>
                </c:pt>
                <c:pt idx="1015">
                  <c:v>19.2</c:v>
                </c:pt>
                <c:pt idx="1016">
                  <c:v>16.7</c:v>
                </c:pt>
                <c:pt idx="1017">
                  <c:v>16.100000000000001</c:v>
                </c:pt>
                <c:pt idx="1018">
                  <c:v>17.600000000000001</c:v>
                </c:pt>
                <c:pt idx="1019">
                  <c:v>28.6</c:v>
                </c:pt>
                <c:pt idx="1020">
                  <c:v>30.2</c:v>
                </c:pt>
                <c:pt idx="1021">
                  <c:v>30.9</c:v>
                </c:pt>
                <c:pt idx="1022">
                  <c:v>25.6</c:v>
                </c:pt>
                <c:pt idx="1023">
                  <c:v>16.2</c:v>
                </c:pt>
                <c:pt idx="1024">
                  <c:v>15.4</c:v>
                </c:pt>
                <c:pt idx="1025">
                  <c:v>16</c:v>
                </c:pt>
                <c:pt idx="1026">
                  <c:v>19</c:v>
                </c:pt>
                <c:pt idx="1027">
                  <c:v>20.5</c:v>
                </c:pt>
                <c:pt idx="1028">
                  <c:v>18.5</c:v>
                </c:pt>
                <c:pt idx="1029">
                  <c:v>16.8</c:v>
                </c:pt>
                <c:pt idx="1030">
                  <c:v>27.4</c:v>
                </c:pt>
                <c:pt idx="1031">
                  <c:v>21.4</c:v>
                </c:pt>
                <c:pt idx="1032">
                  <c:v>28.6</c:v>
                </c:pt>
                <c:pt idx="1033">
                  <c:v>17</c:v>
                </c:pt>
                <c:pt idx="1034">
                  <c:v>16.399999999999999</c:v>
                </c:pt>
                <c:pt idx="1035">
                  <c:v>18</c:v>
                </c:pt>
                <c:pt idx="1036">
                  <c:v>17.399999999999999</c:v>
                </c:pt>
                <c:pt idx="1037">
                  <c:v>16.600000000000001</c:v>
                </c:pt>
                <c:pt idx="1038">
                  <c:v>15.8</c:v>
                </c:pt>
                <c:pt idx="1039">
                  <c:v>17.600000000000001</c:v>
                </c:pt>
                <c:pt idx="1040">
                  <c:v>16.100000000000001</c:v>
                </c:pt>
                <c:pt idx="1041">
                  <c:v>15.8</c:v>
                </c:pt>
                <c:pt idx="1042">
                  <c:v>16.899999999999999</c:v>
                </c:pt>
                <c:pt idx="1043">
                  <c:v>21.8</c:v>
                </c:pt>
                <c:pt idx="1044">
                  <c:v>27.2</c:v>
                </c:pt>
                <c:pt idx="1045">
                  <c:v>24.7</c:v>
                </c:pt>
                <c:pt idx="1046">
                  <c:v>23.3</c:v>
                </c:pt>
                <c:pt idx="1047">
                  <c:v>33</c:v>
                </c:pt>
                <c:pt idx="1048">
                  <c:v>33.9</c:v>
                </c:pt>
                <c:pt idx="1049">
                  <c:v>31.4</c:v>
                </c:pt>
                <c:pt idx="1050">
                  <c:v>21.3</c:v>
                </c:pt>
                <c:pt idx="1051">
                  <c:v>26.8</c:v>
                </c:pt>
                <c:pt idx="1052">
                  <c:v>28.1</c:v>
                </c:pt>
                <c:pt idx="1053">
                  <c:v>29.3</c:v>
                </c:pt>
                <c:pt idx="1054">
                  <c:v>30.8</c:v>
                </c:pt>
                <c:pt idx="1055">
                  <c:v>32.9</c:v>
                </c:pt>
                <c:pt idx="1056">
                  <c:v>32.6</c:v>
                </c:pt>
                <c:pt idx="1057">
                  <c:v>31.9</c:v>
                </c:pt>
                <c:pt idx="1058">
                  <c:v>30.7</c:v>
                </c:pt>
                <c:pt idx="1059">
                  <c:v>32.5</c:v>
                </c:pt>
                <c:pt idx="1060">
                  <c:v>28.3</c:v>
                </c:pt>
                <c:pt idx="1061">
                  <c:v>21.2</c:v>
                </c:pt>
                <c:pt idx="1062">
                  <c:v>31</c:v>
                </c:pt>
                <c:pt idx="1063">
                  <c:v>35.799999999999997</c:v>
                </c:pt>
                <c:pt idx="1064">
                  <c:v>34.9</c:v>
                </c:pt>
                <c:pt idx="1065">
                  <c:v>23.5</c:v>
                </c:pt>
                <c:pt idx="1066">
                  <c:v>16.399999999999999</c:v>
                </c:pt>
                <c:pt idx="1067">
                  <c:v>17.100000000000001</c:v>
                </c:pt>
                <c:pt idx="1068">
                  <c:v>17.5</c:v>
                </c:pt>
                <c:pt idx="1069">
                  <c:v>22.8</c:v>
                </c:pt>
                <c:pt idx="1070">
                  <c:v>21.3</c:v>
                </c:pt>
                <c:pt idx="1071">
                  <c:v>21.9</c:v>
                </c:pt>
                <c:pt idx="1072">
                  <c:v>18.7</c:v>
                </c:pt>
                <c:pt idx="1073">
                  <c:v>23</c:v>
                </c:pt>
                <c:pt idx="1074">
                  <c:v>22.2</c:v>
                </c:pt>
                <c:pt idx="1075">
                  <c:v>20.7</c:v>
                </c:pt>
                <c:pt idx="1076">
                  <c:v>26.4</c:v>
                </c:pt>
                <c:pt idx="1077">
                  <c:v>37.6</c:v>
                </c:pt>
                <c:pt idx="1078">
                  <c:v>23.1</c:v>
                </c:pt>
                <c:pt idx="1079">
                  <c:v>26.4</c:v>
                </c:pt>
                <c:pt idx="1080">
                  <c:v>24.6</c:v>
                </c:pt>
                <c:pt idx="1081">
                  <c:v>24.5</c:v>
                </c:pt>
                <c:pt idx="1082">
                  <c:v>33</c:v>
                </c:pt>
                <c:pt idx="1083">
                  <c:v>37.4</c:v>
                </c:pt>
                <c:pt idx="1084">
                  <c:v>24.5</c:v>
                </c:pt>
                <c:pt idx="1085">
                  <c:v>23.7</c:v>
                </c:pt>
                <c:pt idx="1086">
                  <c:v>27.7</c:v>
                </c:pt>
                <c:pt idx="1087">
                  <c:v>30.2</c:v>
                </c:pt>
                <c:pt idx="1088">
                  <c:v>19.399999999999999</c:v>
                </c:pt>
                <c:pt idx="1089">
                  <c:v>21.4</c:v>
                </c:pt>
                <c:pt idx="1090">
                  <c:v>30.5</c:v>
                </c:pt>
                <c:pt idx="1091">
                  <c:v>34.5</c:v>
                </c:pt>
                <c:pt idx="1092">
                  <c:v>32.799999999999997</c:v>
                </c:pt>
                <c:pt idx="1093">
                  <c:v>24.4</c:v>
                </c:pt>
                <c:pt idx="1094">
                  <c:v>21.3</c:v>
                </c:pt>
                <c:pt idx="1095">
                  <c:v>25.7</c:v>
                </c:pt>
                <c:pt idx="1096">
                  <c:v>25.3</c:v>
                </c:pt>
                <c:pt idx="1097">
                  <c:v>21.8</c:v>
                </c:pt>
                <c:pt idx="1098">
                  <c:v>21</c:v>
                </c:pt>
                <c:pt idx="1099">
                  <c:v>23.6</c:v>
                </c:pt>
                <c:pt idx="1100">
                  <c:v>30.7</c:v>
                </c:pt>
                <c:pt idx="1101">
                  <c:v>41.7</c:v>
                </c:pt>
                <c:pt idx="1102">
                  <c:v>21.8</c:v>
                </c:pt>
                <c:pt idx="1103">
                  <c:v>21.9</c:v>
                </c:pt>
                <c:pt idx="1104">
                  <c:v>22.5</c:v>
                </c:pt>
                <c:pt idx="1105">
                  <c:v>25.6</c:v>
                </c:pt>
                <c:pt idx="1106">
                  <c:v>34.5</c:v>
                </c:pt>
                <c:pt idx="1107">
                  <c:v>30</c:v>
                </c:pt>
                <c:pt idx="1108">
                  <c:v>20.9</c:v>
                </c:pt>
                <c:pt idx="1109">
                  <c:v>19.5</c:v>
                </c:pt>
                <c:pt idx="1110">
                  <c:v>20.9</c:v>
                </c:pt>
                <c:pt idx="1111">
                  <c:v>26.9</c:v>
                </c:pt>
                <c:pt idx="1112">
                  <c:v>30.3</c:v>
                </c:pt>
                <c:pt idx="1113">
                  <c:v>40</c:v>
                </c:pt>
                <c:pt idx="1114">
                  <c:v>40.299999999999997</c:v>
                </c:pt>
                <c:pt idx="1115">
                  <c:v>24.6</c:v>
                </c:pt>
                <c:pt idx="1116">
                  <c:v>28.2</c:v>
                </c:pt>
                <c:pt idx="1117">
                  <c:v>23.9</c:v>
                </c:pt>
                <c:pt idx="1118">
                  <c:v>23.6</c:v>
                </c:pt>
                <c:pt idx="1119">
                  <c:v>23.3</c:v>
                </c:pt>
                <c:pt idx="1120">
                  <c:v>26.6</c:v>
                </c:pt>
                <c:pt idx="1121">
                  <c:v>28.4</c:v>
                </c:pt>
                <c:pt idx="1122">
                  <c:v>33.200000000000003</c:v>
                </c:pt>
                <c:pt idx="1123">
                  <c:v>38.1</c:v>
                </c:pt>
                <c:pt idx="1124">
                  <c:v>33.5</c:v>
                </c:pt>
                <c:pt idx="1125">
                  <c:v>21</c:v>
                </c:pt>
                <c:pt idx="1126">
                  <c:v>19.100000000000001</c:v>
                </c:pt>
                <c:pt idx="1127">
                  <c:v>22.5</c:v>
                </c:pt>
                <c:pt idx="1128">
                  <c:v>22.1</c:v>
                </c:pt>
                <c:pt idx="1129">
                  <c:v>28.1</c:v>
                </c:pt>
                <c:pt idx="1130">
                  <c:v>25.7</c:v>
                </c:pt>
                <c:pt idx="1131">
                  <c:v>25.7</c:v>
                </c:pt>
                <c:pt idx="1132">
                  <c:v>29.9</c:v>
                </c:pt>
                <c:pt idx="1133">
                  <c:v>37.4</c:v>
                </c:pt>
                <c:pt idx="1134">
                  <c:v>27.5</c:v>
                </c:pt>
                <c:pt idx="1135">
                  <c:v>24.9</c:v>
                </c:pt>
                <c:pt idx="1136">
                  <c:v>30.3</c:v>
                </c:pt>
                <c:pt idx="1137">
                  <c:v>21.2</c:v>
                </c:pt>
                <c:pt idx="1138">
                  <c:v>23.6</c:v>
                </c:pt>
                <c:pt idx="1139">
                  <c:v>29</c:v>
                </c:pt>
                <c:pt idx="1140">
                  <c:v>23.3</c:v>
                </c:pt>
                <c:pt idx="1141">
                  <c:v>24.2</c:v>
                </c:pt>
                <c:pt idx="1142">
                  <c:v>22.2</c:v>
                </c:pt>
                <c:pt idx="1143">
                  <c:v>25.3</c:v>
                </c:pt>
                <c:pt idx="1144">
                  <c:v>24</c:v>
                </c:pt>
                <c:pt idx="1145">
                  <c:v>25.4</c:v>
                </c:pt>
                <c:pt idx="1146">
                  <c:v>29.5</c:v>
                </c:pt>
                <c:pt idx="1147">
                  <c:v>29.3</c:v>
                </c:pt>
                <c:pt idx="1148">
                  <c:v>31</c:v>
                </c:pt>
                <c:pt idx="1149">
                  <c:v>33.5</c:v>
                </c:pt>
                <c:pt idx="1150">
                  <c:v>31.6</c:v>
                </c:pt>
                <c:pt idx="1151">
                  <c:v>19.8</c:v>
                </c:pt>
                <c:pt idx="1152">
                  <c:v>26.5</c:v>
                </c:pt>
                <c:pt idx="1153">
                  <c:v>31.3</c:v>
                </c:pt>
                <c:pt idx="1154">
                  <c:v>30.9</c:v>
                </c:pt>
                <c:pt idx="1155">
                  <c:v>20.5</c:v>
                </c:pt>
                <c:pt idx="1156">
                  <c:v>22.8</c:v>
                </c:pt>
                <c:pt idx="1157">
                  <c:v>32.700000000000003</c:v>
                </c:pt>
                <c:pt idx="1158">
                  <c:v>21</c:v>
                </c:pt>
                <c:pt idx="1159">
                  <c:v>21.1</c:v>
                </c:pt>
                <c:pt idx="1160">
                  <c:v>27.6</c:v>
                </c:pt>
                <c:pt idx="1161">
                  <c:v>28.5</c:v>
                </c:pt>
                <c:pt idx="1162">
                  <c:v>30.5</c:v>
                </c:pt>
                <c:pt idx="1163">
                  <c:v>28.8</c:v>
                </c:pt>
                <c:pt idx="1164">
                  <c:v>35.1</c:v>
                </c:pt>
                <c:pt idx="1165">
                  <c:v>22.8</c:v>
                </c:pt>
                <c:pt idx="1166">
                  <c:v>20.9</c:v>
                </c:pt>
                <c:pt idx="1167">
                  <c:v>20.5</c:v>
                </c:pt>
                <c:pt idx="1168">
                  <c:v>21.3</c:v>
                </c:pt>
                <c:pt idx="1169">
                  <c:v>20.8</c:v>
                </c:pt>
                <c:pt idx="1170">
                  <c:v>24.4</c:v>
                </c:pt>
                <c:pt idx="1171">
                  <c:v>32</c:v>
                </c:pt>
                <c:pt idx="1172">
                  <c:v>23.1</c:v>
                </c:pt>
                <c:pt idx="1173">
                  <c:v>28</c:v>
                </c:pt>
                <c:pt idx="1174">
                  <c:v>19.2</c:v>
                </c:pt>
                <c:pt idx="1175">
                  <c:v>25.1</c:v>
                </c:pt>
                <c:pt idx="1176">
                  <c:v>28.1</c:v>
                </c:pt>
                <c:pt idx="1177">
                  <c:v>29.4</c:v>
                </c:pt>
                <c:pt idx="1178">
                  <c:v>24.2</c:v>
                </c:pt>
                <c:pt idx="1179">
                  <c:v>25.4</c:v>
                </c:pt>
                <c:pt idx="1180">
                  <c:v>18.5</c:v>
                </c:pt>
                <c:pt idx="1181">
                  <c:v>22.6</c:v>
                </c:pt>
                <c:pt idx="1182">
                  <c:v>30.3</c:v>
                </c:pt>
                <c:pt idx="1183">
                  <c:v>21.8</c:v>
                </c:pt>
                <c:pt idx="1184">
                  <c:v>23.3</c:v>
                </c:pt>
                <c:pt idx="1185">
                  <c:v>22.4</c:v>
                </c:pt>
                <c:pt idx="1186">
                  <c:v>27.7</c:v>
                </c:pt>
                <c:pt idx="1187">
                  <c:v>20.9</c:v>
                </c:pt>
                <c:pt idx="1188">
                  <c:v>19.8</c:v>
                </c:pt>
                <c:pt idx="1189">
                  <c:v>20.6</c:v>
                </c:pt>
                <c:pt idx="1190">
                  <c:v>18.7</c:v>
                </c:pt>
                <c:pt idx="1191">
                  <c:v>21.2</c:v>
                </c:pt>
                <c:pt idx="1192">
                  <c:v>21.6</c:v>
                </c:pt>
                <c:pt idx="1193">
                  <c:v>29.9</c:v>
                </c:pt>
                <c:pt idx="1194">
                  <c:v>25.7</c:v>
                </c:pt>
                <c:pt idx="1195">
                  <c:v>28.8</c:v>
                </c:pt>
                <c:pt idx="1196">
                  <c:v>27.3</c:v>
                </c:pt>
                <c:pt idx="1197">
                  <c:v>26.5</c:v>
                </c:pt>
                <c:pt idx="1198">
                  <c:v>25.9</c:v>
                </c:pt>
                <c:pt idx="1199">
                  <c:v>16.100000000000001</c:v>
                </c:pt>
                <c:pt idx="1200">
                  <c:v>19.100000000000001</c:v>
                </c:pt>
                <c:pt idx="1201">
                  <c:v>21</c:v>
                </c:pt>
                <c:pt idx="1202">
                  <c:v>16.600000000000001</c:v>
                </c:pt>
                <c:pt idx="1203">
                  <c:v>19.399999999999999</c:v>
                </c:pt>
                <c:pt idx="1204">
                  <c:v>22.3</c:v>
                </c:pt>
                <c:pt idx="1205">
                  <c:v>20.2</c:v>
                </c:pt>
                <c:pt idx="1206">
                  <c:v>22.8</c:v>
                </c:pt>
                <c:pt idx="1207">
                  <c:v>20.399999999999999</c:v>
                </c:pt>
                <c:pt idx="1208">
                  <c:v>26.9</c:v>
                </c:pt>
                <c:pt idx="1209">
                  <c:v>24.6</c:v>
                </c:pt>
                <c:pt idx="1210">
                  <c:v>20.100000000000001</c:v>
                </c:pt>
                <c:pt idx="1211">
                  <c:v>17.5</c:v>
                </c:pt>
                <c:pt idx="1212">
                  <c:v>17.8</c:v>
                </c:pt>
                <c:pt idx="1213">
                  <c:v>18.3</c:v>
                </c:pt>
                <c:pt idx="1214">
                  <c:v>18</c:v>
                </c:pt>
                <c:pt idx="1215">
                  <c:v>19.600000000000001</c:v>
                </c:pt>
                <c:pt idx="1216">
                  <c:v>23.4</c:v>
                </c:pt>
                <c:pt idx="1217">
                  <c:v>23.2</c:v>
                </c:pt>
                <c:pt idx="1218">
                  <c:v>24.4</c:v>
                </c:pt>
                <c:pt idx="1219">
                  <c:v>17.2</c:v>
                </c:pt>
                <c:pt idx="1220">
                  <c:v>21.6</c:v>
                </c:pt>
                <c:pt idx="1221">
                  <c:v>21.7</c:v>
                </c:pt>
                <c:pt idx="1222">
                  <c:v>19.5</c:v>
                </c:pt>
                <c:pt idx="1223">
                  <c:v>17.899999999999999</c:v>
                </c:pt>
                <c:pt idx="1224">
                  <c:v>18.399999999999999</c:v>
                </c:pt>
                <c:pt idx="1225">
                  <c:v>12.8</c:v>
                </c:pt>
                <c:pt idx="1226">
                  <c:v>15.1</c:v>
                </c:pt>
                <c:pt idx="1227">
                  <c:v>16.899999999999999</c:v>
                </c:pt>
                <c:pt idx="1228">
                  <c:v>16.2</c:v>
                </c:pt>
                <c:pt idx="1229">
                  <c:v>15.9</c:v>
                </c:pt>
                <c:pt idx="1230">
                  <c:v>14.6</c:v>
                </c:pt>
                <c:pt idx="1231">
                  <c:v>14.3</c:v>
                </c:pt>
                <c:pt idx="1232">
                  <c:v>15</c:v>
                </c:pt>
                <c:pt idx="1233">
                  <c:v>17.7</c:v>
                </c:pt>
                <c:pt idx="1234">
                  <c:v>15.5</c:v>
                </c:pt>
                <c:pt idx="1235">
                  <c:v>16.2</c:v>
                </c:pt>
                <c:pt idx="1236">
                  <c:v>16.7</c:v>
                </c:pt>
                <c:pt idx="1237">
                  <c:v>17</c:v>
                </c:pt>
                <c:pt idx="1238">
                  <c:v>15.3</c:v>
                </c:pt>
                <c:pt idx="1239">
                  <c:v>16.100000000000001</c:v>
                </c:pt>
                <c:pt idx="1240">
                  <c:v>14.9</c:v>
                </c:pt>
                <c:pt idx="1241">
                  <c:v>20.5</c:v>
                </c:pt>
                <c:pt idx="1242">
                  <c:v>20.7</c:v>
                </c:pt>
                <c:pt idx="1243">
                  <c:v>20.5</c:v>
                </c:pt>
                <c:pt idx="1244">
                  <c:v>17.899999999999999</c:v>
                </c:pt>
                <c:pt idx="1245">
                  <c:v>15.1</c:v>
                </c:pt>
                <c:pt idx="1246">
                  <c:v>14.8</c:v>
                </c:pt>
                <c:pt idx="1247">
                  <c:v>13.3</c:v>
                </c:pt>
                <c:pt idx="1248">
                  <c:v>13.6</c:v>
                </c:pt>
                <c:pt idx="1249">
                  <c:v>13.8</c:v>
                </c:pt>
                <c:pt idx="1250">
                  <c:v>14.4</c:v>
                </c:pt>
                <c:pt idx="1251">
                  <c:v>15</c:v>
                </c:pt>
                <c:pt idx="1252">
                  <c:v>19.100000000000001</c:v>
                </c:pt>
                <c:pt idx="1253">
                  <c:v>17.8</c:v>
                </c:pt>
                <c:pt idx="1254">
                  <c:v>13.6</c:v>
                </c:pt>
                <c:pt idx="1255">
                  <c:v>15.6</c:v>
                </c:pt>
                <c:pt idx="1256">
                  <c:v>15.3</c:v>
                </c:pt>
                <c:pt idx="1257">
                  <c:v>17.600000000000001</c:v>
                </c:pt>
                <c:pt idx="1258">
                  <c:v>16.600000000000001</c:v>
                </c:pt>
                <c:pt idx="1259">
                  <c:v>14.1</c:v>
                </c:pt>
                <c:pt idx="1260">
                  <c:v>14.5</c:v>
                </c:pt>
                <c:pt idx="1261">
                  <c:v>14</c:v>
                </c:pt>
                <c:pt idx="1262">
                  <c:v>13.1</c:v>
                </c:pt>
                <c:pt idx="1263">
                  <c:v>13.1</c:v>
                </c:pt>
                <c:pt idx="1264">
                  <c:v>12</c:v>
                </c:pt>
                <c:pt idx="1265">
                  <c:v>14.5</c:v>
                </c:pt>
                <c:pt idx="1266">
                  <c:v>15.3</c:v>
                </c:pt>
                <c:pt idx="1267">
                  <c:v>15.1</c:v>
                </c:pt>
                <c:pt idx="1268">
                  <c:v>15</c:v>
                </c:pt>
                <c:pt idx="1269">
                  <c:v>12.8</c:v>
                </c:pt>
                <c:pt idx="1270">
                  <c:v>13.1</c:v>
                </c:pt>
                <c:pt idx="1271">
                  <c:v>12.6</c:v>
                </c:pt>
                <c:pt idx="1272">
                  <c:v>14.1</c:v>
                </c:pt>
                <c:pt idx="1273">
                  <c:v>11.2</c:v>
                </c:pt>
                <c:pt idx="1274">
                  <c:v>10.6</c:v>
                </c:pt>
                <c:pt idx="1275">
                  <c:v>12.5</c:v>
                </c:pt>
                <c:pt idx="1276">
                  <c:v>14.2</c:v>
                </c:pt>
                <c:pt idx="1277">
                  <c:v>14.7</c:v>
                </c:pt>
                <c:pt idx="1278">
                  <c:v>14.6</c:v>
                </c:pt>
                <c:pt idx="1279">
                  <c:v>14.3</c:v>
                </c:pt>
                <c:pt idx="1280">
                  <c:v>17.100000000000001</c:v>
                </c:pt>
                <c:pt idx="1281">
                  <c:v>18.7</c:v>
                </c:pt>
                <c:pt idx="1282">
                  <c:v>15.2</c:v>
                </c:pt>
                <c:pt idx="1283">
                  <c:v>12.9</c:v>
                </c:pt>
                <c:pt idx="1284">
                  <c:v>13.9</c:v>
                </c:pt>
                <c:pt idx="1285">
                  <c:v>13.8</c:v>
                </c:pt>
                <c:pt idx="1286">
                  <c:v>11.5</c:v>
                </c:pt>
                <c:pt idx="1287">
                  <c:v>11.6</c:v>
                </c:pt>
                <c:pt idx="1288">
                  <c:v>11.3</c:v>
                </c:pt>
                <c:pt idx="1289">
                  <c:v>13.9</c:v>
                </c:pt>
                <c:pt idx="1290">
                  <c:v>15.5</c:v>
                </c:pt>
                <c:pt idx="1291">
                  <c:v>13.8</c:v>
                </c:pt>
                <c:pt idx="1292">
                  <c:v>12.6</c:v>
                </c:pt>
                <c:pt idx="1293">
                  <c:v>17.5</c:v>
                </c:pt>
                <c:pt idx="1294">
                  <c:v>15.2</c:v>
                </c:pt>
                <c:pt idx="1295">
                  <c:v>17.600000000000001</c:v>
                </c:pt>
                <c:pt idx="1296">
                  <c:v>12.1</c:v>
                </c:pt>
                <c:pt idx="1297">
                  <c:v>14</c:v>
                </c:pt>
                <c:pt idx="1298">
                  <c:v>14.8</c:v>
                </c:pt>
                <c:pt idx="1299">
                  <c:v>15.4</c:v>
                </c:pt>
                <c:pt idx="1300">
                  <c:v>15.6</c:v>
                </c:pt>
                <c:pt idx="1301">
                  <c:v>15.7</c:v>
                </c:pt>
                <c:pt idx="1302">
                  <c:v>15.1</c:v>
                </c:pt>
                <c:pt idx="1303">
                  <c:v>19.5</c:v>
                </c:pt>
                <c:pt idx="1304">
                  <c:v>18.600000000000001</c:v>
                </c:pt>
                <c:pt idx="1305">
                  <c:v>14.6</c:v>
                </c:pt>
                <c:pt idx="1306">
                  <c:v>12.6</c:v>
                </c:pt>
                <c:pt idx="1307">
                  <c:v>16.2</c:v>
                </c:pt>
                <c:pt idx="1308">
                  <c:v>14.8</c:v>
                </c:pt>
                <c:pt idx="1309">
                  <c:v>16.100000000000001</c:v>
                </c:pt>
                <c:pt idx="1310">
                  <c:v>18.399999999999999</c:v>
                </c:pt>
                <c:pt idx="1311">
                  <c:v>15.3</c:v>
                </c:pt>
                <c:pt idx="1312">
                  <c:v>17.600000000000001</c:v>
                </c:pt>
                <c:pt idx="1313">
                  <c:v>13.8</c:v>
                </c:pt>
                <c:pt idx="1314">
                  <c:v>14.8</c:v>
                </c:pt>
                <c:pt idx="1315">
                  <c:v>16</c:v>
                </c:pt>
                <c:pt idx="1316">
                  <c:v>15.4</c:v>
                </c:pt>
                <c:pt idx="1317">
                  <c:v>20</c:v>
                </c:pt>
                <c:pt idx="1318">
                  <c:v>14.7</c:v>
                </c:pt>
                <c:pt idx="1319">
                  <c:v>14.8</c:v>
                </c:pt>
                <c:pt idx="1320">
                  <c:v>14.9</c:v>
                </c:pt>
                <c:pt idx="1321">
                  <c:v>16.7</c:v>
                </c:pt>
                <c:pt idx="1322">
                  <c:v>18.399999999999999</c:v>
                </c:pt>
                <c:pt idx="1323">
                  <c:v>14.7</c:v>
                </c:pt>
                <c:pt idx="1324">
                  <c:v>15.9</c:v>
                </c:pt>
                <c:pt idx="1325">
                  <c:v>13.8</c:v>
                </c:pt>
                <c:pt idx="1326">
                  <c:v>11.9</c:v>
                </c:pt>
                <c:pt idx="1327">
                  <c:v>12.4</c:v>
                </c:pt>
                <c:pt idx="1328">
                  <c:v>12.4</c:v>
                </c:pt>
                <c:pt idx="1329">
                  <c:v>14</c:v>
                </c:pt>
                <c:pt idx="1330">
                  <c:v>16</c:v>
                </c:pt>
                <c:pt idx="1331">
                  <c:v>15.4</c:v>
                </c:pt>
                <c:pt idx="1332">
                  <c:v>15.2</c:v>
                </c:pt>
                <c:pt idx="1333">
                  <c:v>14.7</c:v>
                </c:pt>
                <c:pt idx="1334">
                  <c:v>12.9</c:v>
                </c:pt>
                <c:pt idx="1335">
                  <c:v>11.2</c:v>
                </c:pt>
                <c:pt idx="1336">
                  <c:v>12.5</c:v>
                </c:pt>
                <c:pt idx="1337">
                  <c:v>16.7</c:v>
                </c:pt>
                <c:pt idx="1338">
                  <c:v>16</c:v>
                </c:pt>
                <c:pt idx="1339">
                  <c:v>13.4</c:v>
                </c:pt>
                <c:pt idx="1340">
                  <c:v>12.3</c:v>
                </c:pt>
                <c:pt idx="1341">
                  <c:v>13.1</c:v>
                </c:pt>
                <c:pt idx="1342">
                  <c:v>19.5</c:v>
                </c:pt>
                <c:pt idx="1343">
                  <c:v>20.2</c:v>
                </c:pt>
                <c:pt idx="1344">
                  <c:v>20.6</c:v>
                </c:pt>
                <c:pt idx="1345">
                  <c:v>15.1</c:v>
                </c:pt>
                <c:pt idx="1346">
                  <c:v>17.5</c:v>
                </c:pt>
                <c:pt idx="1347">
                  <c:v>18.100000000000001</c:v>
                </c:pt>
                <c:pt idx="1348">
                  <c:v>18</c:v>
                </c:pt>
                <c:pt idx="1349">
                  <c:v>24.2</c:v>
                </c:pt>
                <c:pt idx="1350">
                  <c:v>18.5</c:v>
                </c:pt>
                <c:pt idx="1351">
                  <c:v>19.7</c:v>
                </c:pt>
                <c:pt idx="1352">
                  <c:v>22.7</c:v>
                </c:pt>
                <c:pt idx="1353">
                  <c:v>13.7</c:v>
                </c:pt>
                <c:pt idx="1354">
                  <c:v>14</c:v>
                </c:pt>
                <c:pt idx="1355">
                  <c:v>18.100000000000001</c:v>
                </c:pt>
                <c:pt idx="1356">
                  <c:v>20.3</c:v>
                </c:pt>
                <c:pt idx="1357">
                  <c:v>14.7</c:v>
                </c:pt>
                <c:pt idx="1358">
                  <c:v>17.399999999999999</c:v>
                </c:pt>
                <c:pt idx="1359">
                  <c:v>18.899999999999999</c:v>
                </c:pt>
                <c:pt idx="1360">
                  <c:v>17.3</c:v>
                </c:pt>
                <c:pt idx="1361">
                  <c:v>13.7</c:v>
                </c:pt>
                <c:pt idx="1362">
                  <c:v>14.9</c:v>
                </c:pt>
                <c:pt idx="1363">
                  <c:v>13.6</c:v>
                </c:pt>
                <c:pt idx="1364">
                  <c:v>17.600000000000001</c:v>
                </c:pt>
                <c:pt idx="1365">
                  <c:v>24.2</c:v>
                </c:pt>
                <c:pt idx="1366">
                  <c:v>15.2</c:v>
                </c:pt>
                <c:pt idx="1367">
                  <c:v>14</c:v>
                </c:pt>
                <c:pt idx="1368">
                  <c:v>16.5</c:v>
                </c:pt>
                <c:pt idx="1369">
                  <c:v>23.3</c:v>
                </c:pt>
                <c:pt idx="1370">
                  <c:v>25.8</c:v>
                </c:pt>
                <c:pt idx="1371">
                  <c:v>18.100000000000001</c:v>
                </c:pt>
                <c:pt idx="1372">
                  <c:v>14.6</c:v>
                </c:pt>
                <c:pt idx="1373">
                  <c:v>20.5</c:v>
                </c:pt>
                <c:pt idx="1374">
                  <c:v>23.8</c:v>
                </c:pt>
                <c:pt idx="1375">
                  <c:v>24.7</c:v>
                </c:pt>
                <c:pt idx="1376">
                  <c:v>28.2</c:v>
                </c:pt>
                <c:pt idx="1377">
                  <c:v>17.899999999999999</c:v>
                </c:pt>
                <c:pt idx="1378">
                  <c:v>16.5</c:v>
                </c:pt>
                <c:pt idx="1379">
                  <c:v>20.7</c:v>
                </c:pt>
                <c:pt idx="1380">
                  <c:v>22.7</c:v>
                </c:pt>
                <c:pt idx="1381">
                  <c:v>24.9</c:v>
                </c:pt>
                <c:pt idx="1382">
                  <c:v>27.3</c:v>
                </c:pt>
                <c:pt idx="1383">
                  <c:v>27.5</c:v>
                </c:pt>
                <c:pt idx="1384">
                  <c:v>23.1</c:v>
                </c:pt>
                <c:pt idx="1385">
                  <c:v>22.6</c:v>
                </c:pt>
                <c:pt idx="1386">
                  <c:v>20.7</c:v>
                </c:pt>
                <c:pt idx="1387">
                  <c:v>27.4</c:v>
                </c:pt>
                <c:pt idx="1388">
                  <c:v>16.100000000000001</c:v>
                </c:pt>
                <c:pt idx="1389">
                  <c:v>19.2</c:v>
                </c:pt>
                <c:pt idx="1390">
                  <c:v>27</c:v>
                </c:pt>
                <c:pt idx="1391">
                  <c:v>18.8</c:v>
                </c:pt>
                <c:pt idx="1392">
                  <c:v>15.5</c:v>
                </c:pt>
                <c:pt idx="1393">
                  <c:v>19.5</c:v>
                </c:pt>
                <c:pt idx="1394">
                  <c:v>18.3</c:v>
                </c:pt>
                <c:pt idx="1395">
                  <c:v>19.600000000000001</c:v>
                </c:pt>
                <c:pt idx="1396">
                  <c:v>15.9</c:v>
                </c:pt>
                <c:pt idx="1397">
                  <c:v>17</c:v>
                </c:pt>
                <c:pt idx="1398">
                  <c:v>25.2</c:v>
                </c:pt>
                <c:pt idx="1399">
                  <c:v>19.5</c:v>
                </c:pt>
                <c:pt idx="1400">
                  <c:v>34.299999999999997</c:v>
                </c:pt>
                <c:pt idx="1401">
                  <c:v>31.6</c:v>
                </c:pt>
                <c:pt idx="1402">
                  <c:v>20.9</c:v>
                </c:pt>
                <c:pt idx="1403">
                  <c:v>20.9</c:v>
                </c:pt>
                <c:pt idx="1404">
                  <c:v>28.6</c:v>
                </c:pt>
                <c:pt idx="1405">
                  <c:v>21.4</c:v>
                </c:pt>
                <c:pt idx="1406">
                  <c:v>17.2</c:v>
                </c:pt>
                <c:pt idx="1407">
                  <c:v>17</c:v>
                </c:pt>
                <c:pt idx="1408">
                  <c:v>20</c:v>
                </c:pt>
                <c:pt idx="1409">
                  <c:v>20.3</c:v>
                </c:pt>
                <c:pt idx="1410">
                  <c:v>19.600000000000001</c:v>
                </c:pt>
                <c:pt idx="1411">
                  <c:v>30.2</c:v>
                </c:pt>
                <c:pt idx="1412">
                  <c:v>30.5</c:v>
                </c:pt>
                <c:pt idx="1413">
                  <c:v>17.3</c:v>
                </c:pt>
                <c:pt idx="1414">
                  <c:v>18.100000000000001</c:v>
                </c:pt>
                <c:pt idx="1415">
                  <c:v>19</c:v>
                </c:pt>
                <c:pt idx="1416">
                  <c:v>18.100000000000001</c:v>
                </c:pt>
                <c:pt idx="1417">
                  <c:v>26.6</c:v>
                </c:pt>
                <c:pt idx="1418">
                  <c:v>30.9</c:v>
                </c:pt>
                <c:pt idx="1419">
                  <c:v>27.6</c:v>
                </c:pt>
                <c:pt idx="1420">
                  <c:v>23.2</c:v>
                </c:pt>
                <c:pt idx="1421">
                  <c:v>16.399999999999999</c:v>
                </c:pt>
                <c:pt idx="1422">
                  <c:v>14.5</c:v>
                </c:pt>
                <c:pt idx="1423">
                  <c:v>16.899999999999999</c:v>
                </c:pt>
                <c:pt idx="1424">
                  <c:v>18.8</c:v>
                </c:pt>
                <c:pt idx="1425">
                  <c:v>18.600000000000001</c:v>
                </c:pt>
                <c:pt idx="1426">
                  <c:v>20</c:v>
                </c:pt>
                <c:pt idx="1427">
                  <c:v>20.8</c:v>
                </c:pt>
                <c:pt idx="1428">
                  <c:v>18.7</c:v>
                </c:pt>
                <c:pt idx="1429">
                  <c:v>20.8</c:v>
                </c:pt>
                <c:pt idx="1430">
                  <c:v>31.7</c:v>
                </c:pt>
                <c:pt idx="1431">
                  <c:v>19.5</c:v>
                </c:pt>
                <c:pt idx="1432">
                  <c:v>23.6</c:v>
                </c:pt>
                <c:pt idx="1433">
                  <c:v>20.5</c:v>
                </c:pt>
                <c:pt idx="1434">
                  <c:v>25.2</c:v>
                </c:pt>
                <c:pt idx="1435">
                  <c:v>35.5</c:v>
                </c:pt>
                <c:pt idx="1436">
                  <c:v>38</c:v>
                </c:pt>
                <c:pt idx="1437">
                  <c:v>30.3</c:v>
                </c:pt>
                <c:pt idx="1438">
                  <c:v>20.100000000000001</c:v>
                </c:pt>
                <c:pt idx="1439">
                  <c:v>20.6</c:v>
                </c:pt>
                <c:pt idx="1440">
                  <c:v>23.6</c:v>
                </c:pt>
                <c:pt idx="1441">
                  <c:v>33.6</c:v>
                </c:pt>
                <c:pt idx="1442">
                  <c:v>21.1</c:v>
                </c:pt>
                <c:pt idx="1443">
                  <c:v>22.7</c:v>
                </c:pt>
                <c:pt idx="1444">
                  <c:v>24.8</c:v>
                </c:pt>
                <c:pt idx="1445">
                  <c:v>23.5</c:v>
                </c:pt>
                <c:pt idx="1446">
                  <c:v>21.8</c:v>
                </c:pt>
                <c:pt idx="1447">
                  <c:v>20.8</c:v>
                </c:pt>
                <c:pt idx="1448">
                  <c:v>26.9</c:v>
                </c:pt>
                <c:pt idx="1449">
                  <c:v>21.2</c:v>
                </c:pt>
                <c:pt idx="1450">
                  <c:v>20.9</c:v>
                </c:pt>
                <c:pt idx="1451">
                  <c:v>19.100000000000001</c:v>
                </c:pt>
                <c:pt idx="1452">
                  <c:v>26.9</c:v>
                </c:pt>
                <c:pt idx="1453">
                  <c:v>34.200000000000003</c:v>
                </c:pt>
                <c:pt idx="1454">
                  <c:v>23.9</c:v>
                </c:pt>
                <c:pt idx="1455">
                  <c:v>23.8</c:v>
                </c:pt>
                <c:pt idx="1456">
                  <c:v>37.4</c:v>
                </c:pt>
                <c:pt idx="1457">
                  <c:v>36.4</c:v>
                </c:pt>
                <c:pt idx="1458">
                  <c:v>23.9</c:v>
                </c:pt>
                <c:pt idx="1459">
                  <c:v>22.7</c:v>
                </c:pt>
                <c:pt idx="1460">
                  <c:v>23.5</c:v>
                </c:pt>
                <c:pt idx="1461">
                  <c:v>26.2</c:v>
                </c:pt>
                <c:pt idx="1462">
                  <c:v>22.2</c:v>
                </c:pt>
                <c:pt idx="1463">
                  <c:v>29.5</c:v>
                </c:pt>
                <c:pt idx="1464">
                  <c:v>42.6</c:v>
                </c:pt>
                <c:pt idx="1465">
                  <c:v>21.2</c:v>
                </c:pt>
                <c:pt idx="1466">
                  <c:v>22.1</c:v>
                </c:pt>
                <c:pt idx="1467">
                  <c:v>23.1</c:v>
                </c:pt>
                <c:pt idx="1468">
                  <c:v>24.1</c:v>
                </c:pt>
                <c:pt idx="1469">
                  <c:v>20.5</c:v>
                </c:pt>
                <c:pt idx="1470">
                  <c:v>21.4</c:v>
                </c:pt>
                <c:pt idx="1471">
                  <c:v>30.4</c:v>
                </c:pt>
                <c:pt idx="1472">
                  <c:v>24.7</c:v>
                </c:pt>
                <c:pt idx="1473">
                  <c:v>30.5</c:v>
                </c:pt>
                <c:pt idx="1474">
                  <c:v>32.299999999999997</c:v>
                </c:pt>
                <c:pt idx="1475">
                  <c:v>30.4</c:v>
                </c:pt>
                <c:pt idx="1476">
                  <c:v>26.7</c:v>
                </c:pt>
                <c:pt idx="1477">
                  <c:v>32.5</c:v>
                </c:pt>
                <c:pt idx="1478">
                  <c:v>28.7</c:v>
                </c:pt>
                <c:pt idx="1479">
                  <c:v>23.5</c:v>
                </c:pt>
                <c:pt idx="1480">
                  <c:v>22.9</c:v>
                </c:pt>
                <c:pt idx="1481">
                  <c:v>25.1</c:v>
                </c:pt>
                <c:pt idx="1482">
                  <c:v>26.8</c:v>
                </c:pt>
                <c:pt idx="1483">
                  <c:v>23.9</c:v>
                </c:pt>
                <c:pt idx="1484">
                  <c:v>40.799999999999997</c:v>
                </c:pt>
                <c:pt idx="1485">
                  <c:v>42.8</c:v>
                </c:pt>
                <c:pt idx="1486">
                  <c:v>26.1</c:v>
                </c:pt>
                <c:pt idx="1487">
                  <c:v>27.8</c:v>
                </c:pt>
                <c:pt idx="1488">
                  <c:v>34.5</c:v>
                </c:pt>
                <c:pt idx="1489">
                  <c:v>36.799999999999997</c:v>
                </c:pt>
                <c:pt idx="1490">
                  <c:v>38.1</c:v>
                </c:pt>
                <c:pt idx="1491">
                  <c:v>21.5</c:v>
                </c:pt>
                <c:pt idx="1492">
                  <c:v>24.2</c:v>
                </c:pt>
                <c:pt idx="1493">
                  <c:v>34.4</c:v>
                </c:pt>
                <c:pt idx="1494">
                  <c:v>38.200000000000003</c:v>
                </c:pt>
                <c:pt idx="1495">
                  <c:v>22.7</c:v>
                </c:pt>
                <c:pt idx="1496">
                  <c:v>26.9</c:v>
                </c:pt>
                <c:pt idx="1497">
                  <c:v>34.700000000000003</c:v>
                </c:pt>
                <c:pt idx="1498">
                  <c:v>28.3</c:v>
                </c:pt>
                <c:pt idx="1499">
                  <c:v>23.1</c:v>
                </c:pt>
                <c:pt idx="1500">
                  <c:v>19.7</c:v>
                </c:pt>
                <c:pt idx="1501">
                  <c:v>23.3</c:v>
                </c:pt>
                <c:pt idx="1502">
                  <c:v>27.5</c:v>
                </c:pt>
                <c:pt idx="1503">
                  <c:v>21.5</c:v>
                </c:pt>
                <c:pt idx="1504">
                  <c:v>19.2</c:v>
                </c:pt>
                <c:pt idx="1505">
                  <c:v>23.2</c:v>
                </c:pt>
                <c:pt idx="1506">
                  <c:v>22.8</c:v>
                </c:pt>
                <c:pt idx="1507">
                  <c:v>23.2</c:v>
                </c:pt>
                <c:pt idx="1508">
                  <c:v>29</c:v>
                </c:pt>
                <c:pt idx="1509">
                  <c:v>23.6</c:v>
                </c:pt>
                <c:pt idx="1510">
                  <c:v>20.2</c:v>
                </c:pt>
                <c:pt idx="1511">
                  <c:v>23.2</c:v>
                </c:pt>
                <c:pt idx="1512">
                  <c:v>20.399999999999999</c:v>
                </c:pt>
                <c:pt idx="1513">
                  <c:v>21.2</c:v>
                </c:pt>
                <c:pt idx="1514">
                  <c:v>25.8</c:v>
                </c:pt>
                <c:pt idx="1515">
                  <c:v>32.9</c:v>
                </c:pt>
                <c:pt idx="1516">
                  <c:v>34.200000000000003</c:v>
                </c:pt>
                <c:pt idx="1517">
                  <c:v>22.3</c:v>
                </c:pt>
                <c:pt idx="1518">
                  <c:v>25.7</c:v>
                </c:pt>
                <c:pt idx="1519">
                  <c:v>36.799999999999997</c:v>
                </c:pt>
                <c:pt idx="1520">
                  <c:v>38.1</c:v>
                </c:pt>
                <c:pt idx="1521">
                  <c:v>36.299999999999997</c:v>
                </c:pt>
                <c:pt idx="1522">
                  <c:v>36</c:v>
                </c:pt>
                <c:pt idx="1523">
                  <c:v>24.6</c:v>
                </c:pt>
                <c:pt idx="1524">
                  <c:v>24.3</c:v>
                </c:pt>
                <c:pt idx="1525">
                  <c:v>17.2</c:v>
                </c:pt>
                <c:pt idx="1526">
                  <c:v>22.1</c:v>
                </c:pt>
                <c:pt idx="1527">
                  <c:v>26.8</c:v>
                </c:pt>
                <c:pt idx="1528">
                  <c:v>24.7</c:v>
                </c:pt>
                <c:pt idx="1529">
                  <c:v>23.7</c:v>
                </c:pt>
                <c:pt idx="1530">
                  <c:v>21.8</c:v>
                </c:pt>
                <c:pt idx="1531">
                  <c:v>19.2</c:v>
                </c:pt>
                <c:pt idx="1532">
                  <c:v>18.600000000000001</c:v>
                </c:pt>
                <c:pt idx="1533">
                  <c:v>20.8</c:v>
                </c:pt>
                <c:pt idx="1534">
                  <c:v>22.2</c:v>
                </c:pt>
                <c:pt idx="1535">
                  <c:v>25.6</c:v>
                </c:pt>
                <c:pt idx="1536">
                  <c:v>25.6</c:v>
                </c:pt>
                <c:pt idx="1537">
                  <c:v>28.2</c:v>
                </c:pt>
                <c:pt idx="1538">
                  <c:v>23.4</c:v>
                </c:pt>
                <c:pt idx="1539">
                  <c:v>23.4</c:v>
                </c:pt>
                <c:pt idx="1540">
                  <c:v>24.3</c:v>
                </c:pt>
                <c:pt idx="1541">
                  <c:v>28.6</c:v>
                </c:pt>
                <c:pt idx="1542">
                  <c:v>31.3</c:v>
                </c:pt>
                <c:pt idx="1543">
                  <c:v>29.3</c:v>
                </c:pt>
                <c:pt idx="1544">
                  <c:v>19</c:v>
                </c:pt>
                <c:pt idx="1545">
                  <c:v>20.3</c:v>
                </c:pt>
                <c:pt idx="1546">
                  <c:v>21.7</c:v>
                </c:pt>
                <c:pt idx="1547">
                  <c:v>27.9</c:v>
                </c:pt>
                <c:pt idx="1548">
                  <c:v>28.5</c:v>
                </c:pt>
                <c:pt idx="1549">
                  <c:v>15.6</c:v>
                </c:pt>
                <c:pt idx="1550">
                  <c:v>18.5</c:v>
                </c:pt>
                <c:pt idx="1551">
                  <c:v>17.100000000000001</c:v>
                </c:pt>
                <c:pt idx="1552">
                  <c:v>25.9</c:v>
                </c:pt>
                <c:pt idx="1553">
                  <c:v>24.7</c:v>
                </c:pt>
                <c:pt idx="1554">
                  <c:v>21.9</c:v>
                </c:pt>
                <c:pt idx="1555">
                  <c:v>28.5</c:v>
                </c:pt>
                <c:pt idx="1556">
                  <c:v>20.100000000000001</c:v>
                </c:pt>
                <c:pt idx="1557">
                  <c:v>26.5</c:v>
                </c:pt>
                <c:pt idx="1558">
                  <c:v>23.1</c:v>
                </c:pt>
                <c:pt idx="1559">
                  <c:v>16.3</c:v>
                </c:pt>
                <c:pt idx="1560">
                  <c:v>15.8</c:v>
                </c:pt>
                <c:pt idx="1561">
                  <c:v>17.3</c:v>
                </c:pt>
                <c:pt idx="1562">
                  <c:v>24.9</c:v>
                </c:pt>
                <c:pt idx="1563">
                  <c:v>20.7</c:v>
                </c:pt>
                <c:pt idx="1564">
                  <c:v>22.5</c:v>
                </c:pt>
                <c:pt idx="1565">
                  <c:v>27.4</c:v>
                </c:pt>
                <c:pt idx="1566">
                  <c:v>30.3</c:v>
                </c:pt>
                <c:pt idx="1567">
                  <c:v>30</c:v>
                </c:pt>
                <c:pt idx="1568">
                  <c:v>17.7</c:v>
                </c:pt>
                <c:pt idx="1569">
                  <c:v>22.1</c:v>
                </c:pt>
                <c:pt idx="1570">
                  <c:v>30.2</c:v>
                </c:pt>
                <c:pt idx="1571">
                  <c:v>27</c:v>
                </c:pt>
                <c:pt idx="1572">
                  <c:v>17.600000000000001</c:v>
                </c:pt>
                <c:pt idx="1573">
                  <c:v>18.5</c:v>
                </c:pt>
                <c:pt idx="1574">
                  <c:v>23.2</c:v>
                </c:pt>
                <c:pt idx="1575">
                  <c:v>21.5</c:v>
                </c:pt>
                <c:pt idx="1576">
                  <c:v>15.8</c:v>
                </c:pt>
                <c:pt idx="1577">
                  <c:v>16.2</c:v>
                </c:pt>
                <c:pt idx="1578">
                  <c:v>17.399999999999999</c:v>
                </c:pt>
                <c:pt idx="1579">
                  <c:v>18.100000000000001</c:v>
                </c:pt>
                <c:pt idx="1580">
                  <c:v>23.1</c:v>
                </c:pt>
                <c:pt idx="1581">
                  <c:v>22.8</c:v>
                </c:pt>
                <c:pt idx="1582">
                  <c:v>20.2</c:v>
                </c:pt>
                <c:pt idx="1583">
                  <c:v>20.7</c:v>
                </c:pt>
                <c:pt idx="1584">
                  <c:v>16.399999999999999</c:v>
                </c:pt>
                <c:pt idx="1585">
                  <c:v>16.3</c:v>
                </c:pt>
                <c:pt idx="1586">
                  <c:v>16.7</c:v>
                </c:pt>
                <c:pt idx="1587">
                  <c:v>18.7</c:v>
                </c:pt>
                <c:pt idx="1588">
                  <c:v>17.399999999999999</c:v>
                </c:pt>
                <c:pt idx="1589">
                  <c:v>16.2</c:v>
                </c:pt>
                <c:pt idx="1590">
                  <c:v>14.2</c:v>
                </c:pt>
                <c:pt idx="1591">
                  <c:v>16.399999999999999</c:v>
                </c:pt>
                <c:pt idx="1592">
                  <c:v>17.7</c:v>
                </c:pt>
                <c:pt idx="1593">
                  <c:v>18.100000000000001</c:v>
                </c:pt>
                <c:pt idx="1594">
                  <c:v>20.2</c:v>
                </c:pt>
                <c:pt idx="1595">
                  <c:v>15.8</c:v>
                </c:pt>
                <c:pt idx="1596">
                  <c:v>16.100000000000001</c:v>
                </c:pt>
                <c:pt idx="1597">
                  <c:v>18.600000000000001</c:v>
                </c:pt>
                <c:pt idx="1598">
                  <c:v>21.5</c:v>
                </c:pt>
                <c:pt idx="1599">
                  <c:v>21.8</c:v>
                </c:pt>
                <c:pt idx="1600">
                  <c:v>19.600000000000001</c:v>
                </c:pt>
                <c:pt idx="1601">
                  <c:v>20.399999999999999</c:v>
                </c:pt>
                <c:pt idx="1602">
                  <c:v>22.3</c:v>
                </c:pt>
                <c:pt idx="1603">
                  <c:v>21.3</c:v>
                </c:pt>
                <c:pt idx="1604">
                  <c:v>20.2</c:v>
                </c:pt>
                <c:pt idx="1605">
                  <c:v>19.8</c:v>
                </c:pt>
                <c:pt idx="1606">
                  <c:v>15.1</c:v>
                </c:pt>
                <c:pt idx="1607">
                  <c:v>14</c:v>
                </c:pt>
                <c:pt idx="1608">
                  <c:v>15.7</c:v>
                </c:pt>
                <c:pt idx="1609">
                  <c:v>10.6</c:v>
                </c:pt>
                <c:pt idx="1610">
                  <c:v>13.3</c:v>
                </c:pt>
                <c:pt idx="1611">
                  <c:v>14.3</c:v>
                </c:pt>
                <c:pt idx="1612">
                  <c:v>14.6</c:v>
                </c:pt>
                <c:pt idx="1613">
                  <c:v>14.5</c:v>
                </c:pt>
                <c:pt idx="1614">
                  <c:v>12</c:v>
                </c:pt>
                <c:pt idx="1615">
                  <c:v>12.9</c:v>
                </c:pt>
                <c:pt idx="1616">
                  <c:v>13</c:v>
                </c:pt>
                <c:pt idx="1617">
                  <c:v>14.8</c:v>
                </c:pt>
                <c:pt idx="1618">
                  <c:v>16.600000000000001</c:v>
                </c:pt>
                <c:pt idx="1619">
                  <c:v>18.7</c:v>
                </c:pt>
                <c:pt idx="1620">
                  <c:v>18</c:v>
                </c:pt>
                <c:pt idx="1621">
                  <c:v>19.2</c:v>
                </c:pt>
                <c:pt idx="1622">
                  <c:v>17.899999999999999</c:v>
                </c:pt>
                <c:pt idx="1623">
                  <c:v>16.5</c:v>
                </c:pt>
                <c:pt idx="1624">
                  <c:v>17.399999999999999</c:v>
                </c:pt>
                <c:pt idx="1625">
                  <c:v>17.3</c:v>
                </c:pt>
                <c:pt idx="1626">
                  <c:v>15.2</c:v>
                </c:pt>
                <c:pt idx="1627">
                  <c:v>16.7</c:v>
                </c:pt>
                <c:pt idx="1628">
                  <c:v>17.899999999999999</c:v>
                </c:pt>
                <c:pt idx="1629">
                  <c:v>13.7</c:v>
                </c:pt>
                <c:pt idx="1630">
                  <c:v>11.9</c:v>
                </c:pt>
                <c:pt idx="1631">
                  <c:v>11.3</c:v>
                </c:pt>
                <c:pt idx="1632">
                  <c:v>12.6</c:v>
                </c:pt>
                <c:pt idx="1633">
                  <c:v>11.8</c:v>
                </c:pt>
                <c:pt idx="1634">
                  <c:v>9.6</c:v>
                </c:pt>
                <c:pt idx="1635">
                  <c:v>16</c:v>
                </c:pt>
                <c:pt idx="1636">
                  <c:v>17</c:v>
                </c:pt>
                <c:pt idx="1637">
                  <c:v>18</c:v>
                </c:pt>
                <c:pt idx="1638">
                  <c:v>17.5</c:v>
                </c:pt>
                <c:pt idx="1639">
                  <c:v>19.5</c:v>
                </c:pt>
                <c:pt idx="1640">
                  <c:v>17.600000000000001</c:v>
                </c:pt>
                <c:pt idx="1641">
                  <c:v>14.5</c:v>
                </c:pt>
                <c:pt idx="1642">
                  <c:v>14.1</c:v>
                </c:pt>
                <c:pt idx="1643">
                  <c:v>15.9</c:v>
                </c:pt>
                <c:pt idx="1644">
                  <c:v>13.7</c:v>
                </c:pt>
                <c:pt idx="1645">
                  <c:v>13.5</c:v>
                </c:pt>
                <c:pt idx="1646">
                  <c:v>19.100000000000001</c:v>
                </c:pt>
                <c:pt idx="1647">
                  <c:v>19.399999999999999</c:v>
                </c:pt>
                <c:pt idx="1648">
                  <c:v>18.2</c:v>
                </c:pt>
                <c:pt idx="1649">
                  <c:v>16</c:v>
                </c:pt>
                <c:pt idx="1650">
                  <c:v>15</c:v>
                </c:pt>
                <c:pt idx="1651">
                  <c:v>15.4</c:v>
                </c:pt>
                <c:pt idx="1652">
                  <c:v>14.3</c:v>
                </c:pt>
                <c:pt idx="1653">
                  <c:v>15.7</c:v>
                </c:pt>
                <c:pt idx="1654">
                  <c:v>12</c:v>
                </c:pt>
                <c:pt idx="1655">
                  <c:v>13.1</c:v>
                </c:pt>
                <c:pt idx="1656">
                  <c:v>14.3</c:v>
                </c:pt>
                <c:pt idx="1657">
                  <c:v>13.9</c:v>
                </c:pt>
                <c:pt idx="1658">
                  <c:v>13.7</c:v>
                </c:pt>
                <c:pt idx="1659">
                  <c:v>14.3</c:v>
                </c:pt>
                <c:pt idx="1660">
                  <c:v>15.7</c:v>
                </c:pt>
                <c:pt idx="1661">
                  <c:v>17.100000000000001</c:v>
                </c:pt>
                <c:pt idx="1662">
                  <c:v>16.600000000000001</c:v>
                </c:pt>
                <c:pt idx="1663">
                  <c:v>15.6</c:v>
                </c:pt>
                <c:pt idx="1664">
                  <c:v>15.2</c:v>
                </c:pt>
                <c:pt idx="1665">
                  <c:v>14.4</c:v>
                </c:pt>
                <c:pt idx="1666">
                  <c:v>14.8</c:v>
                </c:pt>
                <c:pt idx="1667">
                  <c:v>14</c:v>
                </c:pt>
                <c:pt idx="1668">
                  <c:v>15.3</c:v>
                </c:pt>
                <c:pt idx="1669">
                  <c:v>15.1</c:v>
                </c:pt>
                <c:pt idx="1670">
                  <c:v>14.6</c:v>
                </c:pt>
                <c:pt idx="1671">
                  <c:v>12.5</c:v>
                </c:pt>
                <c:pt idx="1672">
                  <c:v>12.5</c:v>
                </c:pt>
                <c:pt idx="1673">
                  <c:v>13.8</c:v>
                </c:pt>
                <c:pt idx="1674">
                  <c:v>12.7</c:v>
                </c:pt>
                <c:pt idx="1675">
                  <c:v>13.9</c:v>
                </c:pt>
                <c:pt idx="1676">
                  <c:v>13.1</c:v>
                </c:pt>
                <c:pt idx="1677">
                  <c:v>15.8</c:v>
                </c:pt>
                <c:pt idx="1678">
                  <c:v>13.5</c:v>
                </c:pt>
                <c:pt idx="1679">
                  <c:v>14.1</c:v>
                </c:pt>
                <c:pt idx="1680">
                  <c:v>13.9</c:v>
                </c:pt>
                <c:pt idx="1681">
                  <c:v>10.1</c:v>
                </c:pt>
                <c:pt idx="1682">
                  <c:v>12.5</c:v>
                </c:pt>
                <c:pt idx="1683">
                  <c:v>12.9</c:v>
                </c:pt>
                <c:pt idx="1684">
                  <c:v>12</c:v>
                </c:pt>
                <c:pt idx="1685">
                  <c:v>13.1</c:v>
                </c:pt>
                <c:pt idx="1686">
                  <c:v>13.8</c:v>
                </c:pt>
                <c:pt idx="1687">
                  <c:v>16.2</c:v>
                </c:pt>
                <c:pt idx="1688">
                  <c:v>16.899999999999999</c:v>
                </c:pt>
                <c:pt idx="1689">
                  <c:v>16.5</c:v>
                </c:pt>
                <c:pt idx="1690">
                  <c:v>19.399999999999999</c:v>
                </c:pt>
                <c:pt idx="1691">
                  <c:v>12.3</c:v>
                </c:pt>
                <c:pt idx="1692">
                  <c:v>17</c:v>
                </c:pt>
                <c:pt idx="1693">
                  <c:v>16.600000000000001</c:v>
                </c:pt>
                <c:pt idx="1694">
                  <c:v>13</c:v>
                </c:pt>
                <c:pt idx="1695">
                  <c:v>15.1</c:v>
                </c:pt>
                <c:pt idx="1696">
                  <c:v>18</c:v>
                </c:pt>
                <c:pt idx="1697">
                  <c:v>12.9</c:v>
                </c:pt>
                <c:pt idx="1698">
                  <c:v>14.4</c:v>
                </c:pt>
                <c:pt idx="1699">
                  <c:v>15.3</c:v>
                </c:pt>
                <c:pt idx="1700">
                  <c:v>13.4</c:v>
                </c:pt>
                <c:pt idx="1701">
                  <c:v>13</c:v>
                </c:pt>
                <c:pt idx="1702">
                  <c:v>15.3</c:v>
                </c:pt>
                <c:pt idx="1703">
                  <c:v>18.2</c:v>
                </c:pt>
                <c:pt idx="1704">
                  <c:v>19.600000000000001</c:v>
                </c:pt>
                <c:pt idx="1705">
                  <c:v>17.600000000000001</c:v>
                </c:pt>
                <c:pt idx="1706">
                  <c:v>19.600000000000001</c:v>
                </c:pt>
                <c:pt idx="1707">
                  <c:v>18.7</c:v>
                </c:pt>
                <c:pt idx="1708">
                  <c:v>21.2</c:v>
                </c:pt>
                <c:pt idx="1709">
                  <c:v>16</c:v>
                </c:pt>
                <c:pt idx="1710">
                  <c:v>12.9</c:v>
                </c:pt>
                <c:pt idx="1711">
                  <c:v>15.1</c:v>
                </c:pt>
                <c:pt idx="1712">
                  <c:v>12.8</c:v>
                </c:pt>
                <c:pt idx="1713">
                  <c:v>14.8</c:v>
                </c:pt>
                <c:pt idx="1714">
                  <c:v>20.8</c:v>
                </c:pt>
                <c:pt idx="1715">
                  <c:v>20.8</c:v>
                </c:pt>
                <c:pt idx="1716">
                  <c:v>18.600000000000001</c:v>
                </c:pt>
                <c:pt idx="1717">
                  <c:v>20</c:v>
                </c:pt>
                <c:pt idx="1718">
                  <c:v>21.8</c:v>
                </c:pt>
                <c:pt idx="1719">
                  <c:v>12.8</c:v>
                </c:pt>
                <c:pt idx="1720">
                  <c:v>14.8</c:v>
                </c:pt>
                <c:pt idx="1721">
                  <c:v>18.899999999999999</c:v>
                </c:pt>
                <c:pt idx="1722">
                  <c:v>24</c:v>
                </c:pt>
                <c:pt idx="1723">
                  <c:v>26.2</c:v>
                </c:pt>
                <c:pt idx="1724">
                  <c:v>19.399999999999999</c:v>
                </c:pt>
                <c:pt idx="1725">
                  <c:v>15.5</c:v>
                </c:pt>
                <c:pt idx="1726">
                  <c:v>15.2</c:v>
                </c:pt>
                <c:pt idx="1727">
                  <c:v>15.1</c:v>
                </c:pt>
                <c:pt idx="1728">
                  <c:v>16.600000000000001</c:v>
                </c:pt>
                <c:pt idx="1729">
                  <c:v>20.3</c:v>
                </c:pt>
                <c:pt idx="1730">
                  <c:v>18.8</c:v>
                </c:pt>
                <c:pt idx="1731">
                  <c:v>14.9</c:v>
                </c:pt>
                <c:pt idx="1732">
                  <c:v>15.8</c:v>
                </c:pt>
                <c:pt idx="1733">
                  <c:v>14.1</c:v>
                </c:pt>
                <c:pt idx="1734">
                  <c:v>20.5</c:v>
                </c:pt>
                <c:pt idx="1735">
                  <c:v>26.5</c:v>
                </c:pt>
                <c:pt idx="1736">
                  <c:v>29.7</c:v>
                </c:pt>
                <c:pt idx="1737">
                  <c:v>15.2</c:v>
                </c:pt>
                <c:pt idx="1738">
                  <c:v>24.3</c:v>
                </c:pt>
                <c:pt idx="1739">
                  <c:v>24.8</c:v>
                </c:pt>
                <c:pt idx="1740">
                  <c:v>16.399999999999999</c:v>
                </c:pt>
                <c:pt idx="1741">
                  <c:v>14.2</c:v>
                </c:pt>
                <c:pt idx="1742">
                  <c:v>15</c:v>
                </c:pt>
                <c:pt idx="1743">
                  <c:v>14.7</c:v>
                </c:pt>
                <c:pt idx="1744">
                  <c:v>18.899999999999999</c:v>
                </c:pt>
                <c:pt idx="1745">
                  <c:v>20.399999999999999</c:v>
                </c:pt>
                <c:pt idx="1746">
                  <c:v>23.1</c:v>
                </c:pt>
                <c:pt idx="1747">
                  <c:v>26.7</c:v>
                </c:pt>
                <c:pt idx="1748">
                  <c:v>18</c:v>
                </c:pt>
                <c:pt idx="1749">
                  <c:v>20.399999999999999</c:v>
                </c:pt>
                <c:pt idx="1750">
                  <c:v>15.2</c:v>
                </c:pt>
                <c:pt idx="1751">
                  <c:v>22.1</c:v>
                </c:pt>
                <c:pt idx="1752">
                  <c:v>15.3</c:v>
                </c:pt>
                <c:pt idx="1753">
                  <c:v>16.399999999999999</c:v>
                </c:pt>
                <c:pt idx="1754">
                  <c:v>17</c:v>
                </c:pt>
                <c:pt idx="1755">
                  <c:v>19.600000000000001</c:v>
                </c:pt>
                <c:pt idx="1756">
                  <c:v>27.9</c:v>
                </c:pt>
                <c:pt idx="1757">
                  <c:v>33.799999999999997</c:v>
                </c:pt>
                <c:pt idx="1758">
                  <c:v>21.6</c:v>
                </c:pt>
                <c:pt idx="1759">
                  <c:v>15.5</c:v>
                </c:pt>
                <c:pt idx="1760">
                  <c:v>17</c:v>
                </c:pt>
                <c:pt idx="1761">
                  <c:v>21.6</c:v>
                </c:pt>
                <c:pt idx="1762">
                  <c:v>30.5</c:v>
                </c:pt>
                <c:pt idx="1763">
                  <c:v>25.1</c:v>
                </c:pt>
                <c:pt idx="1764">
                  <c:v>33.700000000000003</c:v>
                </c:pt>
                <c:pt idx="1765">
                  <c:v>34.299999999999997</c:v>
                </c:pt>
                <c:pt idx="1766">
                  <c:v>18.899999999999999</c:v>
                </c:pt>
                <c:pt idx="1767">
                  <c:v>20.7</c:v>
                </c:pt>
                <c:pt idx="1768">
                  <c:v>16.2</c:v>
                </c:pt>
                <c:pt idx="1769">
                  <c:v>19.600000000000001</c:v>
                </c:pt>
                <c:pt idx="1770">
                  <c:v>24.1</c:v>
                </c:pt>
                <c:pt idx="1771">
                  <c:v>17.7</c:v>
                </c:pt>
                <c:pt idx="1772">
                  <c:v>15</c:v>
                </c:pt>
                <c:pt idx="1773">
                  <c:v>14.2</c:v>
                </c:pt>
                <c:pt idx="1774">
                  <c:v>18.100000000000001</c:v>
                </c:pt>
                <c:pt idx="1775">
                  <c:v>29.6</c:v>
                </c:pt>
                <c:pt idx="1776">
                  <c:v>17.399999999999999</c:v>
                </c:pt>
                <c:pt idx="1777">
                  <c:v>17.3</c:v>
                </c:pt>
                <c:pt idx="1778">
                  <c:v>22.4</c:v>
                </c:pt>
                <c:pt idx="1779">
                  <c:v>18.5</c:v>
                </c:pt>
                <c:pt idx="1780">
                  <c:v>17.2</c:v>
                </c:pt>
                <c:pt idx="1781">
                  <c:v>16.2</c:v>
                </c:pt>
                <c:pt idx="1782">
                  <c:v>26.9</c:v>
                </c:pt>
                <c:pt idx="1783">
                  <c:v>18.600000000000001</c:v>
                </c:pt>
                <c:pt idx="1784">
                  <c:v>34.700000000000003</c:v>
                </c:pt>
                <c:pt idx="1785">
                  <c:v>40.9</c:v>
                </c:pt>
                <c:pt idx="1786">
                  <c:v>20</c:v>
                </c:pt>
                <c:pt idx="1787">
                  <c:v>23.8</c:v>
                </c:pt>
                <c:pt idx="1788">
                  <c:v>23.7</c:v>
                </c:pt>
                <c:pt idx="1789">
                  <c:v>27.4</c:v>
                </c:pt>
                <c:pt idx="1790">
                  <c:v>16.399999999999999</c:v>
                </c:pt>
                <c:pt idx="1791">
                  <c:v>24.8</c:v>
                </c:pt>
                <c:pt idx="1792">
                  <c:v>21.1</c:v>
                </c:pt>
                <c:pt idx="1793">
                  <c:v>19.7</c:v>
                </c:pt>
                <c:pt idx="1794">
                  <c:v>18.399999999999999</c:v>
                </c:pt>
                <c:pt idx="1795">
                  <c:v>16.8</c:v>
                </c:pt>
                <c:pt idx="1796">
                  <c:v>15.5</c:v>
                </c:pt>
                <c:pt idx="1797">
                  <c:v>22.2</c:v>
                </c:pt>
                <c:pt idx="1798">
                  <c:v>23</c:v>
                </c:pt>
                <c:pt idx="1799">
                  <c:v>23.9</c:v>
                </c:pt>
                <c:pt idx="1800">
                  <c:v>20.8</c:v>
                </c:pt>
                <c:pt idx="1801">
                  <c:v>21</c:v>
                </c:pt>
                <c:pt idx="1802">
                  <c:v>27.6</c:v>
                </c:pt>
                <c:pt idx="1803">
                  <c:v>38</c:v>
                </c:pt>
                <c:pt idx="1804">
                  <c:v>17.2</c:v>
                </c:pt>
                <c:pt idx="1805">
                  <c:v>18.100000000000001</c:v>
                </c:pt>
                <c:pt idx="1806">
                  <c:v>18.399999999999999</c:v>
                </c:pt>
                <c:pt idx="1807">
                  <c:v>20.9</c:v>
                </c:pt>
                <c:pt idx="1808">
                  <c:v>20.100000000000001</c:v>
                </c:pt>
                <c:pt idx="1809">
                  <c:v>21.7</c:v>
                </c:pt>
                <c:pt idx="1810">
                  <c:v>22.6</c:v>
                </c:pt>
                <c:pt idx="1811">
                  <c:v>26.3</c:v>
                </c:pt>
                <c:pt idx="1812">
                  <c:v>40.1</c:v>
                </c:pt>
                <c:pt idx="1813">
                  <c:v>23.3</c:v>
                </c:pt>
                <c:pt idx="1814">
                  <c:v>43.5</c:v>
                </c:pt>
                <c:pt idx="1815">
                  <c:v>20.2</c:v>
                </c:pt>
                <c:pt idx="1816">
                  <c:v>19.600000000000001</c:v>
                </c:pt>
                <c:pt idx="1817">
                  <c:v>20</c:v>
                </c:pt>
                <c:pt idx="1818">
                  <c:v>24.5</c:v>
                </c:pt>
                <c:pt idx="1819">
                  <c:v>27.9</c:v>
                </c:pt>
                <c:pt idx="1820">
                  <c:v>20.5</c:v>
                </c:pt>
                <c:pt idx="1821">
                  <c:v>23.9</c:v>
                </c:pt>
                <c:pt idx="1822">
                  <c:v>28.4</c:v>
                </c:pt>
                <c:pt idx="1823">
                  <c:v>33.200000000000003</c:v>
                </c:pt>
                <c:pt idx="1824">
                  <c:v>40.799999999999997</c:v>
                </c:pt>
                <c:pt idx="1825">
                  <c:v>21.2</c:v>
                </c:pt>
                <c:pt idx="1826">
                  <c:v>24.9</c:v>
                </c:pt>
                <c:pt idx="1827">
                  <c:v>25</c:v>
                </c:pt>
                <c:pt idx="1828">
                  <c:v>36.6</c:v>
                </c:pt>
                <c:pt idx="1829">
                  <c:v>26.8</c:v>
                </c:pt>
                <c:pt idx="1830">
                  <c:v>16.7</c:v>
                </c:pt>
                <c:pt idx="1831">
                  <c:v>18</c:v>
                </c:pt>
                <c:pt idx="1832">
                  <c:v>20.100000000000001</c:v>
                </c:pt>
                <c:pt idx="1833">
                  <c:v>23.8</c:v>
                </c:pt>
                <c:pt idx="1834">
                  <c:v>31.9</c:v>
                </c:pt>
                <c:pt idx="1835">
                  <c:v>32.9</c:v>
                </c:pt>
                <c:pt idx="1836">
                  <c:v>19.3</c:v>
                </c:pt>
                <c:pt idx="1837">
                  <c:v>19.899999999999999</c:v>
                </c:pt>
                <c:pt idx="1838">
                  <c:v>32.200000000000003</c:v>
                </c:pt>
                <c:pt idx="1839">
                  <c:v>33.799999999999997</c:v>
                </c:pt>
                <c:pt idx="1840">
                  <c:v>36.799999999999997</c:v>
                </c:pt>
                <c:pt idx="1841">
                  <c:v>19.600000000000001</c:v>
                </c:pt>
                <c:pt idx="1842">
                  <c:v>24.8</c:v>
                </c:pt>
                <c:pt idx="1843">
                  <c:v>29.4</c:v>
                </c:pt>
                <c:pt idx="1844">
                  <c:v>25.5</c:v>
                </c:pt>
                <c:pt idx="1845">
                  <c:v>21.8</c:v>
                </c:pt>
                <c:pt idx="1846">
                  <c:v>23.5</c:v>
                </c:pt>
                <c:pt idx="1847">
                  <c:v>31.7</c:v>
                </c:pt>
                <c:pt idx="1848">
                  <c:v>22.6</c:v>
                </c:pt>
                <c:pt idx="1849">
                  <c:v>24.1</c:v>
                </c:pt>
                <c:pt idx="1850">
                  <c:v>27.4</c:v>
                </c:pt>
                <c:pt idx="1851">
                  <c:v>23.6</c:v>
                </c:pt>
                <c:pt idx="1852">
                  <c:v>23.1</c:v>
                </c:pt>
                <c:pt idx="1853">
                  <c:v>25.4</c:v>
                </c:pt>
                <c:pt idx="1854">
                  <c:v>31.5</c:v>
                </c:pt>
                <c:pt idx="1855">
                  <c:v>39.4</c:v>
                </c:pt>
                <c:pt idx="1856">
                  <c:v>42.9</c:v>
                </c:pt>
                <c:pt idx="1857">
                  <c:v>29.3</c:v>
                </c:pt>
                <c:pt idx="1858">
                  <c:v>25.1</c:v>
                </c:pt>
                <c:pt idx="1859">
                  <c:v>17.7</c:v>
                </c:pt>
                <c:pt idx="1860">
                  <c:v>19.7</c:v>
                </c:pt>
                <c:pt idx="1861">
                  <c:v>20.100000000000001</c:v>
                </c:pt>
                <c:pt idx="1862">
                  <c:v>25.5</c:v>
                </c:pt>
                <c:pt idx="1863">
                  <c:v>23.2</c:v>
                </c:pt>
                <c:pt idx="1864">
                  <c:v>29.4</c:v>
                </c:pt>
                <c:pt idx="1865">
                  <c:v>28.2</c:v>
                </c:pt>
                <c:pt idx="1866">
                  <c:v>27.7</c:v>
                </c:pt>
                <c:pt idx="1867">
                  <c:v>25.9</c:v>
                </c:pt>
                <c:pt idx="1868">
                  <c:v>27.7</c:v>
                </c:pt>
                <c:pt idx="1869">
                  <c:v>31.7</c:v>
                </c:pt>
                <c:pt idx="1870">
                  <c:v>33.700000000000003</c:v>
                </c:pt>
                <c:pt idx="1871">
                  <c:v>19.3</c:v>
                </c:pt>
                <c:pt idx="1872">
                  <c:v>26.4</c:v>
                </c:pt>
                <c:pt idx="1873">
                  <c:v>25.6</c:v>
                </c:pt>
                <c:pt idx="1874">
                  <c:v>21.8</c:v>
                </c:pt>
                <c:pt idx="1875">
                  <c:v>19.7</c:v>
                </c:pt>
                <c:pt idx="1876">
                  <c:v>18.7</c:v>
                </c:pt>
                <c:pt idx="1877">
                  <c:v>19.600000000000001</c:v>
                </c:pt>
                <c:pt idx="1878">
                  <c:v>21.1</c:v>
                </c:pt>
                <c:pt idx="1879">
                  <c:v>34</c:v>
                </c:pt>
                <c:pt idx="1880">
                  <c:v>23.7</c:v>
                </c:pt>
                <c:pt idx="1881">
                  <c:v>31.6</c:v>
                </c:pt>
                <c:pt idx="1882">
                  <c:v>19.2</c:v>
                </c:pt>
                <c:pt idx="1883">
                  <c:v>19.7</c:v>
                </c:pt>
                <c:pt idx="1884">
                  <c:v>20.100000000000001</c:v>
                </c:pt>
                <c:pt idx="1885">
                  <c:v>22.4</c:v>
                </c:pt>
                <c:pt idx="1886">
                  <c:v>32.1</c:v>
                </c:pt>
                <c:pt idx="1887">
                  <c:v>18.399999999999999</c:v>
                </c:pt>
                <c:pt idx="1888">
                  <c:v>19.5</c:v>
                </c:pt>
                <c:pt idx="1889">
                  <c:v>23.5</c:v>
                </c:pt>
                <c:pt idx="1890">
                  <c:v>20.3</c:v>
                </c:pt>
                <c:pt idx="1891">
                  <c:v>19</c:v>
                </c:pt>
                <c:pt idx="1892">
                  <c:v>20</c:v>
                </c:pt>
                <c:pt idx="1893">
                  <c:v>22.4</c:v>
                </c:pt>
                <c:pt idx="1894">
                  <c:v>21</c:v>
                </c:pt>
                <c:pt idx="1895">
                  <c:v>22.3</c:v>
                </c:pt>
                <c:pt idx="1896">
                  <c:v>29.5</c:v>
                </c:pt>
                <c:pt idx="1897">
                  <c:v>29.5</c:v>
                </c:pt>
                <c:pt idx="1898">
                  <c:v>26.8</c:v>
                </c:pt>
                <c:pt idx="1899">
                  <c:v>17.899999999999999</c:v>
                </c:pt>
                <c:pt idx="1900">
                  <c:v>18.8</c:v>
                </c:pt>
                <c:pt idx="1901">
                  <c:v>26.5</c:v>
                </c:pt>
                <c:pt idx="1902">
                  <c:v>28.2</c:v>
                </c:pt>
                <c:pt idx="1903">
                  <c:v>28.3</c:v>
                </c:pt>
                <c:pt idx="1904">
                  <c:v>30.4</c:v>
                </c:pt>
                <c:pt idx="1905">
                  <c:v>22.7</c:v>
                </c:pt>
                <c:pt idx="1906">
                  <c:v>18.399999999999999</c:v>
                </c:pt>
                <c:pt idx="1907">
                  <c:v>18.3</c:v>
                </c:pt>
                <c:pt idx="1908">
                  <c:v>17.100000000000001</c:v>
                </c:pt>
                <c:pt idx="1909">
                  <c:v>17.899999999999999</c:v>
                </c:pt>
                <c:pt idx="1910">
                  <c:v>17.5</c:v>
                </c:pt>
                <c:pt idx="1911">
                  <c:v>19.8</c:v>
                </c:pt>
                <c:pt idx="1912">
                  <c:v>27.6</c:v>
                </c:pt>
                <c:pt idx="1913">
                  <c:v>27.5</c:v>
                </c:pt>
                <c:pt idx="1914">
                  <c:v>26.4</c:v>
                </c:pt>
                <c:pt idx="1915">
                  <c:v>21.7</c:v>
                </c:pt>
                <c:pt idx="1916">
                  <c:v>21.4</c:v>
                </c:pt>
                <c:pt idx="1917">
                  <c:v>23.1</c:v>
                </c:pt>
                <c:pt idx="1918">
                  <c:v>20.7</c:v>
                </c:pt>
                <c:pt idx="1919">
                  <c:v>23.2</c:v>
                </c:pt>
                <c:pt idx="1920">
                  <c:v>16.600000000000001</c:v>
                </c:pt>
                <c:pt idx="1921">
                  <c:v>16.899999999999999</c:v>
                </c:pt>
                <c:pt idx="1922">
                  <c:v>16.5</c:v>
                </c:pt>
                <c:pt idx="1923">
                  <c:v>16.399999999999999</c:v>
                </c:pt>
                <c:pt idx="1924">
                  <c:v>18.600000000000001</c:v>
                </c:pt>
                <c:pt idx="1925">
                  <c:v>21.2</c:v>
                </c:pt>
                <c:pt idx="1926">
                  <c:v>22</c:v>
                </c:pt>
                <c:pt idx="1927">
                  <c:v>15.7</c:v>
                </c:pt>
                <c:pt idx="1928">
                  <c:v>15.3</c:v>
                </c:pt>
                <c:pt idx="1929">
                  <c:v>18.3</c:v>
                </c:pt>
                <c:pt idx="1930">
                  <c:v>23.4</c:v>
                </c:pt>
                <c:pt idx="1931">
                  <c:v>23.5</c:v>
                </c:pt>
                <c:pt idx="1932">
                  <c:v>21.5</c:v>
                </c:pt>
                <c:pt idx="1933">
                  <c:v>18.399999999999999</c:v>
                </c:pt>
                <c:pt idx="1934">
                  <c:v>16.399999999999999</c:v>
                </c:pt>
                <c:pt idx="1935">
                  <c:v>19.399999999999999</c:v>
                </c:pt>
                <c:pt idx="1936">
                  <c:v>20.8</c:v>
                </c:pt>
                <c:pt idx="1937">
                  <c:v>19.600000000000001</c:v>
                </c:pt>
                <c:pt idx="1938">
                  <c:v>18.2</c:v>
                </c:pt>
                <c:pt idx="1939">
                  <c:v>19.7</c:v>
                </c:pt>
                <c:pt idx="1940">
                  <c:v>22.3</c:v>
                </c:pt>
                <c:pt idx="1941">
                  <c:v>21.7</c:v>
                </c:pt>
                <c:pt idx="1942">
                  <c:v>17.7</c:v>
                </c:pt>
                <c:pt idx="1943">
                  <c:v>18.100000000000001</c:v>
                </c:pt>
                <c:pt idx="1944">
                  <c:v>18.899999999999999</c:v>
                </c:pt>
                <c:pt idx="1945">
                  <c:v>19.8</c:v>
                </c:pt>
                <c:pt idx="1946">
                  <c:v>15.5</c:v>
                </c:pt>
                <c:pt idx="1947">
                  <c:v>13</c:v>
                </c:pt>
                <c:pt idx="1948">
                  <c:v>14.2</c:v>
                </c:pt>
                <c:pt idx="1949">
                  <c:v>15</c:v>
                </c:pt>
                <c:pt idx="1950">
                  <c:v>14.8</c:v>
                </c:pt>
                <c:pt idx="1951">
                  <c:v>19.5</c:v>
                </c:pt>
                <c:pt idx="1952">
                  <c:v>20.100000000000001</c:v>
                </c:pt>
                <c:pt idx="1953">
                  <c:v>21.1</c:v>
                </c:pt>
                <c:pt idx="1954">
                  <c:v>19.600000000000001</c:v>
                </c:pt>
                <c:pt idx="1955">
                  <c:v>14</c:v>
                </c:pt>
                <c:pt idx="1956">
                  <c:v>14.5</c:v>
                </c:pt>
                <c:pt idx="1957">
                  <c:v>17.100000000000001</c:v>
                </c:pt>
                <c:pt idx="1958">
                  <c:v>14.8</c:v>
                </c:pt>
                <c:pt idx="1959">
                  <c:v>14.5</c:v>
                </c:pt>
                <c:pt idx="1960">
                  <c:v>14.7</c:v>
                </c:pt>
                <c:pt idx="1961">
                  <c:v>15.3</c:v>
                </c:pt>
                <c:pt idx="1962">
                  <c:v>18</c:v>
                </c:pt>
                <c:pt idx="1963">
                  <c:v>18.5</c:v>
                </c:pt>
                <c:pt idx="1964">
                  <c:v>19.399999999999999</c:v>
                </c:pt>
                <c:pt idx="1965">
                  <c:v>17.7</c:v>
                </c:pt>
                <c:pt idx="1966">
                  <c:v>15.8</c:v>
                </c:pt>
                <c:pt idx="1967">
                  <c:v>13.7</c:v>
                </c:pt>
                <c:pt idx="1968">
                  <c:v>13.6</c:v>
                </c:pt>
                <c:pt idx="1969">
                  <c:v>13.5</c:v>
                </c:pt>
                <c:pt idx="1970">
                  <c:v>13.8</c:v>
                </c:pt>
                <c:pt idx="1971">
                  <c:v>16</c:v>
                </c:pt>
                <c:pt idx="1972">
                  <c:v>18.5</c:v>
                </c:pt>
                <c:pt idx="1973">
                  <c:v>17.100000000000001</c:v>
                </c:pt>
                <c:pt idx="1974">
                  <c:v>17.600000000000001</c:v>
                </c:pt>
                <c:pt idx="1975">
                  <c:v>17.100000000000001</c:v>
                </c:pt>
                <c:pt idx="1976">
                  <c:v>17.100000000000001</c:v>
                </c:pt>
                <c:pt idx="1977">
                  <c:v>17.8</c:v>
                </c:pt>
                <c:pt idx="1978">
                  <c:v>11.2</c:v>
                </c:pt>
                <c:pt idx="1979">
                  <c:v>15.6</c:v>
                </c:pt>
                <c:pt idx="1980">
                  <c:v>14.1</c:v>
                </c:pt>
                <c:pt idx="1981">
                  <c:v>13.8</c:v>
                </c:pt>
                <c:pt idx="1982">
                  <c:v>14.6</c:v>
                </c:pt>
                <c:pt idx="1983">
                  <c:v>13.3</c:v>
                </c:pt>
                <c:pt idx="1984">
                  <c:v>11.8</c:v>
                </c:pt>
                <c:pt idx="1985">
                  <c:v>12.6</c:v>
                </c:pt>
                <c:pt idx="1986">
                  <c:v>15.3</c:v>
                </c:pt>
                <c:pt idx="1987">
                  <c:v>16.7</c:v>
                </c:pt>
                <c:pt idx="1988">
                  <c:v>16.899999999999999</c:v>
                </c:pt>
                <c:pt idx="1989">
                  <c:v>15.3</c:v>
                </c:pt>
                <c:pt idx="1990">
                  <c:v>16.399999999999999</c:v>
                </c:pt>
                <c:pt idx="1991">
                  <c:v>15.2</c:v>
                </c:pt>
                <c:pt idx="1992">
                  <c:v>18.399999999999999</c:v>
                </c:pt>
                <c:pt idx="1993">
                  <c:v>17.899999999999999</c:v>
                </c:pt>
                <c:pt idx="1994">
                  <c:v>14.6</c:v>
                </c:pt>
                <c:pt idx="1995">
                  <c:v>16.899999999999999</c:v>
                </c:pt>
                <c:pt idx="1996">
                  <c:v>17.8</c:v>
                </c:pt>
                <c:pt idx="1997">
                  <c:v>16.899999999999999</c:v>
                </c:pt>
                <c:pt idx="1998">
                  <c:v>12</c:v>
                </c:pt>
                <c:pt idx="1999">
                  <c:v>13</c:v>
                </c:pt>
                <c:pt idx="2000">
                  <c:v>14.4</c:v>
                </c:pt>
                <c:pt idx="2001">
                  <c:v>14.9</c:v>
                </c:pt>
                <c:pt idx="2002">
                  <c:v>15.9</c:v>
                </c:pt>
                <c:pt idx="2003">
                  <c:v>13.8</c:v>
                </c:pt>
                <c:pt idx="2004">
                  <c:v>13.1</c:v>
                </c:pt>
                <c:pt idx="2005">
                  <c:v>12.5</c:v>
                </c:pt>
                <c:pt idx="2006">
                  <c:v>15.4</c:v>
                </c:pt>
                <c:pt idx="2007">
                  <c:v>15.2</c:v>
                </c:pt>
                <c:pt idx="2008">
                  <c:v>17.399999999999999</c:v>
                </c:pt>
                <c:pt idx="2009">
                  <c:v>15.1</c:v>
                </c:pt>
                <c:pt idx="2010">
                  <c:v>10.3</c:v>
                </c:pt>
                <c:pt idx="2011">
                  <c:v>14.5</c:v>
                </c:pt>
                <c:pt idx="2012">
                  <c:v>12.5</c:v>
                </c:pt>
                <c:pt idx="2013">
                  <c:v>13.1</c:v>
                </c:pt>
                <c:pt idx="2014">
                  <c:v>11.8</c:v>
                </c:pt>
                <c:pt idx="2015">
                  <c:v>15.7</c:v>
                </c:pt>
                <c:pt idx="2016">
                  <c:v>17.2</c:v>
                </c:pt>
                <c:pt idx="2017">
                  <c:v>16.899999999999999</c:v>
                </c:pt>
                <c:pt idx="2018">
                  <c:v>11.4</c:v>
                </c:pt>
                <c:pt idx="2019">
                  <c:v>14.2</c:v>
                </c:pt>
                <c:pt idx="2020">
                  <c:v>15.1</c:v>
                </c:pt>
                <c:pt idx="2021">
                  <c:v>14.2</c:v>
                </c:pt>
                <c:pt idx="2022">
                  <c:v>14.7</c:v>
                </c:pt>
                <c:pt idx="2023">
                  <c:v>11.5</c:v>
                </c:pt>
                <c:pt idx="2024">
                  <c:v>12.8</c:v>
                </c:pt>
                <c:pt idx="2025">
                  <c:v>12.5</c:v>
                </c:pt>
                <c:pt idx="2026">
                  <c:v>15.3</c:v>
                </c:pt>
                <c:pt idx="2027">
                  <c:v>13.8</c:v>
                </c:pt>
                <c:pt idx="2028">
                  <c:v>12.9</c:v>
                </c:pt>
                <c:pt idx="2029">
                  <c:v>13.3</c:v>
                </c:pt>
                <c:pt idx="2030">
                  <c:v>12</c:v>
                </c:pt>
                <c:pt idx="2031">
                  <c:v>13.5</c:v>
                </c:pt>
                <c:pt idx="2032">
                  <c:v>12.2</c:v>
                </c:pt>
                <c:pt idx="2033">
                  <c:v>12.8</c:v>
                </c:pt>
                <c:pt idx="2034">
                  <c:v>13.5</c:v>
                </c:pt>
                <c:pt idx="2035">
                  <c:v>15.6</c:v>
                </c:pt>
                <c:pt idx="2036">
                  <c:v>16.3</c:v>
                </c:pt>
                <c:pt idx="2037">
                  <c:v>14.2</c:v>
                </c:pt>
                <c:pt idx="2038">
                  <c:v>17.100000000000001</c:v>
                </c:pt>
                <c:pt idx="2039">
                  <c:v>16.399999999999999</c:v>
                </c:pt>
                <c:pt idx="2040">
                  <c:v>18.2</c:v>
                </c:pt>
                <c:pt idx="2041">
                  <c:v>16</c:v>
                </c:pt>
                <c:pt idx="2042">
                  <c:v>10.5</c:v>
                </c:pt>
                <c:pt idx="2043">
                  <c:v>11.3</c:v>
                </c:pt>
                <c:pt idx="2044">
                  <c:v>12.8</c:v>
                </c:pt>
                <c:pt idx="2045">
                  <c:v>12.7</c:v>
                </c:pt>
                <c:pt idx="2046">
                  <c:v>14.9</c:v>
                </c:pt>
                <c:pt idx="2047">
                  <c:v>15.8</c:v>
                </c:pt>
                <c:pt idx="2048">
                  <c:v>14.8</c:v>
                </c:pt>
                <c:pt idx="2049">
                  <c:v>15.8</c:v>
                </c:pt>
                <c:pt idx="2050">
                  <c:v>15.9</c:v>
                </c:pt>
                <c:pt idx="2051">
                  <c:v>18.100000000000001</c:v>
                </c:pt>
                <c:pt idx="2052">
                  <c:v>18.100000000000001</c:v>
                </c:pt>
                <c:pt idx="2053">
                  <c:v>14.9</c:v>
                </c:pt>
                <c:pt idx="2054">
                  <c:v>15</c:v>
                </c:pt>
                <c:pt idx="2055">
                  <c:v>16.3</c:v>
                </c:pt>
                <c:pt idx="2056">
                  <c:v>17.2</c:v>
                </c:pt>
                <c:pt idx="2057">
                  <c:v>12.7</c:v>
                </c:pt>
                <c:pt idx="2058">
                  <c:v>15.7</c:v>
                </c:pt>
                <c:pt idx="2059">
                  <c:v>14.1</c:v>
                </c:pt>
                <c:pt idx="2060">
                  <c:v>11.1</c:v>
                </c:pt>
                <c:pt idx="2061">
                  <c:v>11.5</c:v>
                </c:pt>
                <c:pt idx="2062">
                  <c:v>12.4</c:v>
                </c:pt>
                <c:pt idx="2063">
                  <c:v>13</c:v>
                </c:pt>
                <c:pt idx="2064">
                  <c:v>14.5</c:v>
                </c:pt>
                <c:pt idx="2065">
                  <c:v>20.7</c:v>
                </c:pt>
                <c:pt idx="2066">
                  <c:v>17.600000000000001</c:v>
                </c:pt>
                <c:pt idx="2067">
                  <c:v>19.3</c:v>
                </c:pt>
                <c:pt idx="2068">
                  <c:v>19.8</c:v>
                </c:pt>
                <c:pt idx="2069">
                  <c:v>12.5</c:v>
                </c:pt>
                <c:pt idx="2070">
                  <c:v>15.7</c:v>
                </c:pt>
                <c:pt idx="2071">
                  <c:v>22</c:v>
                </c:pt>
                <c:pt idx="2072">
                  <c:v>19.899999999999999</c:v>
                </c:pt>
                <c:pt idx="2073">
                  <c:v>17.3</c:v>
                </c:pt>
                <c:pt idx="2074">
                  <c:v>16.600000000000001</c:v>
                </c:pt>
                <c:pt idx="2075">
                  <c:v>19.2</c:v>
                </c:pt>
                <c:pt idx="2076">
                  <c:v>22.9</c:v>
                </c:pt>
                <c:pt idx="2077">
                  <c:v>19.899999999999999</c:v>
                </c:pt>
                <c:pt idx="2078">
                  <c:v>15.6</c:v>
                </c:pt>
                <c:pt idx="2079">
                  <c:v>21.4</c:v>
                </c:pt>
                <c:pt idx="2080">
                  <c:v>19.399999999999999</c:v>
                </c:pt>
                <c:pt idx="2081">
                  <c:v>16</c:v>
                </c:pt>
                <c:pt idx="2082">
                  <c:v>17.2</c:v>
                </c:pt>
                <c:pt idx="2083">
                  <c:v>16.600000000000001</c:v>
                </c:pt>
                <c:pt idx="2084">
                  <c:v>15.8</c:v>
                </c:pt>
                <c:pt idx="2085">
                  <c:v>22.8</c:v>
                </c:pt>
                <c:pt idx="2086">
                  <c:v>15.5</c:v>
                </c:pt>
                <c:pt idx="2087">
                  <c:v>18.7</c:v>
                </c:pt>
                <c:pt idx="2088">
                  <c:v>26.3</c:v>
                </c:pt>
                <c:pt idx="2089">
                  <c:v>22</c:v>
                </c:pt>
                <c:pt idx="2090">
                  <c:v>19.8</c:v>
                </c:pt>
                <c:pt idx="2091">
                  <c:v>18.899999999999999</c:v>
                </c:pt>
                <c:pt idx="2092">
                  <c:v>15.1</c:v>
                </c:pt>
                <c:pt idx="2093">
                  <c:v>15</c:v>
                </c:pt>
                <c:pt idx="2094">
                  <c:v>11.9</c:v>
                </c:pt>
                <c:pt idx="2095">
                  <c:v>13.4</c:v>
                </c:pt>
                <c:pt idx="2096">
                  <c:v>13.4</c:v>
                </c:pt>
                <c:pt idx="2097">
                  <c:v>13.6</c:v>
                </c:pt>
                <c:pt idx="2098">
                  <c:v>21</c:v>
                </c:pt>
                <c:pt idx="2099">
                  <c:v>19.399999999999999</c:v>
                </c:pt>
                <c:pt idx="2100">
                  <c:v>19.5</c:v>
                </c:pt>
                <c:pt idx="2101">
                  <c:v>26</c:v>
                </c:pt>
                <c:pt idx="2102">
                  <c:v>29.4</c:v>
                </c:pt>
                <c:pt idx="2103">
                  <c:v>29.5</c:v>
                </c:pt>
                <c:pt idx="2104">
                  <c:v>12.7</c:v>
                </c:pt>
                <c:pt idx="2105">
                  <c:v>12.6</c:v>
                </c:pt>
              </c:numCache>
            </c:numRef>
          </c:xVal>
          <c:yVal>
            <c:numRef>
              <c:f>'Energy Demand'!$L$2:$L$2107</c:f>
              <c:numCache>
                <c:formatCode>#,##0.00</c:formatCode>
                <c:ptCount val="2106"/>
                <c:pt idx="0">
                  <c:v>99635.03</c:v>
                </c:pt>
                <c:pt idx="1">
                  <c:v>129606.01</c:v>
                </c:pt>
                <c:pt idx="2">
                  <c:v>142300.54</c:v>
                </c:pt>
                <c:pt idx="3">
                  <c:v>104330.72</c:v>
                </c:pt>
                <c:pt idx="4">
                  <c:v>118132.2</c:v>
                </c:pt>
                <c:pt idx="5">
                  <c:v>130672.49</c:v>
                </c:pt>
                <c:pt idx="6">
                  <c:v>153514.82</c:v>
                </c:pt>
                <c:pt idx="7">
                  <c:v>142015.66</c:v>
                </c:pt>
                <c:pt idx="8">
                  <c:v>121801.16</c:v>
                </c:pt>
                <c:pt idx="9">
                  <c:v>103043.66</c:v>
                </c:pt>
                <c:pt idx="10">
                  <c:v>99865.76</c:v>
                </c:pt>
                <c:pt idx="11">
                  <c:v>131261.13</c:v>
                </c:pt>
                <c:pt idx="12">
                  <c:v>126527.36</c:v>
                </c:pt>
                <c:pt idx="13">
                  <c:v>119741.62</c:v>
                </c:pt>
                <c:pt idx="14">
                  <c:v>118411.22</c:v>
                </c:pt>
                <c:pt idx="15">
                  <c:v>116690.77</c:v>
                </c:pt>
                <c:pt idx="16">
                  <c:v>99371.31</c:v>
                </c:pt>
                <c:pt idx="17">
                  <c:v>97728.75</c:v>
                </c:pt>
                <c:pt idx="18">
                  <c:v>116883.15</c:v>
                </c:pt>
                <c:pt idx="19">
                  <c:v>128968.13</c:v>
                </c:pt>
                <c:pt idx="20">
                  <c:v>148702.51</c:v>
                </c:pt>
                <c:pt idx="21">
                  <c:v>153232.1</c:v>
                </c:pt>
                <c:pt idx="22">
                  <c:v>138095.20000000001</c:v>
                </c:pt>
                <c:pt idx="23">
                  <c:v>116310.59</c:v>
                </c:pt>
                <c:pt idx="24">
                  <c:v>97959.46</c:v>
                </c:pt>
                <c:pt idx="25">
                  <c:v>103769.48</c:v>
                </c:pt>
                <c:pt idx="26">
                  <c:v>118393.31</c:v>
                </c:pt>
                <c:pt idx="27">
                  <c:v>116763.73</c:v>
                </c:pt>
                <c:pt idx="28">
                  <c:v>119313.73</c:v>
                </c:pt>
                <c:pt idx="29">
                  <c:v>121018.15</c:v>
                </c:pt>
                <c:pt idx="30">
                  <c:v>103822.97</c:v>
                </c:pt>
                <c:pt idx="31">
                  <c:v>100178.84</c:v>
                </c:pt>
                <c:pt idx="32">
                  <c:v>118694.16</c:v>
                </c:pt>
                <c:pt idx="33">
                  <c:v>122880.13</c:v>
                </c:pt>
                <c:pt idx="34">
                  <c:v>117398.03</c:v>
                </c:pt>
                <c:pt idx="35">
                  <c:v>122279.43</c:v>
                </c:pt>
                <c:pt idx="36">
                  <c:v>141837.01</c:v>
                </c:pt>
                <c:pt idx="37">
                  <c:v>132138.37</c:v>
                </c:pt>
                <c:pt idx="38">
                  <c:v>112108.22</c:v>
                </c:pt>
                <c:pt idx="39">
                  <c:v>126813.08</c:v>
                </c:pt>
                <c:pt idx="40">
                  <c:v>145948.57</c:v>
                </c:pt>
                <c:pt idx="41">
                  <c:v>149322.85</c:v>
                </c:pt>
                <c:pt idx="42">
                  <c:v>131376.78</c:v>
                </c:pt>
                <c:pt idx="43">
                  <c:v>136070.62</c:v>
                </c:pt>
                <c:pt idx="44">
                  <c:v>119692.03</c:v>
                </c:pt>
                <c:pt idx="45">
                  <c:v>125287.71</c:v>
                </c:pt>
                <c:pt idx="46">
                  <c:v>131832.63</c:v>
                </c:pt>
                <c:pt idx="47">
                  <c:v>127666.01</c:v>
                </c:pt>
                <c:pt idx="48">
                  <c:v>125972.77</c:v>
                </c:pt>
                <c:pt idx="49">
                  <c:v>139399.69</c:v>
                </c:pt>
                <c:pt idx="50">
                  <c:v>139465.68</c:v>
                </c:pt>
                <c:pt idx="51">
                  <c:v>136283.03</c:v>
                </c:pt>
                <c:pt idx="52">
                  <c:v>138016.35</c:v>
                </c:pt>
                <c:pt idx="53">
                  <c:v>135255.82</c:v>
                </c:pt>
                <c:pt idx="54">
                  <c:v>120263.52</c:v>
                </c:pt>
                <c:pt idx="55">
                  <c:v>130062.76</c:v>
                </c:pt>
                <c:pt idx="56">
                  <c:v>131525.85999999999</c:v>
                </c:pt>
                <c:pt idx="57">
                  <c:v>131069.4</c:v>
                </c:pt>
                <c:pt idx="58">
                  <c:v>116275.73</c:v>
                </c:pt>
                <c:pt idx="59">
                  <c:v>103462.78</c:v>
                </c:pt>
                <c:pt idx="60">
                  <c:v>123301.84</c:v>
                </c:pt>
                <c:pt idx="61">
                  <c:v>126750.29</c:v>
                </c:pt>
                <c:pt idx="62">
                  <c:v>120764.19</c:v>
                </c:pt>
                <c:pt idx="63">
                  <c:v>114967.35</c:v>
                </c:pt>
                <c:pt idx="64">
                  <c:v>117053.75</c:v>
                </c:pt>
                <c:pt idx="65">
                  <c:v>108344.58</c:v>
                </c:pt>
                <c:pt idx="66">
                  <c:v>106348.78</c:v>
                </c:pt>
                <c:pt idx="67">
                  <c:v>108282.48</c:v>
                </c:pt>
                <c:pt idx="68">
                  <c:v>125828.53</c:v>
                </c:pt>
                <c:pt idx="69">
                  <c:v>124418.42</c:v>
                </c:pt>
                <c:pt idx="70">
                  <c:v>121683.65</c:v>
                </c:pt>
                <c:pt idx="71">
                  <c:v>120929.82</c:v>
                </c:pt>
                <c:pt idx="72">
                  <c:v>108738.82</c:v>
                </c:pt>
                <c:pt idx="73">
                  <c:v>100170.3</c:v>
                </c:pt>
                <c:pt idx="74">
                  <c:v>123787.08</c:v>
                </c:pt>
                <c:pt idx="75">
                  <c:v>125600.86</c:v>
                </c:pt>
                <c:pt idx="76">
                  <c:v>127975.82</c:v>
                </c:pt>
                <c:pt idx="77">
                  <c:v>128319.45</c:v>
                </c:pt>
                <c:pt idx="78">
                  <c:v>119491.32</c:v>
                </c:pt>
                <c:pt idx="79">
                  <c:v>106754.8</c:v>
                </c:pt>
                <c:pt idx="80">
                  <c:v>106555.03</c:v>
                </c:pt>
                <c:pt idx="81">
                  <c:v>122810.05</c:v>
                </c:pt>
                <c:pt idx="82">
                  <c:v>123234.94</c:v>
                </c:pt>
                <c:pt idx="83">
                  <c:v>122268.86</c:v>
                </c:pt>
                <c:pt idx="84">
                  <c:v>121998.2</c:v>
                </c:pt>
                <c:pt idx="85">
                  <c:v>122346.34</c:v>
                </c:pt>
                <c:pt idx="86">
                  <c:v>112187.72</c:v>
                </c:pt>
                <c:pt idx="87">
                  <c:v>106418.67</c:v>
                </c:pt>
                <c:pt idx="88">
                  <c:v>123061.87</c:v>
                </c:pt>
                <c:pt idx="89">
                  <c:v>125795.33</c:v>
                </c:pt>
                <c:pt idx="90">
                  <c:v>122042.27</c:v>
                </c:pt>
                <c:pt idx="91">
                  <c:v>113838.41</c:v>
                </c:pt>
                <c:pt idx="92">
                  <c:v>98891.06</c:v>
                </c:pt>
                <c:pt idx="93">
                  <c:v>103999.17</c:v>
                </c:pt>
                <c:pt idx="94">
                  <c:v>103685.45</c:v>
                </c:pt>
                <c:pt idx="95">
                  <c:v>107383.37</c:v>
                </c:pt>
                <c:pt idx="96">
                  <c:v>120235.51</c:v>
                </c:pt>
                <c:pt idx="97">
                  <c:v>122129.78</c:v>
                </c:pt>
                <c:pt idx="98">
                  <c:v>123990.76</c:v>
                </c:pt>
                <c:pt idx="99">
                  <c:v>121753.12</c:v>
                </c:pt>
                <c:pt idx="100">
                  <c:v>110034.17</c:v>
                </c:pt>
                <c:pt idx="101">
                  <c:v>103760.23</c:v>
                </c:pt>
                <c:pt idx="102">
                  <c:v>125107.78</c:v>
                </c:pt>
                <c:pt idx="103">
                  <c:v>127793.38</c:v>
                </c:pt>
                <c:pt idx="104">
                  <c:v>126673.94</c:v>
                </c:pt>
                <c:pt idx="105">
                  <c:v>126937.94</c:v>
                </c:pt>
                <c:pt idx="106">
                  <c:v>131031.42</c:v>
                </c:pt>
                <c:pt idx="107">
                  <c:v>109763.99</c:v>
                </c:pt>
                <c:pt idx="108">
                  <c:v>107160.54</c:v>
                </c:pt>
                <c:pt idx="109">
                  <c:v>126696.19</c:v>
                </c:pt>
                <c:pt idx="110">
                  <c:v>127973.59</c:v>
                </c:pt>
                <c:pt idx="111">
                  <c:v>128598.5</c:v>
                </c:pt>
                <c:pt idx="112">
                  <c:v>126483.81</c:v>
                </c:pt>
                <c:pt idx="113">
                  <c:v>126230.79</c:v>
                </c:pt>
                <c:pt idx="114">
                  <c:v>111803.63</c:v>
                </c:pt>
                <c:pt idx="115">
                  <c:v>108217.82</c:v>
                </c:pt>
                <c:pt idx="116">
                  <c:v>127855.22</c:v>
                </c:pt>
                <c:pt idx="117">
                  <c:v>132642.14000000001</c:v>
                </c:pt>
                <c:pt idx="118">
                  <c:v>132814.62</c:v>
                </c:pt>
                <c:pt idx="119">
                  <c:v>132669.57999999999</c:v>
                </c:pt>
                <c:pt idx="120">
                  <c:v>126304.45</c:v>
                </c:pt>
                <c:pt idx="121">
                  <c:v>108487.98</c:v>
                </c:pt>
                <c:pt idx="122">
                  <c:v>109233.34</c:v>
                </c:pt>
                <c:pt idx="123">
                  <c:v>122375.47</c:v>
                </c:pt>
                <c:pt idx="124">
                  <c:v>123734.87</c:v>
                </c:pt>
                <c:pt idx="125">
                  <c:v>129121.86</c:v>
                </c:pt>
                <c:pt idx="126">
                  <c:v>131237.19</c:v>
                </c:pt>
                <c:pt idx="127">
                  <c:v>131138.73000000001</c:v>
                </c:pt>
                <c:pt idx="128">
                  <c:v>108377.05</c:v>
                </c:pt>
                <c:pt idx="129">
                  <c:v>103811.28</c:v>
                </c:pt>
                <c:pt idx="130">
                  <c:v>123740.25</c:v>
                </c:pt>
                <c:pt idx="131">
                  <c:v>129312.58</c:v>
                </c:pt>
                <c:pt idx="132">
                  <c:v>136903.26999999999</c:v>
                </c:pt>
                <c:pt idx="133">
                  <c:v>135217.65</c:v>
                </c:pt>
                <c:pt idx="134">
                  <c:v>135172.41</c:v>
                </c:pt>
                <c:pt idx="135">
                  <c:v>117136.63</c:v>
                </c:pt>
                <c:pt idx="136">
                  <c:v>111897.09</c:v>
                </c:pt>
                <c:pt idx="137">
                  <c:v>127524.8</c:v>
                </c:pt>
                <c:pt idx="138">
                  <c:v>133235.48000000001</c:v>
                </c:pt>
                <c:pt idx="139">
                  <c:v>127522.71</c:v>
                </c:pt>
                <c:pt idx="140">
                  <c:v>135361.20000000001</c:v>
                </c:pt>
                <c:pt idx="141">
                  <c:v>133422.46</c:v>
                </c:pt>
                <c:pt idx="142">
                  <c:v>119331.85</c:v>
                </c:pt>
                <c:pt idx="143">
                  <c:v>118783.09</c:v>
                </c:pt>
                <c:pt idx="144">
                  <c:v>136690.92000000001</c:v>
                </c:pt>
                <c:pt idx="145">
                  <c:v>140887</c:v>
                </c:pt>
                <c:pt idx="146">
                  <c:v>133103.37</c:v>
                </c:pt>
                <c:pt idx="147">
                  <c:v>127900.24</c:v>
                </c:pt>
                <c:pt idx="148">
                  <c:v>132338.94</c:v>
                </c:pt>
                <c:pt idx="149">
                  <c:v>114669.79</c:v>
                </c:pt>
                <c:pt idx="150">
                  <c:v>113261.26</c:v>
                </c:pt>
                <c:pt idx="151">
                  <c:v>140920</c:v>
                </c:pt>
                <c:pt idx="152">
                  <c:v>148534.51</c:v>
                </c:pt>
                <c:pt idx="153">
                  <c:v>146902.95000000001</c:v>
                </c:pt>
                <c:pt idx="154">
                  <c:v>147155.26999999999</c:v>
                </c:pt>
                <c:pt idx="155">
                  <c:v>142625.04</c:v>
                </c:pt>
                <c:pt idx="156">
                  <c:v>120128.3</c:v>
                </c:pt>
                <c:pt idx="157">
                  <c:v>109609.69</c:v>
                </c:pt>
                <c:pt idx="158">
                  <c:v>110715.82</c:v>
                </c:pt>
                <c:pt idx="159">
                  <c:v>132854.14000000001</c:v>
                </c:pt>
                <c:pt idx="160">
                  <c:v>144125.53</c:v>
                </c:pt>
                <c:pt idx="161">
                  <c:v>143465.45000000001</c:v>
                </c:pt>
                <c:pt idx="162">
                  <c:v>145005.62</c:v>
                </c:pt>
                <c:pt idx="163">
                  <c:v>123754.55</c:v>
                </c:pt>
                <c:pt idx="164">
                  <c:v>119125.62</c:v>
                </c:pt>
                <c:pt idx="165">
                  <c:v>136054.15</c:v>
                </c:pt>
                <c:pt idx="166">
                  <c:v>139073.79</c:v>
                </c:pt>
                <c:pt idx="167">
                  <c:v>134290.46</c:v>
                </c:pt>
                <c:pt idx="168">
                  <c:v>137073.78</c:v>
                </c:pt>
                <c:pt idx="169">
                  <c:v>139781.25</c:v>
                </c:pt>
                <c:pt idx="170">
                  <c:v>129576.36</c:v>
                </c:pt>
                <c:pt idx="171">
                  <c:v>124910.57</c:v>
                </c:pt>
                <c:pt idx="172">
                  <c:v>140431.35999999999</c:v>
                </c:pt>
                <c:pt idx="173">
                  <c:v>133171.4</c:v>
                </c:pt>
                <c:pt idx="174">
                  <c:v>135407.57</c:v>
                </c:pt>
                <c:pt idx="175">
                  <c:v>137379.23000000001</c:v>
                </c:pt>
                <c:pt idx="176">
                  <c:v>135562.07999999999</c:v>
                </c:pt>
                <c:pt idx="177">
                  <c:v>124587.43</c:v>
                </c:pt>
                <c:pt idx="178">
                  <c:v>119277.48</c:v>
                </c:pt>
                <c:pt idx="179">
                  <c:v>139468.16</c:v>
                </c:pt>
                <c:pt idx="180">
                  <c:v>143170.06</c:v>
                </c:pt>
                <c:pt idx="181">
                  <c:v>138931</c:v>
                </c:pt>
                <c:pt idx="182">
                  <c:v>138972.43</c:v>
                </c:pt>
                <c:pt idx="183">
                  <c:v>145713.81</c:v>
                </c:pt>
                <c:pt idx="184">
                  <c:v>130073.27</c:v>
                </c:pt>
                <c:pt idx="185">
                  <c:v>117312.93</c:v>
                </c:pt>
                <c:pt idx="186">
                  <c:v>143176.34</c:v>
                </c:pt>
                <c:pt idx="187">
                  <c:v>143984.39000000001</c:v>
                </c:pt>
                <c:pt idx="188">
                  <c:v>141696.29999999999</c:v>
                </c:pt>
                <c:pt idx="189">
                  <c:v>141994.38</c:v>
                </c:pt>
                <c:pt idx="190">
                  <c:v>136884.1</c:v>
                </c:pt>
                <c:pt idx="191">
                  <c:v>123971.71</c:v>
                </c:pt>
                <c:pt idx="192">
                  <c:v>124790.7</c:v>
                </c:pt>
                <c:pt idx="193">
                  <c:v>138680.34</c:v>
                </c:pt>
                <c:pt idx="194">
                  <c:v>150671.10999999999</c:v>
                </c:pt>
                <c:pt idx="195">
                  <c:v>151270.54</c:v>
                </c:pt>
                <c:pt idx="196">
                  <c:v>144797.98000000001</c:v>
                </c:pt>
                <c:pt idx="197">
                  <c:v>142965.48000000001</c:v>
                </c:pt>
                <c:pt idx="198">
                  <c:v>130187.45</c:v>
                </c:pt>
                <c:pt idx="199">
                  <c:v>131141.35999999999</c:v>
                </c:pt>
                <c:pt idx="200">
                  <c:v>146154.37</c:v>
                </c:pt>
                <c:pt idx="201">
                  <c:v>138931.81</c:v>
                </c:pt>
                <c:pt idx="202">
                  <c:v>138418.84</c:v>
                </c:pt>
                <c:pt idx="203">
                  <c:v>142316.29999999999</c:v>
                </c:pt>
                <c:pt idx="204">
                  <c:v>136837.16</c:v>
                </c:pt>
                <c:pt idx="205">
                  <c:v>121021.43</c:v>
                </c:pt>
                <c:pt idx="206">
                  <c:v>120396.74</c:v>
                </c:pt>
                <c:pt idx="207">
                  <c:v>142470.43</c:v>
                </c:pt>
                <c:pt idx="208">
                  <c:v>144008.37</c:v>
                </c:pt>
                <c:pt idx="209">
                  <c:v>142637.76000000001</c:v>
                </c:pt>
                <c:pt idx="210">
                  <c:v>143544.10999999999</c:v>
                </c:pt>
                <c:pt idx="211">
                  <c:v>139584.95999999999</c:v>
                </c:pt>
                <c:pt idx="212">
                  <c:v>125032.57</c:v>
                </c:pt>
                <c:pt idx="213">
                  <c:v>117638.07</c:v>
                </c:pt>
                <c:pt idx="214">
                  <c:v>141451.73000000001</c:v>
                </c:pt>
                <c:pt idx="215">
                  <c:v>147550.19</c:v>
                </c:pt>
                <c:pt idx="216">
                  <c:v>142325.99</c:v>
                </c:pt>
                <c:pt idx="217">
                  <c:v>143642.35999999999</c:v>
                </c:pt>
                <c:pt idx="218">
                  <c:v>143060.32999999999</c:v>
                </c:pt>
                <c:pt idx="219">
                  <c:v>125830.54</c:v>
                </c:pt>
                <c:pt idx="220">
                  <c:v>120008.46</c:v>
                </c:pt>
                <c:pt idx="221">
                  <c:v>130978.1</c:v>
                </c:pt>
                <c:pt idx="222">
                  <c:v>135616.13</c:v>
                </c:pt>
                <c:pt idx="223">
                  <c:v>138900.5</c:v>
                </c:pt>
                <c:pt idx="224">
                  <c:v>140905.85</c:v>
                </c:pt>
                <c:pt idx="225">
                  <c:v>137838.93</c:v>
                </c:pt>
                <c:pt idx="226">
                  <c:v>122088.76</c:v>
                </c:pt>
                <c:pt idx="227">
                  <c:v>116648.77</c:v>
                </c:pt>
                <c:pt idx="228">
                  <c:v>137008.71</c:v>
                </c:pt>
                <c:pt idx="229">
                  <c:v>148093.96</c:v>
                </c:pt>
                <c:pt idx="230">
                  <c:v>144024.66</c:v>
                </c:pt>
                <c:pt idx="231">
                  <c:v>131575.79</c:v>
                </c:pt>
                <c:pt idx="232">
                  <c:v>126570.47</c:v>
                </c:pt>
                <c:pt idx="233">
                  <c:v>112275.15</c:v>
                </c:pt>
                <c:pt idx="234">
                  <c:v>111793.02</c:v>
                </c:pt>
                <c:pt idx="235">
                  <c:v>128868.26</c:v>
                </c:pt>
                <c:pt idx="236">
                  <c:v>135051.54999999999</c:v>
                </c:pt>
                <c:pt idx="237">
                  <c:v>135914.68</c:v>
                </c:pt>
                <c:pt idx="238">
                  <c:v>141159.76999999999</c:v>
                </c:pt>
                <c:pt idx="239">
                  <c:v>134755.51</c:v>
                </c:pt>
                <c:pt idx="240">
                  <c:v>124448.5</c:v>
                </c:pt>
                <c:pt idx="241">
                  <c:v>116744.22</c:v>
                </c:pt>
                <c:pt idx="242">
                  <c:v>137724.9</c:v>
                </c:pt>
                <c:pt idx="243">
                  <c:v>134116.76999999999</c:v>
                </c:pt>
                <c:pt idx="244">
                  <c:v>132794.72</c:v>
                </c:pt>
                <c:pt idx="245">
                  <c:v>132096.34</c:v>
                </c:pt>
                <c:pt idx="246">
                  <c:v>131384.88</c:v>
                </c:pt>
                <c:pt idx="247">
                  <c:v>115799.32</c:v>
                </c:pt>
                <c:pt idx="248">
                  <c:v>109641.38</c:v>
                </c:pt>
                <c:pt idx="249">
                  <c:v>131619.37</c:v>
                </c:pt>
                <c:pt idx="250">
                  <c:v>136340.70000000001</c:v>
                </c:pt>
                <c:pt idx="251">
                  <c:v>132977.45000000001</c:v>
                </c:pt>
                <c:pt idx="252">
                  <c:v>133541.98000000001</c:v>
                </c:pt>
                <c:pt idx="253">
                  <c:v>123968.9</c:v>
                </c:pt>
                <c:pt idx="254">
                  <c:v>108790.01</c:v>
                </c:pt>
                <c:pt idx="255">
                  <c:v>99161.77</c:v>
                </c:pt>
                <c:pt idx="256">
                  <c:v>116574.17</c:v>
                </c:pt>
                <c:pt idx="257">
                  <c:v>123750.5</c:v>
                </c:pt>
                <c:pt idx="258">
                  <c:v>131795.49</c:v>
                </c:pt>
                <c:pt idx="259">
                  <c:v>131050.68</c:v>
                </c:pt>
                <c:pt idx="260">
                  <c:v>130764.59</c:v>
                </c:pt>
                <c:pt idx="261">
                  <c:v>112377.19</c:v>
                </c:pt>
                <c:pt idx="262">
                  <c:v>103708.93</c:v>
                </c:pt>
                <c:pt idx="263">
                  <c:v>120096.71</c:v>
                </c:pt>
                <c:pt idx="264">
                  <c:v>127755.1</c:v>
                </c:pt>
                <c:pt idx="265">
                  <c:v>131866.73000000001</c:v>
                </c:pt>
                <c:pt idx="266">
                  <c:v>130937.63</c:v>
                </c:pt>
                <c:pt idx="267">
                  <c:v>124278.93</c:v>
                </c:pt>
                <c:pt idx="268">
                  <c:v>111064.49</c:v>
                </c:pt>
                <c:pt idx="269">
                  <c:v>106431.82</c:v>
                </c:pt>
                <c:pt idx="270">
                  <c:v>121796.72</c:v>
                </c:pt>
                <c:pt idx="271">
                  <c:v>126691.8</c:v>
                </c:pt>
                <c:pt idx="272">
                  <c:v>129641.25</c:v>
                </c:pt>
                <c:pt idx="273">
                  <c:v>124356.42</c:v>
                </c:pt>
                <c:pt idx="274">
                  <c:v>107544.15</c:v>
                </c:pt>
                <c:pt idx="275">
                  <c:v>100598.55</c:v>
                </c:pt>
                <c:pt idx="276">
                  <c:v>103828.88</c:v>
                </c:pt>
                <c:pt idx="277">
                  <c:v>125194.87</c:v>
                </c:pt>
                <c:pt idx="278">
                  <c:v>127225.25</c:v>
                </c:pt>
                <c:pt idx="279">
                  <c:v>117282.77</c:v>
                </c:pt>
                <c:pt idx="280">
                  <c:v>122121.33</c:v>
                </c:pt>
                <c:pt idx="281">
                  <c:v>126989.91</c:v>
                </c:pt>
                <c:pt idx="282">
                  <c:v>112604.83</c:v>
                </c:pt>
                <c:pt idx="283">
                  <c:v>105376.34</c:v>
                </c:pt>
                <c:pt idx="284">
                  <c:v>120916.22</c:v>
                </c:pt>
                <c:pt idx="285">
                  <c:v>122830.38</c:v>
                </c:pt>
                <c:pt idx="286">
                  <c:v>126919.2</c:v>
                </c:pt>
                <c:pt idx="287">
                  <c:v>130260.37</c:v>
                </c:pt>
                <c:pt idx="288">
                  <c:v>123985.97</c:v>
                </c:pt>
                <c:pt idx="289">
                  <c:v>104916.35</c:v>
                </c:pt>
                <c:pt idx="290">
                  <c:v>100812.04</c:v>
                </c:pt>
                <c:pt idx="291">
                  <c:v>120795</c:v>
                </c:pt>
                <c:pt idx="292">
                  <c:v>126655.49</c:v>
                </c:pt>
                <c:pt idx="293">
                  <c:v>122368.89</c:v>
                </c:pt>
                <c:pt idx="294">
                  <c:v>121471.64</c:v>
                </c:pt>
                <c:pt idx="295">
                  <c:v>120420.7</c:v>
                </c:pt>
                <c:pt idx="296">
                  <c:v>106813.03</c:v>
                </c:pt>
                <c:pt idx="297">
                  <c:v>102279.75</c:v>
                </c:pt>
                <c:pt idx="298">
                  <c:v>115297.34</c:v>
                </c:pt>
                <c:pt idx="299">
                  <c:v>116619.57</c:v>
                </c:pt>
                <c:pt idx="300">
                  <c:v>122887.41</c:v>
                </c:pt>
                <c:pt idx="301">
                  <c:v>124222.94</c:v>
                </c:pt>
                <c:pt idx="302">
                  <c:v>121256.97</c:v>
                </c:pt>
                <c:pt idx="303">
                  <c:v>106353.44</c:v>
                </c:pt>
                <c:pt idx="304">
                  <c:v>103629.65</c:v>
                </c:pt>
                <c:pt idx="305">
                  <c:v>113791.75</c:v>
                </c:pt>
                <c:pt idx="306">
                  <c:v>101793.04</c:v>
                </c:pt>
                <c:pt idx="307">
                  <c:v>120177.95</c:v>
                </c:pt>
                <c:pt idx="308">
                  <c:v>125985.47</c:v>
                </c:pt>
                <c:pt idx="309">
                  <c:v>120505.59</c:v>
                </c:pt>
                <c:pt idx="310">
                  <c:v>104269.79</c:v>
                </c:pt>
                <c:pt idx="311">
                  <c:v>103793.09</c:v>
                </c:pt>
                <c:pt idx="312">
                  <c:v>127234.72</c:v>
                </c:pt>
                <c:pt idx="313">
                  <c:v>121617.28</c:v>
                </c:pt>
                <c:pt idx="314">
                  <c:v>121566.65</c:v>
                </c:pt>
                <c:pt idx="315">
                  <c:v>123775.16</c:v>
                </c:pt>
                <c:pt idx="316">
                  <c:v>117078.59</c:v>
                </c:pt>
                <c:pt idx="317">
                  <c:v>103646.64</c:v>
                </c:pt>
                <c:pt idx="318">
                  <c:v>99761.81</c:v>
                </c:pt>
                <c:pt idx="319">
                  <c:v>124557.23</c:v>
                </c:pt>
                <c:pt idx="320">
                  <c:v>131442.20000000001</c:v>
                </c:pt>
                <c:pt idx="321">
                  <c:v>132353.76</c:v>
                </c:pt>
                <c:pt idx="322">
                  <c:v>138118.71</c:v>
                </c:pt>
                <c:pt idx="323">
                  <c:v>123412.69</c:v>
                </c:pt>
                <c:pt idx="324">
                  <c:v>102647.91</c:v>
                </c:pt>
                <c:pt idx="325">
                  <c:v>98621.62</c:v>
                </c:pt>
                <c:pt idx="326">
                  <c:v>114406.83</c:v>
                </c:pt>
                <c:pt idx="327">
                  <c:v>118894.31</c:v>
                </c:pt>
                <c:pt idx="328">
                  <c:v>124728.88</c:v>
                </c:pt>
                <c:pt idx="329">
                  <c:v>112907.15</c:v>
                </c:pt>
                <c:pt idx="330">
                  <c:v>117492.82</c:v>
                </c:pt>
                <c:pt idx="331">
                  <c:v>105011.2</c:v>
                </c:pt>
                <c:pt idx="332">
                  <c:v>102162.53</c:v>
                </c:pt>
                <c:pt idx="333">
                  <c:v>122452.42</c:v>
                </c:pt>
                <c:pt idx="334">
                  <c:v>117115.62</c:v>
                </c:pt>
                <c:pt idx="335">
                  <c:v>115230.13</c:v>
                </c:pt>
                <c:pt idx="336">
                  <c:v>121699.43</c:v>
                </c:pt>
                <c:pt idx="337">
                  <c:v>129148.52</c:v>
                </c:pt>
                <c:pt idx="338">
                  <c:v>115606.01</c:v>
                </c:pt>
                <c:pt idx="339">
                  <c:v>112025.29</c:v>
                </c:pt>
                <c:pt idx="340">
                  <c:v>129059.65</c:v>
                </c:pt>
                <c:pt idx="341">
                  <c:v>136800.91</c:v>
                </c:pt>
                <c:pt idx="342">
                  <c:v>125965.02</c:v>
                </c:pt>
                <c:pt idx="343">
                  <c:v>125807.5</c:v>
                </c:pt>
                <c:pt idx="344">
                  <c:v>116597.81</c:v>
                </c:pt>
                <c:pt idx="345">
                  <c:v>106139.41</c:v>
                </c:pt>
                <c:pt idx="346">
                  <c:v>105218.52</c:v>
                </c:pt>
                <c:pt idx="347">
                  <c:v>125784.96000000001</c:v>
                </c:pt>
                <c:pt idx="348">
                  <c:v>129077.41</c:v>
                </c:pt>
                <c:pt idx="349">
                  <c:v>135930.07999999999</c:v>
                </c:pt>
                <c:pt idx="350">
                  <c:v>152366.29999999999</c:v>
                </c:pt>
                <c:pt idx="351">
                  <c:v>158052.89000000001</c:v>
                </c:pt>
                <c:pt idx="352">
                  <c:v>154924.89000000001</c:v>
                </c:pt>
                <c:pt idx="353">
                  <c:v>133421.03</c:v>
                </c:pt>
                <c:pt idx="354">
                  <c:v>113802.21</c:v>
                </c:pt>
                <c:pt idx="355">
                  <c:v>119477.52</c:v>
                </c:pt>
                <c:pt idx="356">
                  <c:v>126553.12</c:v>
                </c:pt>
                <c:pt idx="357">
                  <c:v>134583.25</c:v>
                </c:pt>
                <c:pt idx="358">
                  <c:v>119950.37</c:v>
                </c:pt>
                <c:pt idx="359">
                  <c:v>95093.3</c:v>
                </c:pt>
                <c:pt idx="360">
                  <c:v>96394.94</c:v>
                </c:pt>
                <c:pt idx="361">
                  <c:v>100048.44</c:v>
                </c:pt>
                <c:pt idx="362">
                  <c:v>111647.54</c:v>
                </c:pt>
                <c:pt idx="363">
                  <c:v>128552.14</c:v>
                </c:pt>
                <c:pt idx="364">
                  <c:v>146473.84</c:v>
                </c:pt>
                <c:pt idx="365">
                  <c:v>116040.93</c:v>
                </c:pt>
                <c:pt idx="366">
                  <c:v>99622.64</c:v>
                </c:pt>
                <c:pt idx="367">
                  <c:v>97656.45</c:v>
                </c:pt>
                <c:pt idx="368">
                  <c:v>110932.51</c:v>
                </c:pt>
                <c:pt idx="369">
                  <c:v>117873.58</c:v>
                </c:pt>
                <c:pt idx="370">
                  <c:v>115064.27</c:v>
                </c:pt>
                <c:pt idx="371">
                  <c:v>112392.7</c:v>
                </c:pt>
                <c:pt idx="372">
                  <c:v>111879.54</c:v>
                </c:pt>
                <c:pt idx="373">
                  <c:v>105482.7</c:v>
                </c:pt>
                <c:pt idx="374">
                  <c:v>113049.15</c:v>
                </c:pt>
                <c:pt idx="375">
                  <c:v>141133.09</c:v>
                </c:pt>
                <c:pt idx="376">
                  <c:v>135006.10999999999</c:v>
                </c:pt>
                <c:pt idx="377">
                  <c:v>160011.07999999999</c:v>
                </c:pt>
                <c:pt idx="378">
                  <c:v>120396.34</c:v>
                </c:pt>
                <c:pt idx="379">
                  <c:v>113244.79</c:v>
                </c:pt>
                <c:pt idx="380">
                  <c:v>103046.17</c:v>
                </c:pt>
                <c:pt idx="381">
                  <c:v>114097.07</c:v>
                </c:pt>
                <c:pt idx="382">
                  <c:v>147817.59</c:v>
                </c:pt>
                <c:pt idx="383">
                  <c:v>148612.37</c:v>
                </c:pt>
                <c:pt idx="384">
                  <c:v>142471.51</c:v>
                </c:pt>
                <c:pt idx="385">
                  <c:v>139450.62</c:v>
                </c:pt>
                <c:pt idx="386">
                  <c:v>129135.19</c:v>
                </c:pt>
                <c:pt idx="387">
                  <c:v>108097.85</c:v>
                </c:pt>
                <c:pt idx="388">
                  <c:v>103396.3</c:v>
                </c:pt>
                <c:pt idx="389">
                  <c:v>112649.60000000001</c:v>
                </c:pt>
                <c:pt idx="390">
                  <c:v>110152.82</c:v>
                </c:pt>
                <c:pt idx="391">
                  <c:v>133718.04</c:v>
                </c:pt>
                <c:pt idx="392">
                  <c:v>134169.82999999999</c:v>
                </c:pt>
                <c:pt idx="393">
                  <c:v>123615.21</c:v>
                </c:pt>
                <c:pt idx="394">
                  <c:v>107579.35</c:v>
                </c:pt>
                <c:pt idx="395">
                  <c:v>101279.65</c:v>
                </c:pt>
                <c:pt idx="396">
                  <c:v>121942.9</c:v>
                </c:pt>
                <c:pt idx="397">
                  <c:v>133989.16</c:v>
                </c:pt>
                <c:pt idx="398">
                  <c:v>122594.48</c:v>
                </c:pt>
                <c:pt idx="399">
                  <c:v>119919.61</c:v>
                </c:pt>
                <c:pt idx="400">
                  <c:v>126330.55</c:v>
                </c:pt>
                <c:pt idx="401">
                  <c:v>123737.01</c:v>
                </c:pt>
                <c:pt idx="402">
                  <c:v>124436.81</c:v>
                </c:pt>
                <c:pt idx="403">
                  <c:v>129327.23</c:v>
                </c:pt>
                <c:pt idx="404">
                  <c:v>131271.26999999999</c:v>
                </c:pt>
                <c:pt idx="405">
                  <c:v>132265.01</c:v>
                </c:pt>
                <c:pt idx="406">
                  <c:v>131003.79</c:v>
                </c:pt>
                <c:pt idx="407">
                  <c:v>133845.51999999999</c:v>
                </c:pt>
                <c:pt idx="408">
                  <c:v>120840</c:v>
                </c:pt>
                <c:pt idx="409">
                  <c:v>104364.74</c:v>
                </c:pt>
                <c:pt idx="410">
                  <c:v>120863.33</c:v>
                </c:pt>
                <c:pt idx="411">
                  <c:v>117062.04</c:v>
                </c:pt>
                <c:pt idx="412">
                  <c:v>119481.79</c:v>
                </c:pt>
                <c:pt idx="413">
                  <c:v>125964.19</c:v>
                </c:pt>
                <c:pt idx="414">
                  <c:v>122991.66</c:v>
                </c:pt>
                <c:pt idx="415">
                  <c:v>105911.71</c:v>
                </c:pt>
                <c:pt idx="416">
                  <c:v>107884.36</c:v>
                </c:pt>
                <c:pt idx="417">
                  <c:v>130527.33</c:v>
                </c:pt>
                <c:pt idx="418">
                  <c:v>156924.82999999999</c:v>
                </c:pt>
                <c:pt idx="419">
                  <c:v>152419.42000000001</c:v>
                </c:pt>
                <c:pt idx="420">
                  <c:v>138064.85999999999</c:v>
                </c:pt>
                <c:pt idx="421">
                  <c:v>122575.94</c:v>
                </c:pt>
                <c:pt idx="422">
                  <c:v>110545.84</c:v>
                </c:pt>
                <c:pt idx="423">
                  <c:v>105781.99</c:v>
                </c:pt>
                <c:pt idx="424">
                  <c:v>125400.08</c:v>
                </c:pt>
                <c:pt idx="425">
                  <c:v>142242.6</c:v>
                </c:pt>
                <c:pt idx="426">
                  <c:v>145182.98000000001</c:v>
                </c:pt>
                <c:pt idx="427">
                  <c:v>136226.12</c:v>
                </c:pt>
                <c:pt idx="428">
                  <c:v>149376.57</c:v>
                </c:pt>
                <c:pt idx="429">
                  <c:v>124692.32</c:v>
                </c:pt>
                <c:pt idx="430">
                  <c:v>117707.95</c:v>
                </c:pt>
                <c:pt idx="431">
                  <c:v>131465.82999999999</c:v>
                </c:pt>
                <c:pt idx="432">
                  <c:v>160285.01999999999</c:v>
                </c:pt>
                <c:pt idx="433">
                  <c:v>152599.13</c:v>
                </c:pt>
                <c:pt idx="434">
                  <c:v>135635.71</c:v>
                </c:pt>
                <c:pt idx="435">
                  <c:v>141414.35</c:v>
                </c:pt>
                <c:pt idx="436">
                  <c:v>119690.76</c:v>
                </c:pt>
                <c:pt idx="437">
                  <c:v>111329.62</c:v>
                </c:pt>
                <c:pt idx="438">
                  <c:v>105388.57</c:v>
                </c:pt>
                <c:pt idx="439">
                  <c:v>123073.98</c:v>
                </c:pt>
                <c:pt idx="440">
                  <c:v>135047.63</c:v>
                </c:pt>
                <c:pt idx="441">
                  <c:v>143184.81</c:v>
                </c:pt>
                <c:pt idx="442">
                  <c:v>118189.72</c:v>
                </c:pt>
                <c:pt idx="443">
                  <c:v>105484.1</c:v>
                </c:pt>
                <c:pt idx="444">
                  <c:v>100394.06</c:v>
                </c:pt>
                <c:pt idx="445">
                  <c:v>117796.72</c:v>
                </c:pt>
                <c:pt idx="446">
                  <c:v>124081.46</c:v>
                </c:pt>
                <c:pt idx="447">
                  <c:v>126074.9</c:v>
                </c:pt>
                <c:pt idx="448">
                  <c:v>125072.73</c:v>
                </c:pt>
                <c:pt idx="449">
                  <c:v>101740.89</c:v>
                </c:pt>
                <c:pt idx="450">
                  <c:v>102726.75</c:v>
                </c:pt>
                <c:pt idx="451">
                  <c:v>98324.65</c:v>
                </c:pt>
                <c:pt idx="452">
                  <c:v>102746.6</c:v>
                </c:pt>
                <c:pt idx="453">
                  <c:v>118281.13</c:v>
                </c:pt>
                <c:pt idx="454">
                  <c:v>122625.21</c:v>
                </c:pt>
                <c:pt idx="455">
                  <c:v>122964.72</c:v>
                </c:pt>
                <c:pt idx="456">
                  <c:v>116321.60000000001</c:v>
                </c:pt>
                <c:pt idx="457">
                  <c:v>102832.72</c:v>
                </c:pt>
                <c:pt idx="458">
                  <c:v>102084</c:v>
                </c:pt>
                <c:pt idx="459">
                  <c:v>120445.74</c:v>
                </c:pt>
                <c:pt idx="460">
                  <c:v>120371.24</c:v>
                </c:pt>
                <c:pt idx="461">
                  <c:v>125657.13</c:v>
                </c:pt>
                <c:pt idx="462">
                  <c:v>125663.33</c:v>
                </c:pt>
                <c:pt idx="463">
                  <c:v>124266.89</c:v>
                </c:pt>
                <c:pt idx="464">
                  <c:v>109044.9</c:v>
                </c:pt>
                <c:pt idx="465">
                  <c:v>99845.35</c:v>
                </c:pt>
                <c:pt idx="466">
                  <c:v>118614.01</c:v>
                </c:pt>
                <c:pt idx="467">
                  <c:v>123808.76</c:v>
                </c:pt>
                <c:pt idx="468">
                  <c:v>124686.63</c:v>
                </c:pt>
                <c:pt idx="469">
                  <c:v>126519.07</c:v>
                </c:pt>
                <c:pt idx="470">
                  <c:v>124721.49</c:v>
                </c:pt>
                <c:pt idx="471">
                  <c:v>108525.97</c:v>
                </c:pt>
                <c:pt idx="472">
                  <c:v>100526.31</c:v>
                </c:pt>
                <c:pt idx="473">
                  <c:v>123441.82</c:v>
                </c:pt>
                <c:pt idx="474">
                  <c:v>126846.45</c:v>
                </c:pt>
                <c:pt idx="475">
                  <c:v>125204.79</c:v>
                </c:pt>
                <c:pt idx="476">
                  <c:v>125514.14</c:v>
                </c:pt>
                <c:pt idx="477">
                  <c:v>120124.31</c:v>
                </c:pt>
                <c:pt idx="478">
                  <c:v>108773.75</c:v>
                </c:pt>
                <c:pt idx="479">
                  <c:v>105642.28</c:v>
                </c:pt>
                <c:pt idx="480">
                  <c:v>104072.44</c:v>
                </c:pt>
                <c:pt idx="481">
                  <c:v>117437.67</c:v>
                </c:pt>
                <c:pt idx="482">
                  <c:v>118531.5</c:v>
                </c:pt>
                <c:pt idx="483">
                  <c:v>126847.02</c:v>
                </c:pt>
                <c:pt idx="484">
                  <c:v>122054.13</c:v>
                </c:pt>
                <c:pt idx="485">
                  <c:v>103505.2</c:v>
                </c:pt>
                <c:pt idx="486">
                  <c:v>98873.54</c:v>
                </c:pt>
                <c:pt idx="487">
                  <c:v>116969.63</c:v>
                </c:pt>
                <c:pt idx="488">
                  <c:v>119014.45</c:v>
                </c:pt>
                <c:pt idx="489">
                  <c:v>124525.19</c:v>
                </c:pt>
                <c:pt idx="490">
                  <c:v>118192.06</c:v>
                </c:pt>
                <c:pt idx="491">
                  <c:v>120421.32</c:v>
                </c:pt>
                <c:pt idx="492">
                  <c:v>106052.64</c:v>
                </c:pt>
                <c:pt idx="493">
                  <c:v>103487.28</c:v>
                </c:pt>
                <c:pt idx="494">
                  <c:v>119781.14</c:v>
                </c:pt>
                <c:pt idx="495">
                  <c:v>119611.88</c:v>
                </c:pt>
                <c:pt idx="496">
                  <c:v>123616.28</c:v>
                </c:pt>
                <c:pt idx="497">
                  <c:v>120693.53</c:v>
                </c:pt>
                <c:pt idx="498">
                  <c:v>118800.07</c:v>
                </c:pt>
                <c:pt idx="499">
                  <c:v>101946</c:v>
                </c:pt>
                <c:pt idx="500">
                  <c:v>99697.62</c:v>
                </c:pt>
                <c:pt idx="501">
                  <c:v>121182.7</c:v>
                </c:pt>
                <c:pt idx="502">
                  <c:v>124209.41</c:v>
                </c:pt>
                <c:pt idx="503">
                  <c:v>124352.22</c:v>
                </c:pt>
                <c:pt idx="504">
                  <c:v>124392.29</c:v>
                </c:pt>
                <c:pt idx="505">
                  <c:v>127705.84</c:v>
                </c:pt>
                <c:pt idx="506">
                  <c:v>112336.78</c:v>
                </c:pt>
                <c:pt idx="507">
                  <c:v>101618.98</c:v>
                </c:pt>
                <c:pt idx="508">
                  <c:v>121424.42</c:v>
                </c:pt>
                <c:pt idx="509">
                  <c:v>131916.41</c:v>
                </c:pt>
                <c:pt idx="510">
                  <c:v>132170.04999999999</c:v>
                </c:pt>
                <c:pt idx="511">
                  <c:v>137080.88</c:v>
                </c:pt>
                <c:pt idx="512">
                  <c:v>134317.62</c:v>
                </c:pt>
                <c:pt idx="513">
                  <c:v>119938.8</c:v>
                </c:pt>
                <c:pt idx="514">
                  <c:v>118751.97</c:v>
                </c:pt>
                <c:pt idx="515">
                  <c:v>134983.96</c:v>
                </c:pt>
                <c:pt idx="516">
                  <c:v>140402.15</c:v>
                </c:pt>
                <c:pt idx="517">
                  <c:v>141195.03</c:v>
                </c:pt>
                <c:pt idx="518">
                  <c:v>141292.56</c:v>
                </c:pt>
                <c:pt idx="519">
                  <c:v>137717.26</c:v>
                </c:pt>
                <c:pt idx="520">
                  <c:v>122764.33</c:v>
                </c:pt>
                <c:pt idx="521">
                  <c:v>116052.81</c:v>
                </c:pt>
                <c:pt idx="522">
                  <c:v>134829.76000000001</c:v>
                </c:pt>
                <c:pt idx="523">
                  <c:v>135306.01</c:v>
                </c:pt>
                <c:pt idx="524">
                  <c:v>137305.35999999999</c:v>
                </c:pt>
                <c:pt idx="525">
                  <c:v>132859.31</c:v>
                </c:pt>
                <c:pt idx="526">
                  <c:v>132209.51999999999</c:v>
                </c:pt>
                <c:pt idx="527">
                  <c:v>120753.43</c:v>
                </c:pt>
                <c:pt idx="528">
                  <c:v>122771.53</c:v>
                </c:pt>
                <c:pt idx="529">
                  <c:v>122106.95</c:v>
                </c:pt>
                <c:pt idx="530">
                  <c:v>138466.56</c:v>
                </c:pt>
                <c:pt idx="531">
                  <c:v>140904.59</c:v>
                </c:pt>
                <c:pt idx="532">
                  <c:v>140741.17000000001</c:v>
                </c:pt>
                <c:pt idx="533">
                  <c:v>138023.10999999999</c:v>
                </c:pt>
                <c:pt idx="534">
                  <c:v>123162.19</c:v>
                </c:pt>
                <c:pt idx="535">
                  <c:v>119662.17</c:v>
                </c:pt>
                <c:pt idx="536">
                  <c:v>134435.12</c:v>
                </c:pt>
                <c:pt idx="537">
                  <c:v>137511.32</c:v>
                </c:pt>
                <c:pt idx="538">
                  <c:v>133813.29</c:v>
                </c:pt>
                <c:pt idx="539">
                  <c:v>136740.01</c:v>
                </c:pt>
                <c:pt idx="540">
                  <c:v>144658.38</c:v>
                </c:pt>
                <c:pt idx="541">
                  <c:v>131730.84</c:v>
                </c:pt>
                <c:pt idx="542">
                  <c:v>126455.94</c:v>
                </c:pt>
                <c:pt idx="543">
                  <c:v>148640</c:v>
                </c:pt>
                <c:pt idx="544">
                  <c:v>142146.31</c:v>
                </c:pt>
                <c:pt idx="545">
                  <c:v>136071.97</c:v>
                </c:pt>
                <c:pt idx="546">
                  <c:v>141078.46</c:v>
                </c:pt>
                <c:pt idx="547">
                  <c:v>136676.72</c:v>
                </c:pt>
                <c:pt idx="548">
                  <c:v>118683.57</c:v>
                </c:pt>
                <c:pt idx="549">
                  <c:v>112556.41</c:v>
                </c:pt>
                <c:pt idx="550">
                  <c:v>135712.25</c:v>
                </c:pt>
                <c:pt idx="551">
                  <c:v>142401.79999999999</c:v>
                </c:pt>
                <c:pt idx="552">
                  <c:v>134056.1</c:v>
                </c:pt>
                <c:pt idx="553">
                  <c:v>138768.04999999999</c:v>
                </c:pt>
                <c:pt idx="554">
                  <c:v>136690.04999999999</c:v>
                </c:pt>
                <c:pt idx="555">
                  <c:v>122369.54</c:v>
                </c:pt>
                <c:pt idx="556">
                  <c:v>119218.23</c:v>
                </c:pt>
                <c:pt idx="557">
                  <c:v>128207.13</c:v>
                </c:pt>
                <c:pt idx="558">
                  <c:v>137582.20000000001</c:v>
                </c:pt>
                <c:pt idx="559">
                  <c:v>145728.26</c:v>
                </c:pt>
                <c:pt idx="560">
                  <c:v>144103.71</c:v>
                </c:pt>
                <c:pt idx="561">
                  <c:v>141166.85</c:v>
                </c:pt>
                <c:pt idx="562">
                  <c:v>120659.15</c:v>
                </c:pt>
                <c:pt idx="563">
                  <c:v>113418.13</c:v>
                </c:pt>
                <c:pt idx="564">
                  <c:v>127367.02</c:v>
                </c:pt>
                <c:pt idx="565">
                  <c:v>137028.04999999999</c:v>
                </c:pt>
                <c:pt idx="566">
                  <c:v>136850.14000000001</c:v>
                </c:pt>
                <c:pt idx="567">
                  <c:v>136127.13</c:v>
                </c:pt>
                <c:pt idx="568">
                  <c:v>128777.82</c:v>
                </c:pt>
                <c:pt idx="569">
                  <c:v>119888.58</c:v>
                </c:pt>
                <c:pt idx="570">
                  <c:v>120126.91</c:v>
                </c:pt>
                <c:pt idx="571">
                  <c:v>138134.64000000001</c:v>
                </c:pt>
                <c:pt idx="572">
                  <c:v>146465.69</c:v>
                </c:pt>
                <c:pt idx="573">
                  <c:v>143209.76</c:v>
                </c:pt>
                <c:pt idx="574">
                  <c:v>142341.64000000001</c:v>
                </c:pt>
                <c:pt idx="575">
                  <c:v>139822.93</c:v>
                </c:pt>
                <c:pt idx="576">
                  <c:v>121548.54</c:v>
                </c:pt>
                <c:pt idx="577">
                  <c:v>114481.28</c:v>
                </c:pt>
                <c:pt idx="578">
                  <c:v>137934.85</c:v>
                </c:pt>
                <c:pt idx="579">
                  <c:v>137301.69</c:v>
                </c:pt>
                <c:pt idx="580">
                  <c:v>140922.72</c:v>
                </c:pt>
                <c:pt idx="581">
                  <c:v>142671.51</c:v>
                </c:pt>
                <c:pt idx="582">
                  <c:v>145491.32999999999</c:v>
                </c:pt>
                <c:pt idx="583">
                  <c:v>130907.1</c:v>
                </c:pt>
                <c:pt idx="584">
                  <c:v>120379.29</c:v>
                </c:pt>
                <c:pt idx="585">
                  <c:v>138506.45000000001</c:v>
                </c:pt>
                <c:pt idx="586">
                  <c:v>132819.54</c:v>
                </c:pt>
                <c:pt idx="587">
                  <c:v>130616.67</c:v>
                </c:pt>
                <c:pt idx="588">
                  <c:v>138368.4</c:v>
                </c:pt>
                <c:pt idx="589">
                  <c:v>134885.67000000001</c:v>
                </c:pt>
                <c:pt idx="590">
                  <c:v>120382.81</c:v>
                </c:pt>
                <c:pt idx="591">
                  <c:v>113066.25</c:v>
                </c:pt>
                <c:pt idx="592">
                  <c:v>127906.24000000001</c:v>
                </c:pt>
                <c:pt idx="593">
                  <c:v>124975.11</c:v>
                </c:pt>
                <c:pt idx="594">
                  <c:v>132561.22</c:v>
                </c:pt>
                <c:pt idx="595">
                  <c:v>123434.51</c:v>
                </c:pt>
                <c:pt idx="596">
                  <c:v>132569.74</c:v>
                </c:pt>
                <c:pt idx="597">
                  <c:v>121052.06</c:v>
                </c:pt>
                <c:pt idx="598">
                  <c:v>119118.55</c:v>
                </c:pt>
                <c:pt idx="599">
                  <c:v>139203.5</c:v>
                </c:pt>
                <c:pt idx="600">
                  <c:v>138640.39000000001</c:v>
                </c:pt>
                <c:pt idx="601">
                  <c:v>141122.79999999999</c:v>
                </c:pt>
                <c:pt idx="602">
                  <c:v>139724.03</c:v>
                </c:pt>
                <c:pt idx="603">
                  <c:v>139920.54999999999</c:v>
                </c:pt>
                <c:pt idx="604">
                  <c:v>119573.22</c:v>
                </c:pt>
                <c:pt idx="605">
                  <c:v>114832.43</c:v>
                </c:pt>
                <c:pt idx="606">
                  <c:v>125055.69</c:v>
                </c:pt>
                <c:pt idx="607">
                  <c:v>133748.44</c:v>
                </c:pt>
                <c:pt idx="608">
                  <c:v>128834.07</c:v>
                </c:pt>
                <c:pt idx="609">
                  <c:v>134246.17000000001</c:v>
                </c:pt>
                <c:pt idx="610">
                  <c:v>135273.32999999999</c:v>
                </c:pt>
                <c:pt idx="611">
                  <c:v>118621.96</c:v>
                </c:pt>
                <c:pt idx="612">
                  <c:v>110986.01</c:v>
                </c:pt>
                <c:pt idx="613">
                  <c:v>127275.82</c:v>
                </c:pt>
                <c:pt idx="614">
                  <c:v>129542.37</c:v>
                </c:pt>
                <c:pt idx="615">
                  <c:v>123307.02</c:v>
                </c:pt>
                <c:pt idx="616">
                  <c:v>117722.95</c:v>
                </c:pt>
                <c:pt idx="617">
                  <c:v>125432.61</c:v>
                </c:pt>
                <c:pt idx="618">
                  <c:v>111413</c:v>
                </c:pt>
                <c:pt idx="619">
                  <c:v>109125.22</c:v>
                </c:pt>
                <c:pt idx="620">
                  <c:v>130967.28</c:v>
                </c:pt>
                <c:pt idx="621">
                  <c:v>134720.16</c:v>
                </c:pt>
                <c:pt idx="622">
                  <c:v>130650.88</c:v>
                </c:pt>
                <c:pt idx="623">
                  <c:v>134234.45000000001</c:v>
                </c:pt>
                <c:pt idx="624">
                  <c:v>131734.10999999999</c:v>
                </c:pt>
                <c:pt idx="625">
                  <c:v>106709.54</c:v>
                </c:pt>
                <c:pt idx="626">
                  <c:v>110314.63</c:v>
                </c:pt>
                <c:pt idx="627">
                  <c:v>127391.09</c:v>
                </c:pt>
                <c:pt idx="628">
                  <c:v>122664.31</c:v>
                </c:pt>
                <c:pt idx="629">
                  <c:v>127208.57</c:v>
                </c:pt>
                <c:pt idx="630">
                  <c:v>131357.34</c:v>
                </c:pt>
                <c:pt idx="631">
                  <c:v>127420.43</c:v>
                </c:pt>
                <c:pt idx="632">
                  <c:v>106776.28</c:v>
                </c:pt>
                <c:pt idx="633">
                  <c:v>105931.56</c:v>
                </c:pt>
                <c:pt idx="634">
                  <c:v>124343.19</c:v>
                </c:pt>
                <c:pt idx="635">
                  <c:v>126888.77</c:v>
                </c:pt>
                <c:pt idx="636">
                  <c:v>121143.25</c:v>
                </c:pt>
                <c:pt idx="637">
                  <c:v>122858.49</c:v>
                </c:pt>
                <c:pt idx="638">
                  <c:v>113439.78</c:v>
                </c:pt>
                <c:pt idx="639">
                  <c:v>109181.26</c:v>
                </c:pt>
                <c:pt idx="640">
                  <c:v>97992.93</c:v>
                </c:pt>
                <c:pt idx="641">
                  <c:v>115839.01</c:v>
                </c:pt>
                <c:pt idx="642">
                  <c:v>124089.47</c:v>
                </c:pt>
                <c:pt idx="643">
                  <c:v>128558.39</c:v>
                </c:pt>
                <c:pt idx="644">
                  <c:v>115898.54</c:v>
                </c:pt>
                <c:pt idx="645">
                  <c:v>116197.73</c:v>
                </c:pt>
                <c:pt idx="646">
                  <c:v>101300.78</c:v>
                </c:pt>
                <c:pt idx="647">
                  <c:v>94954.16</c:v>
                </c:pt>
                <c:pt idx="648">
                  <c:v>116831.43</c:v>
                </c:pt>
                <c:pt idx="649">
                  <c:v>124665.82</c:v>
                </c:pt>
                <c:pt idx="650">
                  <c:v>128612.3</c:v>
                </c:pt>
                <c:pt idx="651">
                  <c:v>128242.77</c:v>
                </c:pt>
                <c:pt idx="652">
                  <c:v>121731.49</c:v>
                </c:pt>
                <c:pt idx="653">
                  <c:v>97887.49</c:v>
                </c:pt>
                <c:pt idx="654">
                  <c:v>101793.04</c:v>
                </c:pt>
                <c:pt idx="655">
                  <c:v>116042.85</c:v>
                </c:pt>
                <c:pt idx="656">
                  <c:v>123265.44</c:v>
                </c:pt>
                <c:pt idx="657">
                  <c:v>126362.05</c:v>
                </c:pt>
                <c:pt idx="658">
                  <c:v>114867.16</c:v>
                </c:pt>
                <c:pt idx="659">
                  <c:v>122975.29</c:v>
                </c:pt>
                <c:pt idx="660">
                  <c:v>114184.2</c:v>
                </c:pt>
                <c:pt idx="661">
                  <c:v>111289</c:v>
                </c:pt>
                <c:pt idx="662">
                  <c:v>125270.17</c:v>
                </c:pt>
                <c:pt idx="663">
                  <c:v>117138.36</c:v>
                </c:pt>
                <c:pt idx="664">
                  <c:v>121605.4</c:v>
                </c:pt>
                <c:pt idx="665">
                  <c:v>120142.43</c:v>
                </c:pt>
                <c:pt idx="666">
                  <c:v>119820.71</c:v>
                </c:pt>
                <c:pt idx="667">
                  <c:v>104191.11</c:v>
                </c:pt>
                <c:pt idx="668">
                  <c:v>94325.72</c:v>
                </c:pt>
                <c:pt idx="669">
                  <c:v>110661.43</c:v>
                </c:pt>
                <c:pt idx="670">
                  <c:v>104976.21</c:v>
                </c:pt>
                <c:pt idx="671">
                  <c:v>119904.48</c:v>
                </c:pt>
                <c:pt idx="672">
                  <c:v>118677.5</c:v>
                </c:pt>
                <c:pt idx="673">
                  <c:v>113666.49</c:v>
                </c:pt>
                <c:pt idx="674">
                  <c:v>101810.75</c:v>
                </c:pt>
                <c:pt idx="675">
                  <c:v>96934.93</c:v>
                </c:pt>
                <c:pt idx="676">
                  <c:v>116230.34</c:v>
                </c:pt>
                <c:pt idx="677">
                  <c:v>117794.6</c:v>
                </c:pt>
                <c:pt idx="678">
                  <c:v>122131.12</c:v>
                </c:pt>
                <c:pt idx="679">
                  <c:v>122634.53</c:v>
                </c:pt>
                <c:pt idx="680">
                  <c:v>117953.89</c:v>
                </c:pt>
                <c:pt idx="681">
                  <c:v>99907.32</c:v>
                </c:pt>
                <c:pt idx="682">
                  <c:v>96805.93</c:v>
                </c:pt>
                <c:pt idx="683">
                  <c:v>116817.15</c:v>
                </c:pt>
                <c:pt idx="684">
                  <c:v>119905.59</c:v>
                </c:pt>
                <c:pt idx="685">
                  <c:v>122146.66</c:v>
                </c:pt>
                <c:pt idx="686">
                  <c:v>122464.65</c:v>
                </c:pt>
                <c:pt idx="687">
                  <c:v>121441.05</c:v>
                </c:pt>
                <c:pt idx="688">
                  <c:v>106868.5</c:v>
                </c:pt>
                <c:pt idx="689">
                  <c:v>112098.34</c:v>
                </c:pt>
                <c:pt idx="690">
                  <c:v>138681.82</c:v>
                </c:pt>
                <c:pt idx="691">
                  <c:v>126617.72</c:v>
                </c:pt>
                <c:pt idx="692">
                  <c:v>118119.01</c:v>
                </c:pt>
                <c:pt idx="693">
                  <c:v>120308.55</c:v>
                </c:pt>
                <c:pt idx="694">
                  <c:v>116011.57</c:v>
                </c:pt>
                <c:pt idx="695">
                  <c:v>104700.06</c:v>
                </c:pt>
                <c:pt idx="696">
                  <c:v>102718.9</c:v>
                </c:pt>
                <c:pt idx="697">
                  <c:v>118666.37</c:v>
                </c:pt>
                <c:pt idx="698">
                  <c:v>119169.17</c:v>
                </c:pt>
                <c:pt idx="699">
                  <c:v>121067.59</c:v>
                </c:pt>
                <c:pt idx="700">
                  <c:v>113024.02</c:v>
                </c:pt>
                <c:pt idx="701">
                  <c:v>109318.36</c:v>
                </c:pt>
                <c:pt idx="702">
                  <c:v>98899.5</c:v>
                </c:pt>
                <c:pt idx="703">
                  <c:v>97300.36</c:v>
                </c:pt>
                <c:pt idx="704">
                  <c:v>109670</c:v>
                </c:pt>
                <c:pt idx="705">
                  <c:v>111228.06</c:v>
                </c:pt>
                <c:pt idx="706">
                  <c:v>112738.08</c:v>
                </c:pt>
                <c:pt idx="707">
                  <c:v>105445.65</c:v>
                </c:pt>
                <c:pt idx="708">
                  <c:v>105664.09</c:v>
                </c:pt>
                <c:pt idx="709">
                  <c:v>98622.87</c:v>
                </c:pt>
                <c:pt idx="710">
                  <c:v>93673.19</c:v>
                </c:pt>
                <c:pt idx="711">
                  <c:v>120390.11</c:v>
                </c:pt>
                <c:pt idx="712">
                  <c:v>128831.65</c:v>
                </c:pt>
                <c:pt idx="713">
                  <c:v>111423.77</c:v>
                </c:pt>
                <c:pt idx="714">
                  <c:v>107072.36</c:v>
                </c:pt>
                <c:pt idx="715">
                  <c:v>113698.06</c:v>
                </c:pt>
                <c:pt idx="716">
                  <c:v>90227.48</c:v>
                </c:pt>
                <c:pt idx="717">
                  <c:v>90911.09</c:v>
                </c:pt>
                <c:pt idx="718">
                  <c:v>109260.31</c:v>
                </c:pt>
                <c:pt idx="719">
                  <c:v>106451.26</c:v>
                </c:pt>
                <c:pt idx="720">
                  <c:v>104389.51</c:v>
                </c:pt>
                <c:pt idx="721">
                  <c:v>105513.24</c:v>
                </c:pt>
                <c:pt idx="722">
                  <c:v>112247.95</c:v>
                </c:pt>
                <c:pt idx="723">
                  <c:v>114843.88</c:v>
                </c:pt>
                <c:pt idx="724">
                  <c:v>114468.17</c:v>
                </c:pt>
                <c:pt idx="725">
                  <c:v>106284.83</c:v>
                </c:pt>
                <c:pt idx="726">
                  <c:v>99701.43</c:v>
                </c:pt>
                <c:pt idx="727">
                  <c:v>123693.52</c:v>
                </c:pt>
                <c:pt idx="728">
                  <c:v>135571.79999999999</c:v>
                </c:pt>
                <c:pt idx="729">
                  <c:v>112141.83</c:v>
                </c:pt>
                <c:pt idx="730">
                  <c:v>95728.15</c:v>
                </c:pt>
                <c:pt idx="731">
                  <c:v>89403.15</c:v>
                </c:pt>
                <c:pt idx="732">
                  <c:v>86507.47</c:v>
                </c:pt>
                <c:pt idx="733">
                  <c:v>97564.75</c:v>
                </c:pt>
                <c:pt idx="734">
                  <c:v>116606.8</c:v>
                </c:pt>
                <c:pt idx="735">
                  <c:v>128079.85</c:v>
                </c:pt>
                <c:pt idx="736">
                  <c:v>136308.74</c:v>
                </c:pt>
                <c:pt idx="737">
                  <c:v>134955.01999999999</c:v>
                </c:pt>
                <c:pt idx="738">
                  <c:v>122777.03</c:v>
                </c:pt>
                <c:pt idx="739">
                  <c:v>116211.99</c:v>
                </c:pt>
                <c:pt idx="740">
                  <c:v>120366.32</c:v>
                </c:pt>
                <c:pt idx="741">
                  <c:v>111595.86</c:v>
                </c:pt>
                <c:pt idx="742">
                  <c:v>118783.95</c:v>
                </c:pt>
                <c:pt idx="743">
                  <c:v>111341.68</c:v>
                </c:pt>
                <c:pt idx="744">
                  <c:v>88996.63</c:v>
                </c:pt>
                <c:pt idx="745">
                  <c:v>90294</c:v>
                </c:pt>
                <c:pt idx="746">
                  <c:v>120928.71</c:v>
                </c:pt>
                <c:pt idx="747">
                  <c:v>140517.65</c:v>
                </c:pt>
                <c:pt idx="748">
                  <c:v>111211.35</c:v>
                </c:pt>
                <c:pt idx="749">
                  <c:v>112371.41</c:v>
                </c:pt>
                <c:pt idx="750">
                  <c:v>107937.69</c:v>
                </c:pt>
                <c:pt idx="751">
                  <c:v>96779.07</c:v>
                </c:pt>
                <c:pt idx="752">
                  <c:v>103291.61</c:v>
                </c:pt>
                <c:pt idx="753">
                  <c:v>141332.06</c:v>
                </c:pt>
                <c:pt idx="754">
                  <c:v>115664.16</c:v>
                </c:pt>
                <c:pt idx="755">
                  <c:v>111936.7</c:v>
                </c:pt>
                <c:pt idx="756">
                  <c:v>98590.06</c:v>
                </c:pt>
                <c:pt idx="757">
                  <c:v>112513.82</c:v>
                </c:pt>
                <c:pt idx="758">
                  <c:v>108336.53</c:v>
                </c:pt>
                <c:pt idx="759">
                  <c:v>109020.58</c:v>
                </c:pt>
                <c:pt idx="760">
                  <c:v>124292.96</c:v>
                </c:pt>
                <c:pt idx="761">
                  <c:v>112863.01</c:v>
                </c:pt>
                <c:pt idx="762">
                  <c:v>114133.73</c:v>
                </c:pt>
                <c:pt idx="763">
                  <c:v>110669.27</c:v>
                </c:pt>
                <c:pt idx="764">
                  <c:v>117452.27</c:v>
                </c:pt>
                <c:pt idx="765">
                  <c:v>117361.7</c:v>
                </c:pt>
                <c:pt idx="766">
                  <c:v>110384.28</c:v>
                </c:pt>
                <c:pt idx="767">
                  <c:v>108761.37</c:v>
                </c:pt>
                <c:pt idx="768">
                  <c:v>111543.81</c:v>
                </c:pt>
                <c:pt idx="769">
                  <c:v>142213.66</c:v>
                </c:pt>
                <c:pt idx="770">
                  <c:v>155060.60999999999</c:v>
                </c:pt>
                <c:pt idx="771">
                  <c:v>138793.59</c:v>
                </c:pt>
                <c:pt idx="772">
                  <c:v>111983.51</c:v>
                </c:pt>
                <c:pt idx="773">
                  <c:v>89003.15</c:v>
                </c:pt>
                <c:pt idx="774">
                  <c:v>104844.11</c:v>
                </c:pt>
                <c:pt idx="775">
                  <c:v>111613.05</c:v>
                </c:pt>
                <c:pt idx="776">
                  <c:v>116299.39</c:v>
                </c:pt>
                <c:pt idx="777">
                  <c:v>119947.59</c:v>
                </c:pt>
                <c:pt idx="778">
                  <c:v>111885.97</c:v>
                </c:pt>
                <c:pt idx="779">
                  <c:v>95623.35</c:v>
                </c:pt>
                <c:pt idx="780">
                  <c:v>91280.03</c:v>
                </c:pt>
                <c:pt idx="781">
                  <c:v>105341.87</c:v>
                </c:pt>
                <c:pt idx="782">
                  <c:v>112351.47</c:v>
                </c:pt>
                <c:pt idx="783">
                  <c:v>116690.17</c:v>
                </c:pt>
                <c:pt idx="784">
                  <c:v>117948.69</c:v>
                </c:pt>
                <c:pt idx="785">
                  <c:v>111229.52</c:v>
                </c:pt>
                <c:pt idx="786">
                  <c:v>95046.91</c:v>
                </c:pt>
                <c:pt idx="787">
                  <c:v>100495.62</c:v>
                </c:pt>
                <c:pt idx="788">
                  <c:v>131090.78</c:v>
                </c:pt>
                <c:pt idx="789">
                  <c:v>140167.5</c:v>
                </c:pt>
                <c:pt idx="790">
                  <c:v>137291.97</c:v>
                </c:pt>
                <c:pt idx="791">
                  <c:v>127633.28</c:v>
                </c:pt>
                <c:pt idx="792">
                  <c:v>124311.33</c:v>
                </c:pt>
                <c:pt idx="793">
                  <c:v>116083.3</c:v>
                </c:pt>
                <c:pt idx="794">
                  <c:v>103539.02</c:v>
                </c:pt>
                <c:pt idx="795">
                  <c:v>116447.86</c:v>
                </c:pt>
                <c:pt idx="796">
                  <c:v>117931.46</c:v>
                </c:pt>
                <c:pt idx="797">
                  <c:v>124370.77</c:v>
                </c:pt>
                <c:pt idx="798">
                  <c:v>129649.25</c:v>
                </c:pt>
                <c:pt idx="799">
                  <c:v>125346.08</c:v>
                </c:pt>
                <c:pt idx="800">
                  <c:v>108816.81</c:v>
                </c:pt>
                <c:pt idx="801">
                  <c:v>102617.51</c:v>
                </c:pt>
                <c:pt idx="802">
                  <c:v>104468.9</c:v>
                </c:pt>
                <c:pt idx="803">
                  <c:v>133227.79</c:v>
                </c:pt>
                <c:pt idx="804">
                  <c:v>139672.84</c:v>
                </c:pt>
                <c:pt idx="805">
                  <c:v>124255.98</c:v>
                </c:pt>
                <c:pt idx="806">
                  <c:v>111612.08</c:v>
                </c:pt>
                <c:pt idx="807">
                  <c:v>107731.78</c:v>
                </c:pt>
                <c:pt idx="808">
                  <c:v>113593.82</c:v>
                </c:pt>
                <c:pt idx="809">
                  <c:v>131980.99</c:v>
                </c:pt>
                <c:pt idx="810">
                  <c:v>127625.37</c:v>
                </c:pt>
                <c:pt idx="811">
                  <c:v>114696.37</c:v>
                </c:pt>
                <c:pt idx="812">
                  <c:v>111632.84</c:v>
                </c:pt>
                <c:pt idx="813">
                  <c:v>115411.41</c:v>
                </c:pt>
                <c:pt idx="814">
                  <c:v>107465.98</c:v>
                </c:pt>
                <c:pt idx="815">
                  <c:v>104189.1</c:v>
                </c:pt>
                <c:pt idx="816">
                  <c:v>116237.22</c:v>
                </c:pt>
                <c:pt idx="817">
                  <c:v>111032.98</c:v>
                </c:pt>
                <c:pt idx="818">
                  <c:v>109640.33</c:v>
                </c:pt>
                <c:pt idx="819">
                  <c:v>107491.87</c:v>
                </c:pt>
                <c:pt idx="820">
                  <c:v>110662.25</c:v>
                </c:pt>
                <c:pt idx="821">
                  <c:v>97402.27</c:v>
                </c:pt>
                <c:pt idx="822">
                  <c:v>94477.1</c:v>
                </c:pt>
                <c:pt idx="823">
                  <c:v>107895.53</c:v>
                </c:pt>
                <c:pt idx="824">
                  <c:v>113138.67</c:v>
                </c:pt>
                <c:pt idx="825">
                  <c:v>114191.35</c:v>
                </c:pt>
                <c:pt idx="826">
                  <c:v>114817.31</c:v>
                </c:pt>
                <c:pt idx="827">
                  <c:v>110160.03</c:v>
                </c:pt>
                <c:pt idx="828">
                  <c:v>99084.74</c:v>
                </c:pt>
                <c:pt idx="829">
                  <c:v>96041.9</c:v>
                </c:pt>
                <c:pt idx="830">
                  <c:v>113287.06</c:v>
                </c:pt>
                <c:pt idx="831">
                  <c:v>114159.97</c:v>
                </c:pt>
                <c:pt idx="832">
                  <c:v>114336</c:v>
                </c:pt>
                <c:pt idx="833">
                  <c:v>112704.05</c:v>
                </c:pt>
                <c:pt idx="834">
                  <c:v>97436.41</c:v>
                </c:pt>
                <c:pt idx="835">
                  <c:v>99608.57</c:v>
                </c:pt>
                <c:pt idx="836">
                  <c:v>96594.75</c:v>
                </c:pt>
                <c:pt idx="837">
                  <c:v>99945.5</c:v>
                </c:pt>
                <c:pt idx="838">
                  <c:v>111955.18</c:v>
                </c:pt>
                <c:pt idx="839">
                  <c:v>114436.97</c:v>
                </c:pt>
                <c:pt idx="840">
                  <c:v>112816.68</c:v>
                </c:pt>
                <c:pt idx="841">
                  <c:v>114522.44</c:v>
                </c:pt>
                <c:pt idx="842">
                  <c:v>102528.4</c:v>
                </c:pt>
                <c:pt idx="843">
                  <c:v>97356.57</c:v>
                </c:pt>
                <c:pt idx="844">
                  <c:v>109421.82</c:v>
                </c:pt>
                <c:pt idx="845">
                  <c:v>101548.74</c:v>
                </c:pt>
                <c:pt idx="846">
                  <c:v>116795.25</c:v>
                </c:pt>
                <c:pt idx="847">
                  <c:v>126329.53</c:v>
                </c:pt>
                <c:pt idx="848">
                  <c:v>120144.19</c:v>
                </c:pt>
                <c:pt idx="849">
                  <c:v>104864.05</c:v>
                </c:pt>
                <c:pt idx="850">
                  <c:v>103756.54</c:v>
                </c:pt>
                <c:pt idx="851">
                  <c:v>115103.78</c:v>
                </c:pt>
                <c:pt idx="852">
                  <c:v>120718.64</c:v>
                </c:pt>
                <c:pt idx="853">
                  <c:v>129196.45</c:v>
                </c:pt>
                <c:pt idx="854">
                  <c:v>127260.05</c:v>
                </c:pt>
                <c:pt idx="855">
                  <c:v>123150.39</c:v>
                </c:pt>
                <c:pt idx="856">
                  <c:v>105013.07</c:v>
                </c:pt>
                <c:pt idx="857">
                  <c:v>107424.07</c:v>
                </c:pt>
                <c:pt idx="858">
                  <c:v>125858.27</c:v>
                </c:pt>
                <c:pt idx="859">
                  <c:v>126760.71</c:v>
                </c:pt>
                <c:pt idx="860">
                  <c:v>125747.74</c:v>
                </c:pt>
                <c:pt idx="861">
                  <c:v>128753.13</c:v>
                </c:pt>
                <c:pt idx="862">
                  <c:v>123523</c:v>
                </c:pt>
                <c:pt idx="863">
                  <c:v>109477.42</c:v>
                </c:pt>
                <c:pt idx="864">
                  <c:v>107497.03</c:v>
                </c:pt>
                <c:pt idx="865">
                  <c:v>125871.92</c:v>
                </c:pt>
                <c:pt idx="866">
                  <c:v>127820.72</c:v>
                </c:pt>
                <c:pt idx="867">
                  <c:v>125072.68</c:v>
                </c:pt>
                <c:pt idx="868">
                  <c:v>122910.48</c:v>
                </c:pt>
                <c:pt idx="869">
                  <c:v>123351.45</c:v>
                </c:pt>
                <c:pt idx="870">
                  <c:v>109111.62</c:v>
                </c:pt>
                <c:pt idx="871">
                  <c:v>105912.16</c:v>
                </c:pt>
                <c:pt idx="872">
                  <c:v>113551.03999999999</c:v>
                </c:pt>
                <c:pt idx="873">
                  <c:v>119127.21</c:v>
                </c:pt>
                <c:pt idx="874">
                  <c:v>121571.97</c:v>
                </c:pt>
                <c:pt idx="875">
                  <c:v>124010.03</c:v>
                </c:pt>
                <c:pt idx="876">
                  <c:v>123130.6</c:v>
                </c:pt>
                <c:pt idx="877">
                  <c:v>104643.68</c:v>
                </c:pt>
                <c:pt idx="878">
                  <c:v>110029.55</c:v>
                </c:pt>
                <c:pt idx="879">
                  <c:v>130516.1</c:v>
                </c:pt>
                <c:pt idx="880">
                  <c:v>132762.38</c:v>
                </c:pt>
                <c:pt idx="881">
                  <c:v>139030.79999999999</c:v>
                </c:pt>
                <c:pt idx="882">
                  <c:v>140202.74</c:v>
                </c:pt>
                <c:pt idx="883">
                  <c:v>136856.79999999999</c:v>
                </c:pt>
                <c:pt idx="884">
                  <c:v>122161.41</c:v>
                </c:pt>
                <c:pt idx="885">
                  <c:v>118953.95</c:v>
                </c:pt>
                <c:pt idx="886">
                  <c:v>132877.45000000001</c:v>
                </c:pt>
                <c:pt idx="887">
                  <c:v>133274.53</c:v>
                </c:pt>
                <c:pt idx="888">
                  <c:v>136116.12</c:v>
                </c:pt>
                <c:pt idx="889">
                  <c:v>139511.78</c:v>
                </c:pt>
                <c:pt idx="890">
                  <c:v>130994.54</c:v>
                </c:pt>
                <c:pt idx="891">
                  <c:v>120698.92</c:v>
                </c:pt>
                <c:pt idx="892">
                  <c:v>113374.47</c:v>
                </c:pt>
                <c:pt idx="893">
                  <c:v>117691.69</c:v>
                </c:pt>
                <c:pt idx="894">
                  <c:v>135184.95000000001</c:v>
                </c:pt>
                <c:pt idx="895">
                  <c:v>136253.42000000001</c:v>
                </c:pt>
                <c:pt idx="896">
                  <c:v>135303.26</c:v>
                </c:pt>
                <c:pt idx="897">
                  <c:v>135269.64000000001</c:v>
                </c:pt>
                <c:pt idx="898">
                  <c:v>121178.68</c:v>
                </c:pt>
                <c:pt idx="899">
                  <c:v>116112.74</c:v>
                </c:pt>
                <c:pt idx="900">
                  <c:v>134925.74</c:v>
                </c:pt>
                <c:pt idx="901">
                  <c:v>131996.97</c:v>
                </c:pt>
                <c:pt idx="902">
                  <c:v>139814.29999999999</c:v>
                </c:pt>
                <c:pt idx="903">
                  <c:v>140348.57</c:v>
                </c:pt>
                <c:pt idx="904">
                  <c:v>132029.57999999999</c:v>
                </c:pt>
                <c:pt idx="905">
                  <c:v>122393.33</c:v>
                </c:pt>
                <c:pt idx="906">
                  <c:v>118103.87</c:v>
                </c:pt>
                <c:pt idx="907">
                  <c:v>138040.38</c:v>
                </c:pt>
                <c:pt idx="908">
                  <c:v>144526.63</c:v>
                </c:pt>
                <c:pt idx="909">
                  <c:v>141351.9</c:v>
                </c:pt>
                <c:pt idx="910">
                  <c:v>138124.06</c:v>
                </c:pt>
                <c:pt idx="911">
                  <c:v>139275.78</c:v>
                </c:pt>
                <c:pt idx="912">
                  <c:v>125949.5</c:v>
                </c:pt>
                <c:pt idx="913">
                  <c:v>120137.45</c:v>
                </c:pt>
                <c:pt idx="914">
                  <c:v>139765.32</c:v>
                </c:pt>
                <c:pt idx="915">
                  <c:v>134029.81</c:v>
                </c:pt>
                <c:pt idx="916">
                  <c:v>134084.67000000001</c:v>
                </c:pt>
                <c:pt idx="917">
                  <c:v>137899.72</c:v>
                </c:pt>
                <c:pt idx="918">
                  <c:v>134078.07</c:v>
                </c:pt>
                <c:pt idx="919">
                  <c:v>123687.97</c:v>
                </c:pt>
                <c:pt idx="920">
                  <c:v>116064.03</c:v>
                </c:pt>
                <c:pt idx="921">
                  <c:v>133132.32999999999</c:v>
                </c:pt>
                <c:pt idx="922">
                  <c:v>137352.78</c:v>
                </c:pt>
                <c:pt idx="923">
                  <c:v>138152.10999999999</c:v>
                </c:pt>
                <c:pt idx="924">
                  <c:v>134622.39000000001</c:v>
                </c:pt>
                <c:pt idx="925">
                  <c:v>131387.75</c:v>
                </c:pt>
                <c:pt idx="926">
                  <c:v>124486.7</c:v>
                </c:pt>
                <c:pt idx="927">
                  <c:v>119927.64</c:v>
                </c:pt>
                <c:pt idx="928">
                  <c:v>131868.24</c:v>
                </c:pt>
                <c:pt idx="929">
                  <c:v>136121.84</c:v>
                </c:pt>
                <c:pt idx="930">
                  <c:v>133906.26</c:v>
                </c:pt>
                <c:pt idx="931">
                  <c:v>139316.29</c:v>
                </c:pt>
                <c:pt idx="932">
                  <c:v>140073.9</c:v>
                </c:pt>
                <c:pt idx="933">
                  <c:v>122397.13</c:v>
                </c:pt>
                <c:pt idx="934">
                  <c:v>118007.67</c:v>
                </c:pt>
                <c:pt idx="935">
                  <c:v>136330.59</c:v>
                </c:pt>
                <c:pt idx="936">
                  <c:v>129699.27</c:v>
                </c:pt>
                <c:pt idx="937">
                  <c:v>133198.34</c:v>
                </c:pt>
                <c:pt idx="938">
                  <c:v>136003.92000000001</c:v>
                </c:pt>
                <c:pt idx="939">
                  <c:v>130432.05</c:v>
                </c:pt>
                <c:pt idx="940">
                  <c:v>111331.24</c:v>
                </c:pt>
                <c:pt idx="941">
                  <c:v>107580.5</c:v>
                </c:pt>
                <c:pt idx="942">
                  <c:v>132276.88</c:v>
                </c:pt>
                <c:pt idx="943">
                  <c:v>137617.88</c:v>
                </c:pt>
                <c:pt idx="944">
                  <c:v>140729.19</c:v>
                </c:pt>
                <c:pt idx="945">
                  <c:v>151355.43</c:v>
                </c:pt>
                <c:pt idx="946">
                  <c:v>141647.9</c:v>
                </c:pt>
                <c:pt idx="947">
                  <c:v>116696.46</c:v>
                </c:pt>
                <c:pt idx="948">
                  <c:v>117351.14</c:v>
                </c:pt>
                <c:pt idx="949">
                  <c:v>138963.18</c:v>
                </c:pt>
                <c:pt idx="950">
                  <c:v>139108.44</c:v>
                </c:pt>
                <c:pt idx="951">
                  <c:v>130044.38</c:v>
                </c:pt>
                <c:pt idx="952">
                  <c:v>122361.93</c:v>
                </c:pt>
                <c:pt idx="953">
                  <c:v>122862.35</c:v>
                </c:pt>
                <c:pt idx="954">
                  <c:v>113669.45</c:v>
                </c:pt>
                <c:pt idx="955">
                  <c:v>106274.56</c:v>
                </c:pt>
                <c:pt idx="956">
                  <c:v>121533.96</c:v>
                </c:pt>
                <c:pt idx="957">
                  <c:v>127193.3</c:v>
                </c:pt>
                <c:pt idx="958">
                  <c:v>121445.38</c:v>
                </c:pt>
                <c:pt idx="959">
                  <c:v>129223.81</c:v>
                </c:pt>
                <c:pt idx="960">
                  <c:v>133562.99</c:v>
                </c:pt>
                <c:pt idx="961">
                  <c:v>124852.67</c:v>
                </c:pt>
                <c:pt idx="962">
                  <c:v>119799</c:v>
                </c:pt>
                <c:pt idx="963">
                  <c:v>140410.29999999999</c:v>
                </c:pt>
                <c:pt idx="964">
                  <c:v>133809.46</c:v>
                </c:pt>
                <c:pt idx="965">
                  <c:v>133056.82</c:v>
                </c:pt>
                <c:pt idx="966">
                  <c:v>135619.94</c:v>
                </c:pt>
                <c:pt idx="967">
                  <c:v>133666.57999999999</c:v>
                </c:pt>
                <c:pt idx="968">
                  <c:v>117444.1</c:v>
                </c:pt>
                <c:pt idx="969">
                  <c:v>115177.94</c:v>
                </c:pt>
                <c:pt idx="970">
                  <c:v>139414.5</c:v>
                </c:pt>
                <c:pt idx="971">
                  <c:v>139814.04</c:v>
                </c:pt>
                <c:pt idx="972">
                  <c:v>137513.47</c:v>
                </c:pt>
                <c:pt idx="973">
                  <c:v>133982.26</c:v>
                </c:pt>
                <c:pt idx="974">
                  <c:v>128707.43</c:v>
                </c:pt>
                <c:pt idx="975">
                  <c:v>114098.12</c:v>
                </c:pt>
                <c:pt idx="976">
                  <c:v>103964.33</c:v>
                </c:pt>
                <c:pt idx="977">
                  <c:v>128001.06</c:v>
                </c:pt>
                <c:pt idx="978">
                  <c:v>137696.67000000001</c:v>
                </c:pt>
                <c:pt idx="979">
                  <c:v>134819.95000000001</c:v>
                </c:pt>
                <c:pt idx="980">
                  <c:v>133405.72</c:v>
                </c:pt>
                <c:pt idx="981">
                  <c:v>132543.1</c:v>
                </c:pt>
                <c:pt idx="982">
                  <c:v>120454.01</c:v>
                </c:pt>
                <c:pt idx="983">
                  <c:v>114584.07</c:v>
                </c:pt>
                <c:pt idx="984">
                  <c:v>127169.03</c:v>
                </c:pt>
                <c:pt idx="985">
                  <c:v>130906.89</c:v>
                </c:pt>
                <c:pt idx="986">
                  <c:v>127192.32000000001</c:v>
                </c:pt>
                <c:pt idx="987">
                  <c:v>131986.81</c:v>
                </c:pt>
                <c:pt idx="988">
                  <c:v>128761.61</c:v>
                </c:pt>
                <c:pt idx="989">
                  <c:v>111301.56</c:v>
                </c:pt>
                <c:pt idx="990">
                  <c:v>104766</c:v>
                </c:pt>
                <c:pt idx="991">
                  <c:v>115123.54</c:v>
                </c:pt>
                <c:pt idx="992">
                  <c:v>124033.96</c:v>
                </c:pt>
                <c:pt idx="993">
                  <c:v>123461.38</c:v>
                </c:pt>
                <c:pt idx="994">
                  <c:v>119309.93</c:v>
                </c:pt>
                <c:pt idx="995">
                  <c:v>116611.25</c:v>
                </c:pt>
                <c:pt idx="996">
                  <c:v>101012.29</c:v>
                </c:pt>
                <c:pt idx="997">
                  <c:v>92608.24</c:v>
                </c:pt>
                <c:pt idx="998">
                  <c:v>119126.49</c:v>
                </c:pt>
                <c:pt idx="999">
                  <c:v>124452.94</c:v>
                </c:pt>
                <c:pt idx="1000">
                  <c:v>119028.07</c:v>
                </c:pt>
                <c:pt idx="1001">
                  <c:v>116655.86</c:v>
                </c:pt>
                <c:pt idx="1002">
                  <c:v>102847.26</c:v>
                </c:pt>
                <c:pt idx="1003">
                  <c:v>100701.82</c:v>
                </c:pt>
                <c:pt idx="1004">
                  <c:v>103556.74</c:v>
                </c:pt>
                <c:pt idx="1005">
                  <c:v>119226.42</c:v>
                </c:pt>
                <c:pt idx="1006">
                  <c:v>118856.42</c:v>
                </c:pt>
                <c:pt idx="1007">
                  <c:v>114604.62</c:v>
                </c:pt>
                <c:pt idx="1008">
                  <c:v>113134.58</c:v>
                </c:pt>
                <c:pt idx="1009">
                  <c:v>118359.28</c:v>
                </c:pt>
                <c:pt idx="1010">
                  <c:v>101974.6</c:v>
                </c:pt>
                <c:pt idx="1011">
                  <c:v>97053.55</c:v>
                </c:pt>
                <c:pt idx="1012">
                  <c:v>111432.37</c:v>
                </c:pt>
                <c:pt idx="1013">
                  <c:v>116556.43</c:v>
                </c:pt>
                <c:pt idx="1014">
                  <c:v>114133.54</c:v>
                </c:pt>
                <c:pt idx="1015">
                  <c:v>113957.74</c:v>
                </c:pt>
                <c:pt idx="1016">
                  <c:v>117048.73</c:v>
                </c:pt>
                <c:pt idx="1017">
                  <c:v>102037.17</c:v>
                </c:pt>
                <c:pt idx="1018">
                  <c:v>98108.82</c:v>
                </c:pt>
                <c:pt idx="1019">
                  <c:v>115907.4</c:v>
                </c:pt>
                <c:pt idx="1020">
                  <c:v>117470.22</c:v>
                </c:pt>
                <c:pt idx="1021">
                  <c:v>121087.1</c:v>
                </c:pt>
                <c:pt idx="1022">
                  <c:v>118201.18</c:v>
                </c:pt>
                <c:pt idx="1023">
                  <c:v>108412.67</c:v>
                </c:pt>
                <c:pt idx="1024">
                  <c:v>102195.98</c:v>
                </c:pt>
                <c:pt idx="1025">
                  <c:v>100571.04</c:v>
                </c:pt>
                <c:pt idx="1026">
                  <c:v>115549.44</c:v>
                </c:pt>
                <c:pt idx="1027">
                  <c:v>118010.31</c:v>
                </c:pt>
                <c:pt idx="1028">
                  <c:v>115813.03</c:v>
                </c:pt>
                <c:pt idx="1029">
                  <c:v>117333.45</c:v>
                </c:pt>
                <c:pt idx="1030">
                  <c:v>112633.27</c:v>
                </c:pt>
                <c:pt idx="1031">
                  <c:v>100746.42</c:v>
                </c:pt>
                <c:pt idx="1032">
                  <c:v>92182.96</c:v>
                </c:pt>
                <c:pt idx="1033">
                  <c:v>112227.65</c:v>
                </c:pt>
                <c:pt idx="1034">
                  <c:v>116179.47</c:v>
                </c:pt>
                <c:pt idx="1035">
                  <c:v>116632.09</c:v>
                </c:pt>
                <c:pt idx="1036">
                  <c:v>120470.79</c:v>
                </c:pt>
                <c:pt idx="1037">
                  <c:v>113452</c:v>
                </c:pt>
                <c:pt idx="1038">
                  <c:v>101610.82</c:v>
                </c:pt>
                <c:pt idx="1039">
                  <c:v>95368.17</c:v>
                </c:pt>
                <c:pt idx="1040">
                  <c:v>104632.79</c:v>
                </c:pt>
                <c:pt idx="1041">
                  <c:v>100592.3</c:v>
                </c:pt>
                <c:pt idx="1042">
                  <c:v>111738.49</c:v>
                </c:pt>
                <c:pt idx="1043">
                  <c:v>113539.94</c:v>
                </c:pt>
                <c:pt idx="1044">
                  <c:v>115156.45</c:v>
                </c:pt>
                <c:pt idx="1045">
                  <c:v>104194.35</c:v>
                </c:pt>
                <c:pt idx="1046">
                  <c:v>98774.24</c:v>
                </c:pt>
                <c:pt idx="1047">
                  <c:v>125795.84</c:v>
                </c:pt>
                <c:pt idx="1048">
                  <c:v>135420.82</c:v>
                </c:pt>
                <c:pt idx="1049">
                  <c:v>130385.05</c:v>
                </c:pt>
                <c:pt idx="1050">
                  <c:v>116715.97</c:v>
                </c:pt>
                <c:pt idx="1051">
                  <c:v>117797.62</c:v>
                </c:pt>
                <c:pt idx="1052">
                  <c:v>106730.21</c:v>
                </c:pt>
                <c:pt idx="1053">
                  <c:v>101256.78</c:v>
                </c:pt>
                <c:pt idx="1054">
                  <c:v>128658.27</c:v>
                </c:pt>
                <c:pt idx="1055">
                  <c:v>137151.5</c:v>
                </c:pt>
                <c:pt idx="1056">
                  <c:v>138882.25</c:v>
                </c:pt>
                <c:pt idx="1057">
                  <c:v>135162.12</c:v>
                </c:pt>
                <c:pt idx="1058">
                  <c:v>133951.29</c:v>
                </c:pt>
                <c:pt idx="1059">
                  <c:v>121219.6</c:v>
                </c:pt>
                <c:pt idx="1060">
                  <c:v>108717.88</c:v>
                </c:pt>
                <c:pt idx="1061">
                  <c:v>115429.01</c:v>
                </c:pt>
                <c:pt idx="1062">
                  <c:v>129798.47</c:v>
                </c:pt>
                <c:pt idx="1063">
                  <c:v>151730.95000000001</c:v>
                </c:pt>
                <c:pt idx="1064">
                  <c:v>154632.34</c:v>
                </c:pt>
                <c:pt idx="1065">
                  <c:v>125141.9</c:v>
                </c:pt>
                <c:pt idx="1066">
                  <c:v>99234.22</c:v>
                </c:pt>
                <c:pt idx="1067">
                  <c:v>92487.71</c:v>
                </c:pt>
                <c:pt idx="1068">
                  <c:v>111625.98</c:v>
                </c:pt>
                <c:pt idx="1069">
                  <c:v>113063.67999999999</c:v>
                </c:pt>
                <c:pt idx="1070">
                  <c:v>115383.13</c:v>
                </c:pt>
                <c:pt idx="1071">
                  <c:v>115736.97</c:v>
                </c:pt>
                <c:pt idx="1072">
                  <c:v>109568.47</c:v>
                </c:pt>
                <c:pt idx="1073">
                  <c:v>99334.8</c:v>
                </c:pt>
                <c:pt idx="1074">
                  <c:v>97715.01</c:v>
                </c:pt>
                <c:pt idx="1075">
                  <c:v>114680.19</c:v>
                </c:pt>
                <c:pt idx="1076">
                  <c:v>121945.18</c:v>
                </c:pt>
                <c:pt idx="1077">
                  <c:v>146933.1</c:v>
                </c:pt>
                <c:pt idx="1078">
                  <c:v>129280.81</c:v>
                </c:pt>
                <c:pt idx="1079">
                  <c:v>120821.06</c:v>
                </c:pt>
                <c:pt idx="1080">
                  <c:v>110154.36</c:v>
                </c:pt>
                <c:pt idx="1081">
                  <c:v>107212.84</c:v>
                </c:pt>
                <c:pt idx="1082">
                  <c:v>138949.68</c:v>
                </c:pt>
                <c:pt idx="1083">
                  <c:v>142870.39999999999</c:v>
                </c:pt>
                <c:pt idx="1084">
                  <c:v>114916.99</c:v>
                </c:pt>
                <c:pt idx="1085">
                  <c:v>114462.53</c:v>
                </c:pt>
                <c:pt idx="1086">
                  <c:v>116428.79</c:v>
                </c:pt>
                <c:pt idx="1087">
                  <c:v>109364.01</c:v>
                </c:pt>
                <c:pt idx="1088">
                  <c:v>92856.23</c:v>
                </c:pt>
                <c:pt idx="1089">
                  <c:v>85094.38</c:v>
                </c:pt>
                <c:pt idx="1090">
                  <c:v>98638.86</c:v>
                </c:pt>
                <c:pt idx="1091">
                  <c:v>128753.76</c:v>
                </c:pt>
                <c:pt idx="1092">
                  <c:v>130699.16</c:v>
                </c:pt>
                <c:pt idx="1093">
                  <c:v>115572.05</c:v>
                </c:pt>
                <c:pt idx="1094">
                  <c:v>96358.98</c:v>
                </c:pt>
                <c:pt idx="1095">
                  <c:v>95700.479999999996</c:v>
                </c:pt>
                <c:pt idx="1096">
                  <c:v>95959.69</c:v>
                </c:pt>
                <c:pt idx="1097">
                  <c:v>105277.85</c:v>
                </c:pt>
                <c:pt idx="1098">
                  <c:v>106373.83</c:v>
                </c:pt>
                <c:pt idx="1099">
                  <c:v>113337.69</c:v>
                </c:pt>
                <c:pt idx="1100">
                  <c:v>123247.74</c:v>
                </c:pt>
                <c:pt idx="1101">
                  <c:v>133705.85</c:v>
                </c:pt>
                <c:pt idx="1102">
                  <c:v>107142.82</c:v>
                </c:pt>
                <c:pt idx="1103">
                  <c:v>118832.07</c:v>
                </c:pt>
                <c:pt idx="1104">
                  <c:v>111361.05</c:v>
                </c:pt>
                <c:pt idx="1105">
                  <c:v>116530.04</c:v>
                </c:pt>
                <c:pt idx="1106">
                  <c:v>139607.91</c:v>
                </c:pt>
                <c:pt idx="1107">
                  <c:v>132022.87</c:v>
                </c:pt>
                <c:pt idx="1108">
                  <c:v>98977.05</c:v>
                </c:pt>
                <c:pt idx="1109">
                  <c:v>92021.68</c:v>
                </c:pt>
                <c:pt idx="1110">
                  <c:v>109389.1</c:v>
                </c:pt>
                <c:pt idx="1111">
                  <c:v>116074.03</c:v>
                </c:pt>
                <c:pt idx="1112">
                  <c:v>129286.37</c:v>
                </c:pt>
                <c:pt idx="1113">
                  <c:v>154648.07</c:v>
                </c:pt>
                <c:pt idx="1114">
                  <c:v>165070.6</c:v>
                </c:pt>
                <c:pt idx="1115">
                  <c:v>124825.03</c:v>
                </c:pt>
                <c:pt idx="1116">
                  <c:v>127305.2</c:v>
                </c:pt>
                <c:pt idx="1117">
                  <c:v>137955.43</c:v>
                </c:pt>
                <c:pt idx="1118">
                  <c:v>128314.47</c:v>
                </c:pt>
                <c:pt idx="1119">
                  <c:v>128899.77</c:v>
                </c:pt>
                <c:pt idx="1120">
                  <c:v>139245.21</c:v>
                </c:pt>
                <c:pt idx="1121">
                  <c:v>128599.46</c:v>
                </c:pt>
                <c:pt idx="1122">
                  <c:v>139114.59</c:v>
                </c:pt>
                <c:pt idx="1123">
                  <c:v>159436.69</c:v>
                </c:pt>
                <c:pt idx="1124">
                  <c:v>160437.57</c:v>
                </c:pt>
                <c:pt idx="1125">
                  <c:v>115239.57</c:v>
                </c:pt>
                <c:pt idx="1126">
                  <c:v>108524.18</c:v>
                </c:pt>
                <c:pt idx="1127">
                  <c:v>109949.21</c:v>
                </c:pt>
                <c:pt idx="1128">
                  <c:v>112946.34</c:v>
                </c:pt>
                <c:pt idx="1129">
                  <c:v>104947.33</c:v>
                </c:pt>
                <c:pt idx="1130">
                  <c:v>106065.94</c:v>
                </c:pt>
                <c:pt idx="1131">
                  <c:v>126465.96</c:v>
                </c:pt>
                <c:pt idx="1132">
                  <c:v>137539.73000000001</c:v>
                </c:pt>
                <c:pt idx="1133">
                  <c:v>159307.32</c:v>
                </c:pt>
                <c:pt idx="1134">
                  <c:v>149473.01</c:v>
                </c:pt>
                <c:pt idx="1135">
                  <c:v>137101.87</c:v>
                </c:pt>
                <c:pt idx="1136">
                  <c:v>118113.8</c:v>
                </c:pt>
                <c:pt idx="1137">
                  <c:v>100440.29</c:v>
                </c:pt>
                <c:pt idx="1138">
                  <c:v>116209.13</c:v>
                </c:pt>
                <c:pt idx="1139">
                  <c:v>124882.72</c:v>
                </c:pt>
                <c:pt idx="1140">
                  <c:v>115269.5</c:v>
                </c:pt>
                <c:pt idx="1141">
                  <c:v>117260.25</c:v>
                </c:pt>
                <c:pt idx="1142">
                  <c:v>114736.36</c:v>
                </c:pt>
                <c:pt idx="1143">
                  <c:v>105799.94</c:v>
                </c:pt>
                <c:pt idx="1144">
                  <c:v>105085.52</c:v>
                </c:pt>
                <c:pt idx="1145">
                  <c:v>113116.43</c:v>
                </c:pt>
                <c:pt idx="1146">
                  <c:v>120035.39</c:v>
                </c:pt>
                <c:pt idx="1147">
                  <c:v>124481.42</c:v>
                </c:pt>
                <c:pt idx="1148">
                  <c:v>133607.07</c:v>
                </c:pt>
                <c:pt idx="1149">
                  <c:v>136328.35</c:v>
                </c:pt>
                <c:pt idx="1150">
                  <c:v>119226.44</c:v>
                </c:pt>
                <c:pt idx="1151">
                  <c:v>96305.07</c:v>
                </c:pt>
                <c:pt idx="1152">
                  <c:v>117952.37</c:v>
                </c:pt>
                <c:pt idx="1153">
                  <c:v>127894.29</c:v>
                </c:pt>
                <c:pt idx="1154">
                  <c:v>123400.17</c:v>
                </c:pt>
                <c:pt idx="1155">
                  <c:v>117346.26</c:v>
                </c:pt>
                <c:pt idx="1156">
                  <c:v>119960.33</c:v>
                </c:pt>
                <c:pt idx="1157">
                  <c:v>111096.31</c:v>
                </c:pt>
                <c:pt idx="1158">
                  <c:v>101334.2</c:v>
                </c:pt>
                <c:pt idx="1159">
                  <c:v>112527.29</c:v>
                </c:pt>
                <c:pt idx="1160">
                  <c:v>113850.81</c:v>
                </c:pt>
                <c:pt idx="1161">
                  <c:v>122717.5</c:v>
                </c:pt>
                <c:pt idx="1162">
                  <c:v>128732.59</c:v>
                </c:pt>
                <c:pt idx="1163">
                  <c:v>127805.49</c:v>
                </c:pt>
                <c:pt idx="1164">
                  <c:v>120398.89</c:v>
                </c:pt>
                <c:pt idx="1165">
                  <c:v>104486.18</c:v>
                </c:pt>
                <c:pt idx="1166">
                  <c:v>97542.31</c:v>
                </c:pt>
                <c:pt idx="1167">
                  <c:v>112663.63</c:v>
                </c:pt>
                <c:pt idx="1168">
                  <c:v>114195.35</c:v>
                </c:pt>
                <c:pt idx="1169">
                  <c:v>116045.27</c:v>
                </c:pt>
                <c:pt idx="1170">
                  <c:v>116284.35</c:v>
                </c:pt>
                <c:pt idx="1171">
                  <c:v>110715.12</c:v>
                </c:pt>
                <c:pt idx="1172">
                  <c:v>97262.71</c:v>
                </c:pt>
                <c:pt idx="1173">
                  <c:v>111617.95</c:v>
                </c:pt>
                <c:pt idx="1174">
                  <c:v>110794.26</c:v>
                </c:pt>
                <c:pt idx="1175">
                  <c:v>111254.32</c:v>
                </c:pt>
                <c:pt idx="1176">
                  <c:v>115020.51</c:v>
                </c:pt>
                <c:pt idx="1177">
                  <c:v>119298.33</c:v>
                </c:pt>
                <c:pt idx="1178">
                  <c:v>112312.7</c:v>
                </c:pt>
                <c:pt idx="1179">
                  <c:v>98918.52</c:v>
                </c:pt>
                <c:pt idx="1180">
                  <c:v>112488.22</c:v>
                </c:pt>
                <c:pt idx="1181">
                  <c:v>116809.37</c:v>
                </c:pt>
                <c:pt idx="1182">
                  <c:v>117744.01</c:v>
                </c:pt>
                <c:pt idx="1183">
                  <c:v>116457.26</c:v>
                </c:pt>
                <c:pt idx="1184">
                  <c:v>97070.35</c:v>
                </c:pt>
                <c:pt idx="1185">
                  <c:v>99687.64</c:v>
                </c:pt>
                <c:pt idx="1186">
                  <c:v>98817.03</c:v>
                </c:pt>
                <c:pt idx="1187">
                  <c:v>98258.25</c:v>
                </c:pt>
                <c:pt idx="1188">
                  <c:v>113381.53</c:v>
                </c:pt>
                <c:pt idx="1189">
                  <c:v>115974.61</c:v>
                </c:pt>
                <c:pt idx="1190">
                  <c:v>117551.7</c:v>
                </c:pt>
                <c:pt idx="1191">
                  <c:v>115979.07</c:v>
                </c:pt>
                <c:pt idx="1192">
                  <c:v>105938.48</c:v>
                </c:pt>
                <c:pt idx="1193">
                  <c:v>100571.17</c:v>
                </c:pt>
                <c:pt idx="1194">
                  <c:v>118702.93</c:v>
                </c:pt>
                <c:pt idx="1195">
                  <c:v>122423.01</c:v>
                </c:pt>
                <c:pt idx="1196">
                  <c:v>121945</c:v>
                </c:pt>
                <c:pt idx="1197">
                  <c:v>119876.63</c:v>
                </c:pt>
                <c:pt idx="1198">
                  <c:v>113609.76</c:v>
                </c:pt>
                <c:pt idx="1199">
                  <c:v>105135.31</c:v>
                </c:pt>
                <c:pt idx="1200">
                  <c:v>104123.39</c:v>
                </c:pt>
                <c:pt idx="1201">
                  <c:v>115694.64</c:v>
                </c:pt>
                <c:pt idx="1202">
                  <c:v>121092.86</c:v>
                </c:pt>
                <c:pt idx="1203">
                  <c:v>120784.88</c:v>
                </c:pt>
                <c:pt idx="1204">
                  <c:v>120448.94</c:v>
                </c:pt>
                <c:pt idx="1205">
                  <c:v>118324.09</c:v>
                </c:pt>
                <c:pt idx="1206">
                  <c:v>107479.26</c:v>
                </c:pt>
                <c:pt idx="1207">
                  <c:v>103662.05</c:v>
                </c:pt>
                <c:pt idx="1208">
                  <c:v>117799.97</c:v>
                </c:pt>
                <c:pt idx="1209">
                  <c:v>117642.65</c:v>
                </c:pt>
                <c:pt idx="1210">
                  <c:v>106654.96</c:v>
                </c:pt>
                <c:pt idx="1211">
                  <c:v>117617.51</c:v>
                </c:pt>
                <c:pt idx="1212">
                  <c:v>119079.47</c:v>
                </c:pt>
                <c:pt idx="1213">
                  <c:v>108613.38</c:v>
                </c:pt>
                <c:pt idx="1214">
                  <c:v>105277.72</c:v>
                </c:pt>
                <c:pt idx="1215">
                  <c:v>121551.69</c:v>
                </c:pt>
                <c:pt idx="1216">
                  <c:v>122642.24000000001</c:v>
                </c:pt>
                <c:pt idx="1217">
                  <c:v>118716.6</c:v>
                </c:pt>
                <c:pt idx="1218">
                  <c:v>117357.84</c:v>
                </c:pt>
                <c:pt idx="1219">
                  <c:v>116870.46</c:v>
                </c:pt>
                <c:pt idx="1220">
                  <c:v>106893</c:v>
                </c:pt>
                <c:pt idx="1221">
                  <c:v>105840.39</c:v>
                </c:pt>
                <c:pt idx="1222">
                  <c:v>118254.56</c:v>
                </c:pt>
                <c:pt idx="1223">
                  <c:v>122876.87</c:v>
                </c:pt>
                <c:pt idx="1224">
                  <c:v>122721.46</c:v>
                </c:pt>
                <c:pt idx="1225">
                  <c:v>128518.51</c:v>
                </c:pt>
                <c:pt idx="1226">
                  <c:v>133467.37</c:v>
                </c:pt>
                <c:pt idx="1227">
                  <c:v>111273.76</c:v>
                </c:pt>
                <c:pt idx="1228">
                  <c:v>108729.71</c:v>
                </c:pt>
                <c:pt idx="1229">
                  <c:v>129885.96</c:v>
                </c:pt>
                <c:pt idx="1230">
                  <c:v>131900.51999999999</c:v>
                </c:pt>
                <c:pt idx="1231">
                  <c:v>133399.23000000001</c:v>
                </c:pt>
                <c:pt idx="1232">
                  <c:v>131757.16</c:v>
                </c:pt>
                <c:pt idx="1233">
                  <c:v>127353.58</c:v>
                </c:pt>
                <c:pt idx="1234">
                  <c:v>119262.15</c:v>
                </c:pt>
                <c:pt idx="1235">
                  <c:v>112349.26</c:v>
                </c:pt>
                <c:pt idx="1236">
                  <c:v>124046.81</c:v>
                </c:pt>
                <c:pt idx="1237">
                  <c:v>126923</c:v>
                </c:pt>
                <c:pt idx="1238">
                  <c:v>129352.83</c:v>
                </c:pt>
                <c:pt idx="1239">
                  <c:v>129553.94</c:v>
                </c:pt>
                <c:pt idx="1240">
                  <c:v>127957.57</c:v>
                </c:pt>
                <c:pt idx="1241">
                  <c:v>115384.09</c:v>
                </c:pt>
                <c:pt idx="1242">
                  <c:v>106044.51</c:v>
                </c:pt>
                <c:pt idx="1243">
                  <c:v>119360.27</c:v>
                </c:pt>
                <c:pt idx="1244">
                  <c:v>123142.76</c:v>
                </c:pt>
                <c:pt idx="1245">
                  <c:v>127830.62</c:v>
                </c:pt>
                <c:pt idx="1246">
                  <c:v>131159.95000000001</c:v>
                </c:pt>
                <c:pt idx="1247">
                  <c:v>135864.07</c:v>
                </c:pt>
                <c:pt idx="1248">
                  <c:v>123226.08</c:v>
                </c:pt>
                <c:pt idx="1249">
                  <c:v>121177.59</c:v>
                </c:pt>
                <c:pt idx="1250">
                  <c:v>135385.41</c:v>
                </c:pt>
                <c:pt idx="1251">
                  <c:v>132975.13</c:v>
                </c:pt>
                <c:pt idx="1252">
                  <c:v>132038.43</c:v>
                </c:pt>
                <c:pt idx="1253">
                  <c:v>128577.63</c:v>
                </c:pt>
                <c:pt idx="1254">
                  <c:v>129910.02</c:v>
                </c:pt>
                <c:pt idx="1255">
                  <c:v>120232.2</c:v>
                </c:pt>
                <c:pt idx="1256">
                  <c:v>117037.87</c:v>
                </c:pt>
                <c:pt idx="1257">
                  <c:v>113420.99</c:v>
                </c:pt>
                <c:pt idx="1258">
                  <c:v>127261.3</c:v>
                </c:pt>
                <c:pt idx="1259">
                  <c:v>131574.60999999999</c:v>
                </c:pt>
                <c:pt idx="1260">
                  <c:v>130544.49</c:v>
                </c:pt>
                <c:pt idx="1261">
                  <c:v>133009.01</c:v>
                </c:pt>
                <c:pt idx="1262">
                  <c:v>124351.24</c:v>
                </c:pt>
                <c:pt idx="1263">
                  <c:v>120785.60000000001</c:v>
                </c:pt>
                <c:pt idx="1264">
                  <c:v>138518.74</c:v>
                </c:pt>
                <c:pt idx="1265">
                  <c:v>143830.12</c:v>
                </c:pt>
                <c:pt idx="1266">
                  <c:v>141305.88</c:v>
                </c:pt>
                <c:pt idx="1267">
                  <c:v>143542.01999999999</c:v>
                </c:pt>
                <c:pt idx="1268">
                  <c:v>140296.4</c:v>
                </c:pt>
                <c:pt idx="1269">
                  <c:v>132165.43</c:v>
                </c:pt>
                <c:pt idx="1270">
                  <c:v>125850.58</c:v>
                </c:pt>
                <c:pt idx="1271">
                  <c:v>141972.72</c:v>
                </c:pt>
                <c:pt idx="1272">
                  <c:v>142842.4</c:v>
                </c:pt>
                <c:pt idx="1273">
                  <c:v>148100.13</c:v>
                </c:pt>
                <c:pt idx="1274">
                  <c:v>150445.47</c:v>
                </c:pt>
                <c:pt idx="1275">
                  <c:v>139188.48000000001</c:v>
                </c:pt>
                <c:pt idx="1276">
                  <c:v>125394.43</c:v>
                </c:pt>
                <c:pt idx="1277">
                  <c:v>124313.07</c:v>
                </c:pt>
                <c:pt idx="1278">
                  <c:v>140713.26</c:v>
                </c:pt>
                <c:pt idx="1279">
                  <c:v>135759.28</c:v>
                </c:pt>
                <c:pt idx="1280">
                  <c:v>128580.98</c:v>
                </c:pt>
                <c:pt idx="1281">
                  <c:v>125861.6</c:v>
                </c:pt>
                <c:pt idx="1282">
                  <c:v>124242.52</c:v>
                </c:pt>
                <c:pt idx="1283">
                  <c:v>119717.44</c:v>
                </c:pt>
                <c:pt idx="1284">
                  <c:v>114562.22</c:v>
                </c:pt>
                <c:pt idx="1285">
                  <c:v>133874.48000000001</c:v>
                </c:pt>
                <c:pt idx="1286">
                  <c:v>140343</c:v>
                </c:pt>
                <c:pt idx="1287">
                  <c:v>143461.13</c:v>
                </c:pt>
                <c:pt idx="1288">
                  <c:v>145767.1</c:v>
                </c:pt>
                <c:pt idx="1289">
                  <c:v>140542.95000000001</c:v>
                </c:pt>
                <c:pt idx="1290">
                  <c:v>124491.53</c:v>
                </c:pt>
                <c:pt idx="1291">
                  <c:v>119464.32000000001</c:v>
                </c:pt>
                <c:pt idx="1292">
                  <c:v>137446.75</c:v>
                </c:pt>
                <c:pt idx="1293">
                  <c:v>131367.09</c:v>
                </c:pt>
                <c:pt idx="1294">
                  <c:v>132856.72</c:v>
                </c:pt>
                <c:pt idx="1295">
                  <c:v>133778.45000000001</c:v>
                </c:pt>
                <c:pt idx="1296">
                  <c:v>135728.41</c:v>
                </c:pt>
                <c:pt idx="1297">
                  <c:v>125928.62</c:v>
                </c:pt>
                <c:pt idx="1298">
                  <c:v>114186.8</c:v>
                </c:pt>
                <c:pt idx="1299">
                  <c:v>134664.66</c:v>
                </c:pt>
                <c:pt idx="1300">
                  <c:v>132967.19</c:v>
                </c:pt>
                <c:pt idx="1301">
                  <c:v>135308.29999999999</c:v>
                </c:pt>
                <c:pt idx="1302">
                  <c:v>137634.13</c:v>
                </c:pt>
                <c:pt idx="1303">
                  <c:v>130119.5</c:v>
                </c:pt>
                <c:pt idx="1304">
                  <c:v>116942.94</c:v>
                </c:pt>
                <c:pt idx="1305">
                  <c:v>111555</c:v>
                </c:pt>
                <c:pt idx="1306">
                  <c:v>135422.14000000001</c:v>
                </c:pt>
                <c:pt idx="1307">
                  <c:v>129520</c:v>
                </c:pt>
                <c:pt idx="1308">
                  <c:v>134004.96</c:v>
                </c:pt>
                <c:pt idx="1309">
                  <c:v>129025</c:v>
                </c:pt>
                <c:pt idx="1310">
                  <c:v>129740.32</c:v>
                </c:pt>
                <c:pt idx="1311">
                  <c:v>116238.18</c:v>
                </c:pt>
                <c:pt idx="1312">
                  <c:v>104912.38</c:v>
                </c:pt>
                <c:pt idx="1313">
                  <c:v>127198.78</c:v>
                </c:pt>
                <c:pt idx="1314">
                  <c:v>131851.01999999999</c:v>
                </c:pt>
                <c:pt idx="1315">
                  <c:v>131939.5</c:v>
                </c:pt>
                <c:pt idx="1316">
                  <c:v>135670.99</c:v>
                </c:pt>
                <c:pt idx="1317">
                  <c:v>121875.36</c:v>
                </c:pt>
                <c:pt idx="1318">
                  <c:v>119988.74</c:v>
                </c:pt>
                <c:pt idx="1319">
                  <c:v>115231.85</c:v>
                </c:pt>
                <c:pt idx="1320">
                  <c:v>127541.57</c:v>
                </c:pt>
                <c:pt idx="1321">
                  <c:v>121073.45</c:v>
                </c:pt>
                <c:pt idx="1322">
                  <c:v>122602.12</c:v>
                </c:pt>
                <c:pt idx="1323">
                  <c:v>131137.07</c:v>
                </c:pt>
                <c:pt idx="1324">
                  <c:v>125189.54</c:v>
                </c:pt>
                <c:pt idx="1325">
                  <c:v>116571.26</c:v>
                </c:pt>
                <c:pt idx="1326">
                  <c:v>119707.93</c:v>
                </c:pt>
                <c:pt idx="1327">
                  <c:v>138918.39000000001</c:v>
                </c:pt>
                <c:pt idx="1328">
                  <c:v>138424.25</c:v>
                </c:pt>
                <c:pt idx="1329">
                  <c:v>136240.85</c:v>
                </c:pt>
                <c:pt idx="1330">
                  <c:v>131956.73000000001</c:v>
                </c:pt>
                <c:pt idx="1331">
                  <c:v>130210.94</c:v>
                </c:pt>
                <c:pt idx="1332">
                  <c:v>116471.78</c:v>
                </c:pt>
                <c:pt idx="1333">
                  <c:v>111436.27</c:v>
                </c:pt>
                <c:pt idx="1334">
                  <c:v>131280.85</c:v>
                </c:pt>
                <c:pt idx="1335">
                  <c:v>139563.1</c:v>
                </c:pt>
                <c:pt idx="1336">
                  <c:v>136032.16</c:v>
                </c:pt>
                <c:pt idx="1337">
                  <c:v>139752.54999999999</c:v>
                </c:pt>
                <c:pt idx="1338">
                  <c:v>130466.92</c:v>
                </c:pt>
                <c:pt idx="1339">
                  <c:v>116344.57</c:v>
                </c:pt>
                <c:pt idx="1340">
                  <c:v>118402.91</c:v>
                </c:pt>
                <c:pt idx="1341">
                  <c:v>131449</c:v>
                </c:pt>
                <c:pt idx="1342">
                  <c:v>128192.09</c:v>
                </c:pt>
                <c:pt idx="1343">
                  <c:v>118307.16</c:v>
                </c:pt>
                <c:pt idx="1344">
                  <c:v>116467.37</c:v>
                </c:pt>
                <c:pt idx="1345">
                  <c:v>123583.52</c:v>
                </c:pt>
                <c:pt idx="1346">
                  <c:v>109948.62</c:v>
                </c:pt>
                <c:pt idx="1347">
                  <c:v>107838.95</c:v>
                </c:pt>
                <c:pt idx="1348">
                  <c:v>123132.63</c:v>
                </c:pt>
                <c:pt idx="1349">
                  <c:v>111096.53</c:v>
                </c:pt>
                <c:pt idx="1350">
                  <c:v>112935.03999999999</c:v>
                </c:pt>
                <c:pt idx="1351">
                  <c:v>117880.57</c:v>
                </c:pt>
                <c:pt idx="1352">
                  <c:v>111213.15</c:v>
                </c:pt>
                <c:pt idx="1353">
                  <c:v>108632.36</c:v>
                </c:pt>
                <c:pt idx="1354">
                  <c:v>113030.01</c:v>
                </c:pt>
                <c:pt idx="1355">
                  <c:v>118208.24</c:v>
                </c:pt>
                <c:pt idx="1356">
                  <c:v>119622.29</c:v>
                </c:pt>
                <c:pt idx="1357">
                  <c:v>123787.77</c:v>
                </c:pt>
                <c:pt idx="1358">
                  <c:v>125335.57</c:v>
                </c:pt>
                <c:pt idx="1359">
                  <c:v>120372.48</c:v>
                </c:pt>
                <c:pt idx="1360">
                  <c:v>107731.72</c:v>
                </c:pt>
                <c:pt idx="1361">
                  <c:v>107332.1</c:v>
                </c:pt>
                <c:pt idx="1362">
                  <c:v>119535.72</c:v>
                </c:pt>
                <c:pt idx="1363">
                  <c:v>124797.09</c:v>
                </c:pt>
                <c:pt idx="1364">
                  <c:v>119238.35</c:v>
                </c:pt>
                <c:pt idx="1365">
                  <c:v>110878.67</c:v>
                </c:pt>
                <c:pt idx="1366">
                  <c:v>108622.42</c:v>
                </c:pt>
                <c:pt idx="1367">
                  <c:v>109315.07</c:v>
                </c:pt>
                <c:pt idx="1368">
                  <c:v>106236.23</c:v>
                </c:pt>
                <c:pt idx="1369">
                  <c:v>114466.64</c:v>
                </c:pt>
                <c:pt idx="1370">
                  <c:v>114458.21</c:v>
                </c:pt>
                <c:pt idx="1371">
                  <c:v>115490.84</c:v>
                </c:pt>
                <c:pt idx="1372">
                  <c:v>115294.12</c:v>
                </c:pt>
                <c:pt idx="1373">
                  <c:v>112576.55</c:v>
                </c:pt>
                <c:pt idx="1374">
                  <c:v>102988.15</c:v>
                </c:pt>
                <c:pt idx="1375">
                  <c:v>100476.71</c:v>
                </c:pt>
                <c:pt idx="1376">
                  <c:v>113945.5</c:v>
                </c:pt>
                <c:pt idx="1377">
                  <c:v>116449.31</c:v>
                </c:pt>
                <c:pt idx="1378">
                  <c:v>109551.08</c:v>
                </c:pt>
                <c:pt idx="1379">
                  <c:v>110432.33</c:v>
                </c:pt>
                <c:pt idx="1380">
                  <c:v>110457.34</c:v>
                </c:pt>
                <c:pt idx="1381">
                  <c:v>96584.75</c:v>
                </c:pt>
                <c:pt idx="1382">
                  <c:v>90918.62</c:v>
                </c:pt>
                <c:pt idx="1383">
                  <c:v>108070.28</c:v>
                </c:pt>
                <c:pt idx="1384">
                  <c:v>113889.41</c:v>
                </c:pt>
                <c:pt idx="1385">
                  <c:v>112592.26</c:v>
                </c:pt>
                <c:pt idx="1386">
                  <c:v>112806.59</c:v>
                </c:pt>
                <c:pt idx="1387">
                  <c:v>107940.16</c:v>
                </c:pt>
                <c:pt idx="1388">
                  <c:v>99368.86</c:v>
                </c:pt>
                <c:pt idx="1389">
                  <c:v>98427.53</c:v>
                </c:pt>
                <c:pt idx="1390">
                  <c:v>105893.62</c:v>
                </c:pt>
                <c:pt idx="1391">
                  <c:v>109241.57</c:v>
                </c:pt>
                <c:pt idx="1392">
                  <c:v>111423.37</c:v>
                </c:pt>
                <c:pt idx="1393">
                  <c:v>112414.39</c:v>
                </c:pt>
                <c:pt idx="1394">
                  <c:v>111145.12</c:v>
                </c:pt>
                <c:pt idx="1395">
                  <c:v>97973.99</c:v>
                </c:pt>
                <c:pt idx="1396">
                  <c:v>95624.02</c:v>
                </c:pt>
                <c:pt idx="1397">
                  <c:v>110196.62</c:v>
                </c:pt>
                <c:pt idx="1398">
                  <c:v>113459.03</c:v>
                </c:pt>
                <c:pt idx="1399">
                  <c:v>114402.75</c:v>
                </c:pt>
                <c:pt idx="1400">
                  <c:v>119350.67</c:v>
                </c:pt>
                <c:pt idx="1401">
                  <c:v>116793.86</c:v>
                </c:pt>
                <c:pt idx="1402">
                  <c:v>93859.29</c:v>
                </c:pt>
                <c:pt idx="1403">
                  <c:v>96432.63</c:v>
                </c:pt>
                <c:pt idx="1404">
                  <c:v>107014.08</c:v>
                </c:pt>
                <c:pt idx="1405">
                  <c:v>100696.57</c:v>
                </c:pt>
                <c:pt idx="1406">
                  <c:v>106387.2</c:v>
                </c:pt>
                <c:pt idx="1407">
                  <c:v>109430.37</c:v>
                </c:pt>
                <c:pt idx="1408">
                  <c:v>112506.95</c:v>
                </c:pt>
                <c:pt idx="1409">
                  <c:v>100203.55</c:v>
                </c:pt>
                <c:pt idx="1410">
                  <c:v>94602.89</c:v>
                </c:pt>
                <c:pt idx="1411">
                  <c:v>114159.6</c:v>
                </c:pt>
                <c:pt idx="1412">
                  <c:v>120185.27</c:v>
                </c:pt>
                <c:pt idx="1413">
                  <c:v>116487.58</c:v>
                </c:pt>
                <c:pt idx="1414">
                  <c:v>108628.34</c:v>
                </c:pt>
                <c:pt idx="1415">
                  <c:v>107405.93</c:v>
                </c:pt>
                <c:pt idx="1416">
                  <c:v>90498.92</c:v>
                </c:pt>
                <c:pt idx="1417">
                  <c:v>92043.13</c:v>
                </c:pt>
                <c:pt idx="1418">
                  <c:v>113978.54</c:v>
                </c:pt>
                <c:pt idx="1419">
                  <c:v>118330.63</c:v>
                </c:pt>
                <c:pt idx="1420">
                  <c:v>106618.2</c:v>
                </c:pt>
                <c:pt idx="1421">
                  <c:v>107278.83</c:v>
                </c:pt>
                <c:pt idx="1422">
                  <c:v>113582.6</c:v>
                </c:pt>
                <c:pt idx="1423">
                  <c:v>101352.12</c:v>
                </c:pt>
                <c:pt idx="1424">
                  <c:v>96240.41</c:v>
                </c:pt>
                <c:pt idx="1425">
                  <c:v>110547.61</c:v>
                </c:pt>
                <c:pt idx="1426">
                  <c:v>109706.42</c:v>
                </c:pt>
                <c:pt idx="1427">
                  <c:v>106684.83</c:v>
                </c:pt>
                <c:pt idx="1428">
                  <c:v>112586.74</c:v>
                </c:pt>
                <c:pt idx="1429">
                  <c:v>110031.82</c:v>
                </c:pt>
                <c:pt idx="1430">
                  <c:v>100725.24</c:v>
                </c:pt>
                <c:pt idx="1431">
                  <c:v>88903.07</c:v>
                </c:pt>
                <c:pt idx="1432">
                  <c:v>107666.31</c:v>
                </c:pt>
                <c:pt idx="1433">
                  <c:v>111718.08</c:v>
                </c:pt>
                <c:pt idx="1434">
                  <c:v>114225.12</c:v>
                </c:pt>
                <c:pt idx="1435">
                  <c:v>135452.26</c:v>
                </c:pt>
                <c:pt idx="1436">
                  <c:v>156648.41</c:v>
                </c:pt>
                <c:pt idx="1437">
                  <c:v>121237.47</c:v>
                </c:pt>
                <c:pt idx="1438">
                  <c:v>102161.12</c:v>
                </c:pt>
                <c:pt idx="1439">
                  <c:v>110803.77</c:v>
                </c:pt>
                <c:pt idx="1440">
                  <c:v>114413.79</c:v>
                </c:pt>
                <c:pt idx="1441">
                  <c:v>129715.47</c:v>
                </c:pt>
                <c:pt idx="1442">
                  <c:v>114986.33</c:v>
                </c:pt>
                <c:pt idx="1443">
                  <c:v>110025.47</c:v>
                </c:pt>
                <c:pt idx="1444">
                  <c:v>102577.15</c:v>
                </c:pt>
                <c:pt idx="1445">
                  <c:v>99110.78</c:v>
                </c:pt>
                <c:pt idx="1446">
                  <c:v>112804.4</c:v>
                </c:pt>
                <c:pt idx="1447">
                  <c:v>113485.11</c:v>
                </c:pt>
                <c:pt idx="1448">
                  <c:v>119907.25</c:v>
                </c:pt>
                <c:pt idx="1449">
                  <c:v>111880.53</c:v>
                </c:pt>
                <c:pt idx="1450">
                  <c:v>102075.93</c:v>
                </c:pt>
                <c:pt idx="1451">
                  <c:v>92725.74</c:v>
                </c:pt>
                <c:pt idx="1452">
                  <c:v>94938.4</c:v>
                </c:pt>
                <c:pt idx="1453">
                  <c:v>112358.82</c:v>
                </c:pt>
                <c:pt idx="1454">
                  <c:v>98191.66</c:v>
                </c:pt>
                <c:pt idx="1455">
                  <c:v>100017.2</c:v>
                </c:pt>
                <c:pt idx="1456">
                  <c:v>129749.14</c:v>
                </c:pt>
                <c:pt idx="1457">
                  <c:v>133831.38</c:v>
                </c:pt>
                <c:pt idx="1458">
                  <c:v>108290.11</c:v>
                </c:pt>
                <c:pt idx="1459">
                  <c:v>99613.87</c:v>
                </c:pt>
                <c:pt idx="1460">
                  <c:v>103381.92</c:v>
                </c:pt>
                <c:pt idx="1461">
                  <c:v>98933.06</c:v>
                </c:pt>
                <c:pt idx="1462">
                  <c:v>106470.68</c:v>
                </c:pt>
                <c:pt idx="1463">
                  <c:v>118789.61</c:v>
                </c:pt>
                <c:pt idx="1464">
                  <c:v>133288.46</c:v>
                </c:pt>
                <c:pt idx="1465">
                  <c:v>97262.79</c:v>
                </c:pt>
                <c:pt idx="1466">
                  <c:v>93606.22</c:v>
                </c:pt>
                <c:pt idx="1467">
                  <c:v>109874.9</c:v>
                </c:pt>
                <c:pt idx="1468">
                  <c:v>113446.1</c:v>
                </c:pt>
                <c:pt idx="1469">
                  <c:v>105483.44</c:v>
                </c:pt>
                <c:pt idx="1470">
                  <c:v>108078.7</c:v>
                </c:pt>
                <c:pt idx="1471">
                  <c:v>119728.64</c:v>
                </c:pt>
                <c:pt idx="1472">
                  <c:v>108628.96</c:v>
                </c:pt>
                <c:pt idx="1473">
                  <c:v>101853.24</c:v>
                </c:pt>
                <c:pt idx="1474">
                  <c:v>147070.54</c:v>
                </c:pt>
                <c:pt idx="1475">
                  <c:v>152496.25</c:v>
                </c:pt>
                <c:pt idx="1476">
                  <c:v>136971.76</c:v>
                </c:pt>
                <c:pt idx="1477">
                  <c:v>145211.49</c:v>
                </c:pt>
                <c:pt idx="1478">
                  <c:v>134898.21</c:v>
                </c:pt>
                <c:pt idx="1479">
                  <c:v>101692.45</c:v>
                </c:pt>
                <c:pt idx="1480">
                  <c:v>102283.13</c:v>
                </c:pt>
                <c:pt idx="1481">
                  <c:v>130517.97</c:v>
                </c:pt>
                <c:pt idx="1482">
                  <c:v>141444.78</c:v>
                </c:pt>
                <c:pt idx="1483">
                  <c:v>125501.15</c:v>
                </c:pt>
                <c:pt idx="1484">
                  <c:v>155891.35</c:v>
                </c:pt>
                <c:pt idx="1485">
                  <c:v>168894.85</c:v>
                </c:pt>
                <c:pt idx="1486">
                  <c:v>114818.67</c:v>
                </c:pt>
                <c:pt idx="1487">
                  <c:v>99801.58</c:v>
                </c:pt>
                <c:pt idx="1488">
                  <c:v>112374.63</c:v>
                </c:pt>
                <c:pt idx="1489">
                  <c:v>138455.46</c:v>
                </c:pt>
                <c:pt idx="1490">
                  <c:v>142113.38</c:v>
                </c:pt>
                <c:pt idx="1491">
                  <c:v>110277.21</c:v>
                </c:pt>
                <c:pt idx="1492">
                  <c:v>104422.79</c:v>
                </c:pt>
                <c:pt idx="1493">
                  <c:v>124749.07</c:v>
                </c:pt>
                <c:pt idx="1494">
                  <c:v>133287.59</c:v>
                </c:pt>
                <c:pt idx="1495">
                  <c:v>119168.96000000001</c:v>
                </c:pt>
                <c:pt idx="1496">
                  <c:v>119702.05</c:v>
                </c:pt>
                <c:pt idx="1497">
                  <c:v>140497.82</c:v>
                </c:pt>
                <c:pt idx="1498">
                  <c:v>141593.54999999999</c:v>
                </c:pt>
                <c:pt idx="1499">
                  <c:v>117327.5</c:v>
                </c:pt>
                <c:pt idx="1500">
                  <c:v>95668.77</c:v>
                </c:pt>
                <c:pt idx="1501">
                  <c:v>94786.72</c:v>
                </c:pt>
                <c:pt idx="1502">
                  <c:v>114085.65</c:v>
                </c:pt>
                <c:pt idx="1503">
                  <c:v>107697.21</c:v>
                </c:pt>
                <c:pt idx="1504">
                  <c:v>106692.85</c:v>
                </c:pt>
                <c:pt idx="1505">
                  <c:v>107655.08</c:v>
                </c:pt>
                <c:pt idx="1506">
                  <c:v>113910.46</c:v>
                </c:pt>
                <c:pt idx="1507">
                  <c:v>106467.24</c:v>
                </c:pt>
                <c:pt idx="1508">
                  <c:v>108470.93</c:v>
                </c:pt>
                <c:pt idx="1509">
                  <c:v>116995.07</c:v>
                </c:pt>
                <c:pt idx="1510">
                  <c:v>110531.6</c:v>
                </c:pt>
                <c:pt idx="1511">
                  <c:v>108972.31</c:v>
                </c:pt>
                <c:pt idx="1512">
                  <c:v>110235.34</c:v>
                </c:pt>
                <c:pt idx="1513">
                  <c:v>109901.75999999999</c:v>
                </c:pt>
                <c:pt idx="1514">
                  <c:v>99890.25</c:v>
                </c:pt>
                <c:pt idx="1515">
                  <c:v>106877.87</c:v>
                </c:pt>
                <c:pt idx="1516">
                  <c:v>133476.60999999999</c:v>
                </c:pt>
                <c:pt idx="1517">
                  <c:v>123114.12</c:v>
                </c:pt>
                <c:pt idx="1518">
                  <c:v>125272.27</c:v>
                </c:pt>
                <c:pt idx="1519">
                  <c:v>150472.26</c:v>
                </c:pt>
                <c:pt idx="1520">
                  <c:v>163682.04</c:v>
                </c:pt>
                <c:pt idx="1521">
                  <c:v>146265.12</c:v>
                </c:pt>
                <c:pt idx="1522">
                  <c:v>138597.69</c:v>
                </c:pt>
                <c:pt idx="1523">
                  <c:v>136528.81</c:v>
                </c:pt>
                <c:pt idx="1524">
                  <c:v>126073.53</c:v>
                </c:pt>
                <c:pt idx="1525">
                  <c:v>108723.62</c:v>
                </c:pt>
                <c:pt idx="1526">
                  <c:v>114519.87</c:v>
                </c:pt>
                <c:pt idx="1527">
                  <c:v>117281.2</c:v>
                </c:pt>
                <c:pt idx="1528">
                  <c:v>106854.94</c:v>
                </c:pt>
                <c:pt idx="1529">
                  <c:v>101994.06</c:v>
                </c:pt>
                <c:pt idx="1530">
                  <c:v>103219.08</c:v>
                </c:pt>
                <c:pt idx="1531">
                  <c:v>110086.7</c:v>
                </c:pt>
                <c:pt idx="1532">
                  <c:v>114740.52</c:v>
                </c:pt>
                <c:pt idx="1533">
                  <c:v>112785.78</c:v>
                </c:pt>
                <c:pt idx="1534">
                  <c:v>111179.13</c:v>
                </c:pt>
                <c:pt idx="1535">
                  <c:v>105119.48</c:v>
                </c:pt>
                <c:pt idx="1536">
                  <c:v>105669.05</c:v>
                </c:pt>
                <c:pt idx="1537">
                  <c:v>121954.39</c:v>
                </c:pt>
                <c:pt idx="1538">
                  <c:v>123290.84</c:v>
                </c:pt>
                <c:pt idx="1539">
                  <c:v>123994.3</c:v>
                </c:pt>
                <c:pt idx="1540">
                  <c:v>124181.41</c:v>
                </c:pt>
                <c:pt idx="1541">
                  <c:v>128305.64</c:v>
                </c:pt>
                <c:pt idx="1542">
                  <c:v>109147.65</c:v>
                </c:pt>
                <c:pt idx="1543">
                  <c:v>104226.83</c:v>
                </c:pt>
                <c:pt idx="1544">
                  <c:v>107583.94</c:v>
                </c:pt>
                <c:pt idx="1545">
                  <c:v>108840.18</c:v>
                </c:pt>
                <c:pt idx="1546">
                  <c:v>113307.6</c:v>
                </c:pt>
                <c:pt idx="1547">
                  <c:v>113923.16</c:v>
                </c:pt>
                <c:pt idx="1548">
                  <c:v>110768.29</c:v>
                </c:pt>
                <c:pt idx="1549">
                  <c:v>101262.66</c:v>
                </c:pt>
                <c:pt idx="1550">
                  <c:v>101119.84</c:v>
                </c:pt>
                <c:pt idx="1551">
                  <c:v>116817.43</c:v>
                </c:pt>
                <c:pt idx="1552">
                  <c:v>114927.21</c:v>
                </c:pt>
                <c:pt idx="1553">
                  <c:v>115188.76</c:v>
                </c:pt>
                <c:pt idx="1554">
                  <c:v>113763.84</c:v>
                </c:pt>
                <c:pt idx="1555">
                  <c:v>111484.73</c:v>
                </c:pt>
                <c:pt idx="1556">
                  <c:v>102229.65</c:v>
                </c:pt>
                <c:pt idx="1557">
                  <c:v>93590.43</c:v>
                </c:pt>
                <c:pt idx="1558">
                  <c:v>108543.64</c:v>
                </c:pt>
                <c:pt idx="1559">
                  <c:v>111999.03999999999</c:v>
                </c:pt>
                <c:pt idx="1560">
                  <c:v>120858.98</c:v>
                </c:pt>
                <c:pt idx="1561">
                  <c:v>116890.61</c:v>
                </c:pt>
                <c:pt idx="1562">
                  <c:v>114848.77</c:v>
                </c:pt>
                <c:pt idx="1563">
                  <c:v>105963.56</c:v>
                </c:pt>
                <c:pt idx="1564">
                  <c:v>98680</c:v>
                </c:pt>
                <c:pt idx="1565">
                  <c:v>114194.96</c:v>
                </c:pt>
                <c:pt idx="1566">
                  <c:v>115392.88</c:v>
                </c:pt>
                <c:pt idx="1567">
                  <c:v>117281.13</c:v>
                </c:pt>
                <c:pt idx="1568">
                  <c:v>111360.07</c:v>
                </c:pt>
                <c:pt idx="1569">
                  <c:v>95967.41</c:v>
                </c:pt>
                <c:pt idx="1570">
                  <c:v>95654.36</c:v>
                </c:pt>
                <c:pt idx="1571">
                  <c:v>94810.67</c:v>
                </c:pt>
                <c:pt idx="1572">
                  <c:v>100246.51</c:v>
                </c:pt>
                <c:pt idx="1573">
                  <c:v>114240.89</c:v>
                </c:pt>
                <c:pt idx="1574">
                  <c:v>113264.23</c:v>
                </c:pt>
                <c:pt idx="1575">
                  <c:v>98112.47</c:v>
                </c:pt>
                <c:pt idx="1576">
                  <c:v>107226.59</c:v>
                </c:pt>
                <c:pt idx="1577">
                  <c:v>105374.93</c:v>
                </c:pt>
                <c:pt idx="1578">
                  <c:v>101057.43</c:v>
                </c:pt>
                <c:pt idx="1579">
                  <c:v>118307.53</c:v>
                </c:pt>
                <c:pt idx="1580">
                  <c:v>110515.6</c:v>
                </c:pt>
                <c:pt idx="1581">
                  <c:v>111462.39</c:v>
                </c:pt>
                <c:pt idx="1582">
                  <c:v>112948.4</c:v>
                </c:pt>
                <c:pt idx="1583">
                  <c:v>110902.19</c:v>
                </c:pt>
                <c:pt idx="1584">
                  <c:v>103616.15</c:v>
                </c:pt>
                <c:pt idx="1585">
                  <c:v>104770.71</c:v>
                </c:pt>
                <c:pt idx="1586">
                  <c:v>121535.49</c:v>
                </c:pt>
                <c:pt idx="1587">
                  <c:v>116318.44</c:v>
                </c:pt>
                <c:pt idx="1588">
                  <c:v>118801.84</c:v>
                </c:pt>
                <c:pt idx="1589">
                  <c:v>122003.34</c:v>
                </c:pt>
                <c:pt idx="1590">
                  <c:v>123850.86</c:v>
                </c:pt>
                <c:pt idx="1591">
                  <c:v>113186.74</c:v>
                </c:pt>
                <c:pt idx="1592">
                  <c:v>110416.88</c:v>
                </c:pt>
                <c:pt idx="1593">
                  <c:v>119598.61</c:v>
                </c:pt>
                <c:pt idx="1594">
                  <c:v>123005.31</c:v>
                </c:pt>
                <c:pt idx="1595">
                  <c:v>126264.78</c:v>
                </c:pt>
                <c:pt idx="1596">
                  <c:v>127389.49</c:v>
                </c:pt>
                <c:pt idx="1597">
                  <c:v>126934.24</c:v>
                </c:pt>
                <c:pt idx="1598">
                  <c:v>112990.64</c:v>
                </c:pt>
                <c:pt idx="1599">
                  <c:v>104054.85</c:v>
                </c:pt>
                <c:pt idx="1600">
                  <c:v>118733.42</c:v>
                </c:pt>
                <c:pt idx="1601">
                  <c:v>121766.77</c:v>
                </c:pt>
                <c:pt idx="1602">
                  <c:v>122015.59</c:v>
                </c:pt>
                <c:pt idx="1603">
                  <c:v>119118.11</c:v>
                </c:pt>
                <c:pt idx="1604">
                  <c:v>118924.77</c:v>
                </c:pt>
                <c:pt idx="1605">
                  <c:v>104949.95</c:v>
                </c:pt>
                <c:pt idx="1606">
                  <c:v>106153.43</c:v>
                </c:pt>
                <c:pt idx="1607">
                  <c:v>130229.3</c:v>
                </c:pt>
                <c:pt idx="1608">
                  <c:v>133799.66</c:v>
                </c:pt>
                <c:pt idx="1609">
                  <c:v>136301.49</c:v>
                </c:pt>
                <c:pt idx="1610">
                  <c:v>138857.14000000001</c:v>
                </c:pt>
                <c:pt idx="1611">
                  <c:v>133869.14000000001</c:v>
                </c:pt>
                <c:pt idx="1612">
                  <c:v>120653.44</c:v>
                </c:pt>
                <c:pt idx="1613">
                  <c:v>118086.93</c:v>
                </c:pt>
                <c:pt idx="1614">
                  <c:v>135437.85</c:v>
                </c:pt>
                <c:pt idx="1615">
                  <c:v>136149.13</c:v>
                </c:pt>
                <c:pt idx="1616">
                  <c:v>137844.82</c:v>
                </c:pt>
                <c:pt idx="1617">
                  <c:v>134971.78</c:v>
                </c:pt>
                <c:pt idx="1618">
                  <c:v>132003.44</c:v>
                </c:pt>
                <c:pt idx="1619">
                  <c:v>117243.63</c:v>
                </c:pt>
                <c:pt idx="1620">
                  <c:v>110669.42</c:v>
                </c:pt>
                <c:pt idx="1621">
                  <c:v>108133.03</c:v>
                </c:pt>
                <c:pt idx="1622">
                  <c:v>122760.92</c:v>
                </c:pt>
                <c:pt idx="1623">
                  <c:v>128127.75</c:v>
                </c:pt>
                <c:pt idx="1624">
                  <c:v>128535.19</c:v>
                </c:pt>
                <c:pt idx="1625">
                  <c:v>128153.2</c:v>
                </c:pt>
                <c:pt idx="1626">
                  <c:v>121097.85</c:v>
                </c:pt>
                <c:pt idx="1627">
                  <c:v>116811.39</c:v>
                </c:pt>
                <c:pt idx="1628">
                  <c:v>129972.92</c:v>
                </c:pt>
                <c:pt idx="1629">
                  <c:v>137922.22</c:v>
                </c:pt>
                <c:pt idx="1630">
                  <c:v>144737.12</c:v>
                </c:pt>
                <c:pt idx="1631">
                  <c:v>148609.60000000001</c:v>
                </c:pt>
                <c:pt idx="1632">
                  <c:v>144504.32999999999</c:v>
                </c:pt>
                <c:pt idx="1633">
                  <c:v>132829.29</c:v>
                </c:pt>
                <c:pt idx="1634">
                  <c:v>133525.32</c:v>
                </c:pt>
                <c:pt idx="1635">
                  <c:v>146856.79999999999</c:v>
                </c:pt>
                <c:pt idx="1636">
                  <c:v>145807.25</c:v>
                </c:pt>
                <c:pt idx="1637">
                  <c:v>139351.56</c:v>
                </c:pt>
                <c:pt idx="1638">
                  <c:v>131023.66</c:v>
                </c:pt>
                <c:pt idx="1639">
                  <c:v>123546.62</c:v>
                </c:pt>
                <c:pt idx="1640">
                  <c:v>117924.13</c:v>
                </c:pt>
                <c:pt idx="1641">
                  <c:v>116150.92</c:v>
                </c:pt>
                <c:pt idx="1642">
                  <c:v>130565.58</c:v>
                </c:pt>
                <c:pt idx="1643">
                  <c:v>135866.75</c:v>
                </c:pt>
                <c:pt idx="1644">
                  <c:v>137327.70000000001</c:v>
                </c:pt>
                <c:pt idx="1645">
                  <c:v>135182.73000000001</c:v>
                </c:pt>
                <c:pt idx="1646">
                  <c:v>132774.29999999999</c:v>
                </c:pt>
                <c:pt idx="1647">
                  <c:v>114660.9</c:v>
                </c:pt>
                <c:pt idx="1648">
                  <c:v>114469.88</c:v>
                </c:pt>
                <c:pt idx="1649">
                  <c:v>127307.26</c:v>
                </c:pt>
                <c:pt idx="1650">
                  <c:v>133803.99</c:v>
                </c:pt>
                <c:pt idx="1651">
                  <c:v>127092.72</c:v>
                </c:pt>
                <c:pt idx="1652">
                  <c:v>133131.51999999999</c:v>
                </c:pt>
                <c:pt idx="1653">
                  <c:v>128384.14</c:v>
                </c:pt>
                <c:pt idx="1654">
                  <c:v>123954.31</c:v>
                </c:pt>
                <c:pt idx="1655">
                  <c:v>123740.27</c:v>
                </c:pt>
                <c:pt idx="1656">
                  <c:v>131739.20000000001</c:v>
                </c:pt>
                <c:pt idx="1657">
                  <c:v>132941.76999999999</c:v>
                </c:pt>
                <c:pt idx="1658">
                  <c:v>135339.82</c:v>
                </c:pt>
                <c:pt idx="1659">
                  <c:v>134119.14000000001</c:v>
                </c:pt>
                <c:pt idx="1660">
                  <c:v>132101.85999999999</c:v>
                </c:pt>
                <c:pt idx="1661">
                  <c:v>111288.91</c:v>
                </c:pt>
                <c:pt idx="1662">
                  <c:v>111293.15</c:v>
                </c:pt>
                <c:pt idx="1663">
                  <c:v>123618.42</c:v>
                </c:pt>
                <c:pt idx="1664">
                  <c:v>129008.62</c:v>
                </c:pt>
                <c:pt idx="1665">
                  <c:v>135782.54999999999</c:v>
                </c:pt>
                <c:pt idx="1666">
                  <c:v>132940.63</c:v>
                </c:pt>
                <c:pt idx="1667">
                  <c:v>136493.13</c:v>
                </c:pt>
                <c:pt idx="1668">
                  <c:v>121958.69</c:v>
                </c:pt>
                <c:pt idx="1669">
                  <c:v>118413.14</c:v>
                </c:pt>
                <c:pt idx="1670">
                  <c:v>133205.18</c:v>
                </c:pt>
                <c:pt idx="1671">
                  <c:v>138858.04999999999</c:v>
                </c:pt>
                <c:pt idx="1672">
                  <c:v>140275.82999999999</c:v>
                </c:pt>
                <c:pt idx="1673">
                  <c:v>137651.14000000001</c:v>
                </c:pt>
                <c:pt idx="1674">
                  <c:v>135633.89000000001</c:v>
                </c:pt>
                <c:pt idx="1675">
                  <c:v>119933.7</c:v>
                </c:pt>
                <c:pt idx="1676">
                  <c:v>120350.22</c:v>
                </c:pt>
                <c:pt idx="1677">
                  <c:v>125652.06</c:v>
                </c:pt>
                <c:pt idx="1678">
                  <c:v>132120.39000000001</c:v>
                </c:pt>
                <c:pt idx="1679">
                  <c:v>136315.38</c:v>
                </c:pt>
                <c:pt idx="1680">
                  <c:v>133004.73000000001</c:v>
                </c:pt>
                <c:pt idx="1681">
                  <c:v>142555.10999999999</c:v>
                </c:pt>
                <c:pt idx="1682">
                  <c:v>128554.61</c:v>
                </c:pt>
                <c:pt idx="1683">
                  <c:v>121028.33</c:v>
                </c:pt>
                <c:pt idx="1684">
                  <c:v>136683.4</c:v>
                </c:pt>
                <c:pt idx="1685">
                  <c:v>141474.26999999999</c:v>
                </c:pt>
                <c:pt idx="1686">
                  <c:v>134681.44</c:v>
                </c:pt>
                <c:pt idx="1687">
                  <c:v>128119.72</c:v>
                </c:pt>
                <c:pt idx="1688">
                  <c:v>129781.16</c:v>
                </c:pt>
                <c:pt idx="1689">
                  <c:v>115460.6</c:v>
                </c:pt>
                <c:pt idx="1690">
                  <c:v>110816.38</c:v>
                </c:pt>
                <c:pt idx="1691">
                  <c:v>131067.25</c:v>
                </c:pt>
                <c:pt idx="1692">
                  <c:v>131438.54999999999</c:v>
                </c:pt>
                <c:pt idx="1693">
                  <c:v>120747.08</c:v>
                </c:pt>
                <c:pt idx="1694">
                  <c:v>127697.99</c:v>
                </c:pt>
                <c:pt idx="1695">
                  <c:v>126763.37</c:v>
                </c:pt>
                <c:pt idx="1696">
                  <c:v>107303.48</c:v>
                </c:pt>
                <c:pt idx="1697">
                  <c:v>113980.3</c:v>
                </c:pt>
                <c:pt idx="1698">
                  <c:v>132704.37</c:v>
                </c:pt>
                <c:pt idx="1699">
                  <c:v>130964.89</c:v>
                </c:pt>
                <c:pt idx="1700">
                  <c:v>137660.94</c:v>
                </c:pt>
                <c:pt idx="1701">
                  <c:v>134233.35</c:v>
                </c:pt>
                <c:pt idx="1702">
                  <c:v>131871.07999999999</c:v>
                </c:pt>
                <c:pt idx="1703">
                  <c:v>107616.03</c:v>
                </c:pt>
                <c:pt idx="1704">
                  <c:v>106779.48</c:v>
                </c:pt>
                <c:pt idx="1705">
                  <c:v>121697.38</c:v>
                </c:pt>
                <c:pt idx="1706">
                  <c:v>118871.22</c:v>
                </c:pt>
                <c:pt idx="1707">
                  <c:v>122652.81</c:v>
                </c:pt>
                <c:pt idx="1708">
                  <c:v>120223.18</c:v>
                </c:pt>
                <c:pt idx="1709">
                  <c:v>122222.69</c:v>
                </c:pt>
                <c:pt idx="1710">
                  <c:v>115200.19</c:v>
                </c:pt>
                <c:pt idx="1711">
                  <c:v>116999.07</c:v>
                </c:pt>
                <c:pt idx="1712">
                  <c:v>130448.12</c:v>
                </c:pt>
                <c:pt idx="1713">
                  <c:v>131665.01999999999</c:v>
                </c:pt>
                <c:pt idx="1714">
                  <c:v>121100.05</c:v>
                </c:pt>
                <c:pt idx="1715">
                  <c:v>118723.07</c:v>
                </c:pt>
                <c:pt idx="1716">
                  <c:v>120349.02</c:v>
                </c:pt>
                <c:pt idx="1717">
                  <c:v>103500.96</c:v>
                </c:pt>
                <c:pt idx="1718">
                  <c:v>105149.02</c:v>
                </c:pt>
                <c:pt idx="1719">
                  <c:v>119362.24000000001</c:v>
                </c:pt>
                <c:pt idx="1720">
                  <c:v>124129.44</c:v>
                </c:pt>
                <c:pt idx="1721">
                  <c:v>119715.71</c:v>
                </c:pt>
                <c:pt idx="1722">
                  <c:v>108102.56</c:v>
                </c:pt>
                <c:pt idx="1723">
                  <c:v>107222.35</c:v>
                </c:pt>
                <c:pt idx="1724">
                  <c:v>101348.35</c:v>
                </c:pt>
                <c:pt idx="1725">
                  <c:v>102386.53</c:v>
                </c:pt>
                <c:pt idx="1726">
                  <c:v>121862.89</c:v>
                </c:pt>
                <c:pt idx="1727">
                  <c:v>125787.33</c:v>
                </c:pt>
                <c:pt idx="1728">
                  <c:v>124302.93</c:v>
                </c:pt>
                <c:pt idx="1729">
                  <c:v>117320.18</c:v>
                </c:pt>
                <c:pt idx="1730">
                  <c:v>106043.02</c:v>
                </c:pt>
                <c:pt idx="1731">
                  <c:v>108762.31</c:v>
                </c:pt>
                <c:pt idx="1732">
                  <c:v>104804.09</c:v>
                </c:pt>
                <c:pt idx="1733">
                  <c:v>121770.82</c:v>
                </c:pt>
                <c:pt idx="1734">
                  <c:v>117265.28</c:v>
                </c:pt>
                <c:pt idx="1735">
                  <c:v>110760.83</c:v>
                </c:pt>
                <c:pt idx="1736">
                  <c:v>109312.85</c:v>
                </c:pt>
                <c:pt idx="1737">
                  <c:v>117512.56</c:v>
                </c:pt>
                <c:pt idx="1738">
                  <c:v>101386.01</c:v>
                </c:pt>
                <c:pt idx="1739">
                  <c:v>93011.35</c:v>
                </c:pt>
                <c:pt idx="1740">
                  <c:v>113296.31</c:v>
                </c:pt>
                <c:pt idx="1741">
                  <c:v>117504.78</c:v>
                </c:pt>
                <c:pt idx="1742">
                  <c:v>122771.82</c:v>
                </c:pt>
                <c:pt idx="1743">
                  <c:v>123692.08</c:v>
                </c:pt>
                <c:pt idx="1744">
                  <c:v>115250.51</c:v>
                </c:pt>
                <c:pt idx="1745">
                  <c:v>101053.37</c:v>
                </c:pt>
                <c:pt idx="1746">
                  <c:v>94744.7</c:v>
                </c:pt>
                <c:pt idx="1747">
                  <c:v>110290.12</c:v>
                </c:pt>
                <c:pt idx="1748">
                  <c:v>112052.12</c:v>
                </c:pt>
                <c:pt idx="1749">
                  <c:v>117533.72</c:v>
                </c:pt>
                <c:pt idx="1750">
                  <c:v>116690.04</c:v>
                </c:pt>
                <c:pt idx="1751">
                  <c:v>109857.49</c:v>
                </c:pt>
                <c:pt idx="1752">
                  <c:v>102032.5</c:v>
                </c:pt>
                <c:pt idx="1753">
                  <c:v>102684.52</c:v>
                </c:pt>
                <c:pt idx="1754">
                  <c:v>114502.07</c:v>
                </c:pt>
                <c:pt idx="1755">
                  <c:v>114108.55</c:v>
                </c:pt>
                <c:pt idx="1756">
                  <c:v>114281.62</c:v>
                </c:pt>
                <c:pt idx="1757">
                  <c:v>115442.66</c:v>
                </c:pt>
                <c:pt idx="1758">
                  <c:v>109130.77</c:v>
                </c:pt>
                <c:pt idx="1759">
                  <c:v>96698.29</c:v>
                </c:pt>
                <c:pt idx="1760">
                  <c:v>102830.56</c:v>
                </c:pt>
                <c:pt idx="1761">
                  <c:v>112634.64</c:v>
                </c:pt>
                <c:pt idx="1762">
                  <c:v>111887.41</c:v>
                </c:pt>
                <c:pt idx="1763">
                  <c:v>117375.73</c:v>
                </c:pt>
                <c:pt idx="1764">
                  <c:v>121752.88</c:v>
                </c:pt>
                <c:pt idx="1765">
                  <c:v>130510.91</c:v>
                </c:pt>
                <c:pt idx="1766">
                  <c:v>105806.83</c:v>
                </c:pt>
                <c:pt idx="1767">
                  <c:v>96867.02</c:v>
                </c:pt>
                <c:pt idx="1768">
                  <c:v>107279.84</c:v>
                </c:pt>
                <c:pt idx="1769">
                  <c:v>96817</c:v>
                </c:pt>
                <c:pt idx="1770">
                  <c:v>104381.38</c:v>
                </c:pt>
                <c:pt idx="1771">
                  <c:v>115132.64</c:v>
                </c:pt>
                <c:pt idx="1772">
                  <c:v>113954.78</c:v>
                </c:pt>
                <c:pt idx="1773">
                  <c:v>108924.79</c:v>
                </c:pt>
                <c:pt idx="1774">
                  <c:v>101550.05</c:v>
                </c:pt>
                <c:pt idx="1775">
                  <c:v>106758.95</c:v>
                </c:pt>
                <c:pt idx="1776">
                  <c:v>104303.46</c:v>
                </c:pt>
                <c:pt idx="1777">
                  <c:v>112573.54</c:v>
                </c:pt>
                <c:pt idx="1778">
                  <c:v>109828.93</c:v>
                </c:pt>
                <c:pt idx="1779">
                  <c:v>110954.76</c:v>
                </c:pt>
                <c:pt idx="1780">
                  <c:v>97646.12</c:v>
                </c:pt>
                <c:pt idx="1781">
                  <c:v>96742.49</c:v>
                </c:pt>
                <c:pt idx="1782">
                  <c:v>109148.25</c:v>
                </c:pt>
                <c:pt idx="1783">
                  <c:v>112033.87</c:v>
                </c:pt>
                <c:pt idx="1784">
                  <c:v>119736.13</c:v>
                </c:pt>
                <c:pt idx="1785">
                  <c:v>131312</c:v>
                </c:pt>
                <c:pt idx="1786">
                  <c:v>109049.37</c:v>
                </c:pt>
                <c:pt idx="1787">
                  <c:v>97245.77</c:v>
                </c:pt>
                <c:pt idx="1788">
                  <c:v>96778.25</c:v>
                </c:pt>
                <c:pt idx="1789">
                  <c:v>113899.3</c:v>
                </c:pt>
                <c:pt idx="1790">
                  <c:v>107629.16</c:v>
                </c:pt>
                <c:pt idx="1791">
                  <c:v>108417.7</c:v>
                </c:pt>
                <c:pt idx="1792">
                  <c:v>112735.88</c:v>
                </c:pt>
                <c:pt idx="1793">
                  <c:v>114799.91</c:v>
                </c:pt>
                <c:pt idx="1794">
                  <c:v>98959.56</c:v>
                </c:pt>
                <c:pt idx="1795">
                  <c:v>100233.98</c:v>
                </c:pt>
                <c:pt idx="1796">
                  <c:v>110609.4</c:v>
                </c:pt>
                <c:pt idx="1797">
                  <c:v>109094.04</c:v>
                </c:pt>
                <c:pt idx="1798">
                  <c:v>107400.71</c:v>
                </c:pt>
                <c:pt idx="1799">
                  <c:v>107891.69</c:v>
                </c:pt>
                <c:pt idx="1800">
                  <c:v>105028.99</c:v>
                </c:pt>
                <c:pt idx="1801">
                  <c:v>95436.3</c:v>
                </c:pt>
                <c:pt idx="1802">
                  <c:v>97577.42</c:v>
                </c:pt>
                <c:pt idx="1803">
                  <c:v>127910.84</c:v>
                </c:pt>
                <c:pt idx="1804">
                  <c:v>109548.62</c:v>
                </c:pt>
                <c:pt idx="1805">
                  <c:v>109060.38</c:v>
                </c:pt>
                <c:pt idx="1806">
                  <c:v>108599.07</c:v>
                </c:pt>
                <c:pt idx="1807">
                  <c:v>107070.61</c:v>
                </c:pt>
                <c:pt idx="1808">
                  <c:v>101239.24</c:v>
                </c:pt>
                <c:pt idx="1809">
                  <c:v>98723.45</c:v>
                </c:pt>
                <c:pt idx="1810">
                  <c:v>114400.07</c:v>
                </c:pt>
                <c:pt idx="1811">
                  <c:v>123999.07</c:v>
                </c:pt>
                <c:pt idx="1812">
                  <c:v>146990.89000000001</c:v>
                </c:pt>
                <c:pt idx="1813">
                  <c:v>125050.61</c:v>
                </c:pt>
                <c:pt idx="1814">
                  <c:v>150553.4</c:v>
                </c:pt>
                <c:pt idx="1815">
                  <c:v>100632.48</c:v>
                </c:pt>
                <c:pt idx="1816">
                  <c:v>90145.62</c:v>
                </c:pt>
                <c:pt idx="1817">
                  <c:v>101818.03</c:v>
                </c:pt>
                <c:pt idx="1818">
                  <c:v>102168.93</c:v>
                </c:pt>
                <c:pt idx="1819">
                  <c:v>98312.75</c:v>
                </c:pt>
                <c:pt idx="1820">
                  <c:v>96120.53</c:v>
                </c:pt>
                <c:pt idx="1821">
                  <c:v>107256.07</c:v>
                </c:pt>
                <c:pt idx="1822">
                  <c:v>113521.69</c:v>
                </c:pt>
                <c:pt idx="1823">
                  <c:v>118293.53</c:v>
                </c:pt>
                <c:pt idx="1824">
                  <c:v>140410.13</c:v>
                </c:pt>
                <c:pt idx="1825">
                  <c:v>95410.39</c:v>
                </c:pt>
                <c:pt idx="1826">
                  <c:v>89077.86</c:v>
                </c:pt>
                <c:pt idx="1827">
                  <c:v>102988.19</c:v>
                </c:pt>
                <c:pt idx="1828">
                  <c:v>118922.22</c:v>
                </c:pt>
                <c:pt idx="1829">
                  <c:v>102245.61</c:v>
                </c:pt>
                <c:pt idx="1830">
                  <c:v>95671.2</c:v>
                </c:pt>
                <c:pt idx="1831">
                  <c:v>110253.59</c:v>
                </c:pt>
                <c:pt idx="1832">
                  <c:v>109336.56</c:v>
                </c:pt>
                <c:pt idx="1833">
                  <c:v>110038.63</c:v>
                </c:pt>
                <c:pt idx="1834">
                  <c:v>127365.59</c:v>
                </c:pt>
                <c:pt idx="1835">
                  <c:v>122533.88</c:v>
                </c:pt>
                <c:pt idx="1836">
                  <c:v>91886.61</c:v>
                </c:pt>
                <c:pt idx="1837">
                  <c:v>91797.6</c:v>
                </c:pt>
                <c:pt idx="1838">
                  <c:v>119653.95</c:v>
                </c:pt>
                <c:pt idx="1839">
                  <c:v>137302.60999999999</c:v>
                </c:pt>
                <c:pt idx="1840">
                  <c:v>137408.23000000001</c:v>
                </c:pt>
                <c:pt idx="1841">
                  <c:v>109669.65</c:v>
                </c:pt>
                <c:pt idx="1842">
                  <c:v>108108.18</c:v>
                </c:pt>
                <c:pt idx="1843">
                  <c:v>105946.34</c:v>
                </c:pt>
                <c:pt idx="1844">
                  <c:v>106921.56</c:v>
                </c:pt>
                <c:pt idx="1845">
                  <c:v>116291.54</c:v>
                </c:pt>
                <c:pt idx="1846">
                  <c:v>112128.2</c:v>
                </c:pt>
                <c:pt idx="1847">
                  <c:v>119287.15</c:v>
                </c:pt>
                <c:pt idx="1848">
                  <c:v>112254.83</c:v>
                </c:pt>
                <c:pt idx="1849">
                  <c:v>109316.38</c:v>
                </c:pt>
                <c:pt idx="1850">
                  <c:v>102445.88</c:v>
                </c:pt>
                <c:pt idx="1851">
                  <c:v>101233.21</c:v>
                </c:pt>
                <c:pt idx="1852">
                  <c:v>103134.46</c:v>
                </c:pt>
                <c:pt idx="1853">
                  <c:v>116190.56</c:v>
                </c:pt>
                <c:pt idx="1854">
                  <c:v>129812.92</c:v>
                </c:pt>
                <c:pt idx="1855">
                  <c:v>154816.49</c:v>
                </c:pt>
                <c:pt idx="1856">
                  <c:v>170653.84</c:v>
                </c:pt>
                <c:pt idx="1857">
                  <c:v>131856.32000000001</c:v>
                </c:pt>
                <c:pt idx="1858">
                  <c:v>97609.06</c:v>
                </c:pt>
                <c:pt idx="1859">
                  <c:v>105004.91</c:v>
                </c:pt>
                <c:pt idx="1860">
                  <c:v>107034.07</c:v>
                </c:pt>
                <c:pt idx="1861">
                  <c:v>108988.44</c:v>
                </c:pt>
                <c:pt idx="1862">
                  <c:v>120569.46</c:v>
                </c:pt>
                <c:pt idx="1863">
                  <c:v>120734.85</c:v>
                </c:pt>
                <c:pt idx="1864">
                  <c:v>107864.45</c:v>
                </c:pt>
                <c:pt idx="1865">
                  <c:v>103857.11</c:v>
                </c:pt>
                <c:pt idx="1866">
                  <c:v>122975.46</c:v>
                </c:pt>
                <c:pt idx="1867">
                  <c:v>127110.58</c:v>
                </c:pt>
                <c:pt idx="1868">
                  <c:v>124618.57</c:v>
                </c:pt>
                <c:pt idx="1869">
                  <c:v>139137.19</c:v>
                </c:pt>
                <c:pt idx="1870">
                  <c:v>139855.63</c:v>
                </c:pt>
                <c:pt idx="1871">
                  <c:v>108300.64</c:v>
                </c:pt>
                <c:pt idx="1872">
                  <c:v>100904.27</c:v>
                </c:pt>
                <c:pt idx="1873">
                  <c:v>123351.85</c:v>
                </c:pt>
                <c:pt idx="1874">
                  <c:v>119178.12</c:v>
                </c:pt>
                <c:pt idx="1875">
                  <c:v>109375.22</c:v>
                </c:pt>
                <c:pt idx="1876">
                  <c:v>112202.15</c:v>
                </c:pt>
                <c:pt idx="1877">
                  <c:v>108949.06</c:v>
                </c:pt>
                <c:pt idx="1878">
                  <c:v>96922.02</c:v>
                </c:pt>
                <c:pt idx="1879">
                  <c:v>106129.67</c:v>
                </c:pt>
                <c:pt idx="1880">
                  <c:v>122619.06</c:v>
                </c:pt>
                <c:pt idx="1881">
                  <c:v>123558.43</c:v>
                </c:pt>
                <c:pt idx="1882">
                  <c:v>108371.13</c:v>
                </c:pt>
                <c:pt idx="1883">
                  <c:v>108675.4</c:v>
                </c:pt>
                <c:pt idx="1884">
                  <c:v>110006.97</c:v>
                </c:pt>
                <c:pt idx="1885">
                  <c:v>100380.94</c:v>
                </c:pt>
                <c:pt idx="1886">
                  <c:v>101413.15</c:v>
                </c:pt>
                <c:pt idx="1887">
                  <c:v>106359.96</c:v>
                </c:pt>
                <c:pt idx="1888">
                  <c:v>108746.37</c:v>
                </c:pt>
                <c:pt idx="1889">
                  <c:v>117505.63</c:v>
                </c:pt>
                <c:pt idx="1890">
                  <c:v>119734.64</c:v>
                </c:pt>
                <c:pt idx="1891">
                  <c:v>111322.33</c:v>
                </c:pt>
                <c:pt idx="1892">
                  <c:v>96850.78</c:v>
                </c:pt>
                <c:pt idx="1893">
                  <c:v>92553.29</c:v>
                </c:pt>
                <c:pt idx="1894">
                  <c:v>94641.7</c:v>
                </c:pt>
                <c:pt idx="1895">
                  <c:v>112142.54</c:v>
                </c:pt>
                <c:pt idx="1896">
                  <c:v>118830.14</c:v>
                </c:pt>
                <c:pt idx="1897">
                  <c:v>120272.78</c:v>
                </c:pt>
                <c:pt idx="1898">
                  <c:v>115075.81</c:v>
                </c:pt>
                <c:pt idx="1899">
                  <c:v>96016.19</c:v>
                </c:pt>
                <c:pt idx="1900">
                  <c:v>97664.94</c:v>
                </c:pt>
                <c:pt idx="1901">
                  <c:v>110586.82</c:v>
                </c:pt>
                <c:pt idx="1902">
                  <c:v>115254.19</c:v>
                </c:pt>
                <c:pt idx="1903">
                  <c:v>121127.15</c:v>
                </c:pt>
                <c:pt idx="1904">
                  <c:v>127266.86</c:v>
                </c:pt>
                <c:pt idx="1905">
                  <c:v>111547.61</c:v>
                </c:pt>
                <c:pt idx="1906">
                  <c:v>103999.34</c:v>
                </c:pt>
                <c:pt idx="1907">
                  <c:v>97449.69</c:v>
                </c:pt>
                <c:pt idx="1908">
                  <c:v>112906.95</c:v>
                </c:pt>
                <c:pt idx="1909">
                  <c:v>114935.55</c:v>
                </c:pt>
                <c:pt idx="1910">
                  <c:v>113147.82</c:v>
                </c:pt>
                <c:pt idx="1911">
                  <c:v>110088.01</c:v>
                </c:pt>
                <c:pt idx="1912">
                  <c:v>111958.25</c:v>
                </c:pt>
                <c:pt idx="1913">
                  <c:v>97923.72</c:v>
                </c:pt>
                <c:pt idx="1914">
                  <c:v>95953.21</c:v>
                </c:pt>
                <c:pt idx="1915">
                  <c:v>107687.51</c:v>
                </c:pt>
                <c:pt idx="1916">
                  <c:v>109043.87</c:v>
                </c:pt>
                <c:pt idx="1917">
                  <c:v>110991.63</c:v>
                </c:pt>
                <c:pt idx="1918">
                  <c:v>116302.67</c:v>
                </c:pt>
                <c:pt idx="1919">
                  <c:v>104294.57</c:v>
                </c:pt>
                <c:pt idx="1920">
                  <c:v>101854.16</c:v>
                </c:pt>
                <c:pt idx="1921">
                  <c:v>105098.03</c:v>
                </c:pt>
                <c:pt idx="1922">
                  <c:v>118074.57</c:v>
                </c:pt>
                <c:pt idx="1923">
                  <c:v>118404.46</c:v>
                </c:pt>
                <c:pt idx="1924">
                  <c:v>108404.01</c:v>
                </c:pt>
                <c:pt idx="1925">
                  <c:v>108587.52</c:v>
                </c:pt>
                <c:pt idx="1926">
                  <c:v>94831.23</c:v>
                </c:pt>
                <c:pt idx="1927">
                  <c:v>92097.07</c:v>
                </c:pt>
                <c:pt idx="1928">
                  <c:v>101760.09</c:v>
                </c:pt>
                <c:pt idx="1929">
                  <c:v>100025.9</c:v>
                </c:pt>
                <c:pt idx="1930">
                  <c:v>107849.83</c:v>
                </c:pt>
                <c:pt idx="1931">
                  <c:v>104547.34</c:v>
                </c:pt>
                <c:pt idx="1932">
                  <c:v>106527.95</c:v>
                </c:pt>
                <c:pt idx="1933">
                  <c:v>106943.49</c:v>
                </c:pt>
                <c:pt idx="1934">
                  <c:v>106888.55</c:v>
                </c:pt>
                <c:pt idx="1935">
                  <c:v>100737.84</c:v>
                </c:pt>
                <c:pt idx="1936">
                  <c:v>109168.6</c:v>
                </c:pt>
                <c:pt idx="1937">
                  <c:v>111417.63</c:v>
                </c:pt>
                <c:pt idx="1938">
                  <c:v>113506.01</c:v>
                </c:pt>
                <c:pt idx="1939">
                  <c:v>112872.88</c:v>
                </c:pt>
                <c:pt idx="1940">
                  <c:v>106565.3</c:v>
                </c:pt>
                <c:pt idx="1941">
                  <c:v>96845.119999999995</c:v>
                </c:pt>
                <c:pt idx="1942">
                  <c:v>96572.94</c:v>
                </c:pt>
                <c:pt idx="1943">
                  <c:v>113471.83</c:v>
                </c:pt>
                <c:pt idx="1944">
                  <c:v>112124.06</c:v>
                </c:pt>
                <c:pt idx="1945">
                  <c:v>121307.84</c:v>
                </c:pt>
                <c:pt idx="1946">
                  <c:v>121353.33</c:v>
                </c:pt>
                <c:pt idx="1947">
                  <c:v>127238.88</c:v>
                </c:pt>
                <c:pt idx="1948">
                  <c:v>111665.73</c:v>
                </c:pt>
                <c:pt idx="1949">
                  <c:v>109669.36</c:v>
                </c:pt>
                <c:pt idx="1950">
                  <c:v>126892.26</c:v>
                </c:pt>
                <c:pt idx="1951">
                  <c:v>118839.1</c:v>
                </c:pt>
                <c:pt idx="1952">
                  <c:v>113214.27</c:v>
                </c:pt>
                <c:pt idx="1953">
                  <c:v>109642.76</c:v>
                </c:pt>
                <c:pt idx="1954">
                  <c:v>107914.06</c:v>
                </c:pt>
                <c:pt idx="1955">
                  <c:v>107786.26</c:v>
                </c:pt>
                <c:pt idx="1956">
                  <c:v>107555.19</c:v>
                </c:pt>
                <c:pt idx="1957">
                  <c:v>122550.95</c:v>
                </c:pt>
                <c:pt idx="1958">
                  <c:v>120767.8</c:v>
                </c:pt>
                <c:pt idx="1959">
                  <c:v>127145.14</c:v>
                </c:pt>
                <c:pt idx="1960">
                  <c:v>129285.09</c:v>
                </c:pt>
                <c:pt idx="1961">
                  <c:v>129112.45</c:v>
                </c:pt>
                <c:pt idx="1962">
                  <c:v>110420.89</c:v>
                </c:pt>
                <c:pt idx="1963">
                  <c:v>109774.43</c:v>
                </c:pt>
                <c:pt idx="1964">
                  <c:v>120076.65</c:v>
                </c:pt>
                <c:pt idx="1965">
                  <c:v>119789.97</c:v>
                </c:pt>
                <c:pt idx="1966">
                  <c:v>119803.99</c:v>
                </c:pt>
                <c:pt idx="1967">
                  <c:v>127563.61</c:v>
                </c:pt>
                <c:pt idx="1968">
                  <c:v>130472.2</c:v>
                </c:pt>
                <c:pt idx="1969">
                  <c:v>115234.32</c:v>
                </c:pt>
                <c:pt idx="1970">
                  <c:v>109579.82</c:v>
                </c:pt>
                <c:pt idx="1971">
                  <c:v>125532.58</c:v>
                </c:pt>
                <c:pt idx="1972">
                  <c:v>126788.84</c:v>
                </c:pt>
                <c:pt idx="1973">
                  <c:v>124189.8</c:v>
                </c:pt>
                <c:pt idx="1974">
                  <c:v>124062.49</c:v>
                </c:pt>
                <c:pt idx="1975">
                  <c:v>120072.09</c:v>
                </c:pt>
                <c:pt idx="1976">
                  <c:v>102231.77</c:v>
                </c:pt>
                <c:pt idx="1977">
                  <c:v>102684.59</c:v>
                </c:pt>
                <c:pt idx="1978">
                  <c:v>132039.71</c:v>
                </c:pt>
                <c:pt idx="1979">
                  <c:v>132710.35999999999</c:v>
                </c:pt>
                <c:pt idx="1980">
                  <c:v>130801.83</c:v>
                </c:pt>
                <c:pt idx="1981">
                  <c:v>133322.03</c:v>
                </c:pt>
                <c:pt idx="1982">
                  <c:v>137368.47</c:v>
                </c:pt>
                <c:pt idx="1983">
                  <c:v>126427.92</c:v>
                </c:pt>
                <c:pt idx="1984">
                  <c:v>119524.41</c:v>
                </c:pt>
                <c:pt idx="1985">
                  <c:v>124792.98</c:v>
                </c:pt>
                <c:pt idx="1986">
                  <c:v>141571.29999999999</c:v>
                </c:pt>
                <c:pt idx="1987">
                  <c:v>137795.79999999999</c:v>
                </c:pt>
                <c:pt idx="1988">
                  <c:v>141444.45000000001</c:v>
                </c:pt>
                <c:pt idx="1989">
                  <c:v>134684.59</c:v>
                </c:pt>
                <c:pt idx="1990">
                  <c:v>117394.46</c:v>
                </c:pt>
                <c:pt idx="1991">
                  <c:v>107553.01</c:v>
                </c:pt>
                <c:pt idx="1992">
                  <c:v>121221.46</c:v>
                </c:pt>
                <c:pt idx="1993">
                  <c:v>124473.67</c:v>
                </c:pt>
                <c:pt idx="1994">
                  <c:v>133969.69</c:v>
                </c:pt>
                <c:pt idx="1995">
                  <c:v>130437.33</c:v>
                </c:pt>
                <c:pt idx="1996">
                  <c:v>120149.44</c:v>
                </c:pt>
                <c:pt idx="1997">
                  <c:v>109644.7</c:v>
                </c:pt>
                <c:pt idx="1998">
                  <c:v>121528.38</c:v>
                </c:pt>
                <c:pt idx="1999">
                  <c:v>136373.44</c:v>
                </c:pt>
                <c:pt idx="2000">
                  <c:v>131904.75</c:v>
                </c:pt>
                <c:pt idx="2001">
                  <c:v>133100.91</c:v>
                </c:pt>
                <c:pt idx="2002">
                  <c:v>131466.23999999999</c:v>
                </c:pt>
                <c:pt idx="2003">
                  <c:v>136872.56</c:v>
                </c:pt>
                <c:pt idx="2004">
                  <c:v>126938.54</c:v>
                </c:pt>
                <c:pt idx="2005">
                  <c:v>125830.75</c:v>
                </c:pt>
                <c:pt idx="2006">
                  <c:v>141431.99</c:v>
                </c:pt>
                <c:pt idx="2007">
                  <c:v>137644.87</c:v>
                </c:pt>
                <c:pt idx="2008">
                  <c:v>126614.72</c:v>
                </c:pt>
                <c:pt idx="2009">
                  <c:v>131372.71</c:v>
                </c:pt>
                <c:pt idx="2010">
                  <c:v>143010.26999999999</c:v>
                </c:pt>
                <c:pt idx="2011">
                  <c:v>125400.27</c:v>
                </c:pt>
                <c:pt idx="2012">
                  <c:v>118507.76</c:v>
                </c:pt>
                <c:pt idx="2013">
                  <c:v>136255.34</c:v>
                </c:pt>
                <c:pt idx="2014">
                  <c:v>140264.51999999999</c:v>
                </c:pt>
                <c:pt idx="2015">
                  <c:v>138627.10999999999</c:v>
                </c:pt>
                <c:pt idx="2016">
                  <c:v>135266.17000000001</c:v>
                </c:pt>
                <c:pt idx="2017">
                  <c:v>134041.23000000001</c:v>
                </c:pt>
                <c:pt idx="2018">
                  <c:v>130088.95</c:v>
                </c:pt>
                <c:pt idx="2019">
                  <c:v>118837.05</c:v>
                </c:pt>
                <c:pt idx="2020">
                  <c:v>130119.41</c:v>
                </c:pt>
                <c:pt idx="2021">
                  <c:v>133668.94</c:v>
                </c:pt>
                <c:pt idx="2022">
                  <c:v>135296.79999999999</c:v>
                </c:pt>
                <c:pt idx="2023">
                  <c:v>143158.89000000001</c:v>
                </c:pt>
                <c:pt idx="2024">
                  <c:v>143109.35999999999</c:v>
                </c:pt>
                <c:pt idx="2025">
                  <c:v>125303.89</c:v>
                </c:pt>
                <c:pt idx="2026">
                  <c:v>114065.32</c:v>
                </c:pt>
                <c:pt idx="2027">
                  <c:v>132894.41</c:v>
                </c:pt>
                <c:pt idx="2028">
                  <c:v>140086.10999999999</c:v>
                </c:pt>
                <c:pt idx="2029">
                  <c:v>138666.10999999999</c:v>
                </c:pt>
                <c:pt idx="2030">
                  <c:v>142476.37</c:v>
                </c:pt>
                <c:pt idx="2031">
                  <c:v>133822.70000000001</c:v>
                </c:pt>
                <c:pt idx="2032">
                  <c:v>128417.22</c:v>
                </c:pt>
                <c:pt idx="2033">
                  <c:v>123014.56</c:v>
                </c:pt>
                <c:pt idx="2034">
                  <c:v>132571.32999999999</c:v>
                </c:pt>
                <c:pt idx="2035">
                  <c:v>132720.4</c:v>
                </c:pt>
                <c:pt idx="2036">
                  <c:v>130547.74</c:v>
                </c:pt>
                <c:pt idx="2037">
                  <c:v>132583.64000000001</c:v>
                </c:pt>
                <c:pt idx="2038">
                  <c:v>132105.75</c:v>
                </c:pt>
                <c:pt idx="2039">
                  <c:v>111590.65</c:v>
                </c:pt>
                <c:pt idx="2040">
                  <c:v>109935.34</c:v>
                </c:pt>
                <c:pt idx="2041">
                  <c:v>127930.36</c:v>
                </c:pt>
                <c:pt idx="2042">
                  <c:v>140042.15</c:v>
                </c:pt>
                <c:pt idx="2043">
                  <c:v>140205.29999999999</c:v>
                </c:pt>
                <c:pt idx="2044">
                  <c:v>140835.18</c:v>
                </c:pt>
                <c:pt idx="2045">
                  <c:v>144062.60999999999</c:v>
                </c:pt>
                <c:pt idx="2046">
                  <c:v>121119.27</c:v>
                </c:pt>
                <c:pt idx="2047">
                  <c:v>111165.96</c:v>
                </c:pt>
                <c:pt idx="2048">
                  <c:v>125959.75</c:v>
                </c:pt>
                <c:pt idx="2049">
                  <c:v>130141.23</c:v>
                </c:pt>
                <c:pt idx="2050">
                  <c:v>127945.31</c:v>
                </c:pt>
                <c:pt idx="2051">
                  <c:v>121914.44</c:v>
                </c:pt>
                <c:pt idx="2052">
                  <c:v>124640.09</c:v>
                </c:pt>
                <c:pt idx="2053">
                  <c:v>113755.18</c:v>
                </c:pt>
                <c:pt idx="2054">
                  <c:v>111034.75</c:v>
                </c:pt>
                <c:pt idx="2055">
                  <c:v>121520.57</c:v>
                </c:pt>
                <c:pt idx="2056">
                  <c:v>119321.86</c:v>
                </c:pt>
                <c:pt idx="2057">
                  <c:v>129884.75</c:v>
                </c:pt>
                <c:pt idx="2058">
                  <c:v>123490.86</c:v>
                </c:pt>
                <c:pt idx="2059">
                  <c:v>125707.04</c:v>
                </c:pt>
                <c:pt idx="2060">
                  <c:v>127131.37</c:v>
                </c:pt>
                <c:pt idx="2061">
                  <c:v>117125.07</c:v>
                </c:pt>
                <c:pt idx="2062">
                  <c:v>134984.79</c:v>
                </c:pt>
                <c:pt idx="2063">
                  <c:v>138437.85999999999</c:v>
                </c:pt>
                <c:pt idx="2064">
                  <c:v>129322.31</c:v>
                </c:pt>
                <c:pt idx="2065">
                  <c:v>119044.43</c:v>
                </c:pt>
                <c:pt idx="2066">
                  <c:v>118809.08</c:v>
                </c:pt>
                <c:pt idx="2067">
                  <c:v>100166.89</c:v>
                </c:pt>
                <c:pt idx="2068">
                  <c:v>98917.18</c:v>
                </c:pt>
                <c:pt idx="2069">
                  <c:v>121605.4</c:v>
                </c:pt>
                <c:pt idx="2070">
                  <c:v>119645.18</c:v>
                </c:pt>
                <c:pt idx="2071">
                  <c:v>113547.67</c:v>
                </c:pt>
                <c:pt idx="2072">
                  <c:v>109327.46</c:v>
                </c:pt>
                <c:pt idx="2073">
                  <c:v>114865.65</c:v>
                </c:pt>
                <c:pt idx="2074">
                  <c:v>105534.01</c:v>
                </c:pt>
                <c:pt idx="2075">
                  <c:v>95865.14</c:v>
                </c:pt>
                <c:pt idx="2076">
                  <c:v>99778.2</c:v>
                </c:pt>
                <c:pt idx="2077">
                  <c:v>112421.09</c:v>
                </c:pt>
                <c:pt idx="2078">
                  <c:v>112140.47</c:v>
                </c:pt>
                <c:pt idx="2079">
                  <c:v>109328.34</c:v>
                </c:pt>
                <c:pt idx="2080">
                  <c:v>106643.05</c:v>
                </c:pt>
                <c:pt idx="2081">
                  <c:v>111644.6</c:v>
                </c:pt>
                <c:pt idx="2082">
                  <c:v>96225.91</c:v>
                </c:pt>
                <c:pt idx="2083">
                  <c:v>107196.61</c:v>
                </c:pt>
                <c:pt idx="2084">
                  <c:v>113008.77</c:v>
                </c:pt>
                <c:pt idx="2085">
                  <c:v>110807.72</c:v>
                </c:pt>
                <c:pt idx="2086">
                  <c:v>115643.44</c:v>
                </c:pt>
                <c:pt idx="2087">
                  <c:v>112335.7</c:v>
                </c:pt>
                <c:pt idx="2088">
                  <c:v>93384</c:v>
                </c:pt>
                <c:pt idx="2089">
                  <c:v>86891.23</c:v>
                </c:pt>
                <c:pt idx="2090">
                  <c:v>100977.95</c:v>
                </c:pt>
                <c:pt idx="2091">
                  <c:v>103200.64</c:v>
                </c:pt>
                <c:pt idx="2092">
                  <c:v>112412.45</c:v>
                </c:pt>
                <c:pt idx="2093">
                  <c:v>117535.72</c:v>
                </c:pt>
                <c:pt idx="2094">
                  <c:v>126354.68</c:v>
                </c:pt>
                <c:pt idx="2095">
                  <c:v>106694.97</c:v>
                </c:pt>
                <c:pt idx="2096">
                  <c:v>101703.49</c:v>
                </c:pt>
                <c:pt idx="2097">
                  <c:v>114651.14</c:v>
                </c:pt>
                <c:pt idx="2098">
                  <c:v>112076.46</c:v>
                </c:pt>
                <c:pt idx="2099">
                  <c:v>113620.21</c:v>
                </c:pt>
                <c:pt idx="2100">
                  <c:v>106641.79</c:v>
                </c:pt>
                <c:pt idx="2101">
                  <c:v>99585.84</c:v>
                </c:pt>
                <c:pt idx="2102">
                  <c:v>92277.03</c:v>
                </c:pt>
                <c:pt idx="2103">
                  <c:v>94081.57</c:v>
                </c:pt>
                <c:pt idx="2104">
                  <c:v>113610.03</c:v>
                </c:pt>
                <c:pt idx="2105">
                  <c:v>122607.56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76F-442D-8235-F43CDFBC9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9830176"/>
        <c:axId val="1019831824"/>
      </c:scatterChart>
      <c:valAx>
        <c:axId val="1019830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Maximum temperature</a:t>
                </a:r>
                <a:r>
                  <a:rPr lang="en-GB" baseline="0"/>
                  <a:t> during the day in Celsius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12512220345420411"/>
              <c:y val="0.926273364832429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831824"/>
        <c:crosses val="autoZero"/>
        <c:crossBetween val="midCat"/>
      </c:valAx>
      <c:valAx>
        <c:axId val="101983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Total daily electricity demand in MWh</a:t>
                </a:r>
              </a:p>
            </c:rich>
          </c:tx>
          <c:layout>
            <c:manualLayout>
              <c:xMode val="edge"/>
              <c:yMode val="edge"/>
              <c:x val="2.215615158129992E-2"/>
              <c:y val="0.181667321967765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830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'Energy Demand'!$K$2:$K$2107</c:f>
              <c:numCache>
                <c:formatCode>0.0</c:formatCode>
                <c:ptCount val="210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19.399999999999999</c:v>
                </c:pt>
                <c:pt idx="8">
                  <c:v>1.1000000000000001</c:v>
                </c:pt>
                <c:pt idx="9">
                  <c:v>1.5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15.8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0.6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1.9</c:v>
                </c:pt>
                <c:pt idx="32">
                  <c:v>1.3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19.600000000000001</c:v>
                </c:pt>
                <c:pt idx="45">
                  <c:v>0.4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1.1000000000000001</c:v>
                </c:pt>
                <c:pt idx="53">
                  <c:v>0</c:v>
                </c:pt>
                <c:pt idx="54">
                  <c:v>1.3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15.8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0.8</c:v>
                </c:pt>
                <c:pt idx="64">
                  <c:v>0.2</c:v>
                </c:pt>
                <c:pt idx="65">
                  <c:v>0.2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1.2</c:v>
                </c:pt>
                <c:pt idx="74">
                  <c:v>0</c:v>
                </c:pt>
                <c:pt idx="75">
                  <c:v>0</c:v>
                </c:pt>
                <c:pt idx="76">
                  <c:v>1.1000000000000001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1.1000000000000001</c:v>
                </c:pt>
                <c:pt idx="83">
                  <c:v>0.4</c:v>
                </c:pt>
                <c:pt idx="84">
                  <c:v>0.4</c:v>
                </c:pt>
                <c:pt idx="85">
                  <c:v>0.2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0.2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1.5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1.1000000000000001</c:v>
                </c:pt>
                <c:pt idx="104">
                  <c:v>1.2</c:v>
                </c:pt>
                <c:pt idx="105">
                  <c:v>0</c:v>
                </c:pt>
                <c:pt idx="106">
                  <c:v>0</c:v>
                </c:pt>
                <c:pt idx="107">
                  <c:v>1.3</c:v>
                </c:pt>
                <c:pt idx="108">
                  <c:v>1.6</c:v>
                </c:pt>
                <c:pt idx="109">
                  <c:v>1.1000000000000001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3</c:v>
                </c:pt>
                <c:pt idx="115">
                  <c:v>7</c:v>
                </c:pt>
                <c:pt idx="116">
                  <c:v>4</c:v>
                </c:pt>
                <c:pt idx="117">
                  <c:v>1.1000000000000001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0.6</c:v>
                </c:pt>
                <c:pt idx="125">
                  <c:v>1.1000000000000001</c:v>
                </c:pt>
                <c:pt idx="126">
                  <c:v>1.2</c:v>
                </c:pt>
                <c:pt idx="127">
                  <c:v>0.2</c:v>
                </c:pt>
                <c:pt idx="128">
                  <c:v>0</c:v>
                </c:pt>
                <c:pt idx="129">
                  <c:v>1.8</c:v>
                </c:pt>
                <c:pt idx="130">
                  <c:v>1.2</c:v>
                </c:pt>
                <c:pt idx="131">
                  <c:v>0</c:v>
                </c:pt>
                <c:pt idx="132">
                  <c:v>1.6</c:v>
                </c:pt>
                <c:pt idx="133">
                  <c:v>1.4</c:v>
                </c:pt>
                <c:pt idx="134">
                  <c:v>1.1000000000000001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1.2</c:v>
                </c:pt>
                <c:pt idx="140">
                  <c:v>1.6</c:v>
                </c:pt>
                <c:pt idx="141">
                  <c:v>0.4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1.8</c:v>
                </c:pt>
                <c:pt idx="152">
                  <c:v>1.4</c:v>
                </c:pt>
                <c:pt idx="153">
                  <c:v>0.8</c:v>
                </c:pt>
                <c:pt idx="154">
                  <c:v>0</c:v>
                </c:pt>
                <c:pt idx="155">
                  <c:v>1.4</c:v>
                </c:pt>
                <c:pt idx="156">
                  <c:v>0.2</c:v>
                </c:pt>
                <c:pt idx="157">
                  <c:v>0</c:v>
                </c:pt>
                <c:pt idx="158">
                  <c:v>0</c:v>
                </c:pt>
                <c:pt idx="159">
                  <c:v>4</c:v>
                </c:pt>
                <c:pt idx="160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5</c:v>
                </c:pt>
                <c:pt idx="167">
                  <c:v>0</c:v>
                </c:pt>
                <c:pt idx="168">
                  <c:v>1</c:v>
                </c:pt>
                <c:pt idx="169">
                  <c:v>0.2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0.6</c:v>
                </c:pt>
                <c:pt idx="183">
                  <c:v>2.6</c:v>
                </c:pt>
                <c:pt idx="184">
                  <c:v>0</c:v>
                </c:pt>
                <c:pt idx="185">
                  <c:v>2</c:v>
                </c:pt>
                <c:pt idx="186">
                  <c:v>1.6</c:v>
                </c:pt>
                <c:pt idx="187">
                  <c:v>2.2000000000000002</c:v>
                </c:pt>
                <c:pt idx="188">
                  <c:v>0.2</c:v>
                </c:pt>
                <c:pt idx="189">
                  <c:v>0</c:v>
                </c:pt>
                <c:pt idx="190">
                  <c:v>0</c:v>
                </c:pt>
                <c:pt idx="191">
                  <c:v>0.2</c:v>
                </c:pt>
                <c:pt idx="192">
                  <c:v>1.6</c:v>
                </c:pt>
                <c:pt idx="193">
                  <c:v>28.4</c:v>
                </c:pt>
                <c:pt idx="194">
                  <c:v>3.8</c:v>
                </c:pt>
                <c:pt idx="195">
                  <c:v>3.6</c:v>
                </c:pt>
                <c:pt idx="196">
                  <c:v>0.2</c:v>
                </c:pt>
                <c:pt idx="197">
                  <c:v>2.4</c:v>
                </c:pt>
                <c:pt idx="198">
                  <c:v>0.4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1.6</c:v>
                </c:pt>
                <c:pt idx="203">
                  <c:v>0</c:v>
                </c:pt>
                <c:pt idx="204">
                  <c:v>1.2</c:v>
                </c:pt>
                <c:pt idx="205">
                  <c:v>0.8</c:v>
                </c:pt>
                <c:pt idx="206">
                  <c:v>3.2</c:v>
                </c:pt>
                <c:pt idx="207">
                  <c:v>0.8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0.6</c:v>
                </c:pt>
                <c:pt idx="212">
                  <c:v>0.2</c:v>
                </c:pt>
                <c:pt idx="213">
                  <c:v>0</c:v>
                </c:pt>
                <c:pt idx="214">
                  <c:v>6.4</c:v>
                </c:pt>
                <c:pt idx="215">
                  <c:v>0</c:v>
                </c:pt>
                <c:pt idx="216">
                  <c:v>1</c:v>
                </c:pt>
                <c:pt idx="217">
                  <c:v>1.6</c:v>
                </c:pt>
                <c:pt idx="218">
                  <c:v>1.4</c:v>
                </c:pt>
                <c:pt idx="219">
                  <c:v>0.4</c:v>
                </c:pt>
                <c:pt idx="220">
                  <c:v>0</c:v>
                </c:pt>
                <c:pt idx="221">
                  <c:v>0.2</c:v>
                </c:pt>
                <c:pt idx="222">
                  <c:v>0.8</c:v>
                </c:pt>
                <c:pt idx="223">
                  <c:v>0</c:v>
                </c:pt>
                <c:pt idx="224">
                  <c:v>0.2</c:v>
                </c:pt>
                <c:pt idx="225">
                  <c:v>0</c:v>
                </c:pt>
                <c:pt idx="226">
                  <c:v>0.4</c:v>
                </c:pt>
                <c:pt idx="227">
                  <c:v>0.2</c:v>
                </c:pt>
                <c:pt idx="228">
                  <c:v>2.4</c:v>
                </c:pt>
                <c:pt idx="229">
                  <c:v>0.6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0.2</c:v>
                </c:pt>
                <c:pt idx="238">
                  <c:v>0.8</c:v>
                </c:pt>
                <c:pt idx="239">
                  <c:v>17.399999999999999</c:v>
                </c:pt>
                <c:pt idx="240">
                  <c:v>1.8</c:v>
                </c:pt>
                <c:pt idx="241">
                  <c:v>2.2000000000000002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4.4000000000000004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3.6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15.8</c:v>
                </c:pt>
                <c:pt idx="258">
                  <c:v>0</c:v>
                </c:pt>
                <c:pt idx="259">
                  <c:v>0.4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4.4000000000000004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0.4</c:v>
                </c:pt>
                <c:pt idx="284">
                  <c:v>0.6</c:v>
                </c:pt>
                <c:pt idx="285">
                  <c:v>0.4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2.4</c:v>
                </c:pt>
                <c:pt idx="294">
                  <c:v>7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0.2</c:v>
                </c:pt>
                <c:pt idx="299">
                  <c:v>0.2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4.4000000000000004</c:v>
                </c:pt>
                <c:pt idx="305">
                  <c:v>0</c:v>
                </c:pt>
                <c:pt idx="306">
                  <c:v>0.2</c:v>
                </c:pt>
                <c:pt idx="307">
                  <c:v>0</c:v>
                </c:pt>
                <c:pt idx="308">
                  <c:v>12.2</c:v>
                </c:pt>
                <c:pt idx="309">
                  <c:v>17.600000000000001</c:v>
                </c:pt>
                <c:pt idx="310">
                  <c:v>1.2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2</c:v>
                </c:pt>
                <c:pt idx="315">
                  <c:v>0</c:v>
                </c:pt>
                <c:pt idx="316">
                  <c:v>0.4</c:v>
                </c:pt>
                <c:pt idx="317">
                  <c:v>0.2</c:v>
                </c:pt>
                <c:pt idx="318">
                  <c:v>0.2</c:v>
                </c:pt>
                <c:pt idx="319">
                  <c:v>0.2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0.4</c:v>
                </c:pt>
                <c:pt idx="324">
                  <c:v>3.6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0.4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1.8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0.8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2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6</c:v>
                </c:pt>
                <c:pt idx="355">
                  <c:v>0</c:v>
                </c:pt>
                <c:pt idx="356">
                  <c:v>0</c:v>
                </c:pt>
                <c:pt idx="357">
                  <c:v>0.4</c:v>
                </c:pt>
                <c:pt idx="358">
                  <c:v>0</c:v>
                </c:pt>
                <c:pt idx="359">
                  <c:v>30.6</c:v>
                </c:pt>
                <c:pt idx="360">
                  <c:v>5.2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0.8</c:v>
                </c:pt>
                <c:pt idx="377">
                  <c:v>0.2</c:v>
                </c:pt>
                <c:pt idx="378">
                  <c:v>0.4</c:v>
                </c:pt>
                <c:pt idx="379">
                  <c:v>1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0.8</c:v>
                </c:pt>
                <c:pt idx="386">
                  <c:v>1.6</c:v>
                </c:pt>
                <c:pt idx="387">
                  <c:v>7</c:v>
                </c:pt>
                <c:pt idx="388">
                  <c:v>5.2</c:v>
                </c:pt>
                <c:pt idx="389">
                  <c:v>0.4</c:v>
                </c:pt>
                <c:pt idx="390">
                  <c:v>0</c:v>
                </c:pt>
                <c:pt idx="391">
                  <c:v>0</c:v>
                </c:pt>
                <c:pt idx="392">
                  <c:v>3.6</c:v>
                </c:pt>
                <c:pt idx="393">
                  <c:v>14.2</c:v>
                </c:pt>
                <c:pt idx="394">
                  <c:v>1.2</c:v>
                </c:pt>
                <c:pt idx="395">
                  <c:v>10.6</c:v>
                </c:pt>
                <c:pt idx="396">
                  <c:v>0</c:v>
                </c:pt>
                <c:pt idx="397">
                  <c:v>0</c:v>
                </c:pt>
                <c:pt idx="398">
                  <c:v>0.6</c:v>
                </c:pt>
                <c:pt idx="399">
                  <c:v>2.4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3.6</c:v>
                </c:pt>
                <c:pt idx="412">
                  <c:v>0.6</c:v>
                </c:pt>
                <c:pt idx="413">
                  <c:v>1.2</c:v>
                </c:pt>
                <c:pt idx="414">
                  <c:v>0.2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0.4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0.2</c:v>
                </c:pt>
                <c:pt idx="428">
                  <c:v>0.2</c:v>
                </c:pt>
                <c:pt idx="429">
                  <c:v>1.2</c:v>
                </c:pt>
                <c:pt idx="430">
                  <c:v>0</c:v>
                </c:pt>
                <c:pt idx="431">
                  <c:v>3.2</c:v>
                </c:pt>
                <c:pt idx="432">
                  <c:v>0.6</c:v>
                </c:pt>
                <c:pt idx="433">
                  <c:v>0</c:v>
                </c:pt>
                <c:pt idx="434">
                  <c:v>0.6</c:v>
                </c:pt>
                <c:pt idx="435">
                  <c:v>8.4</c:v>
                </c:pt>
                <c:pt idx="436">
                  <c:v>0.2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13.4</c:v>
                </c:pt>
                <c:pt idx="443">
                  <c:v>5.8</c:v>
                </c:pt>
                <c:pt idx="444">
                  <c:v>0.2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0.4</c:v>
                </c:pt>
                <c:pt idx="451">
                  <c:v>1</c:v>
                </c:pt>
                <c:pt idx="452">
                  <c:v>0.2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12.8</c:v>
                </c:pt>
                <c:pt idx="462">
                  <c:v>6.8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0.2</c:v>
                </c:pt>
                <c:pt idx="468">
                  <c:v>0.2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0.4</c:v>
                </c:pt>
                <c:pt idx="477">
                  <c:v>21.6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0.4</c:v>
                </c:pt>
                <c:pt idx="485">
                  <c:v>6.2</c:v>
                </c:pt>
                <c:pt idx="486">
                  <c:v>9.8000000000000007</c:v>
                </c:pt>
                <c:pt idx="487">
                  <c:v>0.4</c:v>
                </c:pt>
                <c:pt idx="488">
                  <c:v>0</c:v>
                </c:pt>
                <c:pt idx="489">
                  <c:v>0.2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5.4</c:v>
                </c:pt>
                <c:pt idx="494">
                  <c:v>0.8</c:v>
                </c:pt>
                <c:pt idx="495">
                  <c:v>12</c:v>
                </c:pt>
                <c:pt idx="496">
                  <c:v>0.2</c:v>
                </c:pt>
                <c:pt idx="497">
                  <c:v>0.2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0.2</c:v>
                </c:pt>
                <c:pt idx="503">
                  <c:v>0</c:v>
                </c:pt>
                <c:pt idx="504">
                  <c:v>0</c:v>
                </c:pt>
                <c:pt idx="505">
                  <c:v>1.8</c:v>
                </c:pt>
                <c:pt idx="506">
                  <c:v>0</c:v>
                </c:pt>
                <c:pt idx="507">
                  <c:v>0</c:v>
                </c:pt>
                <c:pt idx="508">
                  <c:v>2.2000000000000002</c:v>
                </c:pt>
                <c:pt idx="509">
                  <c:v>1.8</c:v>
                </c:pt>
                <c:pt idx="510">
                  <c:v>0</c:v>
                </c:pt>
                <c:pt idx="511">
                  <c:v>12.4</c:v>
                </c:pt>
                <c:pt idx="512">
                  <c:v>4.8</c:v>
                </c:pt>
                <c:pt idx="513">
                  <c:v>0.6</c:v>
                </c:pt>
                <c:pt idx="514">
                  <c:v>4.2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6.2</c:v>
                </c:pt>
                <c:pt idx="521">
                  <c:v>3.4</c:v>
                </c:pt>
                <c:pt idx="522">
                  <c:v>1.4</c:v>
                </c:pt>
                <c:pt idx="523">
                  <c:v>0</c:v>
                </c:pt>
                <c:pt idx="524">
                  <c:v>1.2</c:v>
                </c:pt>
                <c:pt idx="525">
                  <c:v>1.4</c:v>
                </c:pt>
                <c:pt idx="526">
                  <c:v>0</c:v>
                </c:pt>
                <c:pt idx="527">
                  <c:v>3</c:v>
                </c:pt>
                <c:pt idx="528">
                  <c:v>0.6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4.2</c:v>
                </c:pt>
                <c:pt idx="534">
                  <c:v>8.6</c:v>
                </c:pt>
                <c:pt idx="535">
                  <c:v>0.4</c:v>
                </c:pt>
                <c:pt idx="536">
                  <c:v>3.6</c:v>
                </c:pt>
                <c:pt idx="537">
                  <c:v>3.2</c:v>
                </c:pt>
                <c:pt idx="538">
                  <c:v>0</c:v>
                </c:pt>
                <c:pt idx="539">
                  <c:v>0.6</c:v>
                </c:pt>
                <c:pt idx="540">
                  <c:v>13.8</c:v>
                </c:pt>
                <c:pt idx="541">
                  <c:v>2</c:v>
                </c:pt>
                <c:pt idx="542">
                  <c:v>0.2</c:v>
                </c:pt>
                <c:pt idx="543">
                  <c:v>0.2</c:v>
                </c:pt>
                <c:pt idx="544">
                  <c:v>0.2</c:v>
                </c:pt>
                <c:pt idx="545">
                  <c:v>0.2</c:v>
                </c:pt>
                <c:pt idx="546">
                  <c:v>0</c:v>
                </c:pt>
                <c:pt idx="547">
                  <c:v>6.4</c:v>
                </c:pt>
                <c:pt idx="548">
                  <c:v>0.2</c:v>
                </c:pt>
                <c:pt idx="549">
                  <c:v>0</c:v>
                </c:pt>
                <c:pt idx="550">
                  <c:v>0</c:v>
                </c:pt>
                <c:pt idx="551">
                  <c:v>0.6</c:v>
                </c:pt>
                <c:pt idx="552">
                  <c:v>22.6</c:v>
                </c:pt>
                <c:pt idx="553">
                  <c:v>3.8</c:v>
                </c:pt>
                <c:pt idx="554">
                  <c:v>0.8</c:v>
                </c:pt>
                <c:pt idx="555">
                  <c:v>0.2</c:v>
                </c:pt>
                <c:pt idx="556">
                  <c:v>0</c:v>
                </c:pt>
                <c:pt idx="557">
                  <c:v>3.6</c:v>
                </c:pt>
                <c:pt idx="558">
                  <c:v>0</c:v>
                </c:pt>
                <c:pt idx="559">
                  <c:v>0.4</c:v>
                </c:pt>
                <c:pt idx="560">
                  <c:v>1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1.8</c:v>
                </c:pt>
                <c:pt idx="567">
                  <c:v>1.8</c:v>
                </c:pt>
                <c:pt idx="568">
                  <c:v>7.8</c:v>
                </c:pt>
                <c:pt idx="569">
                  <c:v>2.8</c:v>
                </c:pt>
                <c:pt idx="570">
                  <c:v>0.8</c:v>
                </c:pt>
                <c:pt idx="571">
                  <c:v>0</c:v>
                </c:pt>
                <c:pt idx="572">
                  <c:v>4.8</c:v>
                </c:pt>
                <c:pt idx="573">
                  <c:v>0.4</c:v>
                </c:pt>
                <c:pt idx="574">
                  <c:v>0</c:v>
                </c:pt>
                <c:pt idx="575">
                  <c:v>0</c:v>
                </c:pt>
                <c:pt idx="576">
                  <c:v>2.4</c:v>
                </c:pt>
                <c:pt idx="577">
                  <c:v>2</c:v>
                </c:pt>
                <c:pt idx="578">
                  <c:v>2.8</c:v>
                </c:pt>
                <c:pt idx="579">
                  <c:v>14.4</c:v>
                </c:pt>
                <c:pt idx="580">
                  <c:v>2.8</c:v>
                </c:pt>
                <c:pt idx="581">
                  <c:v>0.8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8.1999999999999993</c:v>
                </c:pt>
                <c:pt idx="589">
                  <c:v>0</c:v>
                </c:pt>
                <c:pt idx="590">
                  <c:v>1.6</c:v>
                </c:pt>
                <c:pt idx="591">
                  <c:v>0.2</c:v>
                </c:pt>
                <c:pt idx="592">
                  <c:v>0</c:v>
                </c:pt>
                <c:pt idx="593">
                  <c:v>0</c:v>
                </c:pt>
                <c:pt idx="594">
                  <c:v>0.4</c:v>
                </c:pt>
                <c:pt idx="595">
                  <c:v>0</c:v>
                </c:pt>
                <c:pt idx="596">
                  <c:v>0.2</c:v>
                </c:pt>
                <c:pt idx="597">
                  <c:v>9.4</c:v>
                </c:pt>
                <c:pt idx="598">
                  <c:v>1.2</c:v>
                </c:pt>
                <c:pt idx="599">
                  <c:v>5.6</c:v>
                </c:pt>
                <c:pt idx="600">
                  <c:v>11</c:v>
                </c:pt>
                <c:pt idx="601">
                  <c:v>0</c:v>
                </c:pt>
                <c:pt idx="602">
                  <c:v>1.2</c:v>
                </c:pt>
                <c:pt idx="603">
                  <c:v>0.6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0.8</c:v>
                </c:pt>
                <c:pt idx="609">
                  <c:v>0</c:v>
                </c:pt>
                <c:pt idx="610">
                  <c:v>0.4</c:v>
                </c:pt>
                <c:pt idx="611">
                  <c:v>0.2</c:v>
                </c:pt>
                <c:pt idx="612">
                  <c:v>0.2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0.6</c:v>
                </c:pt>
                <c:pt idx="618">
                  <c:v>9.4</c:v>
                </c:pt>
                <c:pt idx="619">
                  <c:v>1.2</c:v>
                </c:pt>
                <c:pt idx="620">
                  <c:v>1.6</c:v>
                </c:pt>
                <c:pt idx="621">
                  <c:v>9</c:v>
                </c:pt>
                <c:pt idx="622">
                  <c:v>20.6</c:v>
                </c:pt>
                <c:pt idx="623">
                  <c:v>2</c:v>
                </c:pt>
                <c:pt idx="624">
                  <c:v>13.4</c:v>
                </c:pt>
                <c:pt idx="625">
                  <c:v>0</c:v>
                </c:pt>
                <c:pt idx="626">
                  <c:v>0.4</c:v>
                </c:pt>
                <c:pt idx="627">
                  <c:v>0.2</c:v>
                </c:pt>
                <c:pt idx="628">
                  <c:v>0</c:v>
                </c:pt>
                <c:pt idx="629">
                  <c:v>1.2</c:v>
                </c:pt>
                <c:pt idx="630">
                  <c:v>1.2</c:v>
                </c:pt>
                <c:pt idx="631">
                  <c:v>0.6</c:v>
                </c:pt>
                <c:pt idx="632">
                  <c:v>0</c:v>
                </c:pt>
                <c:pt idx="633">
                  <c:v>5.8</c:v>
                </c:pt>
                <c:pt idx="634">
                  <c:v>0.6</c:v>
                </c:pt>
                <c:pt idx="635">
                  <c:v>12.6</c:v>
                </c:pt>
                <c:pt idx="636">
                  <c:v>2.2000000000000002</c:v>
                </c:pt>
                <c:pt idx="637">
                  <c:v>1.8</c:v>
                </c:pt>
                <c:pt idx="638">
                  <c:v>2</c:v>
                </c:pt>
                <c:pt idx="639">
                  <c:v>1.6</c:v>
                </c:pt>
                <c:pt idx="640">
                  <c:v>0</c:v>
                </c:pt>
                <c:pt idx="641">
                  <c:v>9.1999999999999993</c:v>
                </c:pt>
                <c:pt idx="642">
                  <c:v>2</c:v>
                </c:pt>
                <c:pt idx="643">
                  <c:v>2.8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0.8</c:v>
                </c:pt>
                <c:pt idx="649">
                  <c:v>1.4</c:v>
                </c:pt>
                <c:pt idx="650">
                  <c:v>0</c:v>
                </c:pt>
                <c:pt idx="651">
                  <c:v>4.2</c:v>
                </c:pt>
                <c:pt idx="652">
                  <c:v>0.2</c:v>
                </c:pt>
                <c:pt idx="653">
                  <c:v>0</c:v>
                </c:pt>
                <c:pt idx="654">
                  <c:v>0</c:v>
                </c:pt>
                <c:pt idx="655">
                  <c:v>9.8000000000000007</c:v>
                </c:pt>
                <c:pt idx="656">
                  <c:v>1</c:v>
                </c:pt>
                <c:pt idx="657">
                  <c:v>2.6</c:v>
                </c:pt>
                <c:pt idx="658">
                  <c:v>0</c:v>
                </c:pt>
                <c:pt idx="659">
                  <c:v>0</c:v>
                </c:pt>
                <c:pt idx="660">
                  <c:v>16.399999999999999</c:v>
                </c:pt>
                <c:pt idx="661">
                  <c:v>8.8000000000000007</c:v>
                </c:pt>
                <c:pt idx="662">
                  <c:v>0.4</c:v>
                </c:pt>
                <c:pt idx="663">
                  <c:v>0.2</c:v>
                </c:pt>
                <c:pt idx="664">
                  <c:v>0</c:v>
                </c:pt>
                <c:pt idx="665">
                  <c:v>0.2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1.8</c:v>
                </c:pt>
                <c:pt idx="670">
                  <c:v>0.4</c:v>
                </c:pt>
                <c:pt idx="671">
                  <c:v>0.4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0.2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2</c:v>
                </c:pt>
                <c:pt idx="682">
                  <c:v>2</c:v>
                </c:pt>
                <c:pt idx="683">
                  <c:v>8.6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8.6</c:v>
                </c:pt>
                <c:pt idx="692">
                  <c:v>5.4</c:v>
                </c:pt>
                <c:pt idx="693">
                  <c:v>2.2000000000000002</c:v>
                </c:pt>
                <c:pt idx="694">
                  <c:v>0.8</c:v>
                </c:pt>
                <c:pt idx="695">
                  <c:v>0</c:v>
                </c:pt>
                <c:pt idx="696">
                  <c:v>0.4</c:v>
                </c:pt>
                <c:pt idx="697">
                  <c:v>0.2</c:v>
                </c:pt>
                <c:pt idx="698">
                  <c:v>0.2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2.4</c:v>
                </c:pt>
                <c:pt idx="705">
                  <c:v>0</c:v>
                </c:pt>
                <c:pt idx="706">
                  <c:v>0</c:v>
                </c:pt>
                <c:pt idx="707">
                  <c:v>2.2000000000000002</c:v>
                </c:pt>
                <c:pt idx="708">
                  <c:v>6.6</c:v>
                </c:pt>
                <c:pt idx="709">
                  <c:v>0.2</c:v>
                </c:pt>
                <c:pt idx="710">
                  <c:v>1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3</c:v>
                </c:pt>
                <c:pt idx="720">
                  <c:v>0.2</c:v>
                </c:pt>
                <c:pt idx="721">
                  <c:v>0</c:v>
                </c:pt>
                <c:pt idx="722">
                  <c:v>0</c:v>
                </c:pt>
                <c:pt idx="723">
                  <c:v>0.8</c:v>
                </c:pt>
                <c:pt idx="724">
                  <c:v>0.2</c:v>
                </c:pt>
                <c:pt idx="725">
                  <c:v>0</c:v>
                </c:pt>
                <c:pt idx="726">
                  <c:v>1.6</c:v>
                </c:pt>
                <c:pt idx="727">
                  <c:v>1</c:v>
                </c:pt>
                <c:pt idx="728">
                  <c:v>0</c:v>
                </c:pt>
                <c:pt idx="729">
                  <c:v>20.399999999999999</c:v>
                </c:pt>
                <c:pt idx="730">
                  <c:v>0</c:v>
                </c:pt>
                <c:pt idx="731">
                  <c:v>0</c:v>
                </c:pt>
                <c:pt idx="732">
                  <c:v>0.4</c:v>
                </c:pt>
                <c:pt idx="733">
                  <c:v>0.4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1.4</c:v>
                </c:pt>
                <c:pt idx="744">
                  <c:v>2.6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22.6</c:v>
                </c:pt>
                <c:pt idx="751">
                  <c:v>0.6</c:v>
                </c:pt>
                <c:pt idx="752">
                  <c:v>0</c:v>
                </c:pt>
                <c:pt idx="753">
                  <c:v>0</c:v>
                </c:pt>
                <c:pt idx="754">
                  <c:v>0.6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3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32.4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2</c:v>
                </c:pt>
                <c:pt idx="774">
                  <c:v>0</c:v>
                </c:pt>
                <c:pt idx="775">
                  <c:v>0.6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3.6</c:v>
                </c:pt>
                <c:pt idx="782">
                  <c:v>0.2</c:v>
                </c:pt>
                <c:pt idx="783">
                  <c:v>0</c:v>
                </c:pt>
                <c:pt idx="784">
                  <c:v>0</c:v>
                </c:pt>
                <c:pt idx="785">
                  <c:v>1.4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0.2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0.2</c:v>
                </c:pt>
                <c:pt idx="803">
                  <c:v>0</c:v>
                </c:pt>
                <c:pt idx="804">
                  <c:v>0</c:v>
                </c:pt>
                <c:pt idx="805">
                  <c:v>1.8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4.4000000000000004</c:v>
                </c:pt>
                <c:pt idx="811">
                  <c:v>9.1999999999999993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4.2</c:v>
                </c:pt>
                <c:pt idx="818">
                  <c:v>0.2</c:v>
                </c:pt>
                <c:pt idx="819">
                  <c:v>3.4</c:v>
                </c:pt>
                <c:pt idx="820">
                  <c:v>2.8</c:v>
                </c:pt>
                <c:pt idx="821">
                  <c:v>0</c:v>
                </c:pt>
                <c:pt idx="822">
                  <c:v>0.4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10.6</c:v>
                </c:pt>
                <c:pt idx="830">
                  <c:v>25.4</c:v>
                </c:pt>
                <c:pt idx="831">
                  <c:v>15.4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9.4</c:v>
                </c:pt>
                <c:pt idx="842">
                  <c:v>4.5999999999999996</c:v>
                </c:pt>
                <c:pt idx="843">
                  <c:v>0</c:v>
                </c:pt>
                <c:pt idx="844">
                  <c:v>0</c:v>
                </c:pt>
                <c:pt idx="845">
                  <c:v>21.6</c:v>
                </c:pt>
                <c:pt idx="846">
                  <c:v>20</c:v>
                </c:pt>
                <c:pt idx="847">
                  <c:v>15.4</c:v>
                </c:pt>
                <c:pt idx="848">
                  <c:v>0.4</c:v>
                </c:pt>
                <c:pt idx="849">
                  <c:v>0.2</c:v>
                </c:pt>
                <c:pt idx="850">
                  <c:v>0</c:v>
                </c:pt>
                <c:pt idx="851">
                  <c:v>0</c:v>
                </c:pt>
                <c:pt idx="852">
                  <c:v>2.4</c:v>
                </c:pt>
                <c:pt idx="853">
                  <c:v>0.8</c:v>
                </c:pt>
                <c:pt idx="854">
                  <c:v>0</c:v>
                </c:pt>
                <c:pt idx="855">
                  <c:v>0</c:v>
                </c:pt>
                <c:pt idx="856">
                  <c:v>0.2</c:v>
                </c:pt>
                <c:pt idx="857">
                  <c:v>1.4</c:v>
                </c:pt>
                <c:pt idx="858">
                  <c:v>1.8</c:v>
                </c:pt>
                <c:pt idx="859">
                  <c:v>1.6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0.2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0.8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6.8</c:v>
                </c:pt>
                <c:pt idx="879">
                  <c:v>1.4</c:v>
                </c:pt>
                <c:pt idx="880">
                  <c:v>2.2000000000000002</c:v>
                </c:pt>
                <c:pt idx="881">
                  <c:v>5.4</c:v>
                </c:pt>
                <c:pt idx="882">
                  <c:v>0.4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6.4</c:v>
                </c:pt>
                <c:pt idx="888">
                  <c:v>0</c:v>
                </c:pt>
                <c:pt idx="889">
                  <c:v>0</c:v>
                </c:pt>
                <c:pt idx="890">
                  <c:v>1.8</c:v>
                </c:pt>
                <c:pt idx="891">
                  <c:v>0</c:v>
                </c:pt>
                <c:pt idx="892">
                  <c:v>0.2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0.6</c:v>
                </c:pt>
                <c:pt idx="903">
                  <c:v>0.2</c:v>
                </c:pt>
                <c:pt idx="904">
                  <c:v>0</c:v>
                </c:pt>
                <c:pt idx="905">
                  <c:v>1.4</c:v>
                </c:pt>
                <c:pt idx="906">
                  <c:v>0</c:v>
                </c:pt>
                <c:pt idx="907">
                  <c:v>1.4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4.4000000000000004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3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0.8</c:v>
                </c:pt>
                <c:pt idx="921">
                  <c:v>0</c:v>
                </c:pt>
                <c:pt idx="922">
                  <c:v>0.4</c:v>
                </c:pt>
                <c:pt idx="923">
                  <c:v>0</c:v>
                </c:pt>
                <c:pt idx="924">
                  <c:v>0</c:v>
                </c:pt>
                <c:pt idx="925">
                  <c:v>2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0.2</c:v>
                </c:pt>
                <c:pt idx="930">
                  <c:v>5</c:v>
                </c:pt>
                <c:pt idx="931">
                  <c:v>0.6</c:v>
                </c:pt>
                <c:pt idx="932">
                  <c:v>4.2</c:v>
                </c:pt>
                <c:pt idx="933">
                  <c:v>0</c:v>
                </c:pt>
                <c:pt idx="934">
                  <c:v>0</c:v>
                </c:pt>
                <c:pt idx="935">
                  <c:v>7</c:v>
                </c:pt>
                <c:pt idx="936">
                  <c:v>0</c:v>
                </c:pt>
                <c:pt idx="937">
                  <c:v>2.4</c:v>
                </c:pt>
                <c:pt idx="938">
                  <c:v>2</c:v>
                </c:pt>
                <c:pt idx="939">
                  <c:v>2.8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6.6</c:v>
                </c:pt>
                <c:pt idx="947">
                  <c:v>0</c:v>
                </c:pt>
                <c:pt idx="948">
                  <c:v>0</c:v>
                </c:pt>
                <c:pt idx="949">
                  <c:v>4.2</c:v>
                </c:pt>
                <c:pt idx="950">
                  <c:v>2.2000000000000002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2.8</c:v>
                </c:pt>
                <c:pt idx="955">
                  <c:v>2</c:v>
                </c:pt>
                <c:pt idx="956">
                  <c:v>0</c:v>
                </c:pt>
                <c:pt idx="957">
                  <c:v>0.2</c:v>
                </c:pt>
                <c:pt idx="958">
                  <c:v>0.8</c:v>
                </c:pt>
                <c:pt idx="959">
                  <c:v>1.8</c:v>
                </c:pt>
                <c:pt idx="960">
                  <c:v>2.8</c:v>
                </c:pt>
                <c:pt idx="961">
                  <c:v>7.2</c:v>
                </c:pt>
                <c:pt idx="962">
                  <c:v>2</c:v>
                </c:pt>
                <c:pt idx="963">
                  <c:v>0.6</c:v>
                </c:pt>
                <c:pt idx="964">
                  <c:v>1.6</c:v>
                </c:pt>
                <c:pt idx="965">
                  <c:v>0</c:v>
                </c:pt>
                <c:pt idx="966">
                  <c:v>9.1999999999999993</c:v>
                </c:pt>
                <c:pt idx="967">
                  <c:v>0.6</c:v>
                </c:pt>
                <c:pt idx="968">
                  <c:v>0</c:v>
                </c:pt>
                <c:pt idx="969">
                  <c:v>7.8</c:v>
                </c:pt>
                <c:pt idx="970">
                  <c:v>0.6</c:v>
                </c:pt>
                <c:pt idx="971">
                  <c:v>0</c:v>
                </c:pt>
                <c:pt idx="972">
                  <c:v>0.6</c:v>
                </c:pt>
                <c:pt idx="973">
                  <c:v>0.2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0.4</c:v>
                </c:pt>
                <c:pt idx="978">
                  <c:v>0.2</c:v>
                </c:pt>
                <c:pt idx="979">
                  <c:v>4.8</c:v>
                </c:pt>
                <c:pt idx="980">
                  <c:v>0.8</c:v>
                </c:pt>
                <c:pt idx="981">
                  <c:v>3.2</c:v>
                </c:pt>
                <c:pt idx="982">
                  <c:v>1.2</c:v>
                </c:pt>
                <c:pt idx="983">
                  <c:v>0.2</c:v>
                </c:pt>
                <c:pt idx="984">
                  <c:v>0</c:v>
                </c:pt>
                <c:pt idx="985">
                  <c:v>0.2</c:v>
                </c:pt>
                <c:pt idx="986">
                  <c:v>2</c:v>
                </c:pt>
                <c:pt idx="987">
                  <c:v>1.4</c:v>
                </c:pt>
                <c:pt idx="988">
                  <c:v>0</c:v>
                </c:pt>
                <c:pt idx="989">
                  <c:v>21.4</c:v>
                </c:pt>
                <c:pt idx="990">
                  <c:v>0.2</c:v>
                </c:pt>
                <c:pt idx="991">
                  <c:v>0</c:v>
                </c:pt>
                <c:pt idx="992">
                  <c:v>0.2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0.4</c:v>
                </c:pt>
                <c:pt idx="998">
                  <c:v>1.6</c:v>
                </c:pt>
                <c:pt idx="999">
                  <c:v>0.4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1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2.4</c:v>
                </c:pt>
                <c:pt idx="1010">
                  <c:v>0.2</c:v>
                </c:pt>
                <c:pt idx="1011">
                  <c:v>0</c:v>
                </c:pt>
                <c:pt idx="1012">
                  <c:v>2.4</c:v>
                </c:pt>
                <c:pt idx="1013">
                  <c:v>0.2</c:v>
                </c:pt>
                <c:pt idx="1014">
                  <c:v>0</c:v>
                </c:pt>
                <c:pt idx="1015">
                  <c:v>10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2.6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0.2</c:v>
                </c:pt>
                <c:pt idx="1028">
                  <c:v>11.4</c:v>
                </c:pt>
                <c:pt idx="1029">
                  <c:v>0.2</c:v>
                </c:pt>
                <c:pt idx="1030">
                  <c:v>0</c:v>
                </c:pt>
                <c:pt idx="1031">
                  <c:v>0.4</c:v>
                </c:pt>
                <c:pt idx="1032">
                  <c:v>0</c:v>
                </c:pt>
                <c:pt idx="1033">
                  <c:v>4.4000000000000004</c:v>
                </c:pt>
                <c:pt idx="1034">
                  <c:v>6</c:v>
                </c:pt>
                <c:pt idx="1035">
                  <c:v>0.4</c:v>
                </c:pt>
                <c:pt idx="1036">
                  <c:v>1.4</c:v>
                </c:pt>
                <c:pt idx="1037">
                  <c:v>1.4</c:v>
                </c:pt>
                <c:pt idx="1038">
                  <c:v>0.4</c:v>
                </c:pt>
                <c:pt idx="1039">
                  <c:v>0</c:v>
                </c:pt>
                <c:pt idx="1040">
                  <c:v>0</c:v>
                </c:pt>
                <c:pt idx="1041">
                  <c:v>3.4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3.6</c:v>
                </c:pt>
                <c:pt idx="1051">
                  <c:v>4.2</c:v>
                </c:pt>
                <c:pt idx="1052">
                  <c:v>0</c:v>
                </c:pt>
                <c:pt idx="1053">
                  <c:v>24.8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1</c:v>
                </c:pt>
                <c:pt idx="1059">
                  <c:v>0.4</c:v>
                </c:pt>
                <c:pt idx="1060">
                  <c:v>3.4</c:v>
                </c:pt>
                <c:pt idx="1061">
                  <c:v>1.4</c:v>
                </c:pt>
                <c:pt idx="1062">
                  <c:v>0.2</c:v>
                </c:pt>
                <c:pt idx="1063">
                  <c:v>0</c:v>
                </c:pt>
                <c:pt idx="1064">
                  <c:v>0</c:v>
                </c:pt>
                <c:pt idx="1065">
                  <c:v>1.8</c:v>
                </c:pt>
                <c:pt idx="1066">
                  <c:v>20.6</c:v>
                </c:pt>
                <c:pt idx="1067">
                  <c:v>43.8</c:v>
                </c:pt>
                <c:pt idx="1068">
                  <c:v>5.4</c:v>
                </c:pt>
                <c:pt idx="1069">
                  <c:v>1.8</c:v>
                </c:pt>
                <c:pt idx="1070">
                  <c:v>0</c:v>
                </c:pt>
                <c:pt idx="1071">
                  <c:v>0</c:v>
                </c:pt>
                <c:pt idx="1072">
                  <c:v>25.2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20.6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0.4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0.2</c:v>
                </c:pt>
                <c:pt idx="1094">
                  <c:v>8.4</c:v>
                </c:pt>
                <c:pt idx="1095">
                  <c:v>0.2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0.2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1</c:v>
                </c:pt>
                <c:pt idx="1108">
                  <c:v>7</c:v>
                </c:pt>
                <c:pt idx="1109">
                  <c:v>15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3.4</c:v>
                </c:pt>
                <c:pt idx="1123">
                  <c:v>0</c:v>
                </c:pt>
                <c:pt idx="1124">
                  <c:v>0</c:v>
                </c:pt>
                <c:pt idx="1125">
                  <c:v>38.799999999999997</c:v>
                </c:pt>
                <c:pt idx="1126">
                  <c:v>0</c:v>
                </c:pt>
                <c:pt idx="1127">
                  <c:v>0.2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0.8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0.2</c:v>
                </c:pt>
                <c:pt idx="1150">
                  <c:v>0.4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0.8</c:v>
                </c:pt>
                <c:pt idx="1156">
                  <c:v>0.4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2.2000000000000002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0.2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13</c:v>
                </c:pt>
                <c:pt idx="1180">
                  <c:v>5.2</c:v>
                </c:pt>
                <c:pt idx="1181">
                  <c:v>1.2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12.2</c:v>
                </c:pt>
                <c:pt idx="1201">
                  <c:v>3</c:v>
                </c:pt>
                <c:pt idx="1202">
                  <c:v>0.6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0.6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6.2</c:v>
                </c:pt>
                <c:pt idx="1220">
                  <c:v>2.6</c:v>
                </c:pt>
                <c:pt idx="1221">
                  <c:v>0</c:v>
                </c:pt>
                <c:pt idx="1222">
                  <c:v>0</c:v>
                </c:pt>
                <c:pt idx="1223">
                  <c:v>0.2</c:v>
                </c:pt>
                <c:pt idx="1224">
                  <c:v>0</c:v>
                </c:pt>
                <c:pt idx="1225">
                  <c:v>8</c:v>
                </c:pt>
                <c:pt idx="1226">
                  <c:v>18.600000000000001</c:v>
                </c:pt>
                <c:pt idx="1227">
                  <c:v>8.4</c:v>
                </c:pt>
                <c:pt idx="1228">
                  <c:v>4</c:v>
                </c:pt>
                <c:pt idx="1229">
                  <c:v>0</c:v>
                </c:pt>
                <c:pt idx="1230">
                  <c:v>0</c:v>
                </c:pt>
                <c:pt idx="1231">
                  <c:v>2</c:v>
                </c:pt>
                <c:pt idx="1232">
                  <c:v>0</c:v>
                </c:pt>
                <c:pt idx="1233">
                  <c:v>0.2</c:v>
                </c:pt>
                <c:pt idx="1234">
                  <c:v>2.6</c:v>
                </c:pt>
                <c:pt idx="1235">
                  <c:v>0</c:v>
                </c:pt>
                <c:pt idx="1236">
                  <c:v>2.4</c:v>
                </c:pt>
                <c:pt idx="1237">
                  <c:v>0</c:v>
                </c:pt>
                <c:pt idx="1238">
                  <c:v>4.5999999999999996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0.8</c:v>
                </c:pt>
                <c:pt idx="1245">
                  <c:v>0</c:v>
                </c:pt>
                <c:pt idx="1246">
                  <c:v>5</c:v>
                </c:pt>
                <c:pt idx="1247">
                  <c:v>0</c:v>
                </c:pt>
                <c:pt idx="1248">
                  <c:v>0.2</c:v>
                </c:pt>
                <c:pt idx="1249">
                  <c:v>0</c:v>
                </c:pt>
                <c:pt idx="1250">
                  <c:v>0</c:v>
                </c:pt>
                <c:pt idx="1251">
                  <c:v>1.6</c:v>
                </c:pt>
                <c:pt idx="1252">
                  <c:v>0.4</c:v>
                </c:pt>
                <c:pt idx="1253">
                  <c:v>0.2</c:v>
                </c:pt>
                <c:pt idx="1254">
                  <c:v>0.6</c:v>
                </c:pt>
                <c:pt idx="1255">
                  <c:v>3</c:v>
                </c:pt>
                <c:pt idx="1256">
                  <c:v>0</c:v>
                </c:pt>
                <c:pt idx="1257">
                  <c:v>0.2</c:v>
                </c:pt>
                <c:pt idx="1258">
                  <c:v>0.4</c:v>
                </c:pt>
                <c:pt idx="1259">
                  <c:v>0</c:v>
                </c:pt>
                <c:pt idx="1260">
                  <c:v>5.6</c:v>
                </c:pt>
                <c:pt idx="1261">
                  <c:v>4.5999999999999996</c:v>
                </c:pt>
                <c:pt idx="1262">
                  <c:v>2.2000000000000002</c:v>
                </c:pt>
                <c:pt idx="1263">
                  <c:v>15.6</c:v>
                </c:pt>
                <c:pt idx="1264">
                  <c:v>7.2</c:v>
                </c:pt>
                <c:pt idx="1265">
                  <c:v>0.4</c:v>
                </c:pt>
                <c:pt idx="1266">
                  <c:v>0.2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0.2</c:v>
                </c:pt>
                <c:pt idx="1274">
                  <c:v>0</c:v>
                </c:pt>
                <c:pt idx="1275">
                  <c:v>0.2</c:v>
                </c:pt>
                <c:pt idx="1276">
                  <c:v>0.4</c:v>
                </c:pt>
                <c:pt idx="1277">
                  <c:v>0.4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0.4</c:v>
                </c:pt>
                <c:pt idx="1282">
                  <c:v>0</c:v>
                </c:pt>
                <c:pt idx="1283">
                  <c:v>1.2</c:v>
                </c:pt>
                <c:pt idx="1284">
                  <c:v>0.8</c:v>
                </c:pt>
                <c:pt idx="1285">
                  <c:v>1.2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0.2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1.2</c:v>
                </c:pt>
                <c:pt idx="1295">
                  <c:v>0</c:v>
                </c:pt>
                <c:pt idx="1296">
                  <c:v>4.4000000000000004</c:v>
                </c:pt>
                <c:pt idx="1297">
                  <c:v>0.2</c:v>
                </c:pt>
                <c:pt idx="1298">
                  <c:v>0</c:v>
                </c:pt>
                <c:pt idx="1299">
                  <c:v>0.2</c:v>
                </c:pt>
                <c:pt idx="1300">
                  <c:v>0.6</c:v>
                </c:pt>
                <c:pt idx="1301">
                  <c:v>6.2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2</c:v>
                </c:pt>
                <c:pt idx="1306">
                  <c:v>0.4</c:v>
                </c:pt>
                <c:pt idx="1307">
                  <c:v>0</c:v>
                </c:pt>
                <c:pt idx="1308">
                  <c:v>1.6</c:v>
                </c:pt>
                <c:pt idx="1309">
                  <c:v>0</c:v>
                </c:pt>
                <c:pt idx="1310">
                  <c:v>0</c:v>
                </c:pt>
                <c:pt idx="1311">
                  <c:v>1.6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1</c:v>
                </c:pt>
                <c:pt idx="1316">
                  <c:v>2.2000000000000002</c:v>
                </c:pt>
                <c:pt idx="1317">
                  <c:v>0</c:v>
                </c:pt>
                <c:pt idx="1318">
                  <c:v>10.4</c:v>
                </c:pt>
                <c:pt idx="1319">
                  <c:v>4.5999999999999996</c:v>
                </c:pt>
                <c:pt idx="1320">
                  <c:v>0</c:v>
                </c:pt>
                <c:pt idx="1321">
                  <c:v>0.2</c:v>
                </c:pt>
                <c:pt idx="1322">
                  <c:v>0</c:v>
                </c:pt>
                <c:pt idx="1323">
                  <c:v>0.2</c:v>
                </c:pt>
                <c:pt idx="1324">
                  <c:v>0</c:v>
                </c:pt>
                <c:pt idx="1325">
                  <c:v>2.2000000000000002</c:v>
                </c:pt>
                <c:pt idx="1326">
                  <c:v>9.1999999999999993</c:v>
                </c:pt>
                <c:pt idx="1327">
                  <c:v>2</c:v>
                </c:pt>
                <c:pt idx="1328">
                  <c:v>1.2</c:v>
                </c:pt>
                <c:pt idx="1329">
                  <c:v>1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3.6</c:v>
                </c:pt>
                <c:pt idx="1335">
                  <c:v>0.2</c:v>
                </c:pt>
                <c:pt idx="1336">
                  <c:v>0</c:v>
                </c:pt>
                <c:pt idx="1337">
                  <c:v>0</c:v>
                </c:pt>
                <c:pt idx="1338">
                  <c:v>1.6</c:v>
                </c:pt>
                <c:pt idx="1339">
                  <c:v>2.2000000000000002</c:v>
                </c:pt>
                <c:pt idx="1340">
                  <c:v>3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3.4</c:v>
                </c:pt>
                <c:pt idx="1346">
                  <c:v>0.2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0.2</c:v>
                </c:pt>
                <c:pt idx="1354">
                  <c:v>2</c:v>
                </c:pt>
                <c:pt idx="1355">
                  <c:v>0</c:v>
                </c:pt>
                <c:pt idx="1356">
                  <c:v>0</c:v>
                </c:pt>
                <c:pt idx="1357">
                  <c:v>3</c:v>
                </c:pt>
                <c:pt idx="1358">
                  <c:v>0.8</c:v>
                </c:pt>
                <c:pt idx="1359">
                  <c:v>0</c:v>
                </c:pt>
                <c:pt idx="1360">
                  <c:v>0</c:v>
                </c:pt>
                <c:pt idx="1361">
                  <c:v>0.2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1.2</c:v>
                </c:pt>
                <c:pt idx="1368">
                  <c:v>0.2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0.2</c:v>
                </c:pt>
                <c:pt idx="1385">
                  <c:v>5.2</c:v>
                </c:pt>
                <c:pt idx="1386">
                  <c:v>2</c:v>
                </c:pt>
                <c:pt idx="1387">
                  <c:v>0</c:v>
                </c:pt>
                <c:pt idx="1388">
                  <c:v>5</c:v>
                </c:pt>
                <c:pt idx="1389">
                  <c:v>5.6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0.2</c:v>
                </c:pt>
                <c:pt idx="1403">
                  <c:v>0</c:v>
                </c:pt>
                <c:pt idx="1404">
                  <c:v>2.8</c:v>
                </c:pt>
                <c:pt idx="1405">
                  <c:v>4.4000000000000004</c:v>
                </c:pt>
                <c:pt idx="1406">
                  <c:v>35.799999999999997</c:v>
                </c:pt>
                <c:pt idx="1407">
                  <c:v>3</c:v>
                </c:pt>
                <c:pt idx="1408">
                  <c:v>0</c:v>
                </c:pt>
                <c:pt idx="1409">
                  <c:v>0</c:v>
                </c:pt>
                <c:pt idx="1410">
                  <c:v>0.2</c:v>
                </c:pt>
                <c:pt idx="1411">
                  <c:v>0</c:v>
                </c:pt>
                <c:pt idx="1412">
                  <c:v>0</c:v>
                </c:pt>
                <c:pt idx="1413">
                  <c:v>6.2</c:v>
                </c:pt>
                <c:pt idx="1414">
                  <c:v>0.2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24.2</c:v>
                </c:pt>
                <c:pt idx="1421">
                  <c:v>6.2</c:v>
                </c:pt>
                <c:pt idx="1422">
                  <c:v>6</c:v>
                </c:pt>
                <c:pt idx="1423">
                  <c:v>7</c:v>
                </c:pt>
                <c:pt idx="1424">
                  <c:v>0.8</c:v>
                </c:pt>
                <c:pt idx="1425">
                  <c:v>0</c:v>
                </c:pt>
                <c:pt idx="1426">
                  <c:v>0.2</c:v>
                </c:pt>
                <c:pt idx="1427">
                  <c:v>0</c:v>
                </c:pt>
                <c:pt idx="1428">
                  <c:v>0.6</c:v>
                </c:pt>
                <c:pt idx="1429">
                  <c:v>0</c:v>
                </c:pt>
                <c:pt idx="1430">
                  <c:v>0</c:v>
                </c:pt>
                <c:pt idx="1431">
                  <c:v>10.4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1.2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16.2</c:v>
                </c:pt>
                <c:pt idx="1443">
                  <c:v>16.600000000000001</c:v>
                </c:pt>
                <c:pt idx="1444">
                  <c:v>41.2</c:v>
                </c:pt>
                <c:pt idx="1445">
                  <c:v>3.8</c:v>
                </c:pt>
                <c:pt idx="1446">
                  <c:v>2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1</c:v>
                </c:pt>
                <c:pt idx="1451">
                  <c:v>9.8000000000000007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1.2</c:v>
                </c:pt>
                <c:pt idx="1459">
                  <c:v>0.6</c:v>
                </c:pt>
                <c:pt idx="1460">
                  <c:v>0.8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0.4</c:v>
                </c:pt>
                <c:pt idx="1466">
                  <c:v>1.4</c:v>
                </c:pt>
                <c:pt idx="1467">
                  <c:v>0</c:v>
                </c:pt>
                <c:pt idx="1468">
                  <c:v>0</c:v>
                </c:pt>
                <c:pt idx="1469">
                  <c:v>0.6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0.2</c:v>
                </c:pt>
                <c:pt idx="1479">
                  <c:v>2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6.6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11</c:v>
                </c:pt>
                <c:pt idx="1499">
                  <c:v>0</c:v>
                </c:pt>
                <c:pt idx="1500">
                  <c:v>0</c:v>
                </c:pt>
                <c:pt idx="1501">
                  <c:v>4.8</c:v>
                </c:pt>
                <c:pt idx="1502">
                  <c:v>0</c:v>
                </c:pt>
                <c:pt idx="1503">
                  <c:v>0</c:v>
                </c:pt>
                <c:pt idx="1504">
                  <c:v>2.8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1.6</c:v>
                </c:pt>
                <c:pt idx="1526">
                  <c:v>2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0.2</c:v>
                </c:pt>
                <c:pt idx="1531">
                  <c:v>0</c:v>
                </c:pt>
                <c:pt idx="1532">
                  <c:v>0</c:v>
                </c:pt>
                <c:pt idx="1533">
                  <c:v>0.2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1.8</c:v>
                </c:pt>
                <c:pt idx="1543">
                  <c:v>2</c:v>
                </c:pt>
                <c:pt idx="1544">
                  <c:v>0.2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1.8</c:v>
                </c:pt>
                <c:pt idx="1550">
                  <c:v>2.2000000000000002</c:v>
                </c:pt>
                <c:pt idx="1551">
                  <c:v>0.2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1.6</c:v>
                </c:pt>
                <c:pt idx="1560">
                  <c:v>1.4</c:v>
                </c:pt>
                <c:pt idx="1561">
                  <c:v>0</c:v>
                </c:pt>
                <c:pt idx="1562">
                  <c:v>0.2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0.8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3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3.6</c:v>
                </c:pt>
                <c:pt idx="1583">
                  <c:v>0.2</c:v>
                </c:pt>
                <c:pt idx="1584">
                  <c:v>0.2</c:v>
                </c:pt>
                <c:pt idx="1585">
                  <c:v>2</c:v>
                </c:pt>
                <c:pt idx="1586">
                  <c:v>0.2</c:v>
                </c:pt>
                <c:pt idx="1587">
                  <c:v>0</c:v>
                </c:pt>
                <c:pt idx="1588">
                  <c:v>5.2</c:v>
                </c:pt>
                <c:pt idx="1589">
                  <c:v>0.6</c:v>
                </c:pt>
                <c:pt idx="1590">
                  <c:v>7.2</c:v>
                </c:pt>
                <c:pt idx="1591">
                  <c:v>8.1999999999999993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0.2</c:v>
                </c:pt>
                <c:pt idx="1600">
                  <c:v>0.4</c:v>
                </c:pt>
                <c:pt idx="1601">
                  <c:v>0.4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1.6</c:v>
                </c:pt>
                <c:pt idx="1606">
                  <c:v>6.6</c:v>
                </c:pt>
                <c:pt idx="1607">
                  <c:v>8.1999999999999993</c:v>
                </c:pt>
                <c:pt idx="1608">
                  <c:v>0.2</c:v>
                </c:pt>
                <c:pt idx="1609">
                  <c:v>1.2</c:v>
                </c:pt>
                <c:pt idx="1610">
                  <c:v>5.8</c:v>
                </c:pt>
                <c:pt idx="1611">
                  <c:v>1.4</c:v>
                </c:pt>
                <c:pt idx="1612">
                  <c:v>2.4</c:v>
                </c:pt>
                <c:pt idx="1613">
                  <c:v>0</c:v>
                </c:pt>
                <c:pt idx="1614">
                  <c:v>15.4</c:v>
                </c:pt>
                <c:pt idx="1615">
                  <c:v>3.2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3</c:v>
                </c:pt>
                <c:pt idx="1622">
                  <c:v>0</c:v>
                </c:pt>
                <c:pt idx="1623">
                  <c:v>0.6</c:v>
                </c:pt>
                <c:pt idx="1624">
                  <c:v>2.6</c:v>
                </c:pt>
                <c:pt idx="1625">
                  <c:v>2.2000000000000002</c:v>
                </c:pt>
                <c:pt idx="1626">
                  <c:v>2.6</c:v>
                </c:pt>
                <c:pt idx="1627">
                  <c:v>0</c:v>
                </c:pt>
                <c:pt idx="1628">
                  <c:v>3.4</c:v>
                </c:pt>
                <c:pt idx="1629">
                  <c:v>0</c:v>
                </c:pt>
                <c:pt idx="1630">
                  <c:v>0.8</c:v>
                </c:pt>
                <c:pt idx="1631">
                  <c:v>1.6</c:v>
                </c:pt>
                <c:pt idx="1632">
                  <c:v>3</c:v>
                </c:pt>
                <c:pt idx="1633">
                  <c:v>0.4</c:v>
                </c:pt>
                <c:pt idx="1634">
                  <c:v>1.2</c:v>
                </c:pt>
                <c:pt idx="1635">
                  <c:v>0</c:v>
                </c:pt>
                <c:pt idx="1636">
                  <c:v>0</c:v>
                </c:pt>
                <c:pt idx="1637">
                  <c:v>0.2</c:v>
                </c:pt>
                <c:pt idx="1638">
                  <c:v>0</c:v>
                </c:pt>
                <c:pt idx="1639">
                  <c:v>0</c:v>
                </c:pt>
                <c:pt idx="1640">
                  <c:v>0.8</c:v>
                </c:pt>
                <c:pt idx="1641">
                  <c:v>6.4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0.2</c:v>
                </c:pt>
                <c:pt idx="1649">
                  <c:v>5.2</c:v>
                </c:pt>
                <c:pt idx="1650">
                  <c:v>0.2</c:v>
                </c:pt>
                <c:pt idx="1651">
                  <c:v>0.2</c:v>
                </c:pt>
                <c:pt idx="1652">
                  <c:v>6.4</c:v>
                </c:pt>
                <c:pt idx="1653">
                  <c:v>2.4</c:v>
                </c:pt>
                <c:pt idx="1654">
                  <c:v>4.4000000000000004</c:v>
                </c:pt>
                <c:pt idx="1655">
                  <c:v>0.8</c:v>
                </c:pt>
                <c:pt idx="1656">
                  <c:v>4.4000000000000004</c:v>
                </c:pt>
                <c:pt idx="1657">
                  <c:v>1.8</c:v>
                </c:pt>
                <c:pt idx="1658">
                  <c:v>0</c:v>
                </c:pt>
                <c:pt idx="1659">
                  <c:v>0.4</c:v>
                </c:pt>
                <c:pt idx="1660">
                  <c:v>1.6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1.6</c:v>
                </c:pt>
                <c:pt idx="1665">
                  <c:v>8</c:v>
                </c:pt>
                <c:pt idx="1666">
                  <c:v>0</c:v>
                </c:pt>
                <c:pt idx="1667">
                  <c:v>0</c:v>
                </c:pt>
                <c:pt idx="1668">
                  <c:v>6.8</c:v>
                </c:pt>
                <c:pt idx="1669">
                  <c:v>0</c:v>
                </c:pt>
                <c:pt idx="1670">
                  <c:v>0</c:v>
                </c:pt>
                <c:pt idx="1671">
                  <c:v>0.8</c:v>
                </c:pt>
                <c:pt idx="1672">
                  <c:v>0</c:v>
                </c:pt>
                <c:pt idx="1673">
                  <c:v>0</c:v>
                </c:pt>
                <c:pt idx="1674">
                  <c:v>0.4</c:v>
                </c:pt>
                <c:pt idx="1675">
                  <c:v>0</c:v>
                </c:pt>
                <c:pt idx="1676">
                  <c:v>1</c:v>
                </c:pt>
                <c:pt idx="1677">
                  <c:v>0</c:v>
                </c:pt>
                <c:pt idx="1678">
                  <c:v>0.4</c:v>
                </c:pt>
                <c:pt idx="1679">
                  <c:v>0</c:v>
                </c:pt>
                <c:pt idx="1680">
                  <c:v>10.8</c:v>
                </c:pt>
                <c:pt idx="1681">
                  <c:v>2</c:v>
                </c:pt>
                <c:pt idx="1682">
                  <c:v>4.2</c:v>
                </c:pt>
                <c:pt idx="1683">
                  <c:v>6</c:v>
                </c:pt>
                <c:pt idx="1684">
                  <c:v>8.8000000000000007</c:v>
                </c:pt>
                <c:pt idx="1685">
                  <c:v>0</c:v>
                </c:pt>
                <c:pt idx="1686">
                  <c:v>0.2</c:v>
                </c:pt>
                <c:pt idx="1687">
                  <c:v>0</c:v>
                </c:pt>
                <c:pt idx="1688">
                  <c:v>0</c:v>
                </c:pt>
                <c:pt idx="1689">
                  <c:v>3.8</c:v>
                </c:pt>
                <c:pt idx="1690">
                  <c:v>0</c:v>
                </c:pt>
                <c:pt idx="1691">
                  <c:v>4</c:v>
                </c:pt>
                <c:pt idx="1692">
                  <c:v>0.4</c:v>
                </c:pt>
                <c:pt idx="1693">
                  <c:v>0.2</c:v>
                </c:pt>
                <c:pt idx="1694">
                  <c:v>1.6</c:v>
                </c:pt>
                <c:pt idx="1695">
                  <c:v>0</c:v>
                </c:pt>
                <c:pt idx="1696">
                  <c:v>0</c:v>
                </c:pt>
                <c:pt idx="1697">
                  <c:v>1.2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6.2</c:v>
                </c:pt>
                <c:pt idx="1702">
                  <c:v>0.2</c:v>
                </c:pt>
                <c:pt idx="1703">
                  <c:v>0</c:v>
                </c:pt>
                <c:pt idx="1704">
                  <c:v>0</c:v>
                </c:pt>
                <c:pt idx="1705">
                  <c:v>2.4</c:v>
                </c:pt>
                <c:pt idx="1706">
                  <c:v>0.6</c:v>
                </c:pt>
                <c:pt idx="1707">
                  <c:v>0</c:v>
                </c:pt>
                <c:pt idx="1708">
                  <c:v>3.4</c:v>
                </c:pt>
                <c:pt idx="1709">
                  <c:v>2</c:v>
                </c:pt>
                <c:pt idx="1710">
                  <c:v>1</c:v>
                </c:pt>
                <c:pt idx="1711">
                  <c:v>0.6</c:v>
                </c:pt>
                <c:pt idx="1712">
                  <c:v>5.6</c:v>
                </c:pt>
                <c:pt idx="1713">
                  <c:v>2.6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1.6</c:v>
                </c:pt>
                <c:pt idx="1719">
                  <c:v>13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4.5999999999999996</c:v>
                </c:pt>
                <c:pt idx="1726">
                  <c:v>2</c:v>
                </c:pt>
                <c:pt idx="1727">
                  <c:v>1.4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0.2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1.8</c:v>
                </c:pt>
                <c:pt idx="1739">
                  <c:v>0</c:v>
                </c:pt>
                <c:pt idx="1740">
                  <c:v>0</c:v>
                </c:pt>
                <c:pt idx="1741">
                  <c:v>2.6</c:v>
                </c:pt>
                <c:pt idx="1742">
                  <c:v>5.8</c:v>
                </c:pt>
                <c:pt idx="1743">
                  <c:v>0.2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0.2</c:v>
                </c:pt>
                <c:pt idx="1748">
                  <c:v>0</c:v>
                </c:pt>
                <c:pt idx="1749">
                  <c:v>0</c:v>
                </c:pt>
                <c:pt idx="1750">
                  <c:v>4.4000000000000004</c:v>
                </c:pt>
                <c:pt idx="1751">
                  <c:v>0.8</c:v>
                </c:pt>
                <c:pt idx="1752">
                  <c:v>0.8</c:v>
                </c:pt>
                <c:pt idx="1753">
                  <c:v>0.8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0.2</c:v>
                </c:pt>
                <c:pt idx="1758">
                  <c:v>0</c:v>
                </c:pt>
                <c:pt idx="1759">
                  <c:v>3.8</c:v>
                </c:pt>
                <c:pt idx="1760">
                  <c:v>1.2</c:v>
                </c:pt>
                <c:pt idx="1761">
                  <c:v>1.4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4.2</c:v>
                </c:pt>
                <c:pt idx="1767">
                  <c:v>12.4</c:v>
                </c:pt>
                <c:pt idx="1768">
                  <c:v>1.2</c:v>
                </c:pt>
                <c:pt idx="1769">
                  <c:v>10.199999999999999</c:v>
                </c:pt>
                <c:pt idx="1770">
                  <c:v>0</c:v>
                </c:pt>
                <c:pt idx="1771">
                  <c:v>0</c:v>
                </c:pt>
                <c:pt idx="1772">
                  <c:v>6.8</c:v>
                </c:pt>
                <c:pt idx="1773">
                  <c:v>6.4</c:v>
                </c:pt>
                <c:pt idx="1774">
                  <c:v>0.2</c:v>
                </c:pt>
                <c:pt idx="1775">
                  <c:v>0</c:v>
                </c:pt>
                <c:pt idx="1776">
                  <c:v>0.6</c:v>
                </c:pt>
                <c:pt idx="1777">
                  <c:v>1.6</c:v>
                </c:pt>
                <c:pt idx="1778">
                  <c:v>0.8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2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8</c:v>
                </c:pt>
                <c:pt idx="1795">
                  <c:v>0</c:v>
                </c:pt>
                <c:pt idx="1796">
                  <c:v>3.4</c:v>
                </c:pt>
                <c:pt idx="1797">
                  <c:v>0.4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2.4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2.2000000000000002</c:v>
                </c:pt>
                <c:pt idx="1831">
                  <c:v>8.1999999999999993</c:v>
                </c:pt>
                <c:pt idx="1832">
                  <c:v>1.2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15.6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19.600000000000001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0.4</c:v>
                </c:pt>
                <c:pt idx="1846">
                  <c:v>44</c:v>
                </c:pt>
                <c:pt idx="1847">
                  <c:v>0</c:v>
                </c:pt>
                <c:pt idx="1848">
                  <c:v>22.8</c:v>
                </c:pt>
                <c:pt idx="1849">
                  <c:v>1.2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0.8</c:v>
                </c:pt>
                <c:pt idx="1858">
                  <c:v>14.8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0.6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5.4</c:v>
                </c:pt>
                <c:pt idx="1872">
                  <c:v>2.8</c:v>
                </c:pt>
                <c:pt idx="1873">
                  <c:v>0</c:v>
                </c:pt>
                <c:pt idx="1874">
                  <c:v>0</c:v>
                </c:pt>
                <c:pt idx="1875">
                  <c:v>38</c:v>
                </c:pt>
                <c:pt idx="1876">
                  <c:v>3.2</c:v>
                </c:pt>
                <c:pt idx="1877">
                  <c:v>2.8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3.6</c:v>
                </c:pt>
                <c:pt idx="1882">
                  <c:v>4</c:v>
                </c:pt>
                <c:pt idx="1883">
                  <c:v>0.2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3</c:v>
                </c:pt>
                <c:pt idx="1888">
                  <c:v>0</c:v>
                </c:pt>
                <c:pt idx="1889">
                  <c:v>0</c:v>
                </c:pt>
                <c:pt idx="1890">
                  <c:v>54.6</c:v>
                </c:pt>
                <c:pt idx="1891">
                  <c:v>7</c:v>
                </c:pt>
                <c:pt idx="1892">
                  <c:v>0.2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0.6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0.4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5.2</c:v>
                </c:pt>
                <c:pt idx="1916">
                  <c:v>0</c:v>
                </c:pt>
                <c:pt idx="1917">
                  <c:v>0</c:v>
                </c:pt>
                <c:pt idx="1918">
                  <c:v>23</c:v>
                </c:pt>
                <c:pt idx="1919">
                  <c:v>15.8</c:v>
                </c:pt>
                <c:pt idx="1920">
                  <c:v>35.200000000000003</c:v>
                </c:pt>
                <c:pt idx="1921">
                  <c:v>4.4000000000000004</c:v>
                </c:pt>
                <c:pt idx="1922">
                  <c:v>6.2</c:v>
                </c:pt>
                <c:pt idx="1923">
                  <c:v>1.4</c:v>
                </c:pt>
                <c:pt idx="1924">
                  <c:v>1.2</c:v>
                </c:pt>
                <c:pt idx="1925">
                  <c:v>0</c:v>
                </c:pt>
                <c:pt idx="1926">
                  <c:v>0.2</c:v>
                </c:pt>
                <c:pt idx="1927">
                  <c:v>2.4</c:v>
                </c:pt>
                <c:pt idx="1928">
                  <c:v>2.4</c:v>
                </c:pt>
                <c:pt idx="1929">
                  <c:v>0</c:v>
                </c:pt>
                <c:pt idx="1930">
                  <c:v>0.6</c:v>
                </c:pt>
                <c:pt idx="1931">
                  <c:v>0</c:v>
                </c:pt>
                <c:pt idx="1932">
                  <c:v>0.2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3.4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0.4</c:v>
                </c:pt>
                <c:pt idx="1941">
                  <c:v>0</c:v>
                </c:pt>
                <c:pt idx="1942">
                  <c:v>14</c:v>
                </c:pt>
                <c:pt idx="1943">
                  <c:v>0.6</c:v>
                </c:pt>
                <c:pt idx="1944">
                  <c:v>0</c:v>
                </c:pt>
                <c:pt idx="1945">
                  <c:v>3.4</c:v>
                </c:pt>
                <c:pt idx="1946">
                  <c:v>23.6</c:v>
                </c:pt>
                <c:pt idx="1947">
                  <c:v>8</c:v>
                </c:pt>
                <c:pt idx="1948">
                  <c:v>1.4</c:v>
                </c:pt>
                <c:pt idx="1949">
                  <c:v>1.8</c:v>
                </c:pt>
                <c:pt idx="1950">
                  <c:v>0.2</c:v>
                </c:pt>
                <c:pt idx="1951">
                  <c:v>0.4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0.6</c:v>
                </c:pt>
                <c:pt idx="1956">
                  <c:v>7</c:v>
                </c:pt>
                <c:pt idx="1957">
                  <c:v>0.6</c:v>
                </c:pt>
                <c:pt idx="1958">
                  <c:v>0.2</c:v>
                </c:pt>
                <c:pt idx="1959">
                  <c:v>1.4</c:v>
                </c:pt>
                <c:pt idx="1960">
                  <c:v>2.8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15.6</c:v>
                </c:pt>
                <c:pt idx="1967">
                  <c:v>12.4</c:v>
                </c:pt>
                <c:pt idx="1968">
                  <c:v>11.4</c:v>
                </c:pt>
                <c:pt idx="1969">
                  <c:v>0</c:v>
                </c:pt>
                <c:pt idx="1970">
                  <c:v>3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5</c:v>
                </c:pt>
                <c:pt idx="1979">
                  <c:v>11.6</c:v>
                </c:pt>
                <c:pt idx="1980">
                  <c:v>0.6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0.2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5.8</c:v>
                </c:pt>
                <c:pt idx="1992">
                  <c:v>0</c:v>
                </c:pt>
                <c:pt idx="1993">
                  <c:v>0</c:v>
                </c:pt>
                <c:pt idx="1994">
                  <c:v>0.4</c:v>
                </c:pt>
                <c:pt idx="1995">
                  <c:v>0</c:v>
                </c:pt>
                <c:pt idx="1996">
                  <c:v>0</c:v>
                </c:pt>
                <c:pt idx="1997">
                  <c:v>1.4</c:v>
                </c:pt>
                <c:pt idx="1998">
                  <c:v>0</c:v>
                </c:pt>
                <c:pt idx="1999">
                  <c:v>0</c:v>
                </c:pt>
                <c:pt idx="2000">
                  <c:v>2.2000000000000002</c:v>
                </c:pt>
                <c:pt idx="2001">
                  <c:v>0.4</c:v>
                </c:pt>
                <c:pt idx="2002">
                  <c:v>0</c:v>
                </c:pt>
                <c:pt idx="2003">
                  <c:v>1.2</c:v>
                </c:pt>
                <c:pt idx="2004">
                  <c:v>0</c:v>
                </c:pt>
                <c:pt idx="2005">
                  <c:v>0.2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1.2</c:v>
                </c:pt>
                <c:pt idx="2010">
                  <c:v>0</c:v>
                </c:pt>
                <c:pt idx="2011">
                  <c:v>7.8</c:v>
                </c:pt>
                <c:pt idx="2012">
                  <c:v>4.5999999999999996</c:v>
                </c:pt>
                <c:pt idx="2013">
                  <c:v>1</c:v>
                </c:pt>
                <c:pt idx="2014">
                  <c:v>1.4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6.8</c:v>
                </c:pt>
                <c:pt idx="2020">
                  <c:v>3.4</c:v>
                </c:pt>
                <c:pt idx="2021">
                  <c:v>0</c:v>
                </c:pt>
                <c:pt idx="2022">
                  <c:v>0.2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0.6</c:v>
                </c:pt>
                <c:pt idx="2028">
                  <c:v>0.4</c:v>
                </c:pt>
                <c:pt idx="2029">
                  <c:v>0</c:v>
                </c:pt>
                <c:pt idx="2030">
                  <c:v>2.2000000000000002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0.4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1.2</c:v>
                </c:pt>
                <c:pt idx="2043">
                  <c:v>5.8</c:v>
                </c:pt>
                <c:pt idx="2044">
                  <c:v>0.8</c:v>
                </c:pt>
                <c:pt idx="2045">
                  <c:v>0</c:v>
                </c:pt>
                <c:pt idx="2046">
                  <c:v>6.8</c:v>
                </c:pt>
                <c:pt idx="2047">
                  <c:v>0.2</c:v>
                </c:pt>
                <c:pt idx="2048">
                  <c:v>0</c:v>
                </c:pt>
                <c:pt idx="2049">
                  <c:v>0</c:v>
                </c:pt>
                <c:pt idx="2050">
                  <c:v>0.8</c:v>
                </c:pt>
                <c:pt idx="2051">
                  <c:v>1.2</c:v>
                </c:pt>
                <c:pt idx="2052">
                  <c:v>0.8</c:v>
                </c:pt>
                <c:pt idx="2053">
                  <c:v>2.8</c:v>
                </c:pt>
                <c:pt idx="2054">
                  <c:v>0.4</c:v>
                </c:pt>
                <c:pt idx="2055">
                  <c:v>0</c:v>
                </c:pt>
                <c:pt idx="2056">
                  <c:v>0.2</c:v>
                </c:pt>
                <c:pt idx="2057">
                  <c:v>1.2</c:v>
                </c:pt>
                <c:pt idx="2058">
                  <c:v>3.8</c:v>
                </c:pt>
                <c:pt idx="2059">
                  <c:v>0.4</c:v>
                </c:pt>
                <c:pt idx="2060">
                  <c:v>4.4000000000000004</c:v>
                </c:pt>
                <c:pt idx="2061">
                  <c:v>25.6</c:v>
                </c:pt>
                <c:pt idx="2062">
                  <c:v>2.8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1.4</c:v>
                </c:pt>
                <c:pt idx="2067">
                  <c:v>0</c:v>
                </c:pt>
                <c:pt idx="2068">
                  <c:v>0</c:v>
                </c:pt>
                <c:pt idx="2069">
                  <c:v>1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0.2</c:v>
                </c:pt>
                <c:pt idx="2075">
                  <c:v>0.2</c:v>
                </c:pt>
                <c:pt idx="2076">
                  <c:v>0</c:v>
                </c:pt>
                <c:pt idx="2077">
                  <c:v>0</c:v>
                </c:pt>
                <c:pt idx="2078">
                  <c:v>1</c:v>
                </c:pt>
                <c:pt idx="2079">
                  <c:v>0</c:v>
                </c:pt>
                <c:pt idx="2080">
                  <c:v>0</c:v>
                </c:pt>
                <c:pt idx="2081">
                  <c:v>1.6</c:v>
                </c:pt>
                <c:pt idx="2082">
                  <c:v>11.8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0.8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0.2</c:v>
                </c:pt>
                <c:pt idx="2093">
                  <c:v>1.6</c:v>
                </c:pt>
                <c:pt idx="2094">
                  <c:v>3.2</c:v>
                </c:pt>
                <c:pt idx="2095">
                  <c:v>9.4</c:v>
                </c:pt>
                <c:pt idx="2096">
                  <c:v>3</c:v>
                </c:pt>
                <c:pt idx="2097">
                  <c:v>0</c:v>
                </c:pt>
                <c:pt idx="2098">
                  <c:v>0</c:v>
                </c:pt>
                <c:pt idx="2099">
                  <c:v>0.6</c:v>
                </c:pt>
                <c:pt idx="2100">
                  <c:v>1.8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12.8</c:v>
                </c:pt>
                <c:pt idx="2105">
                  <c:v>1</c:v>
                </c:pt>
              </c:numCache>
            </c:numRef>
          </c:xVal>
          <c:yVal>
            <c:numRef>
              <c:f>'Energy Demand'!$L$2:$L$2107</c:f>
              <c:numCache>
                <c:formatCode>#,##0.00</c:formatCode>
                <c:ptCount val="2106"/>
                <c:pt idx="0">
                  <c:v>99635.03</c:v>
                </c:pt>
                <c:pt idx="1">
                  <c:v>129606.01</c:v>
                </c:pt>
                <c:pt idx="2">
                  <c:v>142300.54</c:v>
                </c:pt>
                <c:pt idx="3">
                  <c:v>104330.72</c:v>
                </c:pt>
                <c:pt idx="4">
                  <c:v>118132.2</c:v>
                </c:pt>
                <c:pt idx="5">
                  <c:v>130672.49</c:v>
                </c:pt>
                <c:pt idx="6">
                  <c:v>153514.82</c:v>
                </c:pt>
                <c:pt idx="7">
                  <c:v>142015.66</c:v>
                </c:pt>
                <c:pt idx="8">
                  <c:v>121801.16</c:v>
                </c:pt>
                <c:pt idx="9">
                  <c:v>103043.66</c:v>
                </c:pt>
                <c:pt idx="10">
                  <c:v>99865.76</c:v>
                </c:pt>
                <c:pt idx="11">
                  <c:v>131261.13</c:v>
                </c:pt>
                <c:pt idx="12">
                  <c:v>126527.36</c:v>
                </c:pt>
                <c:pt idx="13">
                  <c:v>119741.62</c:v>
                </c:pt>
                <c:pt idx="14">
                  <c:v>118411.22</c:v>
                </c:pt>
                <c:pt idx="15">
                  <c:v>116690.77</c:v>
                </c:pt>
                <c:pt idx="16">
                  <c:v>99371.31</c:v>
                </c:pt>
                <c:pt idx="17">
                  <c:v>97728.75</c:v>
                </c:pt>
                <c:pt idx="18">
                  <c:v>116883.15</c:v>
                </c:pt>
                <c:pt idx="19">
                  <c:v>128968.13</c:v>
                </c:pt>
                <c:pt idx="20">
                  <c:v>148702.51</c:v>
                </c:pt>
                <c:pt idx="21">
                  <c:v>153232.1</c:v>
                </c:pt>
                <c:pt idx="22">
                  <c:v>138095.20000000001</c:v>
                </c:pt>
                <c:pt idx="23">
                  <c:v>116310.59</c:v>
                </c:pt>
                <c:pt idx="24">
                  <c:v>97959.46</c:v>
                </c:pt>
                <c:pt idx="25">
                  <c:v>103769.48</c:v>
                </c:pt>
                <c:pt idx="26">
                  <c:v>118393.31</c:v>
                </c:pt>
                <c:pt idx="27">
                  <c:v>116763.73</c:v>
                </c:pt>
                <c:pt idx="28">
                  <c:v>119313.73</c:v>
                </c:pt>
                <c:pt idx="29">
                  <c:v>121018.15</c:v>
                </c:pt>
                <c:pt idx="30">
                  <c:v>103822.97</c:v>
                </c:pt>
                <c:pt idx="31">
                  <c:v>100178.84</c:v>
                </c:pt>
                <c:pt idx="32">
                  <c:v>118694.16</c:v>
                </c:pt>
                <c:pt idx="33">
                  <c:v>122880.13</c:v>
                </c:pt>
                <c:pt idx="34">
                  <c:v>117398.03</c:v>
                </c:pt>
                <c:pt idx="35">
                  <c:v>122279.43</c:v>
                </c:pt>
                <c:pt idx="36">
                  <c:v>141837.01</c:v>
                </c:pt>
                <c:pt idx="37">
                  <c:v>132138.37</c:v>
                </c:pt>
                <c:pt idx="38">
                  <c:v>112108.22</c:v>
                </c:pt>
                <c:pt idx="39">
                  <c:v>126813.08</c:v>
                </c:pt>
                <c:pt idx="40">
                  <c:v>145948.57</c:v>
                </c:pt>
                <c:pt idx="41">
                  <c:v>149322.85</c:v>
                </c:pt>
                <c:pt idx="42">
                  <c:v>131376.78</c:v>
                </c:pt>
                <c:pt idx="43">
                  <c:v>136070.62</c:v>
                </c:pt>
                <c:pt idx="44">
                  <c:v>119692.03</c:v>
                </c:pt>
                <c:pt idx="45">
                  <c:v>125287.71</c:v>
                </c:pt>
                <c:pt idx="46">
                  <c:v>131832.63</c:v>
                </c:pt>
                <c:pt idx="47">
                  <c:v>127666.01</c:v>
                </c:pt>
                <c:pt idx="48">
                  <c:v>125972.77</c:v>
                </c:pt>
                <c:pt idx="49">
                  <c:v>139399.69</c:v>
                </c:pt>
                <c:pt idx="50">
                  <c:v>139465.68</c:v>
                </c:pt>
                <c:pt idx="51">
                  <c:v>136283.03</c:v>
                </c:pt>
                <c:pt idx="52">
                  <c:v>138016.35</c:v>
                </c:pt>
                <c:pt idx="53">
                  <c:v>135255.82</c:v>
                </c:pt>
                <c:pt idx="54">
                  <c:v>120263.52</c:v>
                </c:pt>
                <c:pt idx="55">
                  <c:v>130062.76</c:v>
                </c:pt>
                <c:pt idx="56">
                  <c:v>131525.85999999999</c:v>
                </c:pt>
                <c:pt idx="57">
                  <c:v>131069.4</c:v>
                </c:pt>
                <c:pt idx="58">
                  <c:v>116275.73</c:v>
                </c:pt>
                <c:pt idx="59">
                  <c:v>103462.78</c:v>
                </c:pt>
                <c:pt idx="60">
                  <c:v>123301.84</c:v>
                </c:pt>
                <c:pt idx="61">
                  <c:v>126750.29</c:v>
                </c:pt>
                <c:pt idx="62">
                  <c:v>120764.19</c:v>
                </c:pt>
                <c:pt idx="63">
                  <c:v>114967.35</c:v>
                </c:pt>
                <c:pt idx="64">
                  <c:v>117053.75</c:v>
                </c:pt>
                <c:pt idx="65">
                  <c:v>108344.58</c:v>
                </c:pt>
                <c:pt idx="66">
                  <c:v>106348.78</c:v>
                </c:pt>
                <c:pt idx="67">
                  <c:v>108282.48</c:v>
                </c:pt>
                <c:pt idx="68">
                  <c:v>125828.53</c:v>
                </c:pt>
                <c:pt idx="69">
                  <c:v>124418.42</c:v>
                </c:pt>
                <c:pt idx="70">
                  <c:v>121683.65</c:v>
                </c:pt>
                <c:pt idx="71">
                  <c:v>120929.82</c:v>
                </c:pt>
                <c:pt idx="72">
                  <c:v>108738.82</c:v>
                </c:pt>
                <c:pt idx="73">
                  <c:v>100170.3</c:v>
                </c:pt>
                <c:pt idx="74">
                  <c:v>123787.08</c:v>
                </c:pt>
                <c:pt idx="75">
                  <c:v>125600.86</c:v>
                </c:pt>
                <c:pt idx="76">
                  <c:v>127975.82</c:v>
                </c:pt>
                <c:pt idx="77">
                  <c:v>128319.45</c:v>
                </c:pt>
                <c:pt idx="78">
                  <c:v>119491.32</c:v>
                </c:pt>
                <c:pt idx="79">
                  <c:v>106754.8</c:v>
                </c:pt>
                <c:pt idx="80">
                  <c:v>106555.03</c:v>
                </c:pt>
                <c:pt idx="81">
                  <c:v>122810.05</c:v>
                </c:pt>
                <c:pt idx="82">
                  <c:v>123234.94</c:v>
                </c:pt>
                <c:pt idx="83">
                  <c:v>122268.86</c:v>
                </c:pt>
                <c:pt idx="84">
                  <c:v>121998.2</c:v>
                </c:pt>
                <c:pt idx="85">
                  <c:v>122346.34</c:v>
                </c:pt>
                <c:pt idx="86">
                  <c:v>112187.72</c:v>
                </c:pt>
                <c:pt idx="87">
                  <c:v>106418.67</c:v>
                </c:pt>
                <c:pt idx="88">
                  <c:v>123061.87</c:v>
                </c:pt>
                <c:pt idx="89">
                  <c:v>125795.33</c:v>
                </c:pt>
                <c:pt idx="90">
                  <c:v>122042.27</c:v>
                </c:pt>
                <c:pt idx="91">
                  <c:v>113838.41</c:v>
                </c:pt>
                <c:pt idx="92">
                  <c:v>98891.06</c:v>
                </c:pt>
                <c:pt idx="93">
                  <c:v>103999.17</c:v>
                </c:pt>
                <c:pt idx="94">
                  <c:v>103685.45</c:v>
                </c:pt>
                <c:pt idx="95">
                  <c:v>107383.37</c:v>
                </c:pt>
                <c:pt idx="96">
                  <c:v>120235.51</c:v>
                </c:pt>
                <c:pt idx="97">
                  <c:v>122129.78</c:v>
                </c:pt>
                <c:pt idx="98">
                  <c:v>123990.76</c:v>
                </c:pt>
                <c:pt idx="99">
                  <c:v>121753.12</c:v>
                </c:pt>
                <c:pt idx="100">
                  <c:v>110034.17</c:v>
                </c:pt>
                <c:pt idx="101">
                  <c:v>103760.23</c:v>
                </c:pt>
                <c:pt idx="102">
                  <c:v>125107.78</c:v>
                </c:pt>
                <c:pt idx="103">
                  <c:v>127793.38</c:v>
                </c:pt>
                <c:pt idx="104">
                  <c:v>126673.94</c:v>
                </c:pt>
                <c:pt idx="105">
                  <c:v>126937.94</c:v>
                </c:pt>
                <c:pt idx="106">
                  <c:v>131031.42</c:v>
                </c:pt>
                <c:pt idx="107">
                  <c:v>109763.99</c:v>
                </c:pt>
                <c:pt idx="108">
                  <c:v>107160.54</c:v>
                </c:pt>
                <c:pt idx="109">
                  <c:v>126696.19</c:v>
                </c:pt>
                <c:pt idx="110">
                  <c:v>127973.59</c:v>
                </c:pt>
                <c:pt idx="111">
                  <c:v>128598.5</c:v>
                </c:pt>
                <c:pt idx="112">
                  <c:v>126483.81</c:v>
                </c:pt>
                <c:pt idx="113">
                  <c:v>126230.79</c:v>
                </c:pt>
                <c:pt idx="114">
                  <c:v>111803.63</c:v>
                </c:pt>
                <c:pt idx="115">
                  <c:v>108217.82</c:v>
                </c:pt>
                <c:pt idx="116">
                  <c:v>127855.22</c:v>
                </c:pt>
                <c:pt idx="117">
                  <c:v>132642.14000000001</c:v>
                </c:pt>
                <c:pt idx="118">
                  <c:v>132814.62</c:v>
                </c:pt>
                <c:pt idx="119">
                  <c:v>132669.57999999999</c:v>
                </c:pt>
                <c:pt idx="120">
                  <c:v>126304.45</c:v>
                </c:pt>
                <c:pt idx="121">
                  <c:v>108487.98</c:v>
                </c:pt>
                <c:pt idx="122">
                  <c:v>109233.34</c:v>
                </c:pt>
                <c:pt idx="123">
                  <c:v>122375.47</c:v>
                </c:pt>
                <c:pt idx="124">
                  <c:v>123734.87</c:v>
                </c:pt>
                <c:pt idx="125">
                  <c:v>129121.86</c:v>
                </c:pt>
                <c:pt idx="126">
                  <c:v>131237.19</c:v>
                </c:pt>
                <c:pt idx="127">
                  <c:v>131138.73000000001</c:v>
                </c:pt>
                <c:pt idx="128">
                  <c:v>108377.05</c:v>
                </c:pt>
                <c:pt idx="129">
                  <c:v>103811.28</c:v>
                </c:pt>
                <c:pt idx="130">
                  <c:v>123740.25</c:v>
                </c:pt>
                <c:pt idx="131">
                  <c:v>129312.58</c:v>
                </c:pt>
                <c:pt idx="132">
                  <c:v>136903.26999999999</c:v>
                </c:pt>
                <c:pt idx="133">
                  <c:v>135217.65</c:v>
                </c:pt>
                <c:pt idx="134">
                  <c:v>135172.41</c:v>
                </c:pt>
                <c:pt idx="135">
                  <c:v>117136.63</c:v>
                </c:pt>
                <c:pt idx="136">
                  <c:v>111897.09</c:v>
                </c:pt>
                <c:pt idx="137">
                  <c:v>127524.8</c:v>
                </c:pt>
                <c:pt idx="138">
                  <c:v>133235.48000000001</c:v>
                </c:pt>
                <c:pt idx="139">
                  <c:v>127522.71</c:v>
                </c:pt>
                <c:pt idx="140">
                  <c:v>135361.20000000001</c:v>
                </c:pt>
                <c:pt idx="141">
                  <c:v>133422.46</c:v>
                </c:pt>
                <c:pt idx="142">
                  <c:v>119331.85</c:v>
                </c:pt>
                <c:pt idx="143">
                  <c:v>118783.09</c:v>
                </c:pt>
                <c:pt idx="144">
                  <c:v>136690.92000000001</c:v>
                </c:pt>
                <c:pt idx="145">
                  <c:v>140887</c:v>
                </c:pt>
                <c:pt idx="146">
                  <c:v>133103.37</c:v>
                </c:pt>
                <c:pt idx="147">
                  <c:v>127900.24</c:v>
                </c:pt>
                <c:pt idx="148">
                  <c:v>132338.94</c:v>
                </c:pt>
                <c:pt idx="149">
                  <c:v>114669.79</c:v>
                </c:pt>
                <c:pt idx="150">
                  <c:v>113261.26</c:v>
                </c:pt>
                <c:pt idx="151">
                  <c:v>140920</c:v>
                </c:pt>
                <c:pt idx="152">
                  <c:v>148534.51</c:v>
                </c:pt>
                <c:pt idx="153">
                  <c:v>146902.95000000001</c:v>
                </c:pt>
                <c:pt idx="154">
                  <c:v>147155.26999999999</c:v>
                </c:pt>
                <c:pt idx="155">
                  <c:v>142625.04</c:v>
                </c:pt>
                <c:pt idx="156">
                  <c:v>120128.3</c:v>
                </c:pt>
                <c:pt idx="157">
                  <c:v>109609.69</c:v>
                </c:pt>
                <c:pt idx="158">
                  <c:v>110715.82</c:v>
                </c:pt>
                <c:pt idx="159">
                  <c:v>132854.14000000001</c:v>
                </c:pt>
                <c:pt idx="160">
                  <c:v>144125.53</c:v>
                </c:pt>
                <c:pt idx="161">
                  <c:v>143465.45000000001</c:v>
                </c:pt>
                <c:pt idx="162">
                  <c:v>145005.62</c:v>
                </c:pt>
                <c:pt idx="163">
                  <c:v>123754.55</c:v>
                </c:pt>
                <c:pt idx="164">
                  <c:v>119125.62</c:v>
                </c:pt>
                <c:pt idx="165">
                  <c:v>136054.15</c:v>
                </c:pt>
                <c:pt idx="166">
                  <c:v>139073.79</c:v>
                </c:pt>
                <c:pt idx="167">
                  <c:v>134290.46</c:v>
                </c:pt>
                <c:pt idx="168">
                  <c:v>137073.78</c:v>
                </c:pt>
                <c:pt idx="169">
                  <c:v>139781.25</c:v>
                </c:pt>
                <c:pt idx="170">
                  <c:v>129576.36</c:v>
                </c:pt>
                <c:pt idx="171">
                  <c:v>124910.57</c:v>
                </c:pt>
                <c:pt idx="172">
                  <c:v>140431.35999999999</c:v>
                </c:pt>
                <c:pt idx="173">
                  <c:v>133171.4</c:v>
                </c:pt>
                <c:pt idx="174">
                  <c:v>135407.57</c:v>
                </c:pt>
                <c:pt idx="175">
                  <c:v>137379.23000000001</c:v>
                </c:pt>
                <c:pt idx="176">
                  <c:v>135562.07999999999</c:v>
                </c:pt>
                <c:pt idx="177">
                  <c:v>124587.43</c:v>
                </c:pt>
                <c:pt idx="178">
                  <c:v>119277.48</c:v>
                </c:pt>
                <c:pt idx="179">
                  <c:v>139468.16</c:v>
                </c:pt>
                <c:pt idx="180">
                  <c:v>143170.06</c:v>
                </c:pt>
                <c:pt idx="181">
                  <c:v>138931</c:v>
                </c:pt>
                <c:pt idx="182">
                  <c:v>138972.43</c:v>
                </c:pt>
                <c:pt idx="183">
                  <c:v>145713.81</c:v>
                </c:pt>
                <c:pt idx="184">
                  <c:v>130073.27</c:v>
                </c:pt>
                <c:pt idx="185">
                  <c:v>117312.93</c:v>
                </c:pt>
                <c:pt idx="186">
                  <c:v>143176.34</c:v>
                </c:pt>
                <c:pt idx="187">
                  <c:v>143984.39000000001</c:v>
                </c:pt>
                <c:pt idx="188">
                  <c:v>141696.29999999999</c:v>
                </c:pt>
                <c:pt idx="189">
                  <c:v>141994.38</c:v>
                </c:pt>
                <c:pt idx="190">
                  <c:v>136884.1</c:v>
                </c:pt>
                <c:pt idx="191">
                  <c:v>123971.71</c:v>
                </c:pt>
                <c:pt idx="192">
                  <c:v>124790.7</c:v>
                </c:pt>
                <c:pt idx="193">
                  <c:v>138680.34</c:v>
                </c:pt>
                <c:pt idx="194">
                  <c:v>150671.10999999999</c:v>
                </c:pt>
                <c:pt idx="195">
                  <c:v>151270.54</c:v>
                </c:pt>
                <c:pt idx="196">
                  <c:v>144797.98000000001</c:v>
                </c:pt>
                <c:pt idx="197">
                  <c:v>142965.48000000001</c:v>
                </c:pt>
                <c:pt idx="198">
                  <c:v>130187.45</c:v>
                </c:pt>
                <c:pt idx="199">
                  <c:v>131141.35999999999</c:v>
                </c:pt>
                <c:pt idx="200">
                  <c:v>146154.37</c:v>
                </c:pt>
                <c:pt idx="201">
                  <c:v>138931.81</c:v>
                </c:pt>
                <c:pt idx="202">
                  <c:v>138418.84</c:v>
                </c:pt>
                <c:pt idx="203">
                  <c:v>142316.29999999999</c:v>
                </c:pt>
                <c:pt idx="204">
                  <c:v>136837.16</c:v>
                </c:pt>
                <c:pt idx="205">
                  <c:v>121021.43</c:v>
                </c:pt>
                <c:pt idx="206">
                  <c:v>120396.74</c:v>
                </c:pt>
                <c:pt idx="207">
                  <c:v>142470.43</c:v>
                </c:pt>
                <c:pt idx="208">
                  <c:v>144008.37</c:v>
                </c:pt>
                <c:pt idx="209">
                  <c:v>142637.76000000001</c:v>
                </c:pt>
                <c:pt idx="210">
                  <c:v>143544.10999999999</c:v>
                </c:pt>
                <c:pt idx="211">
                  <c:v>139584.95999999999</c:v>
                </c:pt>
                <c:pt idx="212">
                  <c:v>125032.57</c:v>
                </c:pt>
                <c:pt idx="213">
                  <c:v>117638.07</c:v>
                </c:pt>
                <c:pt idx="214">
                  <c:v>141451.73000000001</c:v>
                </c:pt>
                <c:pt idx="215">
                  <c:v>147550.19</c:v>
                </c:pt>
                <c:pt idx="216">
                  <c:v>142325.99</c:v>
                </c:pt>
                <c:pt idx="217">
                  <c:v>143642.35999999999</c:v>
                </c:pt>
                <c:pt idx="218">
                  <c:v>143060.32999999999</c:v>
                </c:pt>
                <c:pt idx="219">
                  <c:v>125830.54</c:v>
                </c:pt>
                <c:pt idx="220">
                  <c:v>120008.46</c:v>
                </c:pt>
                <c:pt idx="221">
                  <c:v>130978.1</c:v>
                </c:pt>
                <c:pt idx="222">
                  <c:v>135616.13</c:v>
                </c:pt>
                <c:pt idx="223">
                  <c:v>138900.5</c:v>
                </c:pt>
                <c:pt idx="224">
                  <c:v>140905.85</c:v>
                </c:pt>
                <c:pt idx="225">
                  <c:v>137838.93</c:v>
                </c:pt>
                <c:pt idx="226">
                  <c:v>122088.76</c:v>
                </c:pt>
                <c:pt idx="227">
                  <c:v>116648.77</c:v>
                </c:pt>
                <c:pt idx="228">
                  <c:v>137008.71</c:v>
                </c:pt>
                <c:pt idx="229">
                  <c:v>148093.96</c:v>
                </c:pt>
                <c:pt idx="230">
                  <c:v>144024.66</c:v>
                </c:pt>
                <c:pt idx="231">
                  <c:v>131575.79</c:v>
                </c:pt>
                <c:pt idx="232">
                  <c:v>126570.47</c:v>
                </c:pt>
                <c:pt idx="233">
                  <c:v>112275.15</c:v>
                </c:pt>
                <c:pt idx="234">
                  <c:v>111793.02</c:v>
                </c:pt>
                <c:pt idx="235">
                  <c:v>128868.26</c:v>
                </c:pt>
                <c:pt idx="236">
                  <c:v>135051.54999999999</c:v>
                </c:pt>
                <c:pt idx="237">
                  <c:v>135914.68</c:v>
                </c:pt>
                <c:pt idx="238">
                  <c:v>141159.76999999999</c:v>
                </c:pt>
                <c:pt idx="239">
                  <c:v>134755.51</c:v>
                </c:pt>
                <c:pt idx="240">
                  <c:v>124448.5</c:v>
                </c:pt>
                <c:pt idx="241">
                  <c:v>116744.22</c:v>
                </c:pt>
                <c:pt idx="242">
                  <c:v>137724.9</c:v>
                </c:pt>
                <c:pt idx="243">
                  <c:v>134116.76999999999</c:v>
                </c:pt>
                <c:pt idx="244">
                  <c:v>132794.72</c:v>
                </c:pt>
                <c:pt idx="245">
                  <c:v>132096.34</c:v>
                </c:pt>
                <c:pt idx="246">
                  <c:v>131384.88</c:v>
                </c:pt>
                <c:pt idx="247">
                  <c:v>115799.32</c:v>
                </c:pt>
                <c:pt idx="248">
                  <c:v>109641.38</c:v>
                </c:pt>
                <c:pt idx="249">
                  <c:v>131619.37</c:v>
                </c:pt>
                <c:pt idx="250">
                  <c:v>136340.70000000001</c:v>
                </c:pt>
                <c:pt idx="251">
                  <c:v>132977.45000000001</c:v>
                </c:pt>
                <c:pt idx="252">
                  <c:v>133541.98000000001</c:v>
                </c:pt>
                <c:pt idx="253">
                  <c:v>123968.9</c:v>
                </c:pt>
                <c:pt idx="254">
                  <c:v>108790.01</c:v>
                </c:pt>
                <c:pt idx="255">
                  <c:v>99161.77</c:v>
                </c:pt>
                <c:pt idx="256">
                  <c:v>116574.17</c:v>
                </c:pt>
                <c:pt idx="257">
                  <c:v>123750.5</c:v>
                </c:pt>
                <c:pt idx="258">
                  <c:v>131795.49</c:v>
                </c:pt>
                <c:pt idx="259">
                  <c:v>131050.68</c:v>
                </c:pt>
                <c:pt idx="260">
                  <c:v>130764.59</c:v>
                </c:pt>
                <c:pt idx="261">
                  <c:v>112377.19</c:v>
                </c:pt>
                <c:pt idx="262">
                  <c:v>103708.93</c:v>
                </c:pt>
                <c:pt idx="263">
                  <c:v>120096.71</c:v>
                </c:pt>
                <c:pt idx="264">
                  <c:v>127755.1</c:v>
                </c:pt>
                <c:pt idx="265">
                  <c:v>131866.73000000001</c:v>
                </c:pt>
                <c:pt idx="266">
                  <c:v>130937.63</c:v>
                </c:pt>
                <c:pt idx="267">
                  <c:v>124278.93</c:v>
                </c:pt>
                <c:pt idx="268">
                  <c:v>111064.49</c:v>
                </c:pt>
                <c:pt idx="269">
                  <c:v>106431.82</c:v>
                </c:pt>
                <c:pt idx="270">
                  <c:v>121796.72</c:v>
                </c:pt>
                <c:pt idx="271">
                  <c:v>126691.8</c:v>
                </c:pt>
                <c:pt idx="272">
                  <c:v>129641.25</c:v>
                </c:pt>
                <c:pt idx="273">
                  <c:v>124356.42</c:v>
                </c:pt>
                <c:pt idx="274">
                  <c:v>107544.15</c:v>
                </c:pt>
                <c:pt idx="275">
                  <c:v>100598.55</c:v>
                </c:pt>
                <c:pt idx="276">
                  <c:v>103828.88</c:v>
                </c:pt>
                <c:pt idx="277">
                  <c:v>125194.87</c:v>
                </c:pt>
                <c:pt idx="278">
                  <c:v>127225.25</c:v>
                </c:pt>
                <c:pt idx="279">
                  <c:v>117282.77</c:v>
                </c:pt>
                <c:pt idx="280">
                  <c:v>122121.33</c:v>
                </c:pt>
                <c:pt idx="281">
                  <c:v>126989.91</c:v>
                </c:pt>
                <c:pt idx="282">
                  <c:v>112604.83</c:v>
                </c:pt>
                <c:pt idx="283">
                  <c:v>105376.34</c:v>
                </c:pt>
                <c:pt idx="284">
                  <c:v>120916.22</c:v>
                </c:pt>
                <c:pt idx="285">
                  <c:v>122830.38</c:v>
                </c:pt>
                <c:pt idx="286">
                  <c:v>126919.2</c:v>
                </c:pt>
                <c:pt idx="287">
                  <c:v>130260.37</c:v>
                </c:pt>
                <c:pt idx="288">
                  <c:v>123985.97</c:v>
                </c:pt>
                <c:pt idx="289">
                  <c:v>104916.35</c:v>
                </c:pt>
                <c:pt idx="290">
                  <c:v>100812.04</c:v>
                </c:pt>
                <c:pt idx="291">
                  <c:v>120795</c:v>
                </c:pt>
                <c:pt idx="292">
                  <c:v>126655.49</c:v>
                </c:pt>
                <c:pt idx="293">
                  <c:v>122368.89</c:v>
                </c:pt>
                <c:pt idx="294">
                  <c:v>121471.64</c:v>
                </c:pt>
                <c:pt idx="295">
                  <c:v>120420.7</c:v>
                </c:pt>
                <c:pt idx="296">
                  <c:v>106813.03</c:v>
                </c:pt>
                <c:pt idx="297">
                  <c:v>102279.75</c:v>
                </c:pt>
                <c:pt idx="298">
                  <c:v>115297.34</c:v>
                </c:pt>
                <c:pt idx="299">
                  <c:v>116619.57</c:v>
                </c:pt>
                <c:pt idx="300">
                  <c:v>122887.41</c:v>
                </c:pt>
                <c:pt idx="301">
                  <c:v>124222.94</c:v>
                </c:pt>
                <c:pt idx="302">
                  <c:v>121256.97</c:v>
                </c:pt>
                <c:pt idx="303">
                  <c:v>106353.44</c:v>
                </c:pt>
                <c:pt idx="304">
                  <c:v>103629.65</c:v>
                </c:pt>
                <c:pt idx="305">
                  <c:v>113791.75</c:v>
                </c:pt>
                <c:pt idx="306">
                  <c:v>101793.04</c:v>
                </c:pt>
                <c:pt idx="307">
                  <c:v>120177.95</c:v>
                </c:pt>
                <c:pt idx="308">
                  <c:v>125985.47</c:v>
                </c:pt>
                <c:pt idx="309">
                  <c:v>120505.59</c:v>
                </c:pt>
                <c:pt idx="310">
                  <c:v>104269.79</c:v>
                </c:pt>
                <c:pt idx="311">
                  <c:v>103793.09</c:v>
                </c:pt>
                <c:pt idx="312">
                  <c:v>127234.72</c:v>
                </c:pt>
                <c:pt idx="313">
                  <c:v>121617.28</c:v>
                </c:pt>
                <c:pt idx="314">
                  <c:v>121566.65</c:v>
                </c:pt>
                <c:pt idx="315">
                  <c:v>123775.16</c:v>
                </c:pt>
                <c:pt idx="316">
                  <c:v>117078.59</c:v>
                </c:pt>
                <c:pt idx="317">
                  <c:v>103646.64</c:v>
                </c:pt>
                <c:pt idx="318">
                  <c:v>99761.81</c:v>
                </c:pt>
                <c:pt idx="319">
                  <c:v>124557.23</c:v>
                </c:pt>
                <c:pt idx="320">
                  <c:v>131442.20000000001</c:v>
                </c:pt>
                <c:pt idx="321">
                  <c:v>132353.76</c:v>
                </c:pt>
                <c:pt idx="322">
                  <c:v>138118.71</c:v>
                </c:pt>
                <c:pt idx="323">
                  <c:v>123412.69</c:v>
                </c:pt>
                <c:pt idx="324">
                  <c:v>102647.91</c:v>
                </c:pt>
                <c:pt idx="325">
                  <c:v>98621.62</c:v>
                </c:pt>
                <c:pt idx="326">
                  <c:v>114406.83</c:v>
                </c:pt>
                <c:pt idx="327">
                  <c:v>118894.31</c:v>
                </c:pt>
                <c:pt idx="328">
                  <c:v>124728.88</c:v>
                </c:pt>
                <c:pt idx="329">
                  <c:v>112907.15</c:v>
                </c:pt>
                <c:pt idx="330">
                  <c:v>117492.82</c:v>
                </c:pt>
                <c:pt idx="331">
                  <c:v>105011.2</c:v>
                </c:pt>
                <c:pt idx="332">
                  <c:v>102162.53</c:v>
                </c:pt>
                <c:pt idx="333">
                  <c:v>122452.42</c:v>
                </c:pt>
                <c:pt idx="334">
                  <c:v>117115.62</c:v>
                </c:pt>
                <c:pt idx="335">
                  <c:v>115230.13</c:v>
                </c:pt>
                <c:pt idx="336">
                  <c:v>121699.43</c:v>
                </c:pt>
                <c:pt idx="337">
                  <c:v>129148.52</c:v>
                </c:pt>
                <c:pt idx="338">
                  <c:v>115606.01</c:v>
                </c:pt>
                <c:pt idx="339">
                  <c:v>112025.29</c:v>
                </c:pt>
                <c:pt idx="340">
                  <c:v>129059.65</c:v>
                </c:pt>
                <c:pt idx="341">
                  <c:v>136800.91</c:v>
                </c:pt>
                <c:pt idx="342">
                  <c:v>125965.02</c:v>
                </c:pt>
                <c:pt idx="343">
                  <c:v>125807.5</c:v>
                </c:pt>
                <c:pt idx="344">
                  <c:v>116597.81</c:v>
                </c:pt>
                <c:pt idx="345">
                  <c:v>106139.41</c:v>
                </c:pt>
                <c:pt idx="346">
                  <c:v>105218.52</c:v>
                </c:pt>
                <c:pt idx="347">
                  <c:v>125784.96000000001</c:v>
                </c:pt>
                <c:pt idx="348">
                  <c:v>129077.41</c:v>
                </c:pt>
                <c:pt idx="349">
                  <c:v>135930.07999999999</c:v>
                </c:pt>
                <c:pt idx="350">
                  <c:v>152366.29999999999</c:v>
                </c:pt>
                <c:pt idx="351">
                  <c:v>158052.89000000001</c:v>
                </c:pt>
                <c:pt idx="352">
                  <c:v>154924.89000000001</c:v>
                </c:pt>
                <c:pt idx="353">
                  <c:v>133421.03</c:v>
                </c:pt>
                <c:pt idx="354">
                  <c:v>113802.21</c:v>
                </c:pt>
                <c:pt idx="355">
                  <c:v>119477.52</c:v>
                </c:pt>
                <c:pt idx="356">
                  <c:v>126553.12</c:v>
                </c:pt>
                <c:pt idx="357">
                  <c:v>134583.25</c:v>
                </c:pt>
                <c:pt idx="358">
                  <c:v>119950.37</c:v>
                </c:pt>
                <c:pt idx="359">
                  <c:v>95093.3</c:v>
                </c:pt>
                <c:pt idx="360">
                  <c:v>96394.94</c:v>
                </c:pt>
                <c:pt idx="361">
                  <c:v>100048.44</c:v>
                </c:pt>
                <c:pt idx="362">
                  <c:v>111647.54</c:v>
                </c:pt>
                <c:pt idx="363">
                  <c:v>128552.14</c:v>
                </c:pt>
                <c:pt idx="364">
                  <c:v>146473.84</c:v>
                </c:pt>
                <c:pt idx="365">
                  <c:v>116040.93</c:v>
                </c:pt>
                <c:pt idx="366">
                  <c:v>99622.64</c:v>
                </c:pt>
                <c:pt idx="367">
                  <c:v>97656.45</c:v>
                </c:pt>
                <c:pt idx="368">
                  <c:v>110932.51</c:v>
                </c:pt>
                <c:pt idx="369">
                  <c:v>117873.58</c:v>
                </c:pt>
                <c:pt idx="370">
                  <c:v>115064.27</c:v>
                </c:pt>
                <c:pt idx="371">
                  <c:v>112392.7</c:v>
                </c:pt>
                <c:pt idx="372">
                  <c:v>111879.54</c:v>
                </c:pt>
                <c:pt idx="373">
                  <c:v>105482.7</c:v>
                </c:pt>
                <c:pt idx="374">
                  <c:v>113049.15</c:v>
                </c:pt>
                <c:pt idx="375">
                  <c:v>141133.09</c:v>
                </c:pt>
                <c:pt idx="376">
                  <c:v>135006.10999999999</c:v>
                </c:pt>
                <c:pt idx="377">
                  <c:v>160011.07999999999</c:v>
                </c:pt>
                <c:pt idx="378">
                  <c:v>120396.34</c:v>
                </c:pt>
                <c:pt idx="379">
                  <c:v>113244.79</c:v>
                </c:pt>
                <c:pt idx="380">
                  <c:v>103046.17</c:v>
                </c:pt>
                <c:pt idx="381">
                  <c:v>114097.07</c:v>
                </c:pt>
                <c:pt idx="382">
                  <c:v>147817.59</c:v>
                </c:pt>
                <c:pt idx="383">
                  <c:v>148612.37</c:v>
                </c:pt>
                <c:pt idx="384">
                  <c:v>142471.51</c:v>
                </c:pt>
                <c:pt idx="385">
                  <c:v>139450.62</c:v>
                </c:pt>
                <c:pt idx="386">
                  <c:v>129135.19</c:v>
                </c:pt>
                <c:pt idx="387">
                  <c:v>108097.85</c:v>
                </c:pt>
                <c:pt idx="388">
                  <c:v>103396.3</c:v>
                </c:pt>
                <c:pt idx="389">
                  <c:v>112649.60000000001</c:v>
                </c:pt>
                <c:pt idx="390">
                  <c:v>110152.82</c:v>
                </c:pt>
                <c:pt idx="391">
                  <c:v>133718.04</c:v>
                </c:pt>
                <c:pt idx="392">
                  <c:v>134169.82999999999</c:v>
                </c:pt>
                <c:pt idx="393">
                  <c:v>123615.21</c:v>
                </c:pt>
                <c:pt idx="394">
                  <c:v>107579.35</c:v>
                </c:pt>
                <c:pt idx="395">
                  <c:v>101279.65</c:v>
                </c:pt>
                <c:pt idx="396">
                  <c:v>121942.9</c:v>
                </c:pt>
                <c:pt idx="397">
                  <c:v>133989.16</c:v>
                </c:pt>
                <c:pt idx="398">
                  <c:v>122594.48</c:v>
                </c:pt>
                <c:pt idx="399">
                  <c:v>119919.61</c:v>
                </c:pt>
                <c:pt idx="400">
                  <c:v>126330.55</c:v>
                </c:pt>
                <c:pt idx="401">
                  <c:v>123737.01</c:v>
                </c:pt>
                <c:pt idx="402">
                  <c:v>124436.81</c:v>
                </c:pt>
                <c:pt idx="403">
                  <c:v>129327.23</c:v>
                </c:pt>
                <c:pt idx="404">
                  <c:v>131271.26999999999</c:v>
                </c:pt>
                <c:pt idx="405">
                  <c:v>132265.01</c:v>
                </c:pt>
                <c:pt idx="406">
                  <c:v>131003.79</c:v>
                </c:pt>
                <c:pt idx="407">
                  <c:v>133845.51999999999</c:v>
                </c:pt>
                <c:pt idx="408">
                  <c:v>120840</c:v>
                </c:pt>
                <c:pt idx="409">
                  <c:v>104364.74</c:v>
                </c:pt>
                <c:pt idx="410">
                  <c:v>120863.33</c:v>
                </c:pt>
                <c:pt idx="411">
                  <c:v>117062.04</c:v>
                </c:pt>
                <c:pt idx="412">
                  <c:v>119481.79</c:v>
                </c:pt>
                <c:pt idx="413">
                  <c:v>125964.19</c:v>
                </c:pt>
                <c:pt idx="414">
                  <c:v>122991.66</c:v>
                </c:pt>
                <c:pt idx="415">
                  <c:v>105911.71</c:v>
                </c:pt>
                <c:pt idx="416">
                  <c:v>107884.36</c:v>
                </c:pt>
                <c:pt idx="417">
                  <c:v>130527.33</c:v>
                </c:pt>
                <c:pt idx="418">
                  <c:v>156924.82999999999</c:v>
                </c:pt>
                <c:pt idx="419">
                  <c:v>152419.42000000001</c:v>
                </c:pt>
                <c:pt idx="420">
                  <c:v>138064.85999999999</c:v>
                </c:pt>
                <c:pt idx="421">
                  <c:v>122575.94</c:v>
                </c:pt>
                <c:pt idx="422">
                  <c:v>110545.84</c:v>
                </c:pt>
                <c:pt idx="423">
                  <c:v>105781.99</c:v>
                </c:pt>
                <c:pt idx="424">
                  <c:v>125400.08</c:v>
                </c:pt>
                <c:pt idx="425">
                  <c:v>142242.6</c:v>
                </c:pt>
                <c:pt idx="426">
                  <c:v>145182.98000000001</c:v>
                </c:pt>
                <c:pt idx="427">
                  <c:v>136226.12</c:v>
                </c:pt>
                <c:pt idx="428">
                  <c:v>149376.57</c:v>
                </c:pt>
                <c:pt idx="429">
                  <c:v>124692.32</c:v>
                </c:pt>
                <c:pt idx="430">
                  <c:v>117707.95</c:v>
                </c:pt>
                <c:pt idx="431">
                  <c:v>131465.82999999999</c:v>
                </c:pt>
                <c:pt idx="432">
                  <c:v>160285.01999999999</c:v>
                </c:pt>
                <c:pt idx="433">
                  <c:v>152599.13</c:v>
                </c:pt>
                <c:pt idx="434">
                  <c:v>135635.71</c:v>
                </c:pt>
                <c:pt idx="435">
                  <c:v>141414.35</c:v>
                </c:pt>
                <c:pt idx="436">
                  <c:v>119690.76</c:v>
                </c:pt>
                <c:pt idx="437">
                  <c:v>111329.62</c:v>
                </c:pt>
                <c:pt idx="438">
                  <c:v>105388.57</c:v>
                </c:pt>
                <c:pt idx="439">
                  <c:v>123073.98</c:v>
                </c:pt>
                <c:pt idx="440">
                  <c:v>135047.63</c:v>
                </c:pt>
                <c:pt idx="441">
                  <c:v>143184.81</c:v>
                </c:pt>
                <c:pt idx="442">
                  <c:v>118189.72</c:v>
                </c:pt>
                <c:pt idx="443">
                  <c:v>105484.1</c:v>
                </c:pt>
                <c:pt idx="444">
                  <c:v>100394.06</c:v>
                </c:pt>
                <c:pt idx="445">
                  <c:v>117796.72</c:v>
                </c:pt>
                <c:pt idx="446">
                  <c:v>124081.46</c:v>
                </c:pt>
                <c:pt idx="447">
                  <c:v>126074.9</c:v>
                </c:pt>
                <c:pt idx="448">
                  <c:v>125072.73</c:v>
                </c:pt>
                <c:pt idx="449">
                  <c:v>101740.89</c:v>
                </c:pt>
                <c:pt idx="450">
                  <c:v>102726.75</c:v>
                </c:pt>
                <c:pt idx="451">
                  <c:v>98324.65</c:v>
                </c:pt>
                <c:pt idx="452">
                  <c:v>102746.6</c:v>
                </c:pt>
                <c:pt idx="453">
                  <c:v>118281.13</c:v>
                </c:pt>
                <c:pt idx="454">
                  <c:v>122625.21</c:v>
                </c:pt>
                <c:pt idx="455">
                  <c:v>122964.72</c:v>
                </c:pt>
                <c:pt idx="456">
                  <c:v>116321.60000000001</c:v>
                </c:pt>
                <c:pt idx="457">
                  <c:v>102832.72</c:v>
                </c:pt>
                <c:pt idx="458">
                  <c:v>102084</c:v>
                </c:pt>
                <c:pt idx="459">
                  <c:v>120445.74</c:v>
                </c:pt>
                <c:pt idx="460">
                  <c:v>120371.24</c:v>
                </c:pt>
                <c:pt idx="461">
                  <c:v>125657.13</c:v>
                </c:pt>
                <c:pt idx="462">
                  <c:v>125663.33</c:v>
                </c:pt>
                <c:pt idx="463">
                  <c:v>124266.89</c:v>
                </c:pt>
                <c:pt idx="464">
                  <c:v>109044.9</c:v>
                </c:pt>
                <c:pt idx="465">
                  <c:v>99845.35</c:v>
                </c:pt>
                <c:pt idx="466">
                  <c:v>118614.01</c:v>
                </c:pt>
                <c:pt idx="467">
                  <c:v>123808.76</c:v>
                </c:pt>
                <c:pt idx="468">
                  <c:v>124686.63</c:v>
                </c:pt>
                <c:pt idx="469">
                  <c:v>126519.07</c:v>
                </c:pt>
                <c:pt idx="470">
                  <c:v>124721.49</c:v>
                </c:pt>
                <c:pt idx="471">
                  <c:v>108525.97</c:v>
                </c:pt>
                <c:pt idx="472">
                  <c:v>100526.31</c:v>
                </c:pt>
                <c:pt idx="473">
                  <c:v>123441.82</c:v>
                </c:pt>
                <c:pt idx="474">
                  <c:v>126846.45</c:v>
                </c:pt>
                <c:pt idx="475">
                  <c:v>125204.79</c:v>
                </c:pt>
                <c:pt idx="476">
                  <c:v>125514.14</c:v>
                </c:pt>
                <c:pt idx="477">
                  <c:v>120124.31</c:v>
                </c:pt>
                <c:pt idx="478">
                  <c:v>108773.75</c:v>
                </c:pt>
                <c:pt idx="479">
                  <c:v>105642.28</c:v>
                </c:pt>
                <c:pt idx="480">
                  <c:v>104072.44</c:v>
                </c:pt>
                <c:pt idx="481">
                  <c:v>117437.67</c:v>
                </c:pt>
                <c:pt idx="482">
                  <c:v>118531.5</c:v>
                </c:pt>
                <c:pt idx="483">
                  <c:v>126847.02</c:v>
                </c:pt>
                <c:pt idx="484">
                  <c:v>122054.13</c:v>
                </c:pt>
                <c:pt idx="485">
                  <c:v>103505.2</c:v>
                </c:pt>
                <c:pt idx="486">
                  <c:v>98873.54</c:v>
                </c:pt>
                <c:pt idx="487">
                  <c:v>116969.63</c:v>
                </c:pt>
                <c:pt idx="488">
                  <c:v>119014.45</c:v>
                </c:pt>
                <c:pt idx="489">
                  <c:v>124525.19</c:v>
                </c:pt>
                <c:pt idx="490">
                  <c:v>118192.06</c:v>
                </c:pt>
                <c:pt idx="491">
                  <c:v>120421.32</c:v>
                </c:pt>
                <c:pt idx="492">
                  <c:v>106052.64</c:v>
                </c:pt>
                <c:pt idx="493">
                  <c:v>103487.28</c:v>
                </c:pt>
                <c:pt idx="494">
                  <c:v>119781.14</c:v>
                </c:pt>
                <c:pt idx="495">
                  <c:v>119611.88</c:v>
                </c:pt>
                <c:pt idx="496">
                  <c:v>123616.28</c:v>
                </c:pt>
                <c:pt idx="497">
                  <c:v>120693.53</c:v>
                </c:pt>
                <c:pt idx="498">
                  <c:v>118800.07</c:v>
                </c:pt>
                <c:pt idx="499">
                  <c:v>101946</c:v>
                </c:pt>
                <c:pt idx="500">
                  <c:v>99697.62</c:v>
                </c:pt>
                <c:pt idx="501">
                  <c:v>121182.7</c:v>
                </c:pt>
                <c:pt idx="502">
                  <c:v>124209.41</c:v>
                </c:pt>
                <c:pt idx="503">
                  <c:v>124352.22</c:v>
                </c:pt>
                <c:pt idx="504">
                  <c:v>124392.29</c:v>
                </c:pt>
                <c:pt idx="505">
                  <c:v>127705.84</c:v>
                </c:pt>
                <c:pt idx="506">
                  <c:v>112336.78</c:v>
                </c:pt>
                <c:pt idx="507">
                  <c:v>101618.98</c:v>
                </c:pt>
                <c:pt idx="508">
                  <c:v>121424.42</c:v>
                </c:pt>
                <c:pt idx="509">
                  <c:v>131916.41</c:v>
                </c:pt>
                <c:pt idx="510">
                  <c:v>132170.04999999999</c:v>
                </c:pt>
                <c:pt idx="511">
                  <c:v>137080.88</c:v>
                </c:pt>
                <c:pt idx="512">
                  <c:v>134317.62</c:v>
                </c:pt>
                <c:pt idx="513">
                  <c:v>119938.8</c:v>
                </c:pt>
                <c:pt idx="514">
                  <c:v>118751.97</c:v>
                </c:pt>
                <c:pt idx="515">
                  <c:v>134983.96</c:v>
                </c:pt>
                <c:pt idx="516">
                  <c:v>140402.15</c:v>
                </c:pt>
                <c:pt idx="517">
                  <c:v>141195.03</c:v>
                </c:pt>
                <c:pt idx="518">
                  <c:v>141292.56</c:v>
                </c:pt>
                <c:pt idx="519">
                  <c:v>137717.26</c:v>
                </c:pt>
                <c:pt idx="520">
                  <c:v>122764.33</c:v>
                </c:pt>
                <c:pt idx="521">
                  <c:v>116052.81</c:v>
                </c:pt>
                <c:pt idx="522">
                  <c:v>134829.76000000001</c:v>
                </c:pt>
                <c:pt idx="523">
                  <c:v>135306.01</c:v>
                </c:pt>
                <c:pt idx="524">
                  <c:v>137305.35999999999</c:v>
                </c:pt>
                <c:pt idx="525">
                  <c:v>132859.31</c:v>
                </c:pt>
                <c:pt idx="526">
                  <c:v>132209.51999999999</c:v>
                </c:pt>
                <c:pt idx="527">
                  <c:v>120753.43</c:v>
                </c:pt>
                <c:pt idx="528">
                  <c:v>122771.53</c:v>
                </c:pt>
                <c:pt idx="529">
                  <c:v>122106.95</c:v>
                </c:pt>
                <c:pt idx="530">
                  <c:v>138466.56</c:v>
                </c:pt>
                <c:pt idx="531">
                  <c:v>140904.59</c:v>
                </c:pt>
                <c:pt idx="532">
                  <c:v>140741.17000000001</c:v>
                </c:pt>
                <c:pt idx="533">
                  <c:v>138023.10999999999</c:v>
                </c:pt>
                <c:pt idx="534">
                  <c:v>123162.19</c:v>
                </c:pt>
                <c:pt idx="535">
                  <c:v>119662.17</c:v>
                </c:pt>
                <c:pt idx="536">
                  <c:v>134435.12</c:v>
                </c:pt>
                <c:pt idx="537">
                  <c:v>137511.32</c:v>
                </c:pt>
                <c:pt idx="538">
                  <c:v>133813.29</c:v>
                </c:pt>
                <c:pt idx="539">
                  <c:v>136740.01</c:v>
                </c:pt>
                <c:pt idx="540">
                  <c:v>144658.38</c:v>
                </c:pt>
                <c:pt idx="541">
                  <c:v>131730.84</c:v>
                </c:pt>
                <c:pt idx="542">
                  <c:v>126455.94</c:v>
                </c:pt>
                <c:pt idx="543">
                  <c:v>148640</c:v>
                </c:pt>
                <c:pt idx="544">
                  <c:v>142146.31</c:v>
                </c:pt>
                <c:pt idx="545">
                  <c:v>136071.97</c:v>
                </c:pt>
                <c:pt idx="546">
                  <c:v>141078.46</c:v>
                </c:pt>
                <c:pt idx="547">
                  <c:v>136676.72</c:v>
                </c:pt>
                <c:pt idx="548">
                  <c:v>118683.57</c:v>
                </c:pt>
                <c:pt idx="549">
                  <c:v>112556.41</c:v>
                </c:pt>
                <c:pt idx="550">
                  <c:v>135712.25</c:v>
                </c:pt>
                <c:pt idx="551">
                  <c:v>142401.79999999999</c:v>
                </c:pt>
                <c:pt idx="552">
                  <c:v>134056.1</c:v>
                </c:pt>
                <c:pt idx="553">
                  <c:v>138768.04999999999</c:v>
                </c:pt>
                <c:pt idx="554">
                  <c:v>136690.04999999999</c:v>
                </c:pt>
                <c:pt idx="555">
                  <c:v>122369.54</c:v>
                </c:pt>
                <c:pt idx="556">
                  <c:v>119218.23</c:v>
                </c:pt>
                <c:pt idx="557">
                  <c:v>128207.13</c:v>
                </c:pt>
                <c:pt idx="558">
                  <c:v>137582.20000000001</c:v>
                </c:pt>
                <c:pt idx="559">
                  <c:v>145728.26</c:v>
                </c:pt>
                <c:pt idx="560">
                  <c:v>144103.71</c:v>
                </c:pt>
                <c:pt idx="561">
                  <c:v>141166.85</c:v>
                </c:pt>
                <c:pt idx="562">
                  <c:v>120659.15</c:v>
                </c:pt>
                <c:pt idx="563">
                  <c:v>113418.13</c:v>
                </c:pt>
                <c:pt idx="564">
                  <c:v>127367.02</c:v>
                </c:pt>
                <c:pt idx="565">
                  <c:v>137028.04999999999</c:v>
                </c:pt>
                <c:pt idx="566">
                  <c:v>136850.14000000001</c:v>
                </c:pt>
                <c:pt idx="567">
                  <c:v>136127.13</c:v>
                </c:pt>
                <c:pt idx="568">
                  <c:v>128777.82</c:v>
                </c:pt>
                <c:pt idx="569">
                  <c:v>119888.58</c:v>
                </c:pt>
                <c:pt idx="570">
                  <c:v>120126.91</c:v>
                </c:pt>
                <c:pt idx="571">
                  <c:v>138134.64000000001</c:v>
                </c:pt>
                <c:pt idx="572">
                  <c:v>146465.69</c:v>
                </c:pt>
                <c:pt idx="573">
                  <c:v>143209.76</c:v>
                </c:pt>
                <c:pt idx="574">
                  <c:v>142341.64000000001</c:v>
                </c:pt>
                <c:pt idx="575">
                  <c:v>139822.93</c:v>
                </c:pt>
                <c:pt idx="576">
                  <c:v>121548.54</c:v>
                </c:pt>
                <c:pt idx="577">
                  <c:v>114481.28</c:v>
                </c:pt>
                <c:pt idx="578">
                  <c:v>137934.85</c:v>
                </c:pt>
                <c:pt idx="579">
                  <c:v>137301.69</c:v>
                </c:pt>
                <c:pt idx="580">
                  <c:v>140922.72</c:v>
                </c:pt>
                <c:pt idx="581">
                  <c:v>142671.51</c:v>
                </c:pt>
                <c:pt idx="582">
                  <c:v>145491.32999999999</c:v>
                </c:pt>
                <c:pt idx="583">
                  <c:v>130907.1</c:v>
                </c:pt>
                <c:pt idx="584">
                  <c:v>120379.29</c:v>
                </c:pt>
                <c:pt idx="585">
                  <c:v>138506.45000000001</c:v>
                </c:pt>
                <c:pt idx="586">
                  <c:v>132819.54</c:v>
                </c:pt>
                <c:pt idx="587">
                  <c:v>130616.67</c:v>
                </c:pt>
                <c:pt idx="588">
                  <c:v>138368.4</c:v>
                </c:pt>
                <c:pt idx="589">
                  <c:v>134885.67000000001</c:v>
                </c:pt>
                <c:pt idx="590">
                  <c:v>120382.81</c:v>
                </c:pt>
                <c:pt idx="591">
                  <c:v>113066.25</c:v>
                </c:pt>
                <c:pt idx="592">
                  <c:v>127906.24000000001</c:v>
                </c:pt>
                <c:pt idx="593">
                  <c:v>124975.11</c:v>
                </c:pt>
                <c:pt idx="594">
                  <c:v>132561.22</c:v>
                </c:pt>
                <c:pt idx="595">
                  <c:v>123434.51</c:v>
                </c:pt>
                <c:pt idx="596">
                  <c:v>132569.74</c:v>
                </c:pt>
                <c:pt idx="597">
                  <c:v>121052.06</c:v>
                </c:pt>
                <c:pt idx="598">
                  <c:v>119118.55</c:v>
                </c:pt>
                <c:pt idx="599">
                  <c:v>139203.5</c:v>
                </c:pt>
                <c:pt idx="600">
                  <c:v>138640.39000000001</c:v>
                </c:pt>
                <c:pt idx="601">
                  <c:v>141122.79999999999</c:v>
                </c:pt>
                <c:pt idx="602">
                  <c:v>139724.03</c:v>
                </c:pt>
                <c:pt idx="603">
                  <c:v>139920.54999999999</c:v>
                </c:pt>
                <c:pt idx="604">
                  <c:v>119573.22</c:v>
                </c:pt>
                <c:pt idx="605">
                  <c:v>114832.43</c:v>
                </c:pt>
                <c:pt idx="606">
                  <c:v>125055.69</c:v>
                </c:pt>
                <c:pt idx="607">
                  <c:v>133748.44</c:v>
                </c:pt>
                <c:pt idx="608">
                  <c:v>128834.07</c:v>
                </c:pt>
                <c:pt idx="609">
                  <c:v>134246.17000000001</c:v>
                </c:pt>
                <c:pt idx="610">
                  <c:v>135273.32999999999</c:v>
                </c:pt>
                <c:pt idx="611">
                  <c:v>118621.96</c:v>
                </c:pt>
                <c:pt idx="612">
                  <c:v>110986.01</c:v>
                </c:pt>
                <c:pt idx="613">
                  <c:v>127275.82</c:v>
                </c:pt>
                <c:pt idx="614">
                  <c:v>129542.37</c:v>
                </c:pt>
                <c:pt idx="615">
                  <c:v>123307.02</c:v>
                </c:pt>
                <c:pt idx="616">
                  <c:v>117722.95</c:v>
                </c:pt>
                <c:pt idx="617">
                  <c:v>125432.61</c:v>
                </c:pt>
                <c:pt idx="618">
                  <c:v>111413</c:v>
                </c:pt>
                <c:pt idx="619">
                  <c:v>109125.22</c:v>
                </c:pt>
                <c:pt idx="620">
                  <c:v>130967.28</c:v>
                </c:pt>
                <c:pt idx="621">
                  <c:v>134720.16</c:v>
                </c:pt>
                <c:pt idx="622">
                  <c:v>130650.88</c:v>
                </c:pt>
                <c:pt idx="623">
                  <c:v>134234.45000000001</c:v>
                </c:pt>
                <c:pt idx="624">
                  <c:v>131734.10999999999</c:v>
                </c:pt>
                <c:pt idx="625">
                  <c:v>106709.54</c:v>
                </c:pt>
                <c:pt idx="626">
                  <c:v>110314.63</c:v>
                </c:pt>
                <c:pt idx="627">
                  <c:v>127391.09</c:v>
                </c:pt>
                <c:pt idx="628">
                  <c:v>122664.31</c:v>
                </c:pt>
                <c:pt idx="629">
                  <c:v>127208.57</c:v>
                </c:pt>
                <c:pt idx="630">
                  <c:v>131357.34</c:v>
                </c:pt>
                <c:pt idx="631">
                  <c:v>127420.43</c:v>
                </c:pt>
                <c:pt idx="632">
                  <c:v>106776.28</c:v>
                </c:pt>
                <c:pt idx="633">
                  <c:v>105931.56</c:v>
                </c:pt>
                <c:pt idx="634">
                  <c:v>124343.19</c:v>
                </c:pt>
                <c:pt idx="635">
                  <c:v>126888.77</c:v>
                </c:pt>
                <c:pt idx="636">
                  <c:v>121143.25</c:v>
                </c:pt>
                <c:pt idx="637">
                  <c:v>122858.49</c:v>
                </c:pt>
                <c:pt idx="638">
                  <c:v>113439.78</c:v>
                </c:pt>
                <c:pt idx="639">
                  <c:v>109181.26</c:v>
                </c:pt>
                <c:pt idx="640">
                  <c:v>97992.93</c:v>
                </c:pt>
                <c:pt idx="641">
                  <c:v>115839.01</c:v>
                </c:pt>
                <c:pt idx="642">
                  <c:v>124089.47</c:v>
                </c:pt>
                <c:pt idx="643">
                  <c:v>128558.39</c:v>
                </c:pt>
                <c:pt idx="644">
                  <c:v>115898.54</c:v>
                </c:pt>
                <c:pt idx="645">
                  <c:v>116197.73</c:v>
                </c:pt>
                <c:pt idx="646">
                  <c:v>101300.78</c:v>
                </c:pt>
                <c:pt idx="647">
                  <c:v>94954.16</c:v>
                </c:pt>
                <c:pt idx="648">
                  <c:v>116831.43</c:v>
                </c:pt>
                <c:pt idx="649">
                  <c:v>124665.82</c:v>
                </c:pt>
                <c:pt idx="650">
                  <c:v>128612.3</c:v>
                </c:pt>
                <c:pt idx="651">
                  <c:v>128242.77</c:v>
                </c:pt>
                <c:pt idx="652">
                  <c:v>121731.49</c:v>
                </c:pt>
                <c:pt idx="653">
                  <c:v>97887.49</c:v>
                </c:pt>
                <c:pt idx="654">
                  <c:v>101793.04</c:v>
                </c:pt>
                <c:pt idx="655">
                  <c:v>116042.85</c:v>
                </c:pt>
                <c:pt idx="656">
                  <c:v>123265.44</c:v>
                </c:pt>
                <c:pt idx="657">
                  <c:v>126362.05</c:v>
                </c:pt>
                <c:pt idx="658">
                  <c:v>114867.16</c:v>
                </c:pt>
                <c:pt idx="659">
                  <c:v>122975.29</c:v>
                </c:pt>
                <c:pt idx="660">
                  <c:v>114184.2</c:v>
                </c:pt>
                <c:pt idx="661">
                  <c:v>111289</c:v>
                </c:pt>
                <c:pt idx="662">
                  <c:v>125270.17</c:v>
                </c:pt>
                <c:pt idx="663">
                  <c:v>117138.36</c:v>
                </c:pt>
                <c:pt idx="664">
                  <c:v>121605.4</c:v>
                </c:pt>
                <c:pt idx="665">
                  <c:v>120142.43</c:v>
                </c:pt>
                <c:pt idx="666">
                  <c:v>119820.71</c:v>
                </c:pt>
                <c:pt idx="667">
                  <c:v>104191.11</c:v>
                </c:pt>
                <c:pt idx="668">
                  <c:v>94325.72</c:v>
                </c:pt>
                <c:pt idx="669">
                  <c:v>110661.43</c:v>
                </c:pt>
                <c:pt idx="670">
                  <c:v>104976.21</c:v>
                </c:pt>
                <c:pt idx="671">
                  <c:v>119904.48</c:v>
                </c:pt>
                <c:pt idx="672">
                  <c:v>118677.5</c:v>
                </c:pt>
                <c:pt idx="673">
                  <c:v>113666.49</c:v>
                </c:pt>
                <c:pt idx="674">
                  <c:v>101810.75</c:v>
                </c:pt>
                <c:pt idx="675">
                  <c:v>96934.93</c:v>
                </c:pt>
                <c:pt idx="676">
                  <c:v>116230.34</c:v>
                </c:pt>
                <c:pt idx="677">
                  <c:v>117794.6</c:v>
                </c:pt>
                <c:pt idx="678">
                  <c:v>122131.12</c:v>
                </c:pt>
                <c:pt idx="679">
                  <c:v>122634.53</c:v>
                </c:pt>
                <c:pt idx="680">
                  <c:v>117953.89</c:v>
                </c:pt>
                <c:pt idx="681">
                  <c:v>99907.32</c:v>
                </c:pt>
                <c:pt idx="682">
                  <c:v>96805.93</c:v>
                </c:pt>
                <c:pt idx="683">
                  <c:v>116817.15</c:v>
                </c:pt>
                <c:pt idx="684">
                  <c:v>119905.59</c:v>
                </c:pt>
                <c:pt idx="685">
                  <c:v>122146.66</c:v>
                </c:pt>
                <c:pt idx="686">
                  <c:v>122464.65</c:v>
                </c:pt>
                <c:pt idx="687">
                  <c:v>121441.05</c:v>
                </c:pt>
                <c:pt idx="688">
                  <c:v>106868.5</c:v>
                </c:pt>
                <c:pt idx="689">
                  <c:v>112098.34</c:v>
                </c:pt>
                <c:pt idx="690">
                  <c:v>138681.82</c:v>
                </c:pt>
                <c:pt idx="691">
                  <c:v>126617.72</c:v>
                </c:pt>
                <c:pt idx="692">
                  <c:v>118119.01</c:v>
                </c:pt>
                <c:pt idx="693">
                  <c:v>120308.55</c:v>
                </c:pt>
                <c:pt idx="694">
                  <c:v>116011.57</c:v>
                </c:pt>
                <c:pt idx="695">
                  <c:v>104700.06</c:v>
                </c:pt>
                <c:pt idx="696">
                  <c:v>102718.9</c:v>
                </c:pt>
                <c:pt idx="697">
                  <c:v>118666.37</c:v>
                </c:pt>
                <c:pt idx="698">
                  <c:v>119169.17</c:v>
                </c:pt>
                <c:pt idx="699">
                  <c:v>121067.59</c:v>
                </c:pt>
                <c:pt idx="700">
                  <c:v>113024.02</c:v>
                </c:pt>
                <c:pt idx="701">
                  <c:v>109318.36</c:v>
                </c:pt>
                <c:pt idx="702">
                  <c:v>98899.5</c:v>
                </c:pt>
                <c:pt idx="703">
                  <c:v>97300.36</c:v>
                </c:pt>
                <c:pt idx="704">
                  <c:v>109670</c:v>
                </c:pt>
                <c:pt idx="705">
                  <c:v>111228.06</c:v>
                </c:pt>
                <c:pt idx="706">
                  <c:v>112738.08</c:v>
                </c:pt>
                <c:pt idx="707">
                  <c:v>105445.65</c:v>
                </c:pt>
                <c:pt idx="708">
                  <c:v>105664.09</c:v>
                </c:pt>
                <c:pt idx="709">
                  <c:v>98622.87</c:v>
                </c:pt>
                <c:pt idx="710">
                  <c:v>93673.19</c:v>
                </c:pt>
                <c:pt idx="711">
                  <c:v>120390.11</c:v>
                </c:pt>
                <c:pt idx="712">
                  <c:v>128831.65</c:v>
                </c:pt>
                <c:pt idx="713">
                  <c:v>111423.77</c:v>
                </c:pt>
                <c:pt idx="714">
                  <c:v>107072.36</c:v>
                </c:pt>
                <c:pt idx="715">
                  <c:v>113698.06</c:v>
                </c:pt>
                <c:pt idx="716">
                  <c:v>90227.48</c:v>
                </c:pt>
                <c:pt idx="717">
                  <c:v>90911.09</c:v>
                </c:pt>
                <c:pt idx="718">
                  <c:v>109260.31</c:v>
                </c:pt>
                <c:pt idx="719">
                  <c:v>106451.26</c:v>
                </c:pt>
                <c:pt idx="720">
                  <c:v>104389.51</c:v>
                </c:pt>
                <c:pt idx="721">
                  <c:v>105513.24</c:v>
                </c:pt>
                <c:pt idx="722">
                  <c:v>112247.95</c:v>
                </c:pt>
                <c:pt idx="723">
                  <c:v>114843.88</c:v>
                </c:pt>
                <c:pt idx="724">
                  <c:v>114468.17</c:v>
                </c:pt>
                <c:pt idx="725">
                  <c:v>106284.83</c:v>
                </c:pt>
                <c:pt idx="726">
                  <c:v>99701.43</c:v>
                </c:pt>
                <c:pt idx="727">
                  <c:v>123693.52</c:v>
                </c:pt>
                <c:pt idx="728">
                  <c:v>135571.79999999999</c:v>
                </c:pt>
                <c:pt idx="729">
                  <c:v>112141.83</c:v>
                </c:pt>
                <c:pt idx="730">
                  <c:v>95728.15</c:v>
                </c:pt>
                <c:pt idx="731">
                  <c:v>89403.15</c:v>
                </c:pt>
                <c:pt idx="732">
                  <c:v>86507.47</c:v>
                </c:pt>
                <c:pt idx="733">
                  <c:v>97564.75</c:v>
                </c:pt>
                <c:pt idx="734">
                  <c:v>116606.8</c:v>
                </c:pt>
                <c:pt idx="735">
                  <c:v>128079.85</c:v>
                </c:pt>
                <c:pt idx="736">
                  <c:v>136308.74</c:v>
                </c:pt>
                <c:pt idx="737">
                  <c:v>134955.01999999999</c:v>
                </c:pt>
                <c:pt idx="738">
                  <c:v>122777.03</c:v>
                </c:pt>
                <c:pt idx="739">
                  <c:v>116211.99</c:v>
                </c:pt>
                <c:pt idx="740">
                  <c:v>120366.32</c:v>
                </c:pt>
                <c:pt idx="741">
                  <c:v>111595.86</c:v>
                </c:pt>
                <c:pt idx="742">
                  <c:v>118783.95</c:v>
                </c:pt>
                <c:pt idx="743">
                  <c:v>111341.68</c:v>
                </c:pt>
                <c:pt idx="744">
                  <c:v>88996.63</c:v>
                </c:pt>
                <c:pt idx="745">
                  <c:v>90294</c:v>
                </c:pt>
                <c:pt idx="746">
                  <c:v>120928.71</c:v>
                </c:pt>
                <c:pt idx="747">
                  <c:v>140517.65</c:v>
                </c:pt>
                <c:pt idx="748">
                  <c:v>111211.35</c:v>
                </c:pt>
                <c:pt idx="749">
                  <c:v>112371.41</c:v>
                </c:pt>
                <c:pt idx="750">
                  <c:v>107937.69</c:v>
                </c:pt>
                <c:pt idx="751">
                  <c:v>96779.07</c:v>
                </c:pt>
                <c:pt idx="752">
                  <c:v>103291.61</c:v>
                </c:pt>
                <c:pt idx="753">
                  <c:v>141332.06</c:v>
                </c:pt>
                <c:pt idx="754">
                  <c:v>115664.16</c:v>
                </c:pt>
                <c:pt idx="755">
                  <c:v>111936.7</c:v>
                </c:pt>
                <c:pt idx="756">
                  <c:v>98590.06</c:v>
                </c:pt>
                <c:pt idx="757">
                  <c:v>112513.82</c:v>
                </c:pt>
                <c:pt idx="758">
                  <c:v>108336.53</c:v>
                </c:pt>
                <c:pt idx="759">
                  <c:v>109020.58</c:v>
                </c:pt>
                <c:pt idx="760">
                  <c:v>124292.96</c:v>
                </c:pt>
                <c:pt idx="761">
                  <c:v>112863.01</c:v>
                </c:pt>
                <c:pt idx="762">
                  <c:v>114133.73</c:v>
                </c:pt>
                <c:pt idx="763">
                  <c:v>110669.27</c:v>
                </c:pt>
                <c:pt idx="764">
                  <c:v>117452.27</c:v>
                </c:pt>
                <c:pt idx="765">
                  <c:v>117361.7</c:v>
                </c:pt>
                <c:pt idx="766">
                  <c:v>110384.28</c:v>
                </c:pt>
                <c:pt idx="767">
                  <c:v>108761.37</c:v>
                </c:pt>
                <c:pt idx="768">
                  <c:v>111543.81</c:v>
                </c:pt>
                <c:pt idx="769">
                  <c:v>142213.66</c:v>
                </c:pt>
                <c:pt idx="770">
                  <c:v>155060.60999999999</c:v>
                </c:pt>
                <c:pt idx="771">
                  <c:v>138793.59</c:v>
                </c:pt>
                <c:pt idx="772">
                  <c:v>111983.51</c:v>
                </c:pt>
                <c:pt idx="773">
                  <c:v>89003.15</c:v>
                </c:pt>
                <c:pt idx="774">
                  <c:v>104844.11</c:v>
                </c:pt>
                <c:pt idx="775">
                  <c:v>111613.05</c:v>
                </c:pt>
                <c:pt idx="776">
                  <c:v>116299.39</c:v>
                </c:pt>
                <c:pt idx="777">
                  <c:v>119947.59</c:v>
                </c:pt>
                <c:pt idx="778">
                  <c:v>111885.97</c:v>
                </c:pt>
                <c:pt idx="779">
                  <c:v>95623.35</c:v>
                </c:pt>
                <c:pt idx="780">
                  <c:v>91280.03</c:v>
                </c:pt>
                <c:pt idx="781">
                  <c:v>105341.87</c:v>
                </c:pt>
                <c:pt idx="782">
                  <c:v>112351.47</c:v>
                </c:pt>
                <c:pt idx="783">
                  <c:v>116690.17</c:v>
                </c:pt>
                <c:pt idx="784">
                  <c:v>117948.69</c:v>
                </c:pt>
                <c:pt idx="785">
                  <c:v>111229.52</c:v>
                </c:pt>
                <c:pt idx="786">
                  <c:v>95046.91</c:v>
                </c:pt>
                <c:pt idx="787">
                  <c:v>100495.62</c:v>
                </c:pt>
                <c:pt idx="788">
                  <c:v>131090.78</c:v>
                </c:pt>
                <c:pt idx="789">
                  <c:v>140167.5</c:v>
                </c:pt>
                <c:pt idx="790">
                  <c:v>137291.97</c:v>
                </c:pt>
                <c:pt idx="791">
                  <c:v>127633.28</c:v>
                </c:pt>
                <c:pt idx="792">
                  <c:v>124311.33</c:v>
                </c:pt>
                <c:pt idx="793">
                  <c:v>116083.3</c:v>
                </c:pt>
                <c:pt idx="794">
                  <c:v>103539.02</c:v>
                </c:pt>
                <c:pt idx="795">
                  <c:v>116447.86</c:v>
                </c:pt>
                <c:pt idx="796">
                  <c:v>117931.46</c:v>
                </c:pt>
                <c:pt idx="797">
                  <c:v>124370.77</c:v>
                </c:pt>
                <c:pt idx="798">
                  <c:v>129649.25</c:v>
                </c:pt>
                <c:pt idx="799">
                  <c:v>125346.08</c:v>
                </c:pt>
                <c:pt idx="800">
                  <c:v>108816.81</c:v>
                </c:pt>
                <c:pt idx="801">
                  <c:v>102617.51</c:v>
                </c:pt>
                <c:pt idx="802">
                  <c:v>104468.9</c:v>
                </c:pt>
                <c:pt idx="803">
                  <c:v>133227.79</c:v>
                </c:pt>
                <c:pt idx="804">
                  <c:v>139672.84</c:v>
                </c:pt>
                <c:pt idx="805">
                  <c:v>124255.98</c:v>
                </c:pt>
                <c:pt idx="806">
                  <c:v>111612.08</c:v>
                </c:pt>
                <c:pt idx="807">
                  <c:v>107731.78</c:v>
                </c:pt>
                <c:pt idx="808">
                  <c:v>113593.82</c:v>
                </c:pt>
                <c:pt idx="809">
                  <c:v>131980.99</c:v>
                </c:pt>
                <c:pt idx="810">
                  <c:v>127625.37</c:v>
                </c:pt>
                <c:pt idx="811">
                  <c:v>114696.37</c:v>
                </c:pt>
                <c:pt idx="812">
                  <c:v>111632.84</c:v>
                </c:pt>
                <c:pt idx="813">
                  <c:v>115411.41</c:v>
                </c:pt>
                <c:pt idx="814">
                  <c:v>107465.98</c:v>
                </c:pt>
                <c:pt idx="815">
                  <c:v>104189.1</c:v>
                </c:pt>
                <c:pt idx="816">
                  <c:v>116237.22</c:v>
                </c:pt>
                <c:pt idx="817">
                  <c:v>111032.98</c:v>
                </c:pt>
                <c:pt idx="818">
                  <c:v>109640.33</c:v>
                </c:pt>
                <c:pt idx="819">
                  <c:v>107491.87</c:v>
                </c:pt>
                <c:pt idx="820">
                  <c:v>110662.25</c:v>
                </c:pt>
                <c:pt idx="821">
                  <c:v>97402.27</c:v>
                </c:pt>
                <c:pt idx="822">
                  <c:v>94477.1</c:v>
                </c:pt>
                <c:pt idx="823">
                  <c:v>107895.53</c:v>
                </c:pt>
                <c:pt idx="824">
                  <c:v>113138.67</c:v>
                </c:pt>
                <c:pt idx="825">
                  <c:v>114191.35</c:v>
                </c:pt>
                <c:pt idx="826">
                  <c:v>114817.31</c:v>
                </c:pt>
                <c:pt idx="827">
                  <c:v>110160.03</c:v>
                </c:pt>
                <c:pt idx="828">
                  <c:v>99084.74</c:v>
                </c:pt>
                <c:pt idx="829">
                  <c:v>96041.9</c:v>
                </c:pt>
                <c:pt idx="830">
                  <c:v>113287.06</c:v>
                </c:pt>
                <c:pt idx="831">
                  <c:v>114159.97</c:v>
                </c:pt>
                <c:pt idx="832">
                  <c:v>114336</c:v>
                </c:pt>
                <c:pt idx="833">
                  <c:v>112704.05</c:v>
                </c:pt>
                <c:pt idx="834">
                  <c:v>97436.41</c:v>
                </c:pt>
                <c:pt idx="835">
                  <c:v>99608.57</c:v>
                </c:pt>
                <c:pt idx="836">
                  <c:v>96594.75</c:v>
                </c:pt>
                <c:pt idx="837">
                  <c:v>99945.5</c:v>
                </c:pt>
                <c:pt idx="838">
                  <c:v>111955.18</c:v>
                </c:pt>
                <c:pt idx="839">
                  <c:v>114436.97</c:v>
                </c:pt>
                <c:pt idx="840">
                  <c:v>112816.68</c:v>
                </c:pt>
                <c:pt idx="841">
                  <c:v>114522.44</c:v>
                </c:pt>
                <c:pt idx="842">
                  <c:v>102528.4</c:v>
                </c:pt>
                <c:pt idx="843">
                  <c:v>97356.57</c:v>
                </c:pt>
                <c:pt idx="844">
                  <c:v>109421.82</c:v>
                </c:pt>
                <c:pt idx="845">
                  <c:v>101548.74</c:v>
                </c:pt>
                <c:pt idx="846">
                  <c:v>116795.25</c:v>
                </c:pt>
                <c:pt idx="847">
                  <c:v>126329.53</c:v>
                </c:pt>
                <c:pt idx="848">
                  <c:v>120144.19</c:v>
                </c:pt>
                <c:pt idx="849">
                  <c:v>104864.05</c:v>
                </c:pt>
                <c:pt idx="850">
                  <c:v>103756.54</c:v>
                </c:pt>
                <c:pt idx="851">
                  <c:v>115103.78</c:v>
                </c:pt>
                <c:pt idx="852">
                  <c:v>120718.64</c:v>
                </c:pt>
                <c:pt idx="853">
                  <c:v>129196.45</c:v>
                </c:pt>
                <c:pt idx="854">
                  <c:v>127260.05</c:v>
                </c:pt>
                <c:pt idx="855">
                  <c:v>123150.39</c:v>
                </c:pt>
                <c:pt idx="856">
                  <c:v>105013.07</c:v>
                </c:pt>
                <c:pt idx="857">
                  <c:v>107424.07</c:v>
                </c:pt>
                <c:pt idx="858">
                  <c:v>125858.27</c:v>
                </c:pt>
                <c:pt idx="859">
                  <c:v>126760.71</c:v>
                </c:pt>
                <c:pt idx="860">
                  <c:v>125747.74</c:v>
                </c:pt>
                <c:pt idx="861">
                  <c:v>128753.13</c:v>
                </c:pt>
                <c:pt idx="862">
                  <c:v>123523</c:v>
                </c:pt>
                <c:pt idx="863">
                  <c:v>109477.42</c:v>
                </c:pt>
                <c:pt idx="864">
                  <c:v>107497.03</c:v>
                </c:pt>
                <c:pt idx="865">
                  <c:v>125871.92</c:v>
                </c:pt>
                <c:pt idx="866">
                  <c:v>127820.72</c:v>
                </c:pt>
                <c:pt idx="867">
                  <c:v>125072.68</c:v>
                </c:pt>
                <c:pt idx="868">
                  <c:v>122910.48</c:v>
                </c:pt>
                <c:pt idx="869">
                  <c:v>123351.45</c:v>
                </c:pt>
                <c:pt idx="870">
                  <c:v>109111.62</c:v>
                </c:pt>
                <c:pt idx="871">
                  <c:v>105912.16</c:v>
                </c:pt>
                <c:pt idx="872">
                  <c:v>113551.03999999999</c:v>
                </c:pt>
                <c:pt idx="873">
                  <c:v>119127.21</c:v>
                </c:pt>
                <c:pt idx="874">
                  <c:v>121571.97</c:v>
                </c:pt>
                <c:pt idx="875">
                  <c:v>124010.03</c:v>
                </c:pt>
                <c:pt idx="876">
                  <c:v>123130.6</c:v>
                </c:pt>
                <c:pt idx="877">
                  <c:v>104643.68</c:v>
                </c:pt>
                <c:pt idx="878">
                  <c:v>110029.55</c:v>
                </c:pt>
                <c:pt idx="879">
                  <c:v>130516.1</c:v>
                </c:pt>
                <c:pt idx="880">
                  <c:v>132762.38</c:v>
                </c:pt>
                <c:pt idx="881">
                  <c:v>139030.79999999999</c:v>
                </c:pt>
                <c:pt idx="882">
                  <c:v>140202.74</c:v>
                </c:pt>
                <c:pt idx="883">
                  <c:v>136856.79999999999</c:v>
                </c:pt>
                <c:pt idx="884">
                  <c:v>122161.41</c:v>
                </c:pt>
                <c:pt idx="885">
                  <c:v>118953.95</c:v>
                </c:pt>
                <c:pt idx="886">
                  <c:v>132877.45000000001</c:v>
                </c:pt>
                <c:pt idx="887">
                  <c:v>133274.53</c:v>
                </c:pt>
                <c:pt idx="888">
                  <c:v>136116.12</c:v>
                </c:pt>
                <c:pt idx="889">
                  <c:v>139511.78</c:v>
                </c:pt>
                <c:pt idx="890">
                  <c:v>130994.54</c:v>
                </c:pt>
                <c:pt idx="891">
                  <c:v>120698.92</c:v>
                </c:pt>
                <c:pt idx="892">
                  <c:v>113374.47</c:v>
                </c:pt>
                <c:pt idx="893">
                  <c:v>117691.69</c:v>
                </c:pt>
                <c:pt idx="894">
                  <c:v>135184.95000000001</c:v>
                </c:pt>
                <c:pt idx="895">
                  <c:v>136253.42000000001</c:v>
                </c:pt>
                <c:pt idx="896">
                  <c:v>135303.26</c:v>
                </c:pt>
                <c:pt idx="897">
                  <c:v>135269.64000000001</c:v>
                </c:pt>
                <c:pt idx="898">
                  <c:v>121178.68</c:v>
                </c:pt>
                <c:pt idx="899">
                  <c:v>116112.74</c:v>
                </c:pt>
                <c:pt idx="900">
                  <c:v>134925.74</c:v>
                </c:pt>
                <c:pt idx="901">
                  <c:v>131996.97</c:v>
                </c:pt>
                <c:pt idx="902">
                  <c:v>139814.29999999999</c:v>
                </c:pt>
                <c:pt idx="903">
                  <c:v>140348.57</c:v>
                </c:pt>
                <c:pt idx="904">
                  <c:v>132029.57999999999</c:v>
                </c:pt>
                <c:pt idx="905">
                  <c:v>122393.33</c:v>
                </c:pt>
                <c:pt idx="906">
                  <c:v>118103.87</c:v>
                </c:pt>
                <c:pt idx="907">
                  <c:v>138040.38</c:v>
                </c:pt>
                <c:pt idx="908">
                  <c:v>144526.63</c:v>
                </c:pt>
                <c:pt idx="909">
                  <c:v>141351.9</c:v>
                </c:pt>
                <c:pt idx="910">
                  <c:v>138124.06</c:v>
                </c:pt>
                <c:pt idx="911">
                  <c:v>139275.78</c:v>
                </c:pt>
                <c:pt idx="912">
                  <c:v>125949.5</c:v>
                </c:pt>
                <c:pt idx="913">
                  <c:v>120137.45</c:v>
                </c:pt>
                <c:pt idx="914">
                  <c:v>139765.32</c:v>
                </c:pt>
                <c:pt idx="915">
                  <c:v>134029.81</c:v>
                </c:pt>
                <c:pt idx="916">
                  <c:v>134084.67000000001</c:v>
                </c:pt>
                <c:pt idx="917">
                  <c:v>137899.72</c:v>
                </c:pt>
                <c:pt idx="918">
                  <c:v>134078.07</c:v>
                </c:pt>
                <c:pt idx="919">
                  <c:v>123687.97</c:v>
                </c:pt>
                <c:pt idx="920">
                  <c:v>116064.03</c:v>
                </c:pt>
                <c:pt idx="921">
                  <c:v>133132.32999999999</c:v>
                </c:pt>
                <c:pt idx="922">
                  <c:v>137352.78</c:v>
                </c:pt>
                <c:pt idx="923">
                  <c:v>138152.10999999999</c:v>
                </c:pt>
                <c:pt idx="924">
                  <c:v>134622.39000000001</c:v>
                </c:pt>
                <c:pt idx="925">
                  <c:v>131387.75</c:v>
                </c:pt>
                <c:pt idx="926">
                  <c:v>124486.7</c:v>
                </c:pt>
                <c:pt idx="927">
                  <c:v>119927.64</c:v>
                </c:pt>
                <c:pt idx="928">
                  <c:v>131868.24</c:v>
                </c:pt>
                <c:pt idx="929">
                  <c:v>136121.84</c:v>
                </c:pt>
                <c:pt idx="930">
                  <c:v>133906.26</c:v>
                </c:pt>
                <c:pt idx="931">
                  <c:v>139316.29</c:v>
                </c:pt>
                <c:pt idx="932">
                  <c:v>140073.9</c:v>
                </c:pt>
                <c:pt idx="933">
                  <c:v>122397.13</c:v>
                </c:pt>
                <c:pt idx="934">
                  <c:v>118007.67</c:v>
                </c:pt>
                <c:pt idx="935">
                  <c:v>136330.59</c:v>
                </c:pt>
                <c:pt idx="936">
                  <c:v>129699.27</c:v>
                </c:pt>
                <c:pt idx="937">
                  <c:v>133198.34</c:v>
                </c:pt>
                <c:pt idx="938">
                  <c:v>136003.92000000001</c:v>
                </c:pt>
                <c:pt idx="939">
                  <c:v>130432.05</c:v>
                </c:pt>
                <c:pt idx="940">
                  <c:v>111331.24</c:v>
                </c:pt>
                <c:pt idx="941">
                  <c:v>107580.5</c:v>
                </c:pt>
                <c:pt idx="942">
                  <c:v>132276.88</c:v>
                </c:pt>
                <c:pt idx="943">
                  <c:v>137617.88</c:v>
                </c:pt>
                <c:pt idx="944">
                  <c:v>140729.19</c:v>
                </c:pt>
                <c:pt idx="945">
                  <c:v>151355.43</c:v>
                </c:pt>
                <c:pt idx="946">
                  <c:v>141647.9</c:v>
                </c:pt>
                <c:pt idx="947">
                  <c:v>116696.46</c:v>
                </c:pt>
                <c:pt idx="948">
                  <c:v>117351.14</c:v>
                </c:pt>
                <c:pt idx="949">
                  <c:v>138963.18</c:v>
                </c:pt>
                <c:pt idx="950">
                  <c:v>139108.44</c:v>
                </c:pt>
                <c:pt idx="951">
                  <c:v>130044.38</c:v>
                </c:pt>
                <c:pt idx="952">
                  <c:v>122361.93</c:v>
                </c:pt>
                <c:pt idx="953">
                  <c:v>122862.35</c:v>
                </c:pt>
                <c:pt idx="954">
                  <c:v>113669.45</c:v>
                </c:pt>
                <c:pt idx="955">
                  <c:v>106274.56</c:v>
                </c:pt>
                <c:pt idx="956">
                  <c:v>121533.96</c:v>
                </c:pt>
                <c:pt idx="957">
                  <c:v>127193.3</c:v>
                </c:pt>
                <c:pt idx="958">
                  <c:v>121445.38</c:v>
                </c:pt>
                <c:pt idx="959">
                  <c:v>129223.81</c:v>
                </c:pt>
                <c:pt idx="960">
                  <c:v>133562.99</c:v>
                </c:pt>
                <c:pt idx="961">
                  <c:v>124852.67</c:v>
                </c:pt>
                <c:pt idx="962">
                  <c:v>119799</c:v>
                </c:pt>
                <c:pt idx="963">
                  <c:v>140410.29999999999</c:v>
                </c:pt>
                <c:pt idx="964">
                  <c:v>133809.46</c:v>
                </c:pt>
                <c:pt idx="965">
                  <c:v>133056.82</c:v>
                </c:pt>
                <c:pt idx="966">
                  <c:v>135619.94</c:v>
                </c:pt>
                <c:pt idx="967">
                  <c:v>133666.57999999999</c:v>
                </c:pt>
                <c:pt idx="968">
                  <c:v>117444.1</c:v>
                </c:pt>
                <c:pt idx="969">
                  <c:v>115177.94</c:v>
                </c:pt>
                <c:pt idx="970">
                  <c:v>139414.5</c:v>
                </c:pt>
                <c:pt idx="971">
                  <c:v>139814.04</c:v>
                </c:pt>
                <c:pt idx="972">
                  <c:v>137513.47</c:v>
                </c:pt>
                <c:pt idx="973">
                  <c:v>133982.26</c:v>
                </c:pt>
                <c:pt idx="974">
                  <c:v>128707.43</c:v>
                </c:pt>
                <c:pt idx="975">
                  <c:v>114098.12</c:v>
                </c:pt>
                <c:pt idx="976">
                  <c:v>103964.33</c:v>
                </c:pt>
                <c:pt idx="977">
                  <c:v>128001.06</c:v>
                </c:pt>
                <c:pt idx="978">
                  <c:v>137696.67000000001</c:v>
                </c:pt>
                <c:pt idx="979">
                  <c:v>134819.95000000001</c:v>
                </c:pt>
                <c:pt idx="980">
                  <c:v>133405.72</c:v>
                </c:pt>
                <c:pt idx="981">
                  <c:v>132543.1</c:v>
                </c:pt>
                <c:pt idx="982">
                  <c:v>120454.01</c:v>
                </c:pt>
                <c:pt idx="983">
                  <c:v>114584.07</c:v>
                </c:pt>
                <c:pt idx="984">
                  <c:v>127169.03</c:v>
                </c:pt>
                <c:pt idx="985">
                  <c:v>130906.89</c:v>
                </c:pt>
                <c:pt idx="986">
                  <c:v>127192.32000000001</c:v>
                </c:pt>
                <c:pt idx="987">
                  <c:v>131986.81</c:v>
                </c:pt>
                <c:pt idx="988">
                  <c:v>128761.61</c:v>
                </c:pt>
                <c:pt idx="989">
                  <c:v>111301.56</c:v>
                </c:pt>
                <c:pt idx="990">
                  <c:v>104766</c:v>
                </c:pt>
                <c:pt idx="991">
                  <c:v>115123.54</c:v>
                </c:pt>
                <c:pt idx="992">
                  <c:v>124033.96</c:v>
                </c:pt>
                <c:pt idx="993">
                  <c:v>123461.38</c:v>
                </c:pt>
                <c:pt idx="994">
                  <c:v>119309.93</c:v>
                </c:pt>
                <c:pt idx="995">
                  <c:v>116611.25</c:v>
                </c:pt>
                <c:pt idx="996">
                  <c:v>101012.29</c:v>
                </c:pt>
                <c:pt idx="997">
                  <c:v>92608.24</c:v>
                </c:pt>
                <c:pt idx="998">
                  <c:v>119126.49</c:v>
                </c:pt>
                <c:pt idx="999">
                  <c:v>124452.94</c:v>
                </c:pt>
                <c:pt idx="1000">
                  <c:v>119028.07</c:v>
                </c:pt>
                <c:pt idx="1001">
                  <c:v>116655.86</c:v>
                </c:pt>
                <c:pt idx="1002">
                  <c:v>102847.26</c:v>
                </c:pt>
                <c:pt idx="1003">
                  <c:v>100701.82</c:v>
                </c:pt>
                <c:pt idx="1004">
                  <c:v>103556.74</c:v>
                </c:pt>
                <c:pt idx="1005">
                  <c:v>119226.42</c:v>
                </c:pt>
                <c:pt idx="1006">
                  <c:v>118856.42</c:v>
                </c:pt>
                <c:pt idx="1007">
                  <c:v>114604.62</c:v>
                </c:pt>
                <c:pt idx="1008">
                  <c:v>113134.58</c:v>
                </c:pt>
                <c:pt idx="1009">
                  <c:v>118359.28</c:v>
                </c:pt>
                <c:pt idx="1010">
                  <c:v>101974.6</c:v>
                </c:pt>
                <c:pt idx="1011">
                  <c:v>97053.55</c:v>
                </c:pt>
                <c:pt idx="1012">
                  <c:v>111432.37</c:v>
                </c:pt>
                <c:pt idx="1013">
                  <c:v>116556.43</c:v>
                </c:pt>
                <c:pt idx="1014">
                  <c:v>114133.54</c:v>
                </c:pt>
                <c:pt idx="1015">
                  <c:v>113957.74</c:v>
                </c:pt>
                <c:pt idx="1016">
                  <c:v>117048.73</c:v>
                </c:pt>
                <c:pt idx="1017">
                  <c:v>102037.17</c:v>
                </c:pt>
                <c:pt idx="1018">
                  <c:v>98108.82</c:v>
                </c:pt>
                <c:pt idx="1019">
                  <c:v>115907.4</c:v>
                </c:pt>
                <c:pt idx="1020">
                  <c:v>117470.22</c:v>
                </c:pt>
                <c:pt idx="1021">
                  <c:v>121087.1</c:v>
                </c:pt>
                <c:pt idx="1022">
                  <c:v>118201.18</c:v>
                </c:pt>
                <c:pt idx="1023">
                  <c:v>108412.67</c:v>
                </c:pt>
                <c:pt idx="1024">
                  <c:v>102195.98</c:v>
                </c:pt>
                <c:pt idx="1025">
                  <c:v>100571.04</c:v>
                </c:pt>
                <c:pt idx="1026">
                  <c:v>115549.44</c:v>
                </c:pt>
                <c:pt idx="1027">
                  <c:v>118010.31</c:v>
                </c:pt>
                <c:pt idx="1028">
                  <c:v>115813.03</c:v>
                </c:pt>
                <c:pt idx="1029">
                  <c:v>117333.45</c:v>
                </c:pt>
                <c:pt idx="1030">
                  <c:v>112633.27</c:v>
                </c:pt>
                <c:pt idx="1031">
                  <c:v>100746.42</c:v>
                </c:pt>
                <c:pt idx="1032">
                  <c:v>92182.96</c:v>
                </c:pt>
                <c:pt idx="1033">
                  <c:v>112227.65</c:v>
                </c:pt>
                <c:pt idx="1034">
                  <c:v>116179.47</c:v>
                </c:pt>
                <c:pt idx="1035">
                  <c:v>116632.09</c:v>
                </c:pt>
                <c:pt idx="1036">
                  <c:v>120470.79</c:v>
                </c:pt>
                <c:pt idx="1037">
                  <c:v>113452</c:v>
                </c:pt>
                <c:pt idx="1038">
                  <c:v>101610.82</c:v>
                </c:pt>
                <c:pt idx="1039">
                  <c:v>95368.17</c:v>
                </c:pt>
                <c:pt idx="1040">
                  <c:v>104632.79</c:v>
                </c:pt>
                <c:pt idx="1041">
                  <c:v>100592.3</c:v>
                </c:pt>
                <c:pt idx="1042">
                  <c:v>111738.49</c:v>
                </c:pt>
                <c:pt idx="1043">
                  <c:v>113539.94</c:v>
                </c:pt>
                <c:pt idx="1044">
                  <c:v>115156.45</c:v>
                </c:pt>
                <c:pt idx="1045">
                  <c:v>104194.35</c:v>
                </c:pt>
                <c:pt idx="1046">
                  <c:v>98774.24</c:v>
                </c:pt>
                <c:pt idx="1047">
                  <c:v>125795.84</c:v>
                </c:pt>
                <c:pt idx="1048">
                  <c:v>135420.82</c:v>
                </c:pt>
                <c:pt idx="1049">
                  <c:v>130385.05</c:v>
                </c:pt>
                <c:pt idx="1050">
                  <c:v>116715.97</c:v>
                </c:pt>
                <c:pt idx="1051">
                  <c:v>117797.62</c:v>
                </c:pt>
                <c:pt idx="1052">
                  <c:v>106730.21</c:v>
                </c:pt>
                <c:pt idx="1053">
                  <c:v>101256.78</c:v>
                </c:pt>
                <c:pt idx="1054">
                  <c:v>128658.27</c:v>
                </c:pt>
                <c:pt idx="1055">
                  <c:v>137151.5</c:v>
                </c:pt>
                <c:pt idx="1056">
                  <c:v>138882.25</c:v>
                </c:pt>
                <c:pt idx="1057">
                  <c:v>135162.12</c:v>
                </c:pt>
                <c:pt idx="1058">
                  <c:v>133951.29</c:v>
                </c:pt>
                <c:pt idx="1059">
                  <c:v>121219.6</c:v>
                </c:pt>
                <c:pt idx="1060">
                  <c:v>108717.88</c:v>
                </c:pt>
                <c:pt idx="1061">
                  <c:v>115429.01</c:v>
                </c:pt>
                <c:pt idx="1062">
                  <c:v>129798.47</c:v>
                </c:pt>
                <c:pt idx="1063">
                  <c:v>151730.95000000001</c:v>
                </c:pt>
                <c:pt idx="1064">
                  <c:v>154632.34</c:v>
                </c:pt>
                <c:pt idx="1065">
                  <c:v>125141.9</c:v>
                </c:pt>
                <c:pt idx="1066">
                  <c:v>99234.22</c:v>
                </c:pt>
                <c:pt idx="1067">
                  <c:v>92487.71</c:v>
                </c:pt>
                <c:pt idx="1068">
                  <c:v>111625.98</c:v>
                </c:pt>
                <c:pt idx="1069">
                  <c:v>113063.67999999999</c:v>
                </c:pt>
                <c:pt idx="1070">
                  <c:v>115383.13</c:v>
                </c:pt>
                <c:pt idx="1071">
                  <c:v>115736.97</c:v>
                </c:pt>
                <c:pt idx="1072">
                  <c:v>109568.47</c:v>
                </c:pt>
                <c:pt idx="1073">
                  <c:v>99334.8</c:v>
                </c:pt>
                <c:pt idx="1074">
                  <c:v>97715.01</c:v>
                </c:pt>
                <c:pt idx="1075">
                  <c:v>114680.19</c:v>
                </c:pt>
                <c:pt idx="1076">
                  <c:v>121945.18</c:v>
                </c:pt>
                <c:pt idx="1077">
                  <c:v>146933.1</c:v>
                </c:pt>
                <c:pt idx="1078">
                  <c:v>129280.81</c:v>
                </c:pt>
                <c:pt idx="1079">
                  <c:v>120821.06</c:v>
                </c:pt>
                <c:pt idx="1080">
                  <c:v>110154.36</c:v>
                </c:pt>
                <c:pt idx="1081">
                  <c:v>107212.84</c:v>
                </c:pt>
                <c:pt idx="1082">
                  <c:v>138949.68</c:v>
                </c:pt>
                <c:pt idx="1083">
                  <c:v>142870.39999999999</c:v>
                </c:pt>
                <c:pt idx="1084">
                  <c:v>114916.99</c:v>
                </c:pt>
                <c:pt idx="1085">
                  <c:v>114462.53</c:v>
                </c:pt>
                <c:pt idx="1086">
                  <c:v>116428.79</c:v>
                </c:pt>
                <c:pt idx="1087">
                  <c:v>109364.01</c:v>
                </c:pt>
                <c:pt idx="1088">
                  <c:v>92856.23</c:v>
                </c:pt>
                <c:pt idx="1089">
                  <c:v>85094.38</c:v>
                </c:pt>
                <c:pt idx="1090">
                  <c:v>98638.86</c:v>
                </c:pt>
                <c:pt idx="1091">
                  <c:v>128753.76</c:v>
                </c:pt>
                <c:pt idx="1092">
                  <c:v>130699.16</c:v>
                </c:pt>
                <c:pt idx="1093">
                  <c:v>115572.05</c:v>
                </c:pt>
                <c:pt idx="1094">
                  <c:v>96358.98</c:v>
                </c:pt>
                <c:pt idx="1095">
                  <c:v>95700.479999999996</c:v>
                </c:pt>
                <c:pt idx="1096">
                  <c:v>95959.69</c:v>
                </c:pt>
                <c:pt idx="1097">
                  <c:v>105277.85</c:v>
                </c:pt>
                <c:pt idx="1098">
                  <c:v>106373.83</c:v>
                </c:pt>
                <c:pt idx="1099">
                  <c:v>113337.69</c:v>
                </c:pt>
                <c:pt idx="1100">
                  <c:v>123247.74</c:v>
                </c:pt>
                <c:pt idx="1101">
                  <c:v>133705.85</c:v>
                </c:pt>
                <c:pt idx="1102">
                  <c:v>107142.82</c:v>
                </c:pt>
                <c:pt idx="1103">
                  <c:v>118832.07</c:v>
                </c:pt>
                <c:pt idx="1104">
                  <c:v>111361.05</c:v>
                </c:pt>
                <c:pt idx="1105">
                  <c:v>116530.04</c:v>
                </c:pt>
                <c:pt idx="1106">
                  <c:v>139607.91</c:v>
                </c:pt>
                <c:pt idx="1107">
                  <c:v>132022.87</c:v>
                </c:pt>
                <c:pt idx="1108">
                  <c:v>98977.05</c:v>
                </c:pt>
                <c:pt idx="1109">
                  <c:v>92021.68</c:v>
                </c:pt>
                <c:pt idx="1110">
                  <c:v>109389.1</c:v>
                </c:pt>
                <c:pt idx="1111">
                  <c:v>116074.03</c:v>
                </c:pt>
                <c:pt idx="1112">
                  <c:v>129286.37</c:v>
                </c:pt>
                <c:pt idx="1113">
                  <c:v>154648.07</c:v>
                </c:pt>
                <c:pt idx="1114">
                  <c:v>165070.6</c:v>
                </c:pt>
                <c:pt idx="1115">
                  <c:v>124825.03</c:v>
                </c:pt>
                <c:pt idx="1116">
                  <c:v>127305.2</c:v>
                </c:pt>
                <c:pt idx="1117">
                  <c:v>137955.43</c:v>
                </c:pt>
                <c:pt idx="1118">
                  <c:v>128314.47</c:v>
                </c:pt>
                <c:pt idx="1119">
                  <c:v>128899.77</c:v>
                </c:pt>
                <c:pt idx="1120">
                  <c:v>139245.21</c:v>
                </c:pt>
                <c:pt idx="1121">
                  <c:v>128599.46</c:v>
                </c:pt>
                <c:pt idx="1122">
                  <c:v>139114.59</c:v>
                </c:pt>
                <c:pt idx="1123">
                  <c:v>159436.69</c:v>
                </c:pt>
                <c:pt idx="1124">
                  <c:v>160437.57</c:v>
                </c:pt>
                <c:pt idx="1125">
                  <c:v>115239.57</c:v>
                </c:pt>
                <c:pt idx="1126">
                  <c:v>108524.18</c:v>
                </c:pt>
                <c:pt idx="1127">
                  <c:v>109949.21</c:v>
                </c:pt>
                <c:pt idx="1128">
                  <c:v>112946.34</c:v>
                </c:pt>
                <c:pt idx="1129">
                  <c:v>104947.33</c:v>
                </c:pt>
                <c:pt idx="1130">
                  <c:v>106065.94</c:v>
                </c:pt>
                <c:pt idx="1131">
                  <c:v>126465.96</c:v>
                </c:pt>
                <c:pt idx="1132">
                  <c:v>137539.73000000001</c:v>
                </c:pt>
                <c:pt idx="1133">
                  <c:v>159307.32</c:v>
                </c:pt>
                <c:pt idx="1134">
                  <c:v>149473.01</c:v>
                </c:pt>
                <c:pt idx="1135">
                  <c:v>137101.87</c:v>
                </c:pt>
                <c:pt idx="1136">
                  <c:v>118113.8</c:v>
                </c:pt>
                <c:pt idx="1137">
                  <c:v>100440.29</c:v>
                </c:pt>
                <c:pt idx="1138">
                  <c:v>116209.13</c:v>
                </c:pt>
                <c:pt idx="1139">
                  <c:v>124882.72</c:v>
                </c:pt>
                <c:pt idx="1140">
                  <c:v>115269.5</c:v>
                </c:pt>
                <c:pt idx="1141">
                  <c:v>117260.25</c:v>
                </c:pt>
                <c:pt idx="1142">
                  <c:v>114736.36</c:v>
                </c:pt>
                <c:pt idx="1143">
                  <c:v>105799.94</c:v>
                </c:pt>
                <c:pt idx="1144">
                  <c:v>105085.52</c:v>
                </c:pt>
                <c:pt idx="1145">
                  <c:v>113116.43</c:v>
                </c:pt>
                <c:pt idx="1146">
                  <c:v>120035.39</c:v>
                </c:pt>
                <c:pt idx="1147">
                  <c:v>124481.42</c:v>
                </c:pt>
                <c:pt idx="1148">
                  <c:v>133607.07</c:v>
                </c:pt>
                <c:pt idx="1149">
                  <c:v>136328.35</c:v>
                </c:pt>
                <c:pt idx="1150">
                  <c:v>119226.44</c:v>
                </c:pt>
                <c:pt idx="1151">
                  <c:v>96305.07</c:v>
                </c:pt>
                <c:pt idx="1152">
                  <c:v>117952.37</c:v>
                </c:pt>
                <c:pt idx="1153">
                  <c:v>127894.29</c:v>
                </c:pt>
                <c:pt idx="1154">
                  <c:v>123400.17</c:v>
                </c:pt>
                <c:pt idx="1155">
                  <c:v>117346.26</c:v>
                </c:pt>
                <c:pt idx="1156">
                  <c:v>119960.33</c:v>
                </c:pt>
                <c:pt idx="1157">
                  <c:v>111096.31</c:v>
                </c:pt>
                <c:pt idx="1158">
                  <c:v>101334.2</c:v>
                </c:pt>
                <c:pt idx="1159">
                  <c:v>112527.29</c:v>
                </c:pt>
                <c:pt idx="1160">
                  <c:v>113850.81</c:v>
                </c:pt>
                <c:pt idx="1161">
                  <c:v>122717.5</c:v>
                </c:pt>
                <c:pt idx="1162">
                  <c:v>128732.59</c:v>
                </c:pt>
                <c:pt idx="1163">
                  <c:v>127805.49</c:v>
                </c:pt>
                <c:pt idx="1164">
                  <c:v>120398.89</c:v>
                </c:pt>
                <c:pt idx="1165">
                  <c:v>104486.18</c:v>
                </c:pt>
                <c:pt idx="1166">
                  <c:v>97542.31</c:v>
                </c:pt>
                <c:pt idx="1167">
                  <c:v>112663.63</c:v>
                </c:pt>
                <c:pt idx="1168">
                  <c:v>114195.35</c:v>
                </c:pt>
                <c:pt idx="1169">
                  <c:v>116045.27</c:v>
                </c:pt>
                <c:pt idx="1170">
                  <c:v>116284.35</c:v>
                </c:pt>
                <c:pt idx="1171">
                  <c:v>110715.12</c:v>
                </c:pt>
                <c:pt idx="1172">
                  <c:v>97262.71</c:v>
                </c:pt>
                <c:pt idx="1173">
                  <c:v>111617.95</c:v>
                </c:pt>
                <c:pt idx="1174">
                  <c:v>110794.26</c:v>
                </c:pt>
                <c:pt idx="1175">
                  <c:v>111254.32</c:v>
                </c:pt>
                <c:pt idx="1176">
                  <c:v>115020.51</c:v>
                </c:pt>
                <c:pt idx="1177">
                  <c:v>119298.33</c:v>
                </c:pt>
                <c:pt idx="1178">
                  <c:v>112312.7</c:v>
                </c:pt>
                <c:pt idx="1179">
                  <c:v>98918.52</c:v>
                </c:pt>
                <c:pt idx="1180">
                  <c:v>112488.22</c:v>
                </c:pt>
                <c:pt idx="1181">
                  <c:v>116809.37</c:v>
                </c:pt>
                <c:pt idx="1182">
                  <c:v>117744.01</c:v>
                </c:pt>
                <c:pt idx="1183">
                  <c:v>116457.26</c:v>
                </c:pt>
                <c:pt idx="1184">
                  <c:v>97070.35</c:v>
                </c:pt>
                <c:pt idx="1185">
                  <c:v>99687.64</c:v>
                </c:pt>
                <c:pt idx="1186">
                  <c:v>98817.03</c:v>
                </c:pt>
                <c:pt idx="1187">
                  <c:v>98258.25</c:v>
                </c:pt>
                <c:pt idx="1188">
                  <c:v>113381.53</c:v>
                </c:pt>
                <c:pt idx="1189">
                  <c:v>115974.61</c:v>
                </c:pt>
                <c:pt idx="1190">
                  <c:v>117551.7</c:v>
                </c:pt>
                <c:pt idx="1191">
                  <c:v>115979.07</c:v>
                </c:pt>
                <c:pt idx="1192">
                  <c:v>105938.48</c:v>
                </c:pt>
                <c:pt idx="1193">
                  <c:v>100571.17</c:v>
                </c:pt>
                <c:pt idx="1194">
                  <c:v>118702.93</c:v>
                </c:pt>
                <c:pt idx="1195">
                  <c:v>122423.01</c:v>
                </c:pt>
                <c:pt idx="1196">
                  <c:v>121945</c:v>
                </c:pt>
                <c:pt idx="1197">
                  <c:v>119876.63</c:v>
                </c:pt>
                <c:pt idx="1198">
                  <c:v>113609.76</c:v>
                </c:pt>
                <c:pt idx="1199">
                  <c:v>105135.31</c:v>
                </c:pt>
                <c:pt idx="1200">
                  <c:v>104123.39</c:v>
                </c:pt>
                <c:pt idx="1201">
                  <c:v>115694.64</c:v>
                </c:pt>
                <c:pt idx="1202">
                  <c:v>121092.86</c:v>
                </c:pt>
                <c:pt idx="1203">
                  <c:v>120784.88</c:v>
                </c:pt>
                <c:pt idx="1204">
                  <c:v>120448.94</c:v>
                </c:pt>
                <c:pt idx="1205">
                  <c:v>118324.09</c:v>
                </c:pt>
                <c:pt idx="1206">
                  <c:v>107479.26</c:v>
                </c:pt>
                <c:pt idx="1207">
                  <c:v>103662.05</c:v>
                </c:pt>
                <c:pt idx="1208">
                  <c:v>117799.97</c:v>
                </c:pt>
                <c:pt idx="1209">
                  <c:v>117642.65</c:v>
                </c:pt>
                <c:pt idx="1210">
                  <c:v>106654.96</c:v>
                </c:pt>
                <c:pt idx="1211">
                  <c:v>117617.51</c:v>
                </c:pt>
                <c:pt idx="1212">
                  <c:v>119079.47</c:v>
                </c:pt>
                <c:pt idx="1213">
                  <c:v>108613.38</c:v>
                </c:pt>
                <c:pt idx="1214">
                  <c:v>105277.72</c:v>
                </c:pt>
                <c:pt idx="1215">
                  <c:v>121551.69</c:v>
                </c:pt>
                <c:pt idx="1216">
                  <c:v>122642.24000000001</c:v>
                </c:pt>
                <c:pt idx="1217">
                  <c:v>118716.6</c:v>
                </c:pt>
                <c:pt idx="1218">
                  <c:v>117357.84</c:v>
                </c:pt>
                <c:pt idx="1219">
                  <c:v>116870.46</c:v>
                </c:pt>
                <c:pt idx="1220">
                  <c:v>106893</c:v>
                </c:pt>
                <c:pt idx="1221">
                  <c:v>105840.39</c:v>
                </c:pt>
                <c:pt idx="1222">
                  <c:v>118254.56</c:v>
                </c:pt>
                <c:pt idx="1223">
                  <c:v>122876.87</c:v>
                </c:pt>
                <c:pt idx="1224">
                  <c:v>122721.46</c:v>
                </c:pt>
                <c:pt idx="1225">
                  <c:v>128518.51</c:v>
                </c:pt>
                <c:pt idx="1226">
                  <c:v>133467.37</c:v>
                </c:pt>
                <c:pt idx="1227">
                  <c:v>111273.76</c:v>
                </c:pt>
                <c:pt idx="1228">
                  <c:v>108729.71</c:v>
                </c:pt>
                <c:pt idx="1229">
                  <c:v>129885.96</c:v>
                </c:pt>
                <c:pt idx="1230">
                  <c:v>131900.51999999999</c:v>
                </c:pt>
                <c:pt idx="1231">
                  <c:v>133399.23000000001</c:v>
                </c:pt>
                <c:pt idx="1232">
                  <c:v>131757.16</c:v>
                </c:pt>
                <c:pt idx="1233">
                  <c:v>127353.58</c:v>
                </c:pt>
                <c:pt idx="1234">
                  <c:v>119262.15</c:v>
                </c:pt>
                <c:pt idx="1235">
                  <c:v>112349.26</c:v>
                </c:pt>
                <c:pt idx="1236">
                  <c:v>124046.81</c:v>
                </c:pt>
                <c:pt idx="1237">
                  <c:v>126923</c:v>
                </c:pt>
                <c:pt idx="1238">
                  <c:v>129352.83</c:v>
                </c:pt>
                <c:pt idx="1239">
                  <c:v>129553.94</c:v>
                </c:pt>
                <c:pt idx="1240">
                  <c:v>127957.57</c:v>
                </c:pt>
                <c:pt idx="1241">
                  <c:v>115384.09</c:v>
                </c:pt>
                <c:pt idx="1242">
                  <c:v>106044.51</c:v>
                </c:pt>
                <c:pt idx="1243">
                  <c:v>119360.27</c:v>
                </c:pt>
                <c:pt idx="1244">
                  <c:v>123142.76</c:v>
                </c:pt>
                <c:pt idx="1245">
                  <c:v>127830.62</c:v>
                </c:pt>
                <c:pt idx="1246">
                  <c:v>131159.95000000001</c:v>
                </c:pt>
                <c:pt idx="1247">
                  <c:v>135864.07</c:v>
                </c:pt>
                <c:pt idx="1248">
                  <c:v>123226.08</c:v>
                </c:pt>
                <c:pt idx="1249">
                  <c:v>121177.59</c:v>
                </c:pt>
                <c:pt idx="1250">
                  <c:v>135385.41</c:v>
                </c:pt>
                <c:pt idx="1251">
                  <c:v>132975.13</c:v>
                </c:pt>
                <c:pt idx="1252">
                  <c:v>132038.43</c:v>
                </c:pt>
                <c:pt idx="1253">
                  <c:v>128577.63</c:v>
                </c:pt>
                <c:pt idx="1254">
                  <c:v>129910.02</c:v>
                </c:pt>
                <c:pt idx="1255">
                  <c:v>120232.2</c:v>
                </c:pt>
                <c:pt idx="1256">
                  <c:v>117037.87</c:v>
                </c:pt>
                <c:pt idx="1257">
                  <c:v>113420.99</c:v>
                </c:pt>
                <c:pt idx="1258">
                  <c:v>127261.3</c:v>
                </c:pt>
                <c:pt idx="1259">
                  <c:v>131574.60999999999</c:v>
                </c:pt>
                <c:pt idx="1260">
                  <c:v>130544.49</c:v>
                </c:pt>
                <c:pt idx="1261">
                  <c:v>133009.01</c:v>
                </c:pt>
                <c:pt idx="1262">
                  <c:v>124351.24</c:v>
                </c:pt>
                <c:pt idx="1263">
                  <c:v>120785.60000000001</c:v>
                </c:pt>
                <c:pt idx="1264">
                  <c:v>138518.74</c:v>
                </c:pt>
                <c:pt idx="1265">
                  <c:v>143830.12</c:v>
                </c:pt>
                <c:pt idx="1266">
                  <c:v>141305.88</c:v>
                </c:pt>
                <c:pt idx="1267">
                  <c:v>143542.01999999999</c:v>
                </c:pt>
                <c:pt idx="1268">
                  <c:v>140296.4</c:v>
                </c:pt>
                <c:pt idx="1269">
                  <c:v>132165.43</c:v>
                </c:pt>
                <c:pt idx="1270">
                  <c:v>125850.58</c:v>
                </c:pt>
                <c:pt idx="1271">
                  <c:v>141972.72</c:v>
                </c:pt>
                <c:pt idx="1272">
                  <c:v>142842.4</c:v>
                </c:pt>
                <c:pt idx="1273">
                  <c:v>148100.13</c:v>
                </c:pt>
                <c:pt idx="1274">
                  <c:v>150445.47</c:v>
                </c:pt>
                <c:pt idx="1275">
                  <c:v>139188.48000000001</c:v>
                </c:pt>
                <c:pt idx="1276">
                  <c:v>125394.43</c:v>
                </c:pt>
                <c:pt idx="1277">
                  <c:v>124313.07</c:v>
                </c:pt>
                <c:pt idx="1278">
                  <c:v>140713.26</c:v>
                </c:pt>
                <c:pt idx="1279">
                  <c:v>135759.28</c:v>
                </c:pt>
                <c:pt idx="1280">
                  <c:v>128580.98</c:v>
                </c:pt>
                <c:pt idx="1281">
                  <c:v>125861.6</c:v>
                </c:pt>
                <c:pt idx="1282">
                  <c:v>124242.52</c:v>
                </c:pt>
                <c:pt idx="1283">
                  <c:v>119717.44</c:v>
                </c:pt>
                <c:pt idx="1284">
                  <c:v>114562.22</c:v>
                </c:pt>
                <c:pt idx="1285">
                  <c:v>133874.48000000001</c:v>
                </c:pt>
                <c:pt idx="1286">
                  <c:v>140343</c:v>
                </c:pt>
                <c:pt idx="1287">
                  <c:v>143461.13</c:v>
                </c:pt>
                <c:pt idx="1288">
                  <c:v>145767.1</c:v>
                </c:pt>
                <c:pt idx="1289">
                  <c:v>140542.95000000001</c:v>
                </c:pt>
                <c:pt idx="1290">
                  <c:v>124491.53</c:v>
                </c:pt>
                <c:pt idx="1291">
                  <c:v>119464.32000000001</c:v>
                </c:pt>
                <c:pt idx="1292">
                  <c:v>137446.75</c:v>
                </c:pt>
                <c:pt idx="1293">
                  <c:v>131367.09</c:v>
                </c:pt>
                <c:pt idx="1294">
                  <c:v>132856.72</c:v>
                </c:pt>
                <c:pt idx="1295">
                  <c:v>133778.45000000001</c:v>
                </c:pt>
                <c:pt idx="1296">
                  <c:v>135728.41</c:v>
                </c:pt>
                <c:pt idx="1297">
                  <c:v>125928.62</c:v>
                </c:pt>
                <c:pt idx="1298">
                  <c:v>114186.8</c:v>
                </c:pt>
                <c:pt idx="1299">
                  <c:v>134664.66</c:v>
                </c:pt>
                <c:pt idx="1300">
                  <c:v>132967.19</c:v>
                </c:pt>
                <c:pt idx="1301">
                  <c:v>135308.29999999999</c:v>
                </c:pt>
                <c:pt idx="1302">
                  <c:v>137634.13</c:v>
                </c:pt>
                <c:pt idx="1303">
                  <c:v>130119.5</c:v>
                </c:pt>
                <c:pt idx="1304">
                  <c:v>116942.94</c:v>
                </c:pt>
                <c:pt idx="1305">
                  <c:v>111555</c:v>
                </c:pt>
                <c:pt idx="1306">
                  <c:v>135422.14000000001</c:v>
                </c:pt>
                <c:pt idx="1307">
                  <c:v>129520</c:v>
                </c:pt>
                <c:pt idx="1308">
                  <c:v>134004.96</c:v>
                </c:pt>
                <c:pt idx="1309">
                  <c:v>129025</c:v>
                </c:pt>
                <c:pt idx="1310">
                  <c:v>129740.32</c:v>
                </c:pt>
                <c:pt idx="1311">
                  <c:v>116238.18</c:v>
                </c:pt>
                <c:pt idx="1312">
                  <c:v>104912.38</c:v>
                </c:pt>
                <c:pt idx="1313">
                  <c:v>127198.78</c:v>
                </c:pt>
                <c:pt idx="1314">
                  <c:v>131851.01999999999</c:v>
                </c:pt>
                <c:pt idx="1315">
                  <c:v>131939.5</c:v>
                </c:pt>
                <c:pt idx="1316">
                  <c:v>135670.99</c:v>
                </c:pt>
                <c:pt idx="1317">
                  <c:v>121875.36</c:v>
                </c:pt>
                <c:pt idx="1318">
                  <c:v>119988.74</c:v>
                </c:pt>
                <c:pt idx="1319">
                  <c:v>115231.85</c:v>
                </c:pt>
                <c:pt idx="1320">
                  <c:v>127541.57</c:v>
                </c:pt>
                <c:pt idx="1321">
                  <c:v>121073.45</c:v>
                </c:pt>
                <c:pt idx="1322">
                  <c:v>122602.12</c:v>
                </c:pt>
                <c:pt idx="1323">
                  <c:v>131137.07</c:v>
                </c:pt>
                <c:pt idx="1324">
                  <c:v>125189.54</c:v>
                </c:pt>
                <c:pt idx="1325">
                  <c:v>116571.26</c:v>
                </c:pt>
                <c:pt idx="1326">
                  <c:v>119707.93</c:v>
                </c:pt>
                <c:pt idx="1327">
                  <c:v>138918.39000000001</c:v>
                </c:pt>
                <c:pt idx="1328">
                  <c:v>138424.25</c:v>
                </c:pt>
                <c:pt idx="1329">
                  <c:v>136240.85</c:v>
                </c:pt>
                <c:pt idx="1330">
                  <c:v>131956.73000000001</c:v>
                </c:pt>
                <c:pt idx="1331">
                  <c:v>130210.94</c:v>
                </c:pt>
                <c:pt idx="1332">
                  <c:v>116471.78</c:v>
                </c:pt>
                <c:pt idx="1333">
                  <c:v>111436.27</c:v>
                </c:pt>
                <c:pt idx="1334">
                  <c:v>131280.85</c:v>
                </c:pt>
                <c:pt idx="1335">
                  <c:v>139563.1</c:v>
                </c:pt>
                <c:pt idx="1336">
                  <c:v>136032.16</c:v>
                </c:pt>
                <c:pt idx="1337">
                  <c:v>139752.54999999999</c:v>
                </c:pt>
                <c:pt idx="1338">
                  <c:v>130466.92</c:v>
                </c:pt>
                <c:pt idx="1339">
                  <c:v>116344.57</c:v>
                </c:pt>
                <c:pt idx="1340">
                  <c:v>118402.91</c:v>
                </c:pt>
                <c:pt idx="1341">
                  <c:v>131449</c:v>
                </c:pt>
                <c:pt idx="1342">
                  <c:v>128192.09</c:v>
                </c:pt>
                <c:pt idx="1343">
                  <c:v>118307.16</c:v>
                </c:pt>
                <c:pt idx="1344">
                  <c:v>116467.37</c:v>
                </c:pt>
                <c:pt idx="1345">
                  <c:v>123583.52</c:v>
                </c:pt>
                <c:pt idx="1346">
                  <c:v>109948.62</c:v>
                </c:pt>
                <c:pt idx="1347">
                  <c:v>107838.95</c:v>
                </c:pt>
                <c:pt idx="1348">
                  <c:v>123132.63</c:v>
                </c:pt>
                <c:pt idx="1349">
                  <c:v>111096.53</c:v>
                </c:pt>
                <c:pt idx="1350">
                  <c:v>112935.03999999999</c:v>
                </c:pt>
                <c:pt idx="1351">
                  <c:v>117880.57</c:v>
                </c:pt>
                <c:pt idx="1352">
                  <c:v>111213.15</c:v>
                </c:pt>
                <c:pt idx="1353">
                  <c:v>108632.36</c:v>
                </c:pt>
                <c:pt idx="1354">
                  <c:v>113030.01</c:v>
                </c:pt>
                <c:pt idx="1355">
                  <c:v>118208.24</c:v>
                </c:pt>
                <c:pt idx="1356">
                  <c:v>119622.29</c:v>
                </c:pt>
                <c:pt idx="1357">
                  <c:v>123787.77</c:v>
                </c:pt>
                <c:pt idx="1358">
                  <c:v>125335.57</c:v>
                </c:pt>
                <c:pt idx="1359">
                  <c:v>120372.48</c:v>
                </c:pt>
                <c:pt idx="1360">
                  <c:v>107731.72</c:v>
                </c:pt>
                <c:pt idx="1361">
                  <c:v>107332.1</c:v>
                </c:pt>
                <c:pt idx="1362">
                  <c:v>119535.72</c:v>
                </c:pt>
                <c:pt idx="1363">
                  <c:v>124797.09</c:v>
                </c:pt>
                <c:pt idx="1364">
                  <c:v>119238.35</c:v>
                </c:pt>
                <c:pt idx="1365">
                  <c:v>110878.67</c:v>
                </c:pt>
                <c:pt idx="1366">
                  <c:v>108622.42</c:v>
                </c:pt>
                <c:pt idx="1367">
                  <c:v>109315.07</c:v>
                </c:pt>
                <c:pt idx="1368">
                  <c:v>106236.23</c:v>
                </c:pt>
                <c:pt idx="1369">
                  <c:v>114466.64</c:v>
                </c:pt>
                <c:pt idx="1370">
                  <c:v>114458.21</c:v>
                </c:pt>
                <c:pt idx="1371">
                  <c:v>115490.84</c:v>
                </c:pt>
                <c:pt idx="1372">
                  <c:v>115294.12</c:v>
                </c:pt>
                <c:pt idx="1373">
                  <c:v>112576.55</c:v>
                </c:pt>
                <c:pt idx="1374">
                  <c:v>102988.15</c:v>
                </c:pt>
                <c:pt idx="1375">
                  <c:v>100476.71</c:v>
                </c:pt>
                <c:pt idx="1376">
                  <c:v>113945.5</c:v>
                </c:pt>
                <c:pt idx="1377">
                  <c:v>116449.31</c:v>
                </c:pt>
                <c:pt idx="1378">
                  <c:v>109551.08</c:v>
                </c:pt>
                <c:pt idx="1379">
                  <c:v>110432.33</c:v>
                </c:pt>
                <c:pt idx="1380">
                  <c:v>110457.34</c:v>
                </c:pt>
                <c:pt idx="1381">
                  <c:v>96584.75</c:v>
                </c:pt>
                <c:pt idx="1382">
                  <c:v>90918.62</c:v>
                </c:pt>
                <c:pt idx="1383">
                  <c:v>108070.28</c:v>
                </c:pt>
                <c:pt idx="1384">
                  <c:v>113889.41</c:v>
                </c:pt>
                <c:pt idx="1385">
                  <c:v>112592.26</c:v>
                </c:pt>
                <c:pt idx="1386">
                  <c:v>112806.59</c:v>
                </c:pt>
                <c:pt idx="1387">
                  <c:v>107940.16</c:v>
                </c:pt>
                <c:pt idx="1388">
                  <c:v>99368.86</c:v>
                </c:pt>
                <c:pt idx="1389">
                  <c:v>98427.53</c:v>
                </c:pt>
                <c:pt idx="1390">
                  <c:v>105893.62</c:v>
                </c:pt>
                <c:pt idx="1391">
                  <c:v>109241.57</c:v>
                </c:pt>
                <c:pt idx="1392">
                  <c:v>111423.37</c:v>
                </c:pt>
                <c:pt idx="1393">
                  <c:v>112414.39</c:v>
                </c:pt>
                <c:pt idx="1394">
                  <c:v>111145.12</c:v>
                </c:pt>
                <c:pt idx="1395">
                  <c:v>97973.99</c:v>
                </c:pt>
                <c:pt idx="1396">
                  <c:v>95624.02</c:v>
                </c:pt>
                <c:pt idx="1397">
                  <c:v>110196.62</c:v>
                </c:pt>
                <c:pt idx="1398">
                  <c:v>113459.03</c:v>
                </c:pt>
                <c:pt idx="1399">
                  <c:v>114402.75</c:v>
                </c:pt>
                <c:pt idx="1400">
                  <c:v>119350.67</c:v>
                </c:pt>
                <c:pt idx="1401">
                  <c:v>116793.86</c:v>
                </c:pt>
                <c:pt idx="1402">
                  <c:v>93859.29</c:v>
                </c:pt>
                <c:pt idx="1403">
                  <c:v>96432.63</c:v>
                </c:pt>
                <c:pt idx="1404">
                  <c:v>107014.08</c:v>
                </c:pt>
                <c:pt idx="1405">
                  <c:v>100696.57</c:v>
                </c:pt>
                <c:pt idx="1406">
                  <c:v>106387.2</c:v>
                </c:pt>
                <c:pt idx="1407">
                  <c:v>109430.37</c:v>
                </c:pt>
                <c:pt idx="1408">
                  <c:v>112506.95</c:v>
                </c:pt>
                <c:pt idx="1409">
                  <c:v>100203.55</c:v>
                </c:pt>
                <c:pt idx="1410">
                  <c:v>94602.89</c:v>
                </c:pt>
                <c:pt idx="1411">
                  <c:v>114159.6</c:v>
                </c:pt>
                <c:pt idx="1412">
                  <c:v>120185.27</c:v>
                </c:pt>
                <c:pt idx="1413">
                  <c:v>116487.58</c:v>
                </c:pt>
                <c:pt idx="1414">
                  <c:v>108628.34</c:v>
                </c:pt>
                <c:pt idx="1415">
                  <c:v>107405.93</c:v>
                </c:pt>
                <c:pt idx="1416">
                  <c:v>90498.92</c:v>
                </c:pt>
                <c:pt idx="1417">
                  <c:v>92043.13</c:v>
                </c:pt>
                <c:pt idx="1418">
                  <c:v>113978.54</c:v>
                </c:pt>
                <c:pt idx="1419">
                  <c:v>118330.63</c:v>
                </c:pt>
                <c:pt idx="1420">
                  <c:v>106618.2</c:v>
                </c:pt>
                <c:pt idx="1421">
                  <c:v>107278.83</c:v>
                </c:pt>
                <c:pt idx="1422">
                  <c:v>113582.6</c:v>
                </c:pt>
                <c:pt idx="1423">
                  <c:v>101352.12</c:v>
                </c:pt>
                <c:pt idx="1424">
                  <c:v>96240.41</c:v>
                </c:pt>
                <c:pt idx="1425">
                  <c:v>110547.61</c:v>
                </c:pt>
                <c:pt idx="1426">
                  <c:v>109706.42</c:v>
                </c:pt>
                <c:pt idx="1427">
                  <c:v>106684.83</c:v>
                </c:pt>
                <c:pt idx="1428">
                  <c:v>112586.74</c:v>
                </c:pt>
                <c:pt idx="1429">
                  <c:v>110031.82</c:v>
                </c:pt>
                <c:pt idx="1430">
                  <c:v>100725.24</c:v>
                </c:pt>
                <c:pt idx="1431">
                  <c:v>88903.07</c:v>
                </c:pt>
                <c:pt idx="1432">
                  <c:v>107666.31</c:v>
                </c:pt>
                <c:pt idx="1433">
                  <c:v>111718.08</c:v>
                </c:pt>
                <c:pt idx="1434">
                  <c:v>114225.12</c:v>
                </c:pt>
                <c:pt idx="1435">
                  <c:v>135452.26</c:v>
                </c:pt>
                <c:pt idx="1436">
                  <c:v>156648.41</c:v>
                </c:pt>
                <c:pt idx="1437">
                  <c:v>121237.47</c:v>
                </c:pt>
                <c:pt idx="1438">
                  <c:v>102161.12</c:v>
                </c:pt>
                <c:pt idx="1439">
                  <c:v>110803.77</c:v>
                </c:pt>
                <c:pt idx="1440">
                  <c:v>114413.79</c:v>
                </c:pt>
                <c:pt idx="1441">
                  <c:v>129715.47</c:v>
                </c:pt>
                <c:pt idx="1442">
                  <c:v>114986.33</c:v>
                </c:pt>
                <c:pt idx="1443">
                  <c:v>110025.47</c:v>
                </c:pt>
                <c:pt idx="1444">
                  <c:v>102577.15</c:v>
                </c:pt>
                <c:pt idx="1445">
                  <c:v>99110.78</c:v>
                </c:pt>
                <c:pt idx="1446">
                  <c:v>112804.4</c:v>
                </c:pt>
                <c:pt idx="1447">
                  <c:v>113485.11</c:v>
                </c:pt>
                <c:pt idx="1448">
                  <c:v>119907.25</c:v>
                </c:pt>
                <c:pt idx="1449">
                  <c:v>111880.53</c:v>
                </c:pt>
                <c:pt idx="1450">
                  <c:v>102075.93</c:v>
                </c:pt>
                <c:pt idx="1451">
                  <c:v>92725.74</c:v>
                </c:pt>
                <c:pt idx="1452">
                  <c:v>94938.4</c:v>
                </c:pt>
                <c:pt idx="1453">
                  <c:v>112358.82</c:v>
                </c:pt>
                <c:pt idx="1454">
                  <c:v>98191.66</c:v>
                </c:pt>
                <c:pt idx="1455">
                  <c:v>100017.2</c:v>
                </c:pt>
                <c:pt idx="1456">
                  <c:v>129749.14</c:v>
                </c:pt>
                <c:pt idx="1457">
                  <c:v>133831.38</c:v>
                </c:pt>
                <c:pt idx="1458">
                  <c:v>108290.11</c:v>
                </c:pt>
                <c:pt idx="1459">
                  <c:v>99613.87</c:v>
                </c:pt>
                <c:pt idx="1460">
                  <c:v>103381.92</c:v>
                </c:pt>
                <c:pt idx="1461">
                  <c:v>98933.06</c:v>
                </c:pt>
                <c:pt idx="1462">
                  <c:v>106470.68</c:v>
                </c:pt>
                <c:pt idx="1463">
                  <c:v>118789.61</c:v>
                </c:pt>
                <c:pt idx="1464">
                  <c:v>133288.46</c:v>
                </c:pt>
                <c:pt idx="1465">
                  <c:v>97262.79</c:v>
                </c:pt>
                <c:pt idx="1466">
                  <c:v>93606.22</c:v>
                </c:pt>
                <c:pt idx="1467">
                  <c:v>109874.9</c:v>
                </c:pt>
                <c:pt idx="1468">
                  <c:v>113446.1</c:v>
                </c:pt>
                <c:pt idx="1469">
                  <c:v>105483.44</c:v>
                </c:pt>
                <c:pt idx="1470">
                  <c:v>108078.7</c:v>
                </c:pt>
                <c:pt idx="1471">
                  <c:v>119728.64</c:v>
                </c:pt>
                <c:pt idx="1472">
                  <c:v>108628.96</c:v>
                </c:pt>
                <c:pt idx="1473">
                  <c:v>101853.24</c:v>
                </c:pt>
                <c:pt idx="1474">
                  <c:v>147070.54</c:v>
                </c:pt>
                <c:pt idx="1475">
                  <c:v>152496.25</c:v>
                </c:pt>
                <c:pt idx="1476">
                  <c:v>136971.76</c:v>
                </c:pt>
                <c:pt idx="1477">
                  <c:v>145211.49</c:v>
                </c:pt>
                <c:pt idx="1478">
                  <c:v>134898.21</c:v>
                </c:pt>
                <c:pt idx="1479">
                  <c:v>101692.45</c:v>
                </c:pt>
                <c:pt idx="1480">
                  <c:v>102283.13</c:v>
                </c:pt>
                <c:pt idx="1481">
                  <c:v>130517.97</c:v>
                </c:pt>
                <c:pt idx="1482">
                  <c:v>141444.78</c:v>
                </c:pt>
                <c:pt idx="1483">
                  <c:v>125501.15</c:v>
                </c:pt>
                <c:pt idx="1484">
                  <c:v>155891.35</c:v>
                </c:pt>
                <c:pt idx="1485">
                  <c:v>168894.85</c:v>
                </c:pt>
                <c:pt idx="1486">
                  <c:v>114818.67</c:v>
                </c:pt>
                <c:pt idx="1487">
                  <c:v>99801.58</c:v>
                </c:pt>
                <c:pt idx="1488">
                  <c:v>112374.63</c:v>
                </c:pt>
                <c:pt idx="1489">
                  <c:v>138455.46</c:v>
                </c:pt>
                <c:pt idx="1490">
                  <c:v>142113.38</c:v>
                </c:pt>
                <c:pt idx="1491">
                  <c:v>110277.21</c:v>
                </c:pt>
                <c:pt idx="1492">
                  <c:v>104422.79</c:v>
                </c:pt>
                <c:pt idx="1493">
                  <c:v>124749.07</c:v>
                </c:pt>
                <c:pt idx="1494">
                  <c:v>133287.59</c:v>
                </c:pt>
                <c:pt idx="1495">
                  <c:v>119168.96000000001</c:v>
                </c:pt>
                <c:pt idx="1496">
                  <c:v>119702.05</c:v>
                </c:pt>
                <c:pt idx="1497">
                  <c:v>140497.82</c:v>
                </c:pt>
                <c:pt idx="1498">
                  <c:v>141593.54999999999</c:v>
                </c:pt>
                <c:pt idx="1499">
                  <c:v>117327.5</c:v>
                </c:pt>
                <c:pt idx="1500">
                  <c:v>95668.77</c:v>
                </c:pt>
                <c:pt idx="1501">
                  <c:v>94786.72</c:v>
                </c:pt>
                <c:pt idx="1502">
                  <c:v>114085.65</c:v>
                </c:pt>
                <c:pt idx="1503">
                  <c:v>107697.21</c:v>
                </c:pt>
                <c:pt idx="1504">
                  <c:v>106692.85</c:v>
                </c:pt>
                <c:pt idx="1505">
                  <c:v>107655.08</c:v>
                </c:pt>
                <c:pt idx="1506">
                  <c:v>113910.46</c:v>
                </c:pt>
                <c:pt idx="1507">
                  <c:v>106467.24</c:v>
                </c:pt>
                <c:pt idx="1508">
                  <c:v>108470.93</c:v>
                </c:pt>
                <c:pt idx="1509">
                  <c:v>116995.07</c:v>
                </c:pt>
                <c:pt idx="1510">
                  <c:v>110531.6</c:v>
                </c:pt>
                <c:pt idx="1511">
                  <c:v>108972.31</c:v>
                </c:pt>
                <c:pt idx="1512">
                  <c:v>110235.34</c:v>
                </c:pt>
                <c:pt idx="1513">
                  <c:v>109901.75999999999</c:v>
                </c:pt>
                <c:pt idx="1514">
                  <c:v>99890.25</c:v>
                </c:pt>
                <c:pt idx="1515">
                  <c:v>106877.87</c:v>
                </c:pt>
                <c:pt idx="1516">
                  <c:v>133476.60999999999</c:v>
                </c:pt>
                <c:pt idx="1517">
                  <c:v>123114.12</c:v>
                </c:pt>
                <c:pt idx="1518">
                  <c:v>125272.27</c:v>
                </c:pt>
                <c:pt idx="1519">
                  <c:v>150472.26</c:v>
                </c:pt>
                <c:pt idx="1520">
                  <c:v>163682.04</c:v>
                </c:pt>
                <c:pt idx="1521">
                  <c:v>146265.12</c:v>
                </c:pt>
                <c:pt idx="1522">
                  <c:v>138597.69</c:v>
                </c:pt>
                <c:pt idx="1523">
                  <c:v>136528.81</c:v>
                </c:pt>
                <c:pt idx="1524">
                  <c:v>126073.53</c:v>
                </c:pt>
                <c:pt idx="1525">
                  <c:v>108723.62</c:v>
                </c:pt>
                <c:pt idx="1526">
                  <c:v>114519.87</c:v>
                </c:pt>
                <c:pt idx="1527">
                  <c:v>117281.2</c:v>
                </c:pt>
                <c:pt idx="1528">
                  <c:v>106854.94</c:v>
                </c:pt>
                <c:pt idx="1529">
                  <c:v>101994.06</c:v>
                </c:pt>
                <c:pt idx="1530">
                  <c:v>103219.08</c:v>
                </c:pt>
                <c:pt idx="1531">
                  <c:v>110086.7</c:v>
                </c:pt>
                <c:pt idx="1532">
                  <c:v>114740.52</c:v>
                </c:pt>
                <c:pt idx="1533">
                  <c:v>112785.78</c:v>
                </c:pt>
                <c:pt idx="1534">
                  <c:v>111179.13</c:v>
                </c:pt>
                <c:pt idx="1535">
                  <c:v>105119.48</c:v>
                </c:pt>
                <c:pt idx="1536">
                  <c:v>105669.05</c:v>
                </c:pt>
                <c:pt idx="1537">
                  <c:v>121954.39</c:v>
                </c:pt>
                <c:pt idx="1538">
                  <c:v>123290.84</c:v>
                </c:pt>
                <c:pt idx="1539">
                  <c:v>123994.3</c:v>
                </c:pt>
                <c:pt idx="1540">
                  <c:v>124181.41</c:v>
                </c:pt>
                <c:pt idx="1541">
                  <c:v>128305.64</c:v>
                </c:pt>
                <c:pt idx="1542">
                  <c:v>109147.65</c:v>
                </c:pt>
                <c:pt idx="1543">
                  <c:v>104226.83</c:v>
                </c:pt>
                <c:pt idx="1544">
                  <c:v>107583.94</c:v>
                </c:pt>
                <c:pt idx="1545">
                  <c:v>108840.18</c:v>
                </c:pt>
                <c:pt idx="1546">
                  <c:v>113307.6</c:v>
                </c:pt>
                <c:pt idx="1547">
                  <c:v>113923.16</c:v>
                </c:pt>
                <c:pt idx="1548">
                  <c:v>110768.29</c:v>
                </c:pt>
                <c:pt idx="1549">
                  <c:v>101262.66</c:v>
                </c:pt>
                <c:pt idx="1550">
                  <c:v>101119.84</c:v>
                </c:pt>
                <c:pt idx="1551">
                  <c:v>116817.43</c:v>
                </c:pt>
                <c:pt idx="1552">
                  <c:v>114927.21</c:v>
                </c:pt>
                <c:pt idx="1553">
                  <c:v>115188.76</c:v>
                </c:pt>
                <c:pt idx="1554">
                  <c:v>113763.84</c:v>
                </c:pt>
                <c:pt idx="1555">
                  <c:v>111484.73</c:v>
                </c:pt>
                <c:pt idx="1556">
                  <c:v>102229.65</c:v>
                </c:pt>
                <c:pt idx="1557">
                  <c:v>93590.43</c:v>
                </c:pt>
                <c:pt idx="1558">
                  <c:v>108543.64</c:v>
                </c:pt>
                <c:pt idx="1559">
                  <c:v>111999.03999999999</c:v>
                </c:pt>
                <c:pt idx="1560">
                  <c:v>120858.98</c:v>
                </c:pt>
                <c:pt idx="1561">
                  <c:v>116890.61</c:v>
                </c:pt>
                <c:pt idx="1562">
                  <c:v>114848.77</c:v>
                </c:pt>
                <c:pt idx="1563">
                  <c:v>105963.56</c:v>
                </c:pt>
                <c:pt idx="1564">
                  <c:v>98680</c:v>
                </c:pt>
                <c:pt idx="1565">
                  <c:v>114194.96</c:v>
                </c:pt>
                <c:pt idx="1566">
                  <c:v>115392.88</c:v>
                </c:pt>
                <c:pt idx="1567">
                  <c:v>117281.13</c:v>
                </c:pt>
                <c:pt idx="1568">
                  <c:v>111360.07</c:v>
                </c:pt>
                <c:pt idx="1569">
                  <c:v>95967.41</c:v>
                </c:pt>
                <c:pt idx="1570">
                  <c:v>95654.36</c:v>
                </c:pt>
                <c:pt idx="1571">
                  <c:v>94810.67</c:v>
                </c:pt>
                <c:pt idx="1572">
                  <c:v>100246.51</c:v>
                </c:pt>
                <c:pt idx="1573">
                  <c:v>114240.89</c:v>
                </c:pt>
                <c:pt idx="1574">
                  <c:v>113264.23</c:v>
                </c:pt>
                <c:pt idx="1575">
                  <c:v>98112.47</c:v>
                </c:pt>
                <c:pt idx="1576">
                  <c:v>107226.59</c:v>
                </c:pt>
                <c:pt idx="1577">
                  <c:v>105374.93</c:v>
                </c:pt>
                <c:pt idx="1578">
                  <c:v>101057.43</c:v>
                </c:pt>
                <c:pt idx="1579">
                  <c:v>118307.53</c:v>
                </c:pt>
                <c:pt idx="1580">
                  <c:v>110515.6</c:v>
                </c:pt>
                <c:pt idx="1581">
                  <c:v>111462.39</c:v>
                </c:pt>
                <c:pt idx="1582">
                  <c:v>112948.4</c:v>
                </c:pt>
                <c:pt idx="1583">
                  <c:v>110902.19</c:v>
                </c:pt>
                <c:pt idx="1584">
                  <c:v>103616.15</c:v>
                </c:pt>
                <c:pt idx="1585">
                  <c:v>104770.71</c:v>
                </c:pt>
                <c:pt idx="1586">
                  <c:v>121535.49</c:v>
                </c:pt>
                <c:pt idx="1587">
                  <c:v>116318.44</c:v>
                </c:pt>
                <c:pt idx="1588">
                  <c:v>118801.84</c:v>
                </c:pt>
                <c:pt idx="1589">
                  <c:v>122003.34</c:v>
                </c:pt>
                <c:pt idx="1590">
                  <c:v>123850.86</c:v>
                </c:pt>
                <c:pt idx="1591">
                  <c:v>113186.74</c:v>
                </c:pt>
                <c:pt idx="1592">
                  <c:v>110416.88</c:v>
                </c:pt>
                <c:pt idx="1593">
                  <c:v>119598.61</c:v>
                </c:pt>
                <c:pt idx="1594">
                  <c:v>123005.31</c:v>
                </c:pt>
                <c:pt idx="1595">
                  <c:v>126264.78</c:v>
                </c:pt>
                <c:pt idx="1596">
                  <c:v>127389.49</c:v>
                </c:pt>
                <c:pt idx="1597">
                  <c:v>126934.24</c:v>
                </c:pt>
                <c:pt idx="1598">
                  <c:v>112990.64</c:v>
                </c:pt>
                <c:pt idx="1599">
                  <c:v>104054.85</c:v>
                </c:pt>
                <c:pt idx="1600">
                  <c:v>118733.42</c:v>
                </c:pt>
                <c:pt idx="1601">
                  <c:v>121766.77</c:v>
                </c:pt>
                <c:pt idx="1602">
                  <c:v>122015.59</c:v>
                </c:pt>
                <c:pt idx="1603">
                  <c:v>119118.11</c:v>
                </c:pt>
                <c:pt idx="1604">
                  <c:v>118924.77</c:v>
                </c:pt>
                <c:pt idx="1605">
                  <c:v>104949.95</c:v>
                </c:pt>
                <c:pt idx="1606">
                  <c:v>106153.43</c:v>
                </c:pt>
                <c:pt idx="1607">
                  <c:v>130229.3</c:v>
                </c:pt>
                <c:pt idx="1608">
                  <c:v>133799.66</c:v>
                </c:pt>
                <c:pt idx="1609">
                  <c:v>136301.49</c:v>
                </c:pt>
                <c:pt idx="1610">
                  <c:v>138857.14000000001</c:v>
                </c:pt>
                <c:pt idx="1611">
                  <c:v>133869.14000000001</c:v>
                </c:pt>
                <c:pt idx="1612">
                  <c:v>120653.44</c:v>
                </c:pt>
                <c:pt idx="1613">
                  <c:v>118086.93</c:v>
                </c:pt>
                <c:pt idx="1614">
                  <c:v>135437.85</c:v>
                </c:pt>
                <c:pt idx="1615">
                  <c:v>136149.13</c:v>
                </c:pt>
                <c:pt idx="1616">
                  <c:v>137844.82</c:v>
                </c:pt>
                <c:pt idx="1617">
                  <c:v>134971.78</c:v>
                </c:pt>
                <c:pt idx="1618">
                  <c:v>132003.44</c:v>
                </c:pt>
                <c:pt idx="1619">
                  <c:v>117243.63</c:v>
                </c:pt>
                <c:pt idx="1620">
                  <c:v>110669.42</c:v>
                </c:pt>
                <c:pt idx="1621">
                  <c:v>108133.03</c:v>
                </c:pt>
                <c:pt idx="1622">
                  <c:v>122760.92</c:v>
                </c:pt>
                <c:pt idx="1623">
                  <c:v>128127.75</c:v>
                </c:pt>
                <c:pt idx="1624">
                  <c:v>128535.19</c:v>
                </c:pt>
                <c:pt idx="1625">
                  <c:v>128153.2</c:v>
                </c:pt>
                <c:pt idx="1626">
                  <c:v>121097.85</c:v>
                </c:pt>
                <c:pt idx="1627">
                  <c:v>116811.39</c:v>
                </c:pt>
                <c:pt idx="1628">
                  <c:v>129972.92</c:v>
                </c:pt>
                <c:pt idx="1629">
                  <c:v>137922.22</c:v>
                </c:pt>
                <c:pt idx="1630">
                  <c:v>144737.12</c:v>
                </c:pt>
                <c:pt idx="1631">
                  <c:v>148609.60000000001</c:v>
                </c:pt>
                <c:pt idx="1632">
                  <c:v>144504.32999999999</c:v>
                </c:pt>
                <c:pt idx="1633">
                  <c:v>132829.29</c:v>
                </c:pt>
                <c:pt idx="1634">
                  <c:v>133525.32</c:v>
                </c:pt>
                <c:pt idx="1635">
                  <c:v>146856.79999999999</c:v>
                </c:pt>
                <c:pt idx="1636">
                  <c:v>145807.25</c:v>
                </c:pt>
                <c:pt idx="1637">
                  <c:v>139351.56</c:v>
                </c:pt>
                <c:pt idx="1638">
                  <c:v>131023.66</c:v>
                </c:pt>
                <c:pt idx="1639">
                  <c:v>123546.62</c:v>
                </c:pt>
                <c:pt idx="1640">
                  <c:v>117924.13</c:v>
                </c:pt>
                <c:pt idx="1641">
                  <c:v>116150.92</c:v>
                </c:pt>
                <c:pt idx="1642">
                  <c:v>130565.58</c:v>
                </c:pt>
                <c:pt idx="1643">
                  <c:v>135866.75</c:v>
                </c:pt>
                <c:pt idx="1644">
                  <c:v>137327.70000000001</c:v>
                </c:pt>
                <c:pt idx="1645">
                  <c:v>135182.73000000001</c:v>
                </c:pt>
                <c:pt idx="1646">
                  <c:v>132774.29999999999</c:v>
                </c:pt>
                <c:pt idx="1647">
                  <c:v>114660.9</c:v>
                </c:pt>
                <c:pt idx="1648">
                  <c:v>114469.88</c:v>
                </c:pt>
                <c:pt idx="1649">
                  <c:v>127307.26</c:v>
                </c:pt>
                <c:pt idx="1650">
                  <c:v>133803.99</c:v>
                </c:pt>
                <c:pt idx="1651">
                  <c:v>127092.72</c:v>
                </c:pt>
                <c:pt idx="1652">
                  <c:v>133131.51999999999</c:v>
                </c:pt>
                <c:pt idx="1653">
                  <c:v>128384.14</c:v>
                </c:pt>
                <c:pt idx="1654">
                  <c:v>123954.31</c:v>
                </c:pt>
                <c:pt idx="1655">
                  <c:v>123740.27</c:v>
                </c:pt>
                <c:pt idx="1656">
                  <c:v>131739.20000000001</c:v>
                </c:pt>
                <c:pt idx="1657">
                  <c:v>132941.76999999999</c:v>
                </c:pt>
                <c:pt idx="1658">
                  <c:v>135339.82</c:v>
                </c:pt>
                <c:pt idx="1659">
                  <c:v>134119.14000000001</c:v>
                </c:pt>
                <c:pt idx="1660">
                  <c:v>132101.85999999999</c:v>
                </c:pt>
                <c:pt idx="1661">
                  <c:v>111288.91</c:v>
                </c:pt>
                <c:pt idx="1662">
                  <c:v>111293.15</c:v>
                </c:pt>
                <c:pt idx="1663">
                  <c:v>123618.42</c:v>
                </c:pt>
                <c:pt idx="1664">
                  <c:v>129008.62</c:v>
                </c:pt>
                <c:pt idx="1665">
                  <c:v>135782.54999999999</c:v>
                </c:pt>
                <c:pt idx="1666">
                  <c:v>132940.63</c:v>
                </c:pt>
                <c:pt idx="1667">
                  <c:v>136493.13</c:v>
                </c:pt>
                <c:pt idx="1668">
                  <c:v>121958.69</c:v>
                </c:pt>
                <c:pt idx="1669">
                  <c:v>118413.14</c:v>
                </c:pt>
                <c:pt idx="1670">
                  <c:v>133205.18</c:v>
                </c:pt>
                <c:pt idx="1671">
                  <c:v>138858.04999999999</c:v>
                </c:pt>
                <c:pt idx="1672">
                  <c:v>140275.82999999999</c:v>
                </c:pt>
                <c:pt idx="1673">
                  <c:v>137651.14000000001</c:v>
                </c:pt>
                <c:pt idx="1674">
                  <c:v>135633.89000000001</c:v>
                </c:pt>
                <c:pt idx="1675">
                  <c:v>119933.7</c:v>
                </c:pt>
                <c:pt idx="1676">
                  <c:v>120350.22</c:v>
                </c:pt>
                <c:pt idx="1677">
                  <c:v>125652.06</c:v>
                </c:pt>
                <c:pt idx="1678">
                  <c:v>132120.39000000001</c:v>
                </c:pt>
                <c:pt idx="1679">
                  <c:v>136315.38</c:v>
                </c:pt>
                <c:pt idx="1680">
                  <c:v>133004.73000000001</c:v>
                </c:pt>
                <c:pt idx="1681">
                  <c:v>142555.10999999999</c:v>
                </c:pt>
                <c:pt idx="1682">
                  <c:v>128554.61</c:v>
                </c:pt>
                <c:pt idx="1683">
                  <c:v>121028.33</c:v>
                </c:pt>
                <c:pt idx="1684">
                  <c:v>136683.4</c:v>
                </c:pt>
                <c:pt idx="1685">
                  <c:v>141474.26999999999</c:v>
                </c:pt>
                <c:pt idx="1686">
                  <c:v>134681.44</c:v>
                </c:pt>
                <c:pt idx="1687">
                  <c:v>128119.72</c:v>
                </c:pt>
                <c:pt idx="1688">
                  <c:v>129781.16</c:v>
                </c:pt>
                <c:pt idx="1689">
                  <c:v>115460.6</c:v>
                </c:pt>
                <c:pt idx="1690">
                  <c:v>110816.38</c:v>
                </c:pt>
                <c:pt idx="1691">
                  <c:v>131067.25</c:v>
                </c:pt>
                <c:pt idx="1692">
                  <c:v>131438.54999999999</c:v>
                </c:pt>
                <c:pt idx="1693">
                  <c:v>120747.08</c:v>
                </c:pt>
                <c:pt idx="1694">
                  <c:v>127697.99</c:v>
                </c:pt>
                <c:pt idx="1695">
                  <c:v>126763.37</c:v>
                </c:pt>
                <c:pt idx="1696">
                  <c:v>107303.48</c:v>
                </c:pt>
                <c:pt idx="1697">
                  <c:v>113980.3</c:v>
                </c:pt>
                <c:pt idx="1698">
                  <c:v>132704.37</c:v>
                </c:pt>
                <c:pt idx="1699">
                  <c:v>130964.89</c:v>
                </c:pt>
                <c:pt idx="1700">
                  <c:v>137660.94</c:v>
                </c:pt>
                <c:pt idx="1701">
                  <c:v>134233.35</c:v>
                </c:pt>
                <c:pt idx="1702">
                  <c:v>131871.07999999999</c:v>
                </c:pt>
                <c:pt idx="1703">
                  <c:v>107616.03</c:v>
                </c:pt>
                <c:pt idx="1704">
                  <c:v>106779.48</c:v>
                </c:pt>
                <c:pt idx="1705">
                  <c:v>121697.38</c:v>
                </c:pt>
                <c:pt idx="1706">
                  <c:v>118871.22</c:v>
                </c:pt>
                <c:pt idx="1707">
                  <c:v>122652.81</c:v>
                </c:pt>
                <c:pt idx="1708">
                  <c:v>120223.18</c:v>
                </c:pt>
                <c:pt idx="1709">
                  <c:v>122222.69</c:v>
                </c:pt>
                <c:pt idx="1710">
                  <c:v>115200.19</c:v>
                </c:pt>
                <c:pt idx="1711">
                  <c:v>116999.07</c:v>
                </c:pt>
                <c:pt idx="1712">
                  <c:v>130448.12</c:v>
                </c:pt>
                <c:pt idx="1713">
                  <c:v>131665.01999999999</c:v>
                </c:pt>
                <c:pt idx="1714">
                  <c:v>121100.05</c:v>
                </c:pt>
                <c:pt idx="1715">
                  <c:v>118723.07</c:v>
                </c:pt>
                <c:pt idx="1716">
                  <c:v>120349.02</c:v>
                </c:pt>
                <c:pt idx="1717">
                  <c:v>103500.96</c:v>
                </c:pt>
                <c:pt idx="1718">
                  <c:v>105149.02</c:v>
                </c:pt>
                <c:pt idx="1719">
                  <c:v>119362.24000000001</c:v>
                </c:pt>
                <c:pt idx="1720">
                  <c:v>124129.44</c:v>
                </c:pt>
                <c:pt idx="1721">
                  <c:v>119715.71</c:v>
                </c:pt>
                <c:pt idx="1722">
                  <c:v>108102.56</c:v>
                </c:pt>
                <c:pt idx="1723">
                  <c:v>107222.35</c:v>
                </c:pt>
                <c:pt idx="1724">
                  <c:v>101348.35</c:v>
                </c:pt>
                <c:pt idx="1725">
                  <c:v>102386.53</c:v>
                </c:pt>
                <c:pt idx="1726">
                  <c:v>121862.89</c:v>
                </c:pt>
                <c:pt idx="1727">
                  <c:v>125787.33</c:v>
                </c:pt>
                <c:pt idx="1728">
                  <c:v>124302.93</c:v>
                </c:pt>
                <c:pt idx="1729">
                  <c:v>117320.18</c:v>
                </c:pt>
                <c:pt idx="1730">
                  <c:v>106043.02</c:v>
                </c:pt>
                <c:pt idx="1731">
                  <c:v>108762.31</c:v>
                </c:pt>
                <c:pt idx="1732">
                  <c:v>104804.09</c:v>
                </c:pt>
                <c:pt idx="1733">
                  <c:v>121770.82</c:v>
                </c:pt>
                <c:pt idx="1734">
                  <c:v>117265.28</c:v>
                </c:pt>
                <c:pt idx="1735">
                  <c:v>110760.83</c:v>
                </c:pt>
                <c:pt idx="1736">
                  <c:v>109312.85</c:v>
                </c:pt>
                <c:pt idx="1737">
                  <c:v>117512.56</c:v>
                </c:pt>
                <c:pt idx="1738">
                  <c:v>101386.01</c:v>
                </c:pt>
                <c:pt idx="1739">
                  <c:v>93011.35</c:v>
                </c:pt>
                <c:pt idx="1740">
                  <c:v>113296.31</c:v>
                </c:pt>
                <c:pt idx="1741">
                  <c:v>117504.78</c:v>
                </c:pt>
                <c:pt idx="1742">
                  <c:v>122771.82</c:v>
                </c:pt>
                <c:pt idx="1743">
                  <c:v>123692.08</c:v>
                </c:pt>
                <c:pt idx="1744">
                  <c:v>115250.51</c:v>
                </c:pt>
                <c:pt idx="1745">
                  <c:v>101053.37</c:v>
                </c:pt>
                <c:pt idx="1746">
                  <c:v>94744.7</c:v>
                </c:pt>
                <c:pt idx="1747">
                  <c:v>110290.12</c:v>
                </c:pt>
                <c:pt idx="1748">
                  <c:v>112052.12</c:v>
                </c:pt>
                <c:pt idx="1749">
                  <c:v>117533.72</c:v>
                </c:pt>
                <c:pt idx="1750">
                  <c:v>116690.04</c:v>
                </c:pt>
                <c:pt idx="1751">
                  <c:v>109857.49</c:v>
                </c:pt>
                <c:pt idx="1752">
                  <c:v>102032.5</c:v>
                </c:pt>
                <c:pt idx="1753">
                  <c:v>102684.52</c:v>
                </c:pt>
                <c:pt idx="1754">
                  <c:v>114502.07</c:v>
                </c:pt>
                <c:pt idx="1755">
                  <c:v>114108.55</c:v>
                </c:pt>
                <c:pt idx="1756">
                  <c:v>114281.62</c:v>
                </c:pt>
                <c:pt idx="1757">
                  <c:v>115442.66</c:v>
                </c:pt>
                <c:pt idx="1758">
                  <c:v>109130.77</c:v>
                </c:pt>
                <c:pt idx="1759">
                  <c:v>96698.29</c:v>
                </c:pt>
                <c:pt idx="1760">
                  <c:v>102830.56</c:v>
                </c:pt>
                <c:pt idx="1761">
                  <c:v>112634.64</c:v>
                </c:pt>
                <c:pt idx="1762">
                  <c:v>111887.41</c:v>
                </c:pt>
                <c:pt idx="1763">
                  <c:v>117375.73</c:v>
                </c:pt>
                <c:pt idx="1764">
                  <c:v>121752.88</c:v>
                </c:pt>
                <c:pt idx="1765">
                  <c:v>130510.91</c:v>
                </c:pt>
                <c:pt idx="1766">
                  <c:v>105806.83</c:v>
                </c:pt>
                <c:pt idx="1767">
                  <c:v>96867.02</c:v>
                </c:pt>
                <c:pt idx="1768">
                  <c:v>107279.84</c:v>
                </c:pt>
                <c:pt idx="1769">
                  <c:v>96817</c:v>
                </c:pt>
                <c:pt idx="1770">
                  <c:v>104381.38</c:v>
                </c:pt>
                <c:pt idx="1771">
                  <c:v>115132.64</c:v>
                </c:pt>
                <c:pt idx="1772">
                  <c:v>113954.78</c:v>
                </c:pt>
                <c:pt idx="1773">
                  <c:v>108924.79</c:v>
                </c:pt>
                <c:pt idx="1774">
                  <c:v>101550.05</c:v>
                </c:pt>
                <c:pt idx="1775">
                  <c:v>106758.95</c:v>
                </c:pt>
                <c:pt idx="1776">
                  <c:v>104303.46</c:v>
                </c:pt>
                <c:pt idx="1777">
                  <c:v>112573.54</c:v>
                </c:pt>
                <c:pt idx="1778">
                  <c:v>109828.93</c:v>
                </c:pt>
                <c:pt idx="1779">
                  <c:v>110954.76</c:v>
                </c:pt>
                <c:pt idx="1780">
                  <c:v>97646.12</c:v>
                </c:pt>
                <c:pt idx="1781">
                  <c:v>96742.49</c:v>
                </c:pt>
                <c:pt idx="1782">
                  <c:v>109148.25</c:v>
                </c:pt>
                <c:pt idx="1783">
                  <c:v>112033.87</c:v>
                </c:pt>
                <c:pt idx="1784">
                  <c:v>119736.13</c:v>
                </c:pt>
                <c:pt idx="1785">
                  <c:v>131312</c:v>
                </c:pt>
                <c:pt idx="1786">
                  <c:v>109049.37</c:v>
                </c:pt>
                <c:pt idx="1787">
                  <c:v>97245.77</c:v>
                </c:pt>
                <c:pt idx="1788">
                  <c:v>96778.25</c:v>
                </c:pt>
                <c:pt idx="1789">
                  <c:v>113899.3</c:v>
                </c:pt>
                <c:pt idx="1790">
                  <c:v>107629.16</c:v>
                </c:pt>
                <c:pt idx="1791">
                  <c:v>108417.7</c:v>
                </c:pt>
                <c:pt idx="1792">
                  <c:v>112735.88</c:v>
                </c:pt>
                <c:pt idx="1793">
                  <c:v>114799.91</c:v>
                </c:pt>
                <c:pt idx="1794">
                  <c:v>98959.56</c:v>
                </c:pt>
                <c:pt idx="1795">
                  <c:v>100233.98</c:v>
                </c:pt>
                <c:pt idx="1796">
                  <c:v>110609.4</c:v>
                </c:pt>
                <c:pt idx="1797">
                  <c:v>109094.04</c:v>
                </c:pt>
                <c:pt idx="1798">
                  <c:v>107400.71</c:v>
                </c:pt>
                <c:pt idx="1799">
                  <c:v>107891.69</c:v>
                </c:pt>
                <c:pt idx="1800">
                  <c:v>105028.99</c:v>
                </c:pt>
                <c:pt idx="1801">
                  <c:v>95436.3</c:v>
                </c:pt>
                <c:pt idx="1802">
                  <c:v>97577.42</c:v>
                </c:pt>
                <c:pt idx="1803">
                  <c:v>127910.84</c:v>
                </c:pt>
                <c:pt idx="1804">
                  <c:v>109548.62</c:v>
                </c:pt>
                <c:pt idx="1805">
                  <c:v>109060.38</c:v>
                </c:pt>
                <c:pt idx="1806">
                  <c:v>108599.07</c:v>
                </c:pt>
                <c:pt idx="1807">
                  <c:v>107070.61</c:v>
                </c:pt>
                <c:pt idx="1808">
                  <c:v>101239.24</c:v>
                </c:pt>
                <c:pt idx="1809">
                  <c:v>98723.45</c:v>
                </c:pt>
                <c:pt idx="1810">
                  <c:v>114400.07</c:v>
                </c:pt>
                <c:pt idx="1811">
                  <c:v>123999.07</c:v>
                </c:pt>
                <c:pt idx="1812">
                  <c:v>146990.89000000001</c:v>
                </c:pt>
                <c:pt idx="1813">
                  <c:v>125050.61</c:v>
                </c:pt>
                <c:pt idx="1814">
                  <c:v>150553.4</c:v>
                </c:pt>
                <c:pt idx="1815">
                  <c:v>100632.48</c:v>
                </c:pt>
                <c:pt idx="1816">
                  <c:v>90145.62</c:v>
                </c:pt>
                <c:pt idx="1817">
                  <c:v>101818.03</c:v>
                </c:pt>
                <c:pt idx="1818">
                  <c:v>102168.93</c:v>
                </c:pt>
                <c:pt idx="1819">
                  <c:v>98312.75</c:v>
                </c:pt>
                <c:pt idx="1820">
                  <c:v>96120.53</c:v>
                </c:pt>
                <c:pt idx="1821">
                  <c:v>107256.07</c:v>
                </c:pt>
                <c:pt idx="1822">
                  <c:v>113521.69</c:v>
                </c:pt>
                <c:pt idx="1823">
                  <c:v>118293.53</c:v>
                </c:pt>
                <c:pt idx="1824">
                  <c:v>140410.13</c:v>
                </c:pt>
                <c:pt idx="1825">
                  <c:v>95410.39</c:v>
                </c:pt>
                <c:pt idx="1826">
                  <c:v>89077.86</c:v>
                </c:pt>
                <c:pt idx="1827">
                  <c:v>102988.19</c:v>
                </c:pt>
                <c:pt idx="1828">
                  <c:v>118922.22</c:v>
                </c:pt>
                <c:pt idx="1829">
                  <c:v>102245.61</c:v>
                </c:pt>
                <c:pt idx="1830">
                  <c:v>95671.2</c:v>
                </c:pt>
                <c:pt idx="1831">
                  <c:v>110253.59</c:v>
                </c:pt>
                <c:pt idx="1832">
                  <c:v>109336.56</c:v>
                </c:pt>
                <c:pt idx="1833">
                  <c:v>110038.63</c:v>
                </c:pt>
                <c:pt idx="1834">
                  <c:v>127365.59</c:v>
                </c:pt>
                <c:pt idx="1835">
                  <c:v>122533.88</c:v>
                </c:pt>
                <c:pt idx="1836">
                  <c:v>91886.61</c:v>
                </c:pt>
                <c:pt idx="1837">
                  <c:v>91797.6</c:v>
                </c:pt>
                <c:pt idx="1838">
                  <c:v>119653.95</c:v>
                </c:pt>
                <c:pt idx="1839">
                  <c:v>137302.60999999999</c:v>
                </c:pt>
                <c:pt idx="1840">
                  <c:v>137408.23000000001</c:v>
                </c:pt>
                <c:pt idx="1841">
                  <c:v>109669.65</c:v>
                </c:pt>
                <c:pt idx="1842">
                  <c:v>108108.18</c:v>
                </c:pt>
                <c:pt idx="1843">
                  <c:v>105946.34</c:v>
                </c:pt>
                <c:pt idx="1844">
                  <c:v>106921.56</c:v>
                </c:pt>
                <c:pt idx="1845">
                  <c:v>116291.54</c:v>
                </c:pt>
                <c:pt idx="1846">
                  <c:v>112128.2</c:v>
                </c:pt>
                <c:pt idx="1847">
                  <c:v>119287.15</c:v>
                </c:pt>
                <c:pt idx="1848">
                  <c:v>112254.83</c:v>
                </c:pt>
                <c:pt idx="1849">
                  <c:v>109316.38</c:v>
                </c:pt>
                <c:pt idx="1850">
                  <c:v>102445.88</c:v>
                </c:pt>
                <c:pt idx="1851">
                  <c:v>101233.21</c:v>
                </c:pt>
                <c:pt idx="1852">
                  <c:v>103134.46</c:v>
                </c:pt>
                <c:pt idx="1853">
                  <c:v>116190.56</c:v>
                </c:pt>
                <c:pt idx="1854">
                  <c:v>129812.92</c:v>
                </c:pt>
                <c:pt idx="1855">
                  <c:v>154816.49</c:v>
                </c:pt>
                <c:pt idx="1856">
                  <c:v>170653.84</c:v>
                </c:pt>
                <c:pt idx="1857">
                  <c:v>131856.32000000001</c:v>
                </c:pt>
                <c:pt idx="1858">
                  <c:v>97609.06</c:v>
                </c:pt>
                <c:pt idx="1859">
                  <c:v>105004.91</c:v>
                </c:pt>
                <c:pt idx="1860">
                  <c:v>107034.07</c:v>
                </c:pt>
                <c:pt idx="1861">
                  <c:v>108988.44</c:v>
                </c:pt>
                <c:pt idx="1862">
                  <c:v>120569.46</c:v>
                </c:pt>
                <c:pt idx="1863">
                  <c:v>120734.85</c:v>
                </c:pt>
                <c:pt idx="1864">
                  <c:v>107864.45</c:v>
                </c:pt>
                <c:pt idx="1865">
                  <c:v>103857.11</c:v>
                </c:pt>
                <c:pt idx="1866">
                  <c:v>122975.46</c:v>
                </c:pt>
                <c:pt idx="1867">
                  <c:v>127110.58</c:v>
                </c:pt>
                <c:pt idx="1868">
                  <c:v>124618.57</c:v>
                </c:pt>
                <c:pt idx="1869">
                  <c:v>139137.19</c:v>
                </c:pt>
                <c:pt idx="1870">
                  <c:v>139855.63</c:v>
                </c:pt>
                <c:pt idx="1871">
                  <c:v>108300.64</c:v>
                </c:pt>
                <c:pt idx="1872">
                  <c:v>100904.27</c:v>
                </c:pt>
                <c:pt idx="1873">
                  <c:v>123351.85</c:v>
                </c:pt>
                <c:pt idx="1874">
                  <c:v>119178.12</c:v>
                </c:pt>
                <c:pt idx="1875">
                  <c:v>109375.22</c:v>
                </c:pt>
                <c:pt idx="1876">
                  <c:v>112202.15</c:v>
                </c:pt>
                <c:pt idx="1877">
                  <c:v>108949.06</c:v>
                </c:pt>
                <c:pt idx="1878">
                  <c:v>96922.02</c:v>
                </c:pt>
                <c:pt idx="1879">
                  <c:v>106129.67</c:v>
                </c:pt>
                <c:pt idx="1880">
                  <c:v>122619.06</c:v>
                </c:pt>
                <c:pt idx="1881">
                  <c:v>123558.43</c:v>
                </c:pt>
                <c:pt idx="1882">
                  <c:v>108371.13</c:v>
                </c:pt>
                <c:pt idx="1883">
                  <c:v>108675.4</c:v>
                </c:pt>
                <c:pt idx="1884">
                  <c:v>110006.97</c:v>
                </c:pt>
                <c:pt idx="1885">
                  <c:v>100380.94</c:v>
                </c:pt>
                <c:pt idx="1886">
                  <c:v>101413.15</c:v>
                </c:pt>
                <c:pt idx="1887">
                  <c:v>106359.96</c:v>
                </c:pt>
                <c:pt idx="1888">
                  <c:v>108746.37</c:v>
                </c:pt>
                <c:pt idx="1889">
                  <c:v>117505.63</c:v>
                </c:pt>
                <c:pt idx="1890">
                  <c:v>119734.64</c:v>
                </c:pt>
                <c:pt idx="1891">
                  <c:v>111322.33</c:v>
                </c:pt>
                <c:pt idx="1892">
                  <c:v>96850.78</c:v>
                </c:pt>
                <c:pt idx="1893">
                  <c:v>92553.29</c:v>
                </c:pt>
                <c:pt idx="1894">
                  <c:v>94641.7</c:v>
                </c:pt>
                <c:pt idx="1895">
                  <c:v>112142.54</c:v>
                </c:pt>
                <c:pt idx="1896">
                  <c:v>118830.14</c:v>
                </c:pt>
                <c:pt idx="1897">
                  <c:v>120272.78</c:v>
                </c:pt>
                <c:pt idx="1898">
                  <c:v>115075.81</c:v>
                </c:pt>
                <c:pt idx="1899">
                  <c:v>96016.19</c:v>
                </c:pt>
                <c:pt idx="1900">
                  <c:v>97664.94</c:v>
                </c:pt>
                <c:pt idx="1901">
                  <c:v>110586.82</c:v>
                </c:pt>
                <c:pt idx="1902">
                  <c:v>115254.19</c:v>
                </c:pt>
                <c:pt idx="1903">
                  <c:v>121127.15</c:v>
                </c:pt>
                <c:pt idx="1904">
                  <c:v>127266.86</c:v>
                </c:pt>
                <c:pt idx="1905">
                  <c:v>111547.61</c:v>
                </c:pt>
                <c:pt idx="1906">
                  <c:v>103999.34</c:v>
                </c:pt>
                <c:pt idx="1907">
                  <c:v>97449.69</c:v>
                </c:pt>
                <c:pt idx="1908">
                  <c:v>112906.95</c:v>
                </c:pt>
                <c:pt idx="1909">
                  <c:v>114935.55</c:v>
                </c:pt>
                <c:pt idx="1910">
                  <c:v>113147.82</c:v>
                </c:pt>
                <c:pt idx="1911">
                  <c:v>110088.01</c:v>
                </c:pt>
                <c:pt idx="1912">
                  <c:v>111958.25</c:v>
                </c:pt>
                <c:pt idx="1913">
                  <c:v>97923.72</c:v>
                </c:pt>
                <c:pt idx="1914">
                  <c:v>95953.21</c:v>
                </c:pt>
                <c:pt idx="1915">
                  <c:v>107687.51</c:v>
                </c:pt>
                <c:pt idx="1916">
                  <c:v>109043.87</c:v>
                </c:pt>
                <c:pt idx="1917">
                  <c:v>110991.63</c:v>
                </c:pt>
                <c:pt idx="1918">
                  <c:v>116302.67</c:v>
                </c:pt>
                <c:pt idx="1919">
                  <c:v>104294.57</c:v>
                </c:pt>
                <c:pt idx="1920">
                  <c:v>101854.16</c:v>
                </c:pt>
                <c:pt idx="1921">
                  <c:v>105098.03</c:v>
                </c:pt>
                <c:pt idx="1922">
                  <c:v>118074.57</c:v>
                </c:pt>
                <c:pt idx="1923">
                  <c:v>118404.46</c:v>
                </c:pt>
                <c:pt idx="1924">
                  <c:v>108404.01</c:v>
                </c:pt>
                <c:pt idx="1925">
                  <c:v>108587.52</c:v>
                </c:pt>
                <c:pt idx="1926">
                  <c:v>94831.23</c:v>
                </c:pt>
                <c:pt idx="1927">
                  <c:v>92097.07</c:v>
                </c:pt>
                <c:pt idx="1928">
                  <c:v>101760.09</c:v>
                </c:pt>
                <c:pt idx="1929">
                  <c:v>100025.9</c:v>
                </c:pt>
                <c:pt idx="1930">
                  <c:v>107849.83</c:v>
                </c:pt>
                <c:pt idx="1931">
                  <c:v>104547.34</c:v>
                </c:pt>
                <c:pt idx="1932">
                  <c:v>106527.95</c:v>
                </c:pt>
                <c:pt idx="1933">
                  <c:v>106943.49</c:v>
                </c:pt>
                <c:pt idx="1934">
                  <c:v>106888.55</c:v>
                </c:pt>
                <c:pt idx="1935">
                  <c:v>100737.84</c:v>
                </c:pt>
                <c:pt idx="1936">
                  <c:v>109168.6</c:v>
                </c:pt>
                <c:pt idx="1937">
                  <c:v>111417.63</c:v>
                </c:pt>
                <c:pt idx="1938">
                  <c:v>113506.01</c:v>
                </c:pt>
                <c:pt idx="1939">
                  <c:v>112872.88</c:v>
                </c:pt>
                <c:pt idx="1940">
                  <c:v>106565.3</c:v>
                </c:pt>
                <c:pt idx="1941">
                  <c:v>96845.119999999995</c:v>
                </c:pt>
                <c:pt idx="1942">
                  <c:v>96572.94</c:v>
                </c:pt>
                <c:pt idx="1943">
                  <c:v>113471.83</c:v>
                </c:pt>
                <c:pt idx="1944">
                  <c:v>112124.06</c:v>
                </c:pt>
                <c:pt idx="1945">
                  <c:v>121307.84</c:v>
                </c:pt>
                <c:pt idx="1946">
                  <c:v>121353.33</c:v>
                </c:pt>
                <c:pt idx="1947">
                  <c:v>127238.88</c:v>
                </c:pt>
                <c:pt idx="1948">
                  <c:v>111665.73</c:v>
                </c:pt>
                <c:pt idx="1949">
                  <c:v>109669.36</c:v>
                </c:pt>
                <c:pt idx="1950">
                  <c:v>126892.26</c:v>
                </c:pt>
                <c:pt idx="1951">
                  <c:v>118839.1</c:v>
                </c:pt>
                <c:pt idx="1952">
                  <c:v>113214.27</c:v>
                </c:pt>
                <c:pt idx="1953">
                  <c:v>109642.76</c:v>
                </c:pt>
                <c:pt idx="1954">
                  <c:v>107914.06</c:v>
                </c:pt>
                <c:pt idx="1955">
                  <c:v>107786.26</c:v>
                </c:pt>
                <c:pt idx="1956">
                  <c:v>107555.19</c:v>
                </c:pt>
                <c:pt idx="1957">
                  <c:v>122550.95</c:v>
                </c:pt>
                <c:pt idx="1958">
                  <c:v>120767.8</c:v>
                </c:pt>
                <c:pt idx="1959">
                  <c:v>127145.14</c:v>
                </c:pt>
                <c:pt idx="1960">
                  <c:v>129285.09</c:v>
                </c:pt>
                <c:pt idx="1961">
                  <c:v>129112.45</c:v>
                </c:pt>
                <c:pt idx="1962">
                  <c:v>110420.89</c:v>
                </c:pt>
                <c:pt idx="1963">
                  <c:v>109774.43</c:v>
                </c:pt>
                <c:pt idx="1964">
                  <c:v>120076.65</c:v>
                </c:pt>
                <c:pt idx="1965">
                  <c:v>119789.97</c:v>
                </c:pt>
                <c:pt idx="1966">
                  <c:v>119803.99</c:v>
                </c:pt>
                <c:pt idx="1967">
                  <c:v>127563.61</c:v>
                </c:pt>
                <c:pt idx="1968">
                  <c:v>130472.2</c:v>
                </c:pt>
                <c:pt idx="1969">
                  <c:v>115234.32</c:v>
                </c:pt>
                <c:pt idx="1970">
                  <c:v>109579.82</c:v>
                </c:pt>
                <c:pt idx="1971">
                  <c:v>125532.58</c:v>
                </c:pt>
                <c:pt idx="1972">
                  <c:v>126788.84</c:v>
                </c:pt>
                <c:pt idx="1973">
                  <c:v>124189.8</c:v>
                </c:pt>
                <c:pt idx="1974">
                  <c:v>124062.49</c:v>
                </c:pt>
                <c:pt idx="1975">
                  <c:v>120072.09</c:v>
                </c:pt>
                <c:pt idx="1976">
                  <c:v>102231.77</c:v>
                </c:pt>
                <c:pt idx="1977">
                  <c:v>102684.59</c:v>
                </c:pt>
                <c:pt idx="1978">
                  <c:v>132039.71</c:v>
                </c:pt>
                <c:pt idx="1979">
                  <c:v>132710.35999999999</c:v>
                </c:pt>
                <c:pt idx="1980">
                  <c:v>130801.83</c:v>
                </c:pt>
                <c:pt idx="1981">
                  <c:v>133322.03</c:v>
                </c:pt>
                <c:pt idx="1982">
                  <c:v>137368.47</c:v>
                </c:pt>
                <c:pt idx="1983">
                  <c:v>126427.92</c:v>
                </c:pt>
                <c:pt idx="1984">
                  <c:v>119524.41</c:v>
                </c:pt>
                <c:pt idx="1985">
                  <c:v>124792.98</c:v>
                </c:pt>
                <c:pt idx="1986">
                  <c:v>141571.29999999999</c:v>
                </c:pt>
                <c:pt idx="1987">
                  <c:v>137795.79999999999</c:v>
                </c:pt>
                <c:pt idx="1988">
                  <c:v>141444.45000000001</c:v>
                </c:pt>
                <c:pt idx="1989">
                  <c:v>134684.59</c:v>
                </c:pt>
                <c:pt idx="1990">
                  <c:v>117394.46</c:v>
                </c:pt>
                <c:pt idx="1991">
                  <c:v>107553.01</c:v>
                </c:pt>
                <c:pt idx="1992">
                  <c:v>121221.46</c:v>
                </c:pt>
                <c:pt idx="1993">
                  <c:v>124473.67</c:v>
                </c:pt>
                <c:pt idx="1994">
                  <c:v>133969.69</c:v>
                </c:pt>
                <c:pt idx="1995">
                  <c:v>130437.33</c:v>
                </c:pt>
                <c:pt idx="1996">
                  <c:v>120149.44</c:v>
                </c:pt>
                <c:pt idx="1997">
                  <c:v>109644.7</c:v>
                </c:pt>
                <c:pt idx="1998">
                  <c:v>121528.38</c:v>
                </c:pt>
                <c:pt idx="1999">
                  <c:v>136373.44</c:v>
                </c:pt>
                <c:pt idx="2000">
                  <c:v>131904.75</c:v>
                </c:pt>
                <c:pt idx="2001">
                  <c:v>133100.91</c:v>
                </c:pt>
                <c:pt idx="2002">
                  <c:v>131466.23999999999</c:v>
                </c:pt>
                <c:pt idx="2003">
                  <c:v>136872.56</c:v>
                </c:pt>
                <c:pt idx="2004">
                  <c:v>126938.54</c:v>
                </c:pt>
                <c:pt idx="2005">
                  <c:v>125830.75</c:v>
                </c:pt>
                <c:pt idx="2006">
                  <c:v>141431.99</c:v>
                </c:pt>
                <c:pt idx="2007">
                  <c:v>137644.87</c:v>
                </c:pt>
                <c:pt idx="2008">
                  <c:v>126614.72</c:v>
                </c:pt>
                <c:pt idx="2009">
                  <c:v>131372.71</c:v>
                </c:pt>
                <c:pt idx="2010">
                  <c:v>143010.26999999999</c:v>
                </c:pt>
                <c:pt idx="2011">
                  <c:v>125400.27</c:v>
                </c:pt>
                <c:pt idx="2012">
                  <c:v>118507.76</c:v>
                </c:pt>
                <c:pt idx="2013">
                  <c:v>136255.34</c:v>
                </c:pt>
                <c:pt idx="2014">
                  <c:v>140264.51999999999</c:v>
                </c:pt>
                <c:pt idx="2015">
                  <c:v>138627.10999999999</c:v>
                </c:pt>
                <c:pt idx="2016">
                  <c:v>135266.17000000001</c:v>
                </c:pt>
                <c:pt idx="2017">
                  <c:v>134041.23000000001</c:v>
                </c:pt>
                <c:pt idx="2018">
                  <c:v>130088.95</c:v>
                </c:pt>
                <c:pt idx="2019">
                  <c:v>118837.05</c:v>
                </c:pt>
                <c:pt idx="2020">
                  <c:v>130119.41</c:v>
                </c:pt>
                <c:pt idx="2021">
                  <c:v>133668.94</c:v>
                </c:pt>
                <c:pt idx="2022">
                  <c:v>135296.79999999999</c:v>
                </c:pt>
                <c:pt idx="2023">
                  <c:v>143158.89000000001</c:v>
                </c:pt>
                <c:pt idx="2024">
                  <c:v>143109.35999999999</c:v>
                </c:pt>
                <c:pt idx="2025">
                  <c:v>125303.89</c:v>
                </c:pt>
                <c:pt idx="2026">
                  <c:v>114065.32</c:v>
                </c:pt>
                <c:pt idx="2027">
                  <c:v>132894.41</c:v>
                </c:pt>
                <c:pt idx="2028">
                  <c:v>140086.10999999999</c:v>
                </c:pt>
                <c:pt idx="2029">
                  <c:v>138666.10999999999</c:v>
                </c:pt>
                <c:pt idx="2030">
                  <c:v>142476.37</c:v>
                </c:pt>
                <c:pt idx="2031">
                  <c:v>133822.70000000001</c:v>
                </c:pt>
                <c:pt idx="2032">
                  <c:v>128417.22</c:v>
                </c:pt>
                <c:pt idx="2033">
                  <c:v>123014.56</c:v>
                </c:pt>
                <c:pt idx="2034">
                  <c:v>132571.32999999999</c:v>
                </c:pt>
                <c:pt idx="2035">
                  <c:v>132720.4</c:v>
                </c:pt>
                <c:pt idx="2036">
                  <c:v>130547.74</c:v>
                </c:pt>
                <c:pt idx="2037">
                  <c:v>132583.64000000001</c:v>
                </c:pt>
                <c:pt idx="2038">
                  <c:v>132105.75</c:v>
                </c:pt>
                <c:pt idx="2039">
                  <c:v>111590.65</c:v>
                </c:pt>
                <c:pt idx="2040">
                  <c:v>109935.34</c:v>
                </c:pt>
                <c:pt idx="2041">
                  <c:v>127930.36</c:v>
                </c:pt>
                <c:pt idx="2042">
                  <c:v>140042.15</c:v>
                </c:pt>
                <c:pt idx="2043">
                  <c:v>140205.29999999999</c:v>
                </c:pt>
                <c:pt idx="2044">
                  <c:v>140835.18</c:v>
                </c:pt>
                <c:pt idx="2045">
                  <c:v>144062.60999999999</c:v>
                </c:pt>
                <c:pt idx="2046">
                  <c:v>121119.27</c:v>
                </c:pt>
                <c:pt idx="2047">
                  <c:v>111165.96</c:v>
                </c:pt>
                <c:pt idx="2048">
                  <c:v>125959.75</c:v>
                </c:pt>
                <c:pt idx="2049">
                  <c:v>130141.23</c:v>
                </c:pt>
                <c:pt idx="2050">
                  <c:v>127945.31</c:v>
                </c:pt>
                <c:pt idx="2051">
                  <c:v>121914.44</c:v>
                </c:pt>
                <c:pt idx="2052">
                  <c:v>124640.09</c:v>
                </c:pt>
                <c:pt idx="2053">
                  <c:v>113755.18</c:v>
                </c:pt>
                <c:pt idx="2054">
                  <c:v>111034.75</c:v>
                </c:pt>
                <c:pt idx="2055">
                  <c:v>121520.57</c:v>
                </c:pt>
                <c:pt idx="2056">
                  <c:v>119321.86</c:v>
                </c:pt>
                <c:pt idx="2057">
                  <c:v>129884.75</c:v>
                </c:pt>
                <c:pt idx="2058">
                  <c:v>123490.86</c:v>
                </c:pt>
                <c:pt idx="2059">
                  <c:v>125707.04</c:v>
                </c:pt>
                <c:pt idx="2060">
                  <c:v>127131.37</c:v>
                </c:pt>
                <c:pt idx="2061">
                  <c:v>117125.07</c:v>
                </c:pt>
                <c:pt idx="2062">
                  <c:v>134984.79</c:v>
                </c:pt>
                <c:pt idx="2063">
                  <c:v>138437.85999999999</c:v>
                </c:pt>
                <c:pt idx="2064">
                  <c:v>129322.31</c:v>
                </c:pt>
                <c:pt idx="2065">
                  <c:v>119044.43</c:v>
                </c:pt>
                <c:pt idx="2066">
                  <c:v>118809.08</c:v>
                </c:pt>
                <c:pt idx="2067">
                  <c:v>100166.89</c:v>
                </c:pt>
                <c:pt idx="2068">
                  <c:v>98917.18</c:v>
                </c:pt>
                <c:pt idx="2069">
                  <c:v>121605.4</c:v>
                </c:pt>
                <c:pt idx="2070">
                  <c:v>119645.18</c:v>
                </c:pt>
                <c:pt idx="2071">
                  <c:v>113547.67</c:v>
                </c:pt>
                <c:pt idx="2072">
                  <c:v>109327.46</c:v>
                </c:pt>
                <c:pt idx="2073">
                  <c:v>114865.65</c:v>
                </c:pt>
                <c:pt idx="2074">
                  <c:v>105534.01</c:v>
                </c:pt>
                <c:pt idx="2075">
                  <c:v>95865.14</c:v>
                </c:pt>
                <c:pt idx="2076">
                  <c:v>99778.2</c:v>
                </c:pt>
                <c:pt idx="2077">
                  <c:v>112421.09</c:v>
                </c:pt>
                <c:pt idx="2078">
                  <c:v>112140.47</c:v>
                </c:pt>
                <c:pt idx="2079">
                  <c:v>109328.34</c:v>
                </c:pt>
                <c:pt idx="2080">
                  <c:v>106643.05</c:v>
                </c:pt>
                <c:pt idx="2081">
                  <c:v>111644.6</c:v>
                </c:pt>
                <c:pt idx="2082">
                  <c:v>96225.91</c:v>
                </c:pt>
                <c:pt idx="2083">
                  <c:v>107196.61</c:v>
                </c:pt>
                <c:pt idx="2084">
                  <c:v>113008.77</c:v>
                </c:pt>
                <c:pt idx="2085">
                  <c:v>110807.72</c:v>
                </c:pt>
                <c:pt idx="2086">
                  <c:v>115643.44</c:v>
                </c:pt>
                <c:pt idx="2087">
                  <c:v>112335.7</c:v>
                </c:pt>
                <c:pt idx="2088">
                  <c:v>93384</c:v>
                </c:pt>
                <c:pt idx="2089">
                  <c:v>86891.23</c:v>
                </c:pt>
                <c:pt idx="2090">
                  <c:v>100977.95</c:v>
                </c:pt>
                <c:pt idx="2091">
                  <c:v>103200.64</c:v>
                </c:pt>
                <c:pt idx="2092">
                  <c:v>112412.45</c:v>
                </c:pt>
                <c:pt idx="2093">
                  <c:v>117535.72</c:v>
                </c:pt>
                <c:pt idx="2094">
                  <c:v>126354.68</c:v>
                </c:pt>
                <c:pt idx="2095">
                  <c:v>106694.97</c:v>
                </c:pt>
                <c:pt idx="2096">
                  <c:v>101703.49</c:v>
                </c:pt>
                <c:pt idx="2097">
                  <c:v>114651.14</c:v>
                </c:pt>
                <c:pt idx="2098">
                  <c:v>112076.46</c:v>
                </c:pt>
                <c:pt idx="2099">
                  <c:v>113620.21</c:v>
                </c:pt>
                <c:pt idx="2100">
                  <c:v>106641.79</c:v>
                </c:pt>
                <c:pt idx="2101">
                  <c:v>99585.84</c:v>
                </c:pt>
                <c:pt idx="2102">
                  <c:v>92277.03</c:v>
                </c:pt>
                <c:pt idx="2103">
                  <c:v>94081.57</c:v>
                </c:pt>
                <c:pt idx="2104">
                  <c:v>113610.03</c:v>
                </c:pt>
                <c:pt idx="2105">
                  <c:v>122607.56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E8-401B-8E60-8F2CCB72D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9830176"/>
        <c:axId val="1019831824"/>
      </c:scatterChart>
      <c:valAx>
        <c:axId val="1019830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Maximum rainfall </a:t>
                </a:r>
                <a:r>
                  <a:rPr lang="en-GB" baseline="0"/>
                  <a:t>during the day in Celsius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1799964282664826"/>
              <c:y val="0.926289301198320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831824"/>
        <c:crosses val="autoZero"/>
        <c:crossBetween val="midCat"/>
      </c:valAx>
      <c:valAx>
        <c:axId val="101983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Total daily electricity demand in MWh</a:t>
                </a:r>
              </a:p>
            </c:rich>
          </c:tx>
          <c:layout>
            <c:manualLayout>
              <c:xMode val="edge"/>
              <c:yMode val="edge"/>
              <c:x val="1.8337003279500774E-2"/>
              <c:y val="0.150615897707133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830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School Day</c:v>
          </c:tx>
          <c:spPr>
            <a:ln w="3175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3175">
                <a:solidFill>
                  <a:srgbClr val="00B050"/>
                </a:solidFill>
              </a:ln>
              <a:effectLst/>
            </c:spPr>
          </c:marker>
          <c:trendline>
            <c:spPr>
              <a:ln w="50800" cap="rnd">
                <a:solidFill>
                  <a:srgbClr val="00B05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'Energy Demand'!$I$2:$I$2107</c:f>
              <c:numCache>
                <c:formatCode>0.0</c:formatCode>
                <c:ptCount val="2106"/>
                <c:pt idx="0">
                  <c:v>26.9</c:v>
                </c:pt>
                <c:pt idx="1">
                  <c:v>38.799999999999997</c:v>
                </c:pt>
                <c:pt idx="2">
                  <c:v>38.200000000000003</c:v>
                </c:pt>
                <c:pt idx="3">
                  <c:v>21.4</c:v>
                </c:pt>
                <c:pt idx="4">
                  <c:v>22</c:v>
                </c:pt>
                <c:pt idx="5">
                  <c:v>26</c:v>
                </c:pt>
                <c:pt idx="6">
                  <c:v>37.4</c:v>
                </c:pt>
                <c:pt idx="7">
                  <c:v>28.2</c:v>
                </c:pt>
                <c:pt idx="8">
                  <c:v>18</c:v>
                </c:pt>
                <c:pt idx="9">
                  <c:v>21.7</c:v>
                </c:pt>
                <c:pt idx="10">
                  <c:v>27.5</c:v>
                </c:pt>
                <c:pt idx="11">
                  <c:v>31.3</c:v>
                </c:pt>
                <c:pt idx="12">
                  <c:v>25.6</c:v>
                </c:pt>
                <c:pt idx="13">
                  <c:v>22.7</c:v>
                </c:pt>
                <c:pt idx="14">
                  <c:v>20</c:v>
                </c:pt>
                <c:pt idx="15">
                  <c:v>27.3</c:v>
                </c:pt>
                <c:pt idx="16">
                  <c:v>25</c:v>
                </c:pt>
                <c:pt idx="17">
                  <c:v>19.5</c:v>
                </c:pt>
                <c:pt idx="18">
                  <c:v>23.6</c:v>
                </c:pt>
                <c:pt idx="19">
                  <c:v>30.4</c:v>
                </c:pt>
                <c:pt idx="20">
                  <c:v>33.1</c:v>
                </c:pt>
                <c:pt idx="21">
                  <c:v>35.799999999999997</c:v>
                </c:pt>
                <c:pt idx="22">
                  <c:v>25</c:v>
                </c:pt>
                <c:pt idx="23">
                  <c:v>26.3</c:v>
                </c:pt>
                <c:pt idx="24">
                  <c:v>22</c:v>
                </c:pt>
                <c:pt idx="25">
                  <c:v>19.8</c:v>
                </c:pt>
                <c:pt idx="26">
                  <c:v>19.100000000000001</c:v>
                </c:pt>
                <c:pt idx="27">
                  <c:v>25.4</c:v>
                </c:pt>
                <c:pt idx="28">
                  <c:v>22.2</c:v>
                </c:pt>
                <c:pt idx="29">
                  <c:v>21</c:v>
                </c:pt>
                <c:pt idx="30">
                  <c:v>20.2</c:v>
                </c:pt>
                <c:pt idx="31">
                  <c:v>19</c:v>
                </c:pt>
                <c:pt idx="32">
                  <c:v>21.1</c:v>
                </c:pt>
                <c:pt idx="33">
                  <c:v>20</c:v>
                </c:pt>
                <c:pt idx="34">
                  <c:v>19</c:v>
                </c:pt>
                <c:pt idx="35">
                  <c:v>24.2</c:v>
                </c:pt>
                <c:pt idx="36">
                  <c:v>35.700000000000003</c:v>
                </c:pt>
                <c:pt idx="37">
                  <c:v>35</c:v>
                </c:pt>
                <c:pt idx="38">
                  <c:v>21.5</c:v>
                </c:pt>
                <c:pt idx="39">
                  <c:v>28.3</c:v>
                </c:pt>
                <c:pt idx="40">
                  <c:v>27.8</c:v>
                </c:pt>
                <c:pt idx="41">
                  <c:v>26.8</c:v>
                </c:pt>
                <c:pt idx="42">
                  <c:v>21.9</c:v>
                </c:pt>
                <c:pt idx="43">
                  <c:v>32.4</c:v>
                </c:pt>
                <c:pt idx="44">
                  <c:v>25.1</c:v>
                </c:pt>
                <c:pt idx="45">
                  <c:v>34.4</c:v>
                </c:pt>
                <c:pt idx="46">
                  <c:v>24.6</c:v>
                </c:pt>
                <c:pt idx="47">
                  <c:v>20.6</c:v>
                </c:pt>
                <c:pt idx="48">
                  <c:v>21.2</c:v>
                </c:pt>
                <c:pt idx="49">
                  <c:v>26.9</c:v>
                </c:pt>
                <c:pt idx="50">
                  <c:v>25.3</c:v>
                </c:pt>
                <c:pt idx="51">
                  <c:v>36.1</c:v>
                </c:pt>
                <c:pt idx="52">
                  <c:v>35.299999999999997</c:v>
                </c:pt>
                <c:pt idx="53">
                  <c:v>29.3</c:v>
                </c:pt>
                <c:pt idx="54">
                  <c:v>20.100000000000001</c:v>
                </c:pt>
                <c:pt idx="55">
                  <c:v>27</c:v>
                </c:pt>
                <c:pt idx="56">
                  <c:v>23.2</c:v>
                </c:pt>
                <c:pt idx="57">
                  <c:v>24.3</c:v>
                </c:pt>
                <c:pt idx="58">
                  <c:v>32.299999999999997</c:v>
                </c:pt>
                <c:pt idx="59">
                  <c:v>20.8</c:v>
                </c:pt>
                <c:pt idx="60">
                  <c:v>23</c:v>
                </c:pt>
                <c:pt idx="61">
                  <c:v>22.7</c:v>
                </c:pt>
                <c:pt idx="62">
                  <c:v>23.5</c:v>
                </c:pt>
                <c:pt idx="63">
                  <c:v>18.600000000000001</c:v>
                </c:pt>
                <c:pt idx="64">
                  <c:v>21.1</c:v>
                </c:pt>
                <c:pt idx="65">
                  <c:v>22.6</c:v>
                </c:pt>
                <c:pt idx="66">
                  <c:v>24.4</c:v>
                </c:pt>
                <c:pt idx="67">
                  <c:v>23.8</c:v>
                </c:pt>
                <c:pt idx="68">
                  <c:v>21.7</c:v>
                </c:pt>
                <c:pt idx="69">
                  <c:v>23.8</c:v>
                </c:pt>
                <c:pt idx="70">
                  <c:v>19.899999999999999</c:v>
                </c:pt>
                <c:pt idx="71">
                  <c:v>20.399999999999999</c:v>
                </c:pt>
                <c:pt idx="72">
                  <c:v>30.1</c:v>
                </c:pt>
                <c:pt idx="73">
                  <c:v>18.3</c:v>
                </c:pt>
                <c:pt idx="74">
                  <c:v>25.5</c:v>
                </c:pt>
                <c:pt idx="75">
                  <c:v>26.2</c:v>
                </c:pt>
                <c:pt idx="76">
                  <c:v>24.4</c:v>
                </c:pt>
                <c:pt idx="77">
                  <c:v>33.5</c:v>
                </c:pt>
                <c:pt idx="78">
                  <c:v>19.600000000000001</c:v>
                </c:pt>
                <c:pt idx="79">
                  <c:v>22.7</c:v>
                </c:pt>
                <c:pt idx="80">
                  <c:v>28.8</c:v>
                </c:pt>
                <c:pt idx="81">
                  <c:v>27</c:v>
                </c:pt>
                <c:pt idx="82">
                  <c:v>15.3</c:v>
                </c:pt>
                <c:pt idx="83">
                  <c:v>20.399999999999999</c:v>
                </c:pt>
                <c:pt idx="84">
                  <c:v>18</c:v>
                </c:pt>
                <c:pt idx="85">
                  <c:v>18.100000000000001</c:v>
                </c:pt>
                <c:pt idx="86">
                  <c:v>19.100000000000001</c:v>
                </c:pt>
                <c:pt idx="87">
                  <c:v>22.7</c:v>
                </c:pt>
                <c:pt idx="88">
                  <c:v>23.1</c:v>
                </c:pt>
                <c:pt idx="89">
                  <c:v>25.3</c:v>
                </c:pt>
                <c:pt idx="90">
                  <c:v>29</c:v>
                </c:pt>
                <c:pt idx="91">
                  <c:v>17.2</c:v>
                </c:pt>
                <c:pt idx="92">
                  <c:v>20.9</c:v>
                </c:pt>
                <c:pt idx="93">
                  <c:v>23.5</c:v>
                </c:pt>
                <c:pt idx="94">
                  <c:v>18.5</c:v>
                </c:pt>
                <c:pt idx="95">
                  <c:v>18.399999999999999</c:v>
                </c:pt>
                <c:pt idx="96">
                  <c:v>17.3</c:v>
                </c:pt>
                <c:pt idx="97">
                  <c:v>17.7</c:v>
                </c:pt>
                <c:pt idx="98">
                  <c:v>19.100000000000001</c:v>
                </c:pt>
                <c:pt idx="99">
                  <c:v>18.7</c:v>
                </c:pt>
                <c:pt idx="100">
                  <c:v>23.7</c:v>
                </c:pt>
                <c:pt idx="101">
                  <c:v>18.3</c:v>
                </c:pt>
                <c:pt idx="102">
                  <c:v>19.100000000000001</c:v>
                </c:pt>
                <c:pt idx="103">
                  <c:v>24.7</c:v>
                </c:pt>
                <c:pt idx="104">
                  <c:v>27.6</c:v>
                </c:pt>
                <c:pt idx="105">
                  <c:v>17.8</c:v>
                </c:pt>
                <c:pt idx="106">
                  <c:v>17.100000000000001</c:v>
                </c:pt>
                <c:pt idx="107">
                  <c:v>21.9</c:v>
                </c:pt>
                <c:pt idx="108">
                  <c:v>14.7</c:v>
                </c:pt>
                <c:pt idx="109">
                  <c:v>16.2</c:v>
                </c:pt>
                <c:pt idx="110">
                  <c:v>17.7</c:v>
                </c:pt>
                <c:pt idx="111">
                  <c:v>19.5</c:v>
                </c:pt>
                <c:pt idx="112">
                  <c:v>19.2</c:v>
                </c:pt>
                <c:pt idx="113">
                  <c:v>21.1</c:v>
                </c:pt>
                <c:pt idx="114">
                  <c:v>15</c:v>
                </c:pt>
                <c:pt idx="115">
                  <c:v>15.4</c:v>
                </c:pt>
                <c:pt idx="116">
                  <c:v>15.1</c:v>
                </c:pt>
                <c:pt idx="117">
                  <c:v>16</c:v>
                </c:pt>
                <c:pt idx="118">
                  <c:v>17.100000000000001</c:v>
                </c:pt>
                <c:pt idx="119">
                  <c:v>19.600000000000001</c:v>
                </c:pt>
                <c:pt idx="120">
                  <c:v>23.1</c:v>
                </c:pt>
                <c:pt idx="121">
                  <c:v>22.2</c:v>
                </c:pt>
                <c:pt idx="122">
                  <c:v>18.2</c:v>
                </c:pt>
                <c:pt idx="123">
                  <c:v>22.3</c:v>
                </c:pt>
                <c:pt idx="124">
                  <c:v>18.100000000000001</c:v>
                </c:pt>
                <c:pt idx="125">
                  <c:v>16.2</c:v>
                </c:pt>
                <c:pt idx="126">
                  <c:v>15.6</c:v>
                </c:pt>
                <c:pt idx="127">
                  <c:v>15.9</c:v>
                </c:pt>
                <c:pt idx="128">
                  <c:v>18.7</c:v>
                </c:pt>
                <c:pt idx="129">
                  <c:v>16.600000000000001</c:v>
                </c:pt>
                <c:pt idx="130">
                  <c:v>15.9</c:v>
                </c:pt>
                <c:pt idx="131">
                  <c:v>17.399999999999999</c:v>
                </c:pt>
                <c:pt idx="132">
                  <c:v>12.8</c:v>
                </c:pt>
                <c:pt idx="133">
                  <c:v>14.6</c:v>
                </c:pt>
                <c:pt idx="134">
                  <c:v>14.5</c:v>
                </c:pt>
                <c:pt idx="135">
                  <c:v>16.2</c:v>
                </c:pt>
                <c:pt idx="136">
                  <c:v>20.5</c:v>
                </c:pt>
                <c:pt idx="137">
                  <c:v>20.399999999999999</c:v>
                </c:pt>
                <c:pt idx="138">
                  <c:v>16.2</c:v>
                </c:pt>
                <c:pt idx="139">
                  <c:v>18.100000000000001</c:v>
                </c:pt>
                <c:pt idx="140">
                  <c:v>13.6</c:v>
                </c:pt>
                <c:pt idx="141">
                  <c:v>14.1</c:v>
                </c:pt>
                <c:pt idx="142">
                  <c:v>13.3</c:v>
                </c:pt>
                <c:pt idx="143">
                  <c:v>15.6</c:v>
                </c:pt>
                <c:pt idx="144">
                  <c:v>17.100000000000001</c:v>
                </c:pt>
                <c:pt idx="145">
                  <c:v>15.6</c:v>
                </c:pt>
                <c:pt idx="146">
                  <c:v>18.7</c:v>
                </c:pt>
                <c:pt idx="147">
                  <c:v>19.7</c:v>
                </c:pt>
                <c:pt idx="148">
                  <c:v>15.8</c:v>
                </c:pt>
                <c:pt idx="149">
                  <c:v>17.3</c:v>
                </c:pt>
                <c:pt idx="150">
                  <c:v>16.8</c:v>
                </c:pt>
                <c:pt idx="151">
                  <c:v>12.2</c:v>
                </c:pt>
                <c:pt idx="152">
                  <c:v>11.4</c:v>
                </c:pt>
                <c:pt idx="153">
                  <c:v>13.6</c:v>
                </c:pt>
                <c:pt idx="154">
                  <c:v>11.3</c:v>
                </c:pt>
                <c:pt idx="155">
                  <c:v>15</c:v>
                </c:pt>
                <c:pt idx="156">
                  <c:v>16.600000000000001</c:v>
                </c:pt>
                <c:pt idx="157">
                  <c:v>14.5</c:v>
                </c:pt>
                <c:pt idx="158">
                  <c:v>18.5</c:v>
                </c:pt>
                <c:pt idx="159">
                  <c:v>13.5</c:v>
                </c:pt>
                <c:pt idx="160">
                  <c:v>13.4</c:v>
                </c:pt>
                <c:pt idx="161">
                  <c:v>14</c:v>
                </c:pt>
                <c:pt idx="162">
                  <c:v>13.1</c:v>
                </c:pt>
                <c:pt idx="163">
                  <c:v>18.2</c:v>
                </c:pt>
                <c:pt idx="164">
                  <c:v>17.399999999999999</c:v>
                </c:pt>
                <c:pt idx="165">
                  <c:v>16.899999999999999</c:v>
                </c:pt>
                <c:pt idx="166">
                  <c:v>16.100000000000001</c:v>
                </c:pt>
                <c:pt idx="167">
                  <c:v>13.8</c:v>
                </c:pt>
                <c:pt idx="168">
                  <c:v>12.7</c:v>
                </c:pt>
                <c:pt idx="169">
                  <c:v>12.4</c:v>
                </c:pt>
                <c:pt idx="170">
                  <c:v>11.6</c:v>
                </c:pt>
                <c:pt idx="171">
                  <c:v>12.9</c:v>
                </c:pt>
                <c:pt idx="172">
                  <c:v>14.1</c:v>
                </c:pt>
                <c:pt idx="173">
                  <c:v>17.600000000000001</c:v>
                </c:pt>
                <c:pt idx="174">
                  <c:v>16</c:v>
                </c:pt>
                <c:pt idx="175">
                  <c:v>14</c:v>
                </c:pt>
                <c:pt idx="176">
                  <c:v>16.899999999999999</c:v>
                </c:pt>
                <c:pt idx="177">
                  <c:v>14.1</c:v>
                </c:pt>
                <c:pt idx="178">
                  <c:v>14.5</c:v>
                </c:pt>
                <c:pt idx="179">
                  <c:v>12.3</c:v>
                </c:pt>
                <c:pt idx="180">
                  <c:v>14.2</c:v>
                </c:pt>
                <c:pt idx="181">
                  <c:v>15</c:v>
                </c:pt>
                <c:pt idx="182">
                  <c:v>11.9</c:v>
                </c:pt>
                <c:pt idx="183">
                  <c:v>12</c:v>
                </c:pt>
                <c:pt idx="184">
                  <c:v>10.6</c:v>
                </c:pt>
                <c:pt idx="185">
                  <c:v>14.9</c:v>
                </c:pt>
                <c:pt idx="186">
                  <c:v>11.5</c:v>
                </c:pt>
                <c:pt idx="187">
                  <c:v>14.2</c:v>
                </c:pt>
                <c:pt idx="188">
                  <c:v>14.8</c:v>
                </c:pt>
                <c:pt idx="189">
                  <c:v>13.4</c:v>
                </c:pt>
                <c:pt idx="190">
                  <c:v>14.3</c:v>
                </c:pt>
                <c:pt idx="191">
                  <c:v>13.1</c:v>
                </c:pt>
                <c:pt idx="192">
                  <c:v>12.3</c:v>
                </c:pt>
                <c:pt idx="193">
                  <c:v>12.7</c:v>
                </c:pt>
                <c:pt idx="194">
                  <c:v>9.8000000000000007</c:v>
                </c:pt>
                <c:pt idx="195">
                  <c:v>10.5</c:v>
                </c:pt>
                <c:pt idx="196">
                  <c:v>12.3</c:v>
                </c:pt>
                <c:pt idx="197">
                  <c:v>12.3</c:v>
                </c:pt>
                <c:pt idx="198">
                  <c:v>11.5</c:v>
                </c:pt>
                <c:pt idx="199">
                  <c:v>12.1</c:v>
                </c:pt>
                <c:pt idx="200">
                  <c:v>14.7</c:v>
                </c:pt>
                <c:pt idx="201">
                  <c:v>17</c:v>
                </c:pt>
                <c:pt idx="202">
                  <c:v>16.600000000000001</c:v>
                </c:pt>
                <c:pt idx="203">
                  <c:v>16.100000000000001</c:v>
                </c:pt>
                <c:pt idx="204">
                  <c:v>15</c:v>
                </c:pt>
                <c:pt idx="205">
                  <c:v>13.3</c:v>
                </c:pt>
                <c:pt idx="206">
                  <c:v>11.6</c:v>
                </c:pt>
                <c:pt idx="207">
                  <c:v>13.9</c:v>
                </c:pt>
                <c:pt idx="208">
                  <c:v>14.4</c:v>
                </c:pt>
                <c:pt idx="209">
                  <c:v>14</c:v>
                </c:pt>
                <c:pt idx="210">
                  <c:v>12.3</c:v>
                </c:pt>
                <c:pt idx="211">
                  <c:v>14</c:v>
                </c:pt>
                <c:pt idx="212">
                  <c:v>11.4</c:v>
                </c:pt>
                <c:pt idx="213">
                  <c:v>14.9</c:v>
                </c:pt>
                <c:pt idx="214">
                  <c:v>10.8</c:v>
                </c:pt>
                <c:pt idx="215">
                  <c:v>11.3</c:v>
                </c:pt>
                <c:pt idx="216">
                  <c:v>10.8</c:v>
                </c:pt>
                <c:pt idx="217">
                  <c:v>12.8</c:v>
                </c:pt>
                <c:pt idx="218">
                  <c:v>13.1</c:v>
                </c:pt>
                <c:pt idx="219">
                  <c:v>12.6</c:v>
                </c:pt>
                <c:pt idx="220">
                  <c:v>13.3</c:v>
                </c:pt>
                <c:pt idx="221">
                  <c:v>16</c:v>
                </c:pt>
                <c:pt idx="222">
                  <c:v>14.8</c:v>
                </c:pt>
                <c:pt idx="223">
                  <c:v>14.8</c:v>
                </c:pt>
                <c:pt idx="224">
                  <c:v>13</c:v>
                </c:pt>
                <c:pt idx="225">
                  <c:v>15.3</c:v>
                </c:pt>
                <c:pt idx="226">
                  <c:v>14.9</c:v>
                </c:pt>
                <c:pt idx="227">
                  <c:v>17</c:v>
                </c:pt>
                <c:pt idx="228">
                  <c:v>12.2</c:v>
                </c:pt>
                <c:pt idx="229">
                  <c:v>11.1</c:v>
                </c:pt>
                <c:pt idx="230">
                  <c:v>12.7</c:v>
                </c:pt>
                <c:pt idx="231">
                  <c:v>17.100000000000001</c:v>
                </c:pt>
                <c:pt idx="232">
                  <c:v>18.7</c:v>
                </c:pt>
                <c:pt idx="233">
                  <c:v>18.8</c:v>
                </c:pt>
                <c:pt idx="234">
                  <c:v>16.3</c:v>
                </c:pt>
                <c:pt idx="235">
                  <c:v>14.5</c:v>
                </c:pt>
                <c:pt idx="236">
                  <c:v>14.3</c:v>
                </c:pt>
                <c:pt idx="237">
                  <c:v>14.6</c:v>
                </c:pt>
                <c:pt idx="238">
                  <c:v>11.7</c:v>
                </c:pt>
                <c:pt idx="239">
                  <c:v>13.2</c:v>
                </c:pt>
                <c:pt idx="240">
                  <c:v>11.7</c:v>
                </c:pt>
                <c:pt idx="241">
                  <c:v>12.5</c:v>
                </c:pt>
                <c:pt idx="242">
                  <c:v>13</c:v>
                </c:pt>
                <c:pt idx="243">
                  <c:v>16.2</c:v>
                </c:pt>
                <c:pt idx="244">
                  <c:v>18.8</c:v>
                </c:pt>
                <c:pt idx="245">
                  <c:v>14</c:v>
                </c:pt>
                <c:pt idx="246">
                  <c:v>13.7</c:v>
                </c:pt>
                <c:pt idx="247">
                  <c:v>14</c:v>
                </c:pt>
                <c:pt idx="248">
                  <c:v>16.600000000000001</c:v>
                </c:pt>
                <c:pt idx="249">
                  <c:v>13.6</c:v>
                </c:pt>
                <c:pt idx="250">
                  <c:v>12.8</c:v>
                </c:pt>
                <c:pt idx="251">
                  <c:v>15.3</c:v>
                </c:pt>
                <c:pt idx="252">
                  <c:v>15.7</c:v>
                </c:pt>
                <c:pt idx="253">
                  <c:v>20.100000000000001</c:v>
                </c:pt>
                <c:pt idx="254">
                  <c:v>21.7</c:v>
                </c:pt>
                <c:pt idx="255">
                  <c:v>25.5</c:v>
                </c:pt>
                <c:pt idx="256">
                  <c:v>26.7</c:v>
                </c:pt>
                <c:pt idx="257">
                  <c:v>15.9</c:v>
                </c:pt>
                <c:pt idx="258">
                  <c:v>14.8</c:v>
                </c:pt>
                <c:pt idx="259">
                  <c:v>14.3</c:v>
                </c:pt>
                <c:pt idx="260">
                  <c:v>14.7</c:v>
                </c:pt>
                <c:pt idx="261">
                  <c:v>21.3</c:v>
                </c:pt>
                <c:pt idx="262">
                  <c:v>22.9</c:v>
                </c:pt>
                <c:pt idx="263">
                  <c:v>18.100000000000001</c:v>
                </c:pt>
                <c:pt idx="264">
                  <c:v>12.7</c:v>
                </c:pt>
                <c:pt idx="265">
                  <c:v>12.6</c:v>
                </c:pt>
                <c:pt idx="266">
                  <c:v>14.3</c:v>
                </c:pt>
                <c:pt idx="267">
                  <c:v>19.100000000000001</c:v>
                </c:pt>
                <c:pt idx="268">
                  <c:v>17.899999999999999</c:v>
                </c:pt>
                <c:pt idx="269">
                  <c:v>20.2</c:v>
                </c:pt>
                <c:pt idx="270">
                  <c:v>21.4</c:v>
                </c:pt>
                <c:pt idx="271">
                  <c:v>16.899999999999999</c:v>
                </c:pt>
                <c:pt idx="272">
                  <c:v>15.9</c:v>
                </c:pt>
                <c:pt idx="273">
                  <c:v>21.6</c:v>
                </c:pt>
                <c:pt idx="274">
                  <c:v>28.6</c:v>
                </c:pt>
                <c:pt idx="275">
                  <c:v>31.3</c:v>
                </c:pt>
                <c:pt idx="276">
                  <c:v>24.9</c:v>
                </c:pt>
                <c:pt idx="277">
                  <c:v>34.4</c:v>
                </c:pt>
                <c:pt idx="278">
                  <c:v>35.799999999999997</c:v>
                </c:pt>
                <c:pt idx="279">
                  <c:v>16.2</c:v>
                </c:pt>
                <c:pt idx="280">
                  <c:v>18.600000000000001</c:v>
                </c:pt>
                <c:pt idx="281">
                  <c:v>29.9</c:v>
                </c:pt>
                <c:pt idx="282">
                  <c:v>29.2</c:v>
                </c:pt>
                <c:pt idx="283">
                  <c:v>19.2</c:v>
                </c:pt>
                <c:pt idx="284">
                  <c:v>16.100000000000001</c:v>
                </c:pt>
                <c:pt idx="285">
                  <c:v>17.600000000000001</c:v>
                </c:pt>
                <c:pt idx="286">
                  <c:v>28.6</c:v>
                </c:pt>
                <c:pt idx="287">
                  <c:v>34</c:v>
                </c:pt>
                <c:pt idx="288">
                  <c:v>23.8</c:v>
                </c:pt>
                <c:pt idx="289">
                  <c:v>20.5</c:v>
                </c:pt>
                <c:pt idx="290">
                  <c:v>17.7</c:v>
                </c:pt>
                <c:pt idx="291">
                  <c:v>26.7</c:v>
                </c:pt>
                <c:pt idx="292">
                  <c:v>31.8</c:v>
                </c:pt>
                <c:pt idx="293">
                  <c:v>18.3</c:v>
                </c:pt>
                <c:pt idx="294">
                  <c:v>16.7</c:v>
                </c:pt>
                <c:pt idx="295">
                  <c:v>16.399999999999999</c:v>
                </c:pt>
                <c:pt idx="296">
                  <c:v>19.5</c:v>
                </c:pt>
                <c:pt idx="297">
                  <c:v>31.3</c:v>
                </c:pt>
                <c:pt idx="298">
                  <c:v>15.9</c:v>
                </c:pt>
                <c:pt idx="299">
                  <c:v>23.3</c:v>
                </c:pt>
                <c:pt idx="300">
                  <c:v>26.8</c:v>
                </c:pt>
                <c:pt idx="301">
                  <c:v>26.1</c:v>
                </c:pt>
                <c:pt idx="302">
                  <c:v>27.4</c:v>
                </c:pt>
                <c:pt idx="303">
                  <c:v>25.9</c:v>
                </c:pt>
                <c:pt idx="304">
                  <c:v>26</c:v>
                </c:pt>
                <c:pt idx="305">
                  <c:v>16</c:v>
                </c:pt>
                <c:pt idx="306">
                  <c:v>17.899999999999999</c:v>
                </c:pt>
                <c:pt idx="307">
                  <c:v>27.2</c:v>
                </c:pt>
                <c:pt idx="308">
                  <c:v>24.7</c:v>
                </c:pt>
                <c:pt idx="309">
                  <c:v>18.7</c:v>
                </c:pt>
                <c:pt idx="310">
                  <c:v>16.8</c:v>
                </c:pt>
                <c:pt idx="311">
                  <c:v>24.8</c:v>
                </c:pt>
                <c:pt idx="312">
                  <c:v>33.1</c:v>
                </c:pt>
                <c:pt idx="313">
                  <c:v>16.399999999999999</c:v>
                </c:pt>
                <c:pt idx="314">
                  <c:v>20.100000000000001</c:v>
                </c:pt>
                <c:pt idx="315">
                  <c:v>21.2</c:v>
                </c:pt>
                <c:pt idx="316">
                  <c:v>18.2</c:v>
                </c:pt>
                <c:pt idx="317">
                  <c:v>18.3</c:v>
                </c:pt>
                <c:pt idx="318">
                  <c:v>18.5</c:v>
                </c:pt>
                <c:pt idx="319">
                  <c:v>26.3</c:v>
                </c:pt>
                <c:pt idx="320">
                  <c:v>33.299999999999997</c:v>
                </c:pt>
                <c:pt idx="321">
                  <c:v>29.5</c:v>
                </c:pt>
                <c:pt idx="322">
                  <c:v>31.5</c:v>
                </c:pt>
                <c:pt idx="323">
                  <c:v>19.100000000000001</c:v>
                </c:pt>
                <c:pt idx="324">
                  <c:v>17.5</c:v>
                </c:pt>
                <c:pt idx="325">
                  <c:v>20</c:v>
                </c:pt>
                <c:pt idx="326">
                  <c:v>20.7</c:v>
                </c:pt>
                <c:pt idx="327">
                  <c:v>24.5</c:v>
                </c:pt>
                <c:pt idx="328">
                  <c:v>33.299999999999997</c:v>
                </c:pt>
                <c:pt idx="329">
                  <c:v>17.399999999999999</c:v>
                </c:pt>
                <c:pt idx="330">
                  <c:v>18.2</c:v>
                </c:pt>
                <c:pt idx="331">
                  <c:v>20.100000000000001</c:v>
                </c:pt>
                <c:pt idx="332">
                  <c:v>20.3</c:v>
                </c:pt>
                <c:pt idx="333">
                  <c:v>32.200000000000003</c:v>
                </c:pt>
                <c:pt idx="334">
                  <c:v>24.6</c:v>
                </c:pt>
                <c:pt idx="335">
                  <c:v>17.5</c:v>
                </c:pt>
                <c:pt idx="336">
                  <c:v>21.3</c:v>
                </c:pt>
                <c:pt idx="337">
                  <c:v>30.8</c:v>
                </c:pt>
                <c:pt idx="338">
                  <c:v>25.3</c:v>
                </c:pt>
                <c:pt idx="339">
                  <c:v>29.8</c:v>
                </c:pt>
                <c:pt idx="340">
                  <c:v>27.3</c:v>
                </c:pt>
                <c:pt idx="341">
                  <c:v>35.4</c:v>
                </c:pt>
                <c:pt idx="342">
                  <c:v>24.6</c:v>
                </c:pt>
                <c:pt idx="343">
                  <c:v>26</c:v>
                </c:pt>
                <c:pt idx="344">
                  <c:v>19.2</c:v>
                </c:pt>
                <c:pt idx="345">
                  <c:v>18.3</c:v>
                </c:pt>
                <c:pt idx="346">
                  <c:v>28.3</c:v>
                </c:pt>
                <c:pt idx="347">
                  <c:v>22.7</c:v>
                </c:pt>
                <c:pt idx="348">
                  <c:v>24.6</c:v>
                </c:pt>
                <c:pt idx="349">
                  <c:v>27.5</c:v>
                </c:pt>
                <c:pt idx="350">
                  <c:v>37.200000000000003</c:v>
                </c:pt>
                <c:pt idx="351">
                  <c:v>35.4</c:v>
                </c:pt>
                <c:pt idx="352">
                  <c:v>41.2</c:v>
                </c:pt>
                <c:pt idx="353">
                  <c:v>37.799999999999997</c:v>
                </c:pt>
                <c:pt idx="354">
                  <c:v>20.2</c:v>
                </c:pt>
                <c:pt idx="355">
                  <c:v>22.8</c:v>
                </c:pt>
                <c:pt idx="356">
                  <c:v>26</c:v>
                </c:pt>
                <c:pt idx="357">
                  <c:v>34.6</c:v>
                </c:pt>
                <c:pt idx="358">
                  <c:v>34.1</c:v>
                </c:pt>
                <c:pt idx="359">
                  <c:v>20</c:v>
                </c:pt>
                <c:pt idx="360">
                  <c:v>19.399999999999999</c:v>
                </c:pt>
                <c:pt idx="361">
                  <c:v>20.8</c:v>
                </c:pt>
                <c:pt idx="362">
                  <c:v>23.9</c:v>
                </c:pt>
                <c:pt idx="363">
                  <c:v>34.700000000000003</c:v>
                </c:pt>
                <c:pt idx="364">
                  <c:v>39.700000000000003</c:v>
                </c:pt>
                <c:pt idx="365">
                  <c:v>24.2</c:v>
                </c:pt>
                <c:pt idx="366">
                  <c:v>27.6</c:v>
                </c:pt>
                <c:pt idx="367">
                  <c:v>27.1</c:v>
                </c:pt>
                <c:pt idx="368">
                  <c:v>26</c:v>
                </c:pt>
                <c:pt idx="369">
                  <c:v>25.7</c:v>
                </c:pt>
                <c:pt idx="370">
                  <c:v>25.7</c:v>
                </c:pt>
                <c:pt idx="371">
                  <c:v>21.3</c:v>
                </c:pt>
                <c:pt idx="372">
                  <c:v>20.6</c:v>
                </c:pt>
                <c:pt idx="373">
                  <c:v>21.4</c:v>
                </c:pt>
                <c:pt idx="374">
                  <c:v>31.5</c:v>
                </c:pt>
                <c:pt idx="375">
                  <c:v>36.4</c:v>
                </c:pt>
                <c:pt idx="376">
                  <c:v>24.8</c:v>
                </c:pt>
                <c:pt idx="377">
                  <c:v>42.2</c:v>
                </c:pt>
                <c:pt idx="378">
                  <c:v>18.100000000000001</c:v>
                </c:pt>
                <c:pt idx="379">
                  <c:v>19.2</c:v>
                </c:pt>
                <c:pt idx="380">
                  <c:v>22.3</c:v>
                </c:pt>
                <c:pt idx="381">
                  <c:v>32.700000000000003</c:v>
                </c:pt>
                <c:pt idx="382">
                  <c:v>35.299999999999997</c:v>
                </c:pt>
                <c:pt idx="383">
                  <c:v>30.9</c:v>
                </c:pt>
                <c:pt idx="384">
                  <c:v>29.1</c:v>
                </c:pt>
                <c:pt idx="385">
                  <c:v>26.7</c:v>
                </c:pt>
                <c:pt idx="386">
                  <c:v>22.8</c:v>
                </c:pt>
                <c:pt idx="387">
                  <c:v>21.9</c:v>
                </c:pt>
                <c:pt idx="388">
                  <c:v>22.2</c:v>
                </c:pt>
                <c:pt idx="389">
                  <c:v>20.9</c:v>
                </c:pt>
                <c:pt idx="390">
                  <c:v>29.4</c:v>
                </c:pt>
                <c:pt idx="391">
                  <c:v>29.5</c:v>
                </c:pt>
                <c:pt idx="392">
                  <c:v>27.5</c:v>
                </c:pt>
                <c:pt idx="393">
                  <c:v>18.3</c:v>
                </c:pt>
                <c:pt idx="394">
                  <c:v>22.4</c:v>
                </c:pt>
                <c:pt idx="395">
                  <c:v>21.8</c:v>
                </c:pt>
                <c:pt idx="396">
                  <c:v>23.6</c:v>
                </c:pt>
                <c:pt idx="397">
                  <c:v>31.5</c:v>
                </c:pt>
                <c:pt idx="398">
                  <c:v>21</c:v>
                </c:pt>
                <c:pt idx="399">
                  <c:v>20.9</c:v>
                </c:pt>
                <c:pt idx="400">
                  <c:v>29.4</c:v>
                </c:pt>
                <c:pt idx="401">
                  <c:v>32.6</c:v>
                </c:pt>
                <c:pt idx="402">
                  <c:v>27.7</c:v>
                </c:pt>
                <c:pt idx="403">
                  <c:v>22.9</c:v>
                </c:pt>
                <c:pt idx="404">
                  <c:v>22.7</c:v>
                </c:pt>
                <c:pt idx="405">
                  <c:v>23.3</c:v>
                </c:pt>
                <c:pt idx="406">
                  <c:v>23.8</c:v>
                </c:pt>
                <c:pt idx="407">
                  <c:v>24.9</c:v>
                </c:pt>
                <c:pt idx="408">
                  <c:v>30.3</c:v>
                </c:pt>
                <c:pt idx="409">
                  <c:v>24.5</c:v>
                </c:pt>
                <c:pt idx="410">
                  <c:v>26.1</c:v>
                </c:pt>
                <c:pt idx="411">
                  <c:v>18.399999999999999</c:v>
                </c:pt>
                <c:pt idx="412">
                  <c:v>21.1</c:v>
                </c:pt>
                <c:pt idx="413">
                  <c:v>22.6</c:v>
                </c:pt>
                <c:pt idx="414">
                  <c:v>22</c:v>
                </c:pt>
                <c:pt idx="415">
                  <c:v>20.8</c:v>
                </c:pt>
                <c:pt idx="416">
                  <c:v>24.7</c:v>
                </c:pt>
                <c:pt idx="417">
                  <c:v>29.5</c:v>
                </c:pt>
                <c:pt idx="418">
                  <c:v>39.4</c:v>
                </c:pt>
                <c:pt idx="419">
                  <c:v>25.6</c:v>
                </c:pt>
                <c:pt idx="420">
                  <c:v>26.4</c:v>
                </c:pt>
                <c:pt idx="421">
                  <c:v>23.5</c:v>
                </c:pt>
                <c:pt idx="422">
                  <c:v>22.2</c:v>
                </c:pt>
                <c:pt idx="423">
                  <c:v>22.7</c:v>
                </c:pt>
                <c:pt idx="424">
                  <c:v>23.7</c:v>
                </c:pt>
                <c:pt idx="425">
                  <c:v>33.700000000000003</c:v>
                </c:pt>
                <c:pt idx="426">
                  <c:v>34.700000000000003</c:v>
                </c:pt>
                <c:pt idx="427">
                  <c:v>23.9</c:v>
                </c:pt>
                <c:pt idx="428">
                  <c:v>33</c:v>
                </c:pt>
                <c:pt idx="429">
                  <c:v>23.7</c:v>
                </c:pt>
                <c:pt idx="430">
                  <c:v>25.2</c:v>
                </c:pt>
                <c:pt idx="431">
                  <c:v>24.9</c:v>
                </c:pt>
                <c:pt idx="432">
                  <c:v>38.9</c:v>
                </c:pt>
                <c:pt idx="433">
                  <c:v>28.5</c:v>
                </c:pt>
                <c:pt idx="434">
                  <c:v>22.1</c:v>
                </c:pt>
                <c:pt idx="435">
                  <c:v>26.1</c:v>
                </c:pt>
                <c:pt idx="436">
                  <c:v>22.3</c:v>
                </c:pt>
                <c:pt idx="437">
                  <c:v>23.2</c:v>
                </c:pt>
                <c:pt idx="438">
                  <c:v>21.3</c:v>
                </c:pt>
                <c:pt idx="439">
                  <c:v>26.8</c:v>
                </c:pt>
                <c:pt idx="440">
                  <c:v>31.4</c:v>
                </c:pt>
                <c:pt idx="441">
                  <c:v>32.5</c:v>
                </c:pt>
                <c:pt idx="442">
                  <c:v>19.5</c:v>
                </c:pt>
                <c:pt idx="443">
                  <c:v>18.8</c:v>
                </c:pt>
                <c:pt idx="444">
                  <c:v>23.3</c:v>
                </c:pt>
                <c:pt idx="445">
                  <c:v>23.5</c:v>
                </c:pt>
                <c:pt idx="446">
                  <c:v>24.3</c:v>
                </c:pt>
                <c:pt idx="447">
                  <c:v>28.8</c:v>
                </c:pt>
                <c:pt idx="448">
                  <c:v>21.2</c:v>
                </c:pt>
                <c:pt idx="449">
                  <c:v>20.399999999999999</c:v>
                </c:pt>
                <c:pt idx="450">
                  <c:v>20.2</c:v>
                </c:pt>
                <c:pt idx="451">
                  <c:v>19.899999999999999</c:v>
                </c:pt>
                <c:pt idx="452">
                  <c:v>19.2</c:v>
                </c:pt>
                <c:pt idx="453">
                  <c:v>17.899999999999999</c:v>
                </c:pt>
                <c:pt idx="454">
                  <c:v>18.7</c:v>
                </c:pt>
                <c:pt idx="455">
                  <c:v>22.7</c:v>
                </c:pt>
                <c:pt idx="456">
                  <c:v>26.5</c:v>
                </c:pt>
                <c:pt idx="457">
                  <c:v>19.5</c:v>
                </c:pt>
                <c:pt idx="458">
                  <c:v>18.8</c:v>
                </c:pt>
                <c:pt idx="459">
                  <c:v>21.2</c:v>
                </c:pt>
                <c:pt idx="460">
                  <c:v>29</c:v>
                </c:pt>
                <c:pt idx="461">
                  <c:v>15.6</c:v>
                </c:pt>
                <c:pt idx="462">
                  <c:v>18.399999999999999</c:v>
                </c:pt>
                <c:pt idx="463">
                  <c:v>20</c:v>
                </c:pt>
                <c:pt idx="464">
                  <c:v>22.3</c:v>
                </c:pt>
                <c:pt idx="465">
                  <c:v>23.5</c:v>
                </c:pt>
                <c:pt idx="466">
                  <c:v>20.100000000000001</c:v>
                </c:pt>
                <c:pt idx="467">
                  <c:v>18.7</c:v>
                </c:pt>
                <c:pt idx="468">
                  <c:v>20</c:v>
                </c:pt>
                <c:pt idx="469">
                  <c:v>27</c:v>
                </c:pt>
                <c:pt idx="470">
                  <c:v>27</c:v>
                </c:pt>
                <c:pt idx="471">
                  <c:v>20.3</c:v>
                </c:pt>
                <c:pt idx="472">
                  <c:v>19.8</c:v>
                </c:pt>
                <c:pt idx="473">
                  <c:v>25</c:v>
                </c:pt>
                <c:pt idx="474">
                  <c:v>27.4</c:v>
                </c:pt>
                <c:pt idx="475">
                  <c:v>28</c:v>
                </c:pt>
                <c:pt idx="476">
                  <c:v>24.2</c:v>
                </c:pt>
                <c:pt idx="477">
                  <c:v>16.7</c:v>
                </c:pt>
                <c:pt idx="478">
                  <c:v>18.600000000000001</c:v>
                </c:pt>
                <c:pt idx="479">
                  <c:v>20</c:v>
                </c:pt>
                <c:pt idx="480">
                  <c:v>25</c:v>
                </c:pt>
                <c:pt idx="481">
                  <c:v>25.6</c:v>
                </c:pt>
                <c:pt idx="482">
                  <c:v>25.4</c:v>
                </c:pt>
                <c:pt idx="483">
                  <c:v>24.9</c:v>
                </c:pt>
                <c:pt idx="484">
                  <c:v>20.6</c:v>
                </c:pt>
                <c:pt idx="485">
                  <c:v>24.1</c:v>
                </c:pt>
                <c:pt idx="486">
                  <c:v>17</c:v>
                </c:pt>
                <c:pt idx="487">
                  <c:v>18.399999999999999</c:v>
                </c:pt>
                <c:pt idx="488">
                  <c:v>20.100000000000001</c:v>
                </c:pt>
                <c:pt idx="489">
                  <c:v>18.2</c:v>
                </c:pt>
                <c:pt idx="490">
                  <c:v>20.5</c:v>
                </c:pt>
                <c:pt idx="491">
                  <c:v>24.7</c:v>
                </c:pt>
                <c:pt idx="492">
                  <c:v>25.7</c:v>
                </c:pt>
                <c:pt idx="493">
                  <c:v>20.399999999999999</c:v>
                </c:pt>
                <c:pt idx="494">
                  <c:v>22.2</c:v>
                </c:pt>
                <c:pt idx="495">
                  <c:v>17.2</c:v>
                </c:pt>
                <c:pt idx="496">
                  <c:v>17.399999999999999</c:v>
                </c:pt>
                <c:pt idx="497">
                  <c:v>21.4</c:v>
                </c:pt>
                <c:pt idx="498">
                  <c:v>21.6</c:v>
                </c:pt>
                <c:pt idx="499">
                  <c:v>21.7</c:v>
                </c:pt>
                <c:pt idx="500">
                  <c:v>22</c:v>
                </c:pt>
                <c:pt idx="501">
                  <c:v>19.600000000000001</c:v>
                </c:pt>
                <c:pt idx="502">
                  <c:v>17.100000000000001</c:v>
                </c:pt>
                <c:pt idx="503">
                  <c:v>19.3</c:v>
                </c:pt>
                <c:pt idx="504">
                  <c:v>18.399999999999999</c:v>
                </c:pt>
                <c:pt idx="505">
                  <c:v>17.399999999999999</c:v>
                </c:pt>
                <c:pt idx="506">
                  <c:v>18.5</c:v>
                </c:pt>
                <c:pt idx="507">
                  <c:v>22.2</c:v>
                </c:pt>
                <c:pt idx="508">
                  <c:v>17.2</c:v>
                </c:pt>
                <c:pt idx="509">
                  <c:v>15.8</c:v>
                </c:pt>
                <c:pt idx="510">
                  <c:v>15.6</c:v>
                </c:pt>
                <c:pt idx="511">
                  <c:v>12.5</c:v>
                </c:pt>
                <c:pt idx="512">
                  <c:v>14.4</c:v>
                </c:pt>
                <c:pt idx="513">
                  <c:v>13.2</c:v>
                </c:pt>
                <c:pt idx="514">
                  <c:v>13.9</c:v>
                </c:pt>
                <c:pt idx="515">
                  <c:v>15.4</c:v>
                </c:pt>
                <c:pt idx="516">
                  <c:v>17.399999999999999</c:v>
                </c:pt>
                <c:pt idx="517">
                  <c:v>17</c:v>
                </c:pt>
                <c:pt idx="518">
                  <c:v>12.8</c:v>
                </c:pt>
                <c:pt idx="519">
                  <c:v>14.1</c:v>
                </c:pt>
                <c:pt idx="520">
                  <c:v>13.4</c:v>
                </c:pt>
                <c:pt idx="521">
                  <c:v>14.1</c:v>
                </c:pt>
                <c:pt idx="522">
                  <c:v>14.5</c:v>
                </c:pt>
                <c:pt idx="523">
                  <c:v>15.3</c:v>
                </c:pt>
                <c:pt idx="524">
                  <c:v>14.7</c:v>
                </c:pt>
                <c:pt idx="525">
                  <c:v>17.5</c:v>
                </c:pt>
                <c:pt idx="526">
                  <c:v>15.8</c:v>
                </c:pt>
                <c:pt idx="527">
                  <c:v>13.5</c:v>
                </c:pt>
                <c:pt idx="528">
                  <c:v>13.8</c:v>
                </c:pt>
                <c:pt idx="529">
                  <c:v>13.4</c:v>
                </c:pt>
                <c:pt idx="530">
                  <c:v>15.6</c:v>
                </c:pt>
                <c:pt idx="531">
                  <c:v>17.899999999999999</c:v>
                </c:pt>
                <c:pt idx="532">
                  <c:v>14.3</c:v>
                </c:pt>
                <c:pt idx="533">
                  <c:v>15.1</c:v>
                </c:pt>
                <c:pt idx="534">
                  <c:v>12.7</c:v>
                </c:pt>
                <c:pt idx="535">
                  <c:v>13.5</c:v>
                </c:pt>
                <c:pt idx="536">
                  <c:v>13.2</c:v>
                </c:pt>
                <c:pt idx="537">
                  <c:v>14.7</c:v>
                </c:pt>
                <c:pt idx="538">
                  <c:v>15.4</c:v>
                </c:pt>
                <c:pt idx="539">
                  <c:v>14.8</c:v>
                </c:pt>
                <c:pt idx="540">
                  <c:v>10.7</c:v>
                </c:pt>
                <c:pt idx="541">
                  <c:v>12.7</c:v>
                </c:pt>
                <c:pt idx="542">
                  <c:v>11.1</c:v>
                </c:pt>
                <c:pt idx="543">
                  <c:v>10.6</c:v>
                </c:pt>
                <c:pt idx="544">
                  <c:v>17</c:v>
                </c:pt>
                <c:pt idx="545">
                  <c:v>15.8</c:v>
                </c:pt>
                <c:pt idx="546">
                  <c:v>11.7</c:v>
                </c:pt>
                <c:pt idx="547">
                  <c:v>14.1</c:v>
                </c:pt>
                <c:pt idx="548">
                  <c:v>16.5</c:v>
                </c:pt>
                <c:pt idx="549">
                  <c:v>16.7</c:v>
                </c:pt>
                <c:pt idx="550">
                  <c:v>12.7</c:v>
                </c:pt>
                <c:pt idx="551">
                  <c:v>12.8</c:v>
                </c:pt>
                <c:pt idx="552">
                  <c:v>13</c:v>
                </c:pt>
                <c:pt idx="553">
                  <c:v>13.7</c:v>
                </c:pt>
                <c:pt idx="554">
                  <c:v>15.3</c:v>
                </c:pt>
                <c:pt idx="555">
                  <c:v>15.2</c:v>
                </c:pt>
                <c:pt idx="556">
                  <c:v>14.2</c:v>
                </c:pt>
                <c:pt idx="557">
                  <c:v>16</c:v>
                </c:pt>
                <c:pt idx="558">
                  <c:v>13.7</c:v>
                </c:pt>
                <c:pt idx="559">
                  <c:v>12</c:v>
                </c:pt>
                <c:pt idx="560">
                  <c:v>14</c:v>
                </c:pt>
                <c:pt idx="561">
                  <c:v>14.1</c:v>
                </c:pt>
                <c:pt idx="562">
                  <c:v>13.7</c:v>
                </c:pt>
                <c:pt idx="563">
                  <c:v>16.100000000000001</c:v>
                </c:pt>
                <c:pt idx="564">
                  <c:v>17.7</c:v>
                </c:pt>
                <c:pt idx="565">
                  <c:v>16</c:v>
                </c:pt>
                <c:pt idx="566">
                  <c:v>16.100000000000001</c:v>
                </c:pt>
                <c:pt idx="567">
                  <c:v>18.100000000000001</c:v>
                </c:pt>
                <c:pt idx="568">
                  <c:v>18.3</c:v>
                </c:pt>
                <c:pt idx="569">
                  <c:v>11.6</c:v>
                </c:pt>
                <c:pt idx="570">
                  <c:v>11.4</c:v>
                </c:pt>
                <c:pt idx="571">
                  <c:v>14.3</c:v>
                </c:pt>
                <c:pt idx="572">
                  <c:v>11</c:v>
                </c:pt>
                <c:pt idx="573">
                  <c:v>12.9</c:v>
                </c:pt>
                <c:pt idx="574">
                  <c:v>15.2</c:v>
                </c:pt>
                <c:pt idx="575">
                  <c:v>15.3</c:v>
                </c:pt>
                <c:pt idx="576">
                  <c:v>13.8</c:v>
                </c:pt>
                <c:pt idx="577">
                  <c:v>17</c:v>
                </c:pt>
                <c:pt idx="578">
                  <c:v>14.4</c:v>
                </c:pt>
                <c:pt idx="579">
                  <c:v>13.4</c:v>
                </c:pt>
                <c:pt idx="580">
                  <c:v>12.8</c:v>
                </c:pt>
                <c:pt idx="581">
                  <c:v>14.6</c:v>
                </c:pt>
                <c:pt idx="582">
                  <c:v>14.6</c:v>
                </c:pt>
                <c:pt idx="583">
                  <c:v>14.4</c:v>
                </c:pt>
                <c:pt idx="584">
                  <c:v>16.600000000000001</c:v>
                </c:pt>
                <c:pt idx="585">
                  <c:v>14.2</c:v>
                </c:pt>
                <c:pt idx="586">
                  <c:v>18.899999999999999</c:v>
                </c:pt>
                <c:pt idx="587">
                  <c:v>15.3</c:v>
                </c:pt>
                <c:pt idx="588">
                  <c:v>15.7</c:v>
                </c:pt>
                <c:pt idx="589">
                  <c:v>14.1</c:v>
                </c:pt>
                <c:pt idx="590">
                  <c:v>15.1</c:v>
                </c:pt>
                <c:pt idx="591">
                  <c:v>18.7</c:v>
                </c:pt>
                <c:pt idx="592">
                  <c:v>18.100000000000001</c:v>
                </c:pt>
                <c:pt idx="593">
                  <c:v>18.2</c:v>
                </c:pt>
                <c:pt idx="594">
                  <c:v>15.6</c:v>
                </c:pt>
                <c:pt idx="595">
                  <c:v>21.6</c:v>
                </c:pt>
                <c:pt idx="596">
                  <c:v>16.399999999999999</c:v>
                </c:pt>
                <c:pt idx="597">
                  <c:v>13.6</c:v>
                </c:pt>
                <c:pt idx="598">
                  <c:v>14.8</c:v>
                </c:pt>
                <c:pt idx="599">
                  <c:v>16</c:v>
                </c:pt>
                <c:pt idx="600">
                  <c:v>13.4</c:v>
                </c:pt>
                <c:pt idx="601">
                  <c:v>12.7</c:v>
                </c:pt>
                <c:pt idx="602">
                  <c:v>13</c:v>
                </c:pt>
                <c:pt idx="603">
                  <c:v>14.4</c:v>
                </c:pt>
                <c:pt idx="604">
                  <c:v>16.3</c:v>
                </c:pt>
                <c:pt idx="605">
                  <c:v>19</c:v>
                </c:pt>
                <c:pt idx="606">
                  <c:v>20.399999999999999</c:v>
                </c:pt>
                <c:pt idx="607">
                  <c:v>16.8</c:v>
                </c:pt>
                <c:pt idx="608">
                  <c:v>20.2</c:v>
                </c:pt>
                <c:pt idx="609">
                  <c:v>15.5</c:v>
                </c:pt>
                <c:pt idx="610">
                  <c:v>15</c:v>
                </c:pt>
                <c:pt idx="611">
                  <c:v>15.7</c:v>
                </c:pt>
                <c:pt idx="612">
                  <c:v>16.899999999999999</c:v>
                </c:pt>
                <c:pt idx="613">
                  <c:v>18.399999999999999</c:v>
                </c:pt>
                <c:pt idx="614">
                  <c:v>21.5</c:v>
                </c:pt>
                <c:pt idx="615">
                  <c:v>21</c:v>
                </c:pt>
                <c:pt idx="616">
                  <c:v>23.3</c:v>
                </c:pt>
                <c:pt idx="617">
                  <c:v>16.7</c:v>
                </c:pt>
                <c:pt idx="618">
                  <c:v>14.3</c:v>
                </c:pt>
                <c:pt idx="619">
                  <c:v>17</c:v>
                </c:pt>
                <c:pt idx="620">
                  <c:v>13.6</c:v>
                </c:pt>
                <c:pt idx="621">
                  <c:v>14.6</c:v>
                </c:pt>
                <c:pt idx="622">
                  <c:v>16.100000000000001</c:v>
                </c:pt>
                <c:pt idx="623">
                  <c:v>14.6</c:v>
                </c:pt>
                <c:pt idx="624">
                  <c:v>15.7</c:v>
                </c:pt>
                <c:pt idx="625">
                  <c:v>19.8</c:v>
                </c:pt>
                <c:pt idx="626">
                  <c:v>12.5</c:v>
                </c:pt>
                <c:pt idx="627">
                  <c:v>16.3</c:v>
                </c:pt>
                <c:pt idx="628">
                  <c:v>18.8</c:v>
                </c:pt>
                <c:pt idx="629">
                  <c:v>15.2</c:v>
                </c:pt>
                <c:pt idx="630">
                  <c:v>13.4</c:v>
                </c:pt>
                <c:pt idx="631">
                  <c:v>16.5</c:v>
                </c:pt>
                <c:pt idx="632">
                  <c:v>20.100000000000001</c:v>
                </c:pt>
                <c:pt idx="633">
                  <c:v>14.7</c:v>
                </c:pt>
                <c:pt idx="634">
                  <c:v>16.899999999999999</c:v>
                </c:pt>
                <c:pt idx="635">
                  <c:v>14.8</c:v>
                </c:pt>
                <c:pt idx="636">
                  <c:v>19.3</c:v>
                </c:pt>
                <c:pt idx="637">
                  <c:v>16.7</c:v>
                </c:pt>
                <c:pt idx="638">
                  <c:v>16.399999999999999</c:v>
                </c:pt>
                <c:pt idx="639">
                  <c:v>18.600000000000001</c:v>
                </c:pt>
                <c:pt idx="640">
                  <c:v>24</c:v>
                </c:pt>
                <c:pt idx="641">
                  <c:v>15.9</c:v>
                </c:pt>
                <c:pt idx="642">
                  <c:v>17.100000000000001</c:v>
                </c:pt>
                <c:pt idx="643">
                  <c:v>17.100000000000001</c:v>
                </c:pt>
                <c:pt idx="644">
                  <c:v>27.2</c:v>
                </c:pt>
                <c:pt idx="645">
                  <c:v>22.5</c:v>
                </c:pt>
                <c:pt idx="646">
                  <c:v>16.899999999999999</c:v>
                </c:pt>
                <c:pt idx="647">
                  <c:v>22</c:v>
                </c:pt>
                <c:pt idx="648">
                  <c:v>16.8</c:v>
                </c:pt>
                <c:pt idx="649">
                  <c:v>15.1</c:v>
                </c:pt>
                <c:pt idx="650">
                  <c:v>15.4</c:v>
                </c:pt>
                <c:pt idx="651">
                  <c:v>14.6</c:v>
                </c:pt>
                <c:pt idx="652">
                  <c:v>22.7</c:v>
                </c:pt>
                <c:pt idx="653">
                  <c:v>24.8</c:v>
                </c:pt>
                <c:pt idx="654">
                  <c:v>23.1</c:v>
                </c:pt>
                <c:pt idx="655">
                  <c:v>18.899999999999999</c:v>
                </c:pt>
                <c:pt idx="656">
                  <c:v>16.600000000000001</c:v>
                </c:pt>
                <c:pt idx="657">
                  <c:v>16.5</c:v>
                </c:pt>
                <c:pt idx="658">
                  <c:v>21.8</c:v>
                </c:pt>
                <c:pt idx="659">
                  <c:v>17.600000000000001</c:v>
                </c:pt>
                <c:pt idx="660">
                  <c:v>13.2</c:v>
                </c:pt>
                <c:pt idx="661">
                  <c:v>14.1</c:v>
                </c:pt>
                <c:pt idx="662">
                  <c:v>17.100000000000001</c:v>
                </c:pt>
                <c:pt idx="663">
                  <c:v>25.7</c:v>
                </c:pt>
                <c:pt idx="664">
                  <c:v>18.5</c:v>
                </c:pt>
                <c:pt idx="665">
                  <c:v>15.4</c:v>
                </c:pt>
                <c:pt idx="666">
                  <c:v>16.600000000000001</c:v>
                </c:pt>
                <c:pt idx="667">
                  <c:v>25.6</c:v>
                </c:pt>
                <c:pt idx="668">
                  <c:v>28</c:v>
                </c:pt>
                <c:pt idx="669">
                  <c:v>17.5</c:v>
                </c:pt>
                <c:pt idx="670">
                  <c:v>18.399999999999999</c:v>
                </c:pt>
                <c:pt idx="671">
                  <c:v>18.5</c:v>
                </c:pt>
                <c:pt idx="672">
                  <c:v>19.100000000000001</c:v>
                </c:pt>
                <c:pt idx="673">
                  <c:v>29.2</c:v>
                </c:pt>
                <c:pt idx="674">
                  <c:v>16.8</c:v>
                </c:pt>
                <c:pt idx="675">
                  <c:v>21.4</c:v>
                </c:pt>
                <c:pt idx="676">
                  <c:v>25.9</c:v>
                </c:pt>
                <c:pt idx="677">
                  <c:v>18.2</c:v>
                </c:pt>
                <c:pt idx="678">
                  <c:v>17.399999999999999</c:v>
                </c:pt>
                <c:pt idx="679">
                  <c:v>17.5</c:v>
                </c:pt>
                <c:pt idx="680">
                  <c:v>23.8</c:v>
                </c:pt>
                <c:pt idx="681">
                  <c:v>25.5</c:v>
                </c:pt>
                <c:pt idx="682">
                  <c:v>19</c:v>
                </c:pt>
                <c:pt idx="683">
                  <c:v>15.9</c:v>
                </c:pt>
                <c:pt idx="684">
                  <c:v>19.2</c:v>
                </c:pt>
                <c:pt idx="685">
                  <c:v>21.6</c:v>
                </c:pt>
                <c:pt idx="686">
                  <c:v>31.4</c:v>
                </c:pt>
                <c:pt idx="687">
                  <c:v>18.899999999999999</c:v>
                </c:pt>
                <c:pt idx="688">
                  <c:v>19.399999999999999</c:v>
                </c:pt>
                <c:pt idx="689">
                  <c:v>33.299999999999997</c:v>
                </c:pt>
                <c:pt idx="690">
                  <c:v>35</c:v>
                </c:pt>
                <c:pt idx="691">
                  <c:v>14.9</c:v>
                </c:pt>
                <c:pt idx="692">
                  <c:v>16.8</c:v>
                </c:pt>
                <c:pt idx="693">
                  <c:v>17</c:v>
                </c:pt>
                <c:pt idx="694">
                  <c:v>17.899999999999999</c:v>
                </c:pt>
                <c:pt idx="695">
                  <c:v>17.399999999999999</c:v>
                </c:pt>
                <c:pt idx="696">
                  <c:v>16.3</c:v>
                </c:pt>
                <c:pt idx="697">
                  <c:v>19.600000000000001</c:v>
                </c:pt>
                <c:pt idx="698">
                  <c:v>20</c:v>
                </c:pt>
                <c:pt idx="699">
                  <c:v>18.899999999999999</c:v>
                </c:pt>
                <c:pt idx="700">
                  <c:v>21.9</c:v>
                </c:pt>
                <c:pt idx="701">
                  <c:v>21.6</c:v>
                </c:pt>
                <c:pt idx="702">
                  <c:v>23.9</c:v>
                </c:pt>
                <c:pt idx="703">
                  <c:v>31.7</c:v>
                </c:pt>
                <c:pt idx="704">
                  <c:v>21.5</c:v>
                </c:pt>
                <c:pt idx="705">
                  <c:v>20.8</c:v>
                </c:pt>
                <c:pt idx="706">
                  <c:v>28.3</c:v>
                </c:pt>
                <c:pt idx="707">
                  <c:v>23.2</c:v>
                </c:pt>
                <c:pt idx="708">
                  <c:v>17.3</c:v>
                </c:pt>
                <c:pt idx="709">
                  <c:v>18.8</c:v>
                </c:pt>
                <c:pt idx="710">
                  <c:v>19.3</c:v>
                </c:pt>
                <c:pt idx="711">
                  <c:v>32.799999999999997</c:v>
                </c:pt>
                <c:pt idx="712">
                  <c:v>36.299999999999997</c:v>
                </c:pt>
                <c:pt idx="713">
                  <c:v>19.3</c:v>
                </c:pt>
                <c:pt idx="714">
                  <c:v>18.600000000000001</c:v>
                </c:pt>
                <c:pt idx="715">
                  <c:v>25.5</c:v>
                </c:pt>
                <c:pt idx="716">
                  <c:v>20.9</c:v>
                </c:pt>
                <c:pt idx="717">
                  <c:v>17.5</c:v>
                </c:pt>
                <c:pt idx="718">
                  <c:v>30.2</c:v>
                </c:pt>
                <c:pt idx="719">
                  <c:v>21.5</c:v>
                </c:pt>
                <c:pt idx="720">
                  <c:v>19.899999999999999</c:v>
                </c:pt>
                <c:pt idx="721">
                  <c:v>20</c:v>
                </c:pt>
                <c:pt idx="722">
                  <c:v>26.3</c:v>
                </c:pt>
                <c:pt idx="723">
                  <c:v>34.9</c:v>
                </c:pt>
                <c:pt idx="724">
                  <c:v>36.299999999999997</c:v>
                </c:pt>
                <c:pt idx="725">
                  <c:v>29.3</c:v>
                </c:pt>
                <c:pt idx="726">
                  <c:v>29.8</c:v>
                </c:pt>
                <c:pt idx="727">
                  <c:v>38.200000000000003</c:v>
                </c:pt>
                <c:pt idx="728">
                  <c:v>33.5</c:v>
                </c:pt>
                <c:pt idx="729">
                  <c:v>27.8</c:v>
                </c:pt>
                <c:pt idx="730">
                  <c:v>23.8</c:v>
                </c:pt>
                <c:pt idx="731">
                  <c:v>21.1</c:v>
                </c:pt>
                <c:pt idx="732">
                  <c:v>17.8</c:v>
                </c:pt>
                <c:pt idx="733">
                  <c:v>19.5</c:v>
                </c:pt>
                <c:pt idx="734">
                  <c:v>29.3</c:v>
                </c:pt>
                <c:pt idx="735">
                  <c:v>31.7</c:v>
                </c:pt>
                <c:pt idx="736">
                  <c:v>35.200000000000003</c:v>
                </c:pt>
                <c:pt idx="737">
                  <c:v>36.700000000000003</c:v>
                </c:pt>
                <c:pt idx="738">
                  <c:v>33.1</c:v>
                </c:pt>
                <c:pt idx="739">
                  <c:v>24.4</c:v>
                </c:pt>
                <c:pt idx="740">
                  <c:v>26.2</c:v>
                </c:pt>
                <c:pt idx="741">
                  <c:v>24.3</c:v>
                </c:pt>
                <c:pt idx="742">
                  <c:v>26.5</c:v>
                </c:pt>
                <c:pt idx="743">
                  <c:v>28.8</c:v>
                </c:pt>
                <c:pt idx="744">
                  <c:v>23.5</c:v>
                </c:pt>
                <c:pt idx="745">
                  <c:v>21.5</c:v>
                </c:pt>
                <c:pt idx="746">
                  <c:v>32.700000000000003</c:v>
                </c:pt>
                <c:pt idx="747">
                  <c:v>37.799999999999997</c:v>
                </c:pt>
                <c:pt idx="748">
                  <c:v>20.8</c:v>
                </c:pt>
                <c:pt idx="749">
                  <c:v>23.4</c:v>
                </c:pt>
                <c:pt idx="750">
                  <c:v>20.8</c:v>
                </c:pt>
                <c:pt idx="751">
                  <c:v>22.6</c:v>
                </c:pt>
                <c:pt idx="752">
                  <c:v>29.6</c:v>
                </c:pt>
                <c:pt idx="753">
                  <c:v>36.700000000000003</c:v>
                </c:pt>
                <c:pt idx="754">
                  <c:v>22</c:v>
                </c:pt>
                <c:pt idx="755">
                  <c:v>21.1</c:v>
                </c:pt>
                <c:pt idx="756">
                  <c:v>21.2</c:v>
                </c:pt>
                <c:pt idx="757">
                  <c:v>23.6</c:v>
                </c:pt>
                <c:pt idx="758">
                  <c:v>29.2</c:v>
                </c:pt>
                <c:pt idx="759">
                  <c:v>27</c:v>
                </c:pt>
                <c:pt idx="760">
                  <c:v>30</c:v>
                </c:pt>
                <c:pt idx="761">
                  <c:v>22.1</c:v>
                </c:pt>
                <c:pt idx="762">
                  <c:v>20.6</c:v>
                </c:pt>
                <c:pt idx="763">
                  <c:v>24.1</c:v>
                </c:pt>
                <c:pt idx="764">
                  <c:v>27.6</c:v>
                </c:pt>
                <c:pt idx="765">
                  <c:v>35.9</c:v>
                </c:pt>
                <c:pt idx="766">
                  <c:v>30.7</c:v>
                </c:pt>
                <c:pt idx="767">
                  <c:v>18</c:v>
                </c:pt>
                <c:pt idx="768">
                  <c:v>27.6</c:v>
                </c:pt>
                <c:pt idx="769">
                  <c:v>36</c:v>
                </c:pt>
                <c:pt idx="770">
                  <c:v>36</c:v>
                </c:pt>
                <c:pt idx="771">
                  <c:v>27.1</c:v>
                </c:pt>
                <c:pt idx="772">
                  <c:v>24.6</c:v>
                </c:pt>
                <c:pt idx="773">
                  <c:v>19.899999999999999</c:v>
                </c:pt>
                <c:pt idx="774">
                  <c:v>21</c:v>
                </c:pt>
                <c:pt idx="775">
                  <c:v>19.5</c:v>
                </c:pt>
                <c:pt idx="776">
                  <c:v>31.5</c:v>
                </c:pt>
                <c:pt idx="777">
                  <c:v>23.6</c:v>
                </c:pt>
                <c:pt idx="778">
                  <c:v>25.5</c:v>
                </c:pt>
                <c:pt idx="779">
                  <c:v>18.899999999999999</c:v>
                </c:pt>
                <c:pt idx="780">
                  <c:v>17.3</c:v>
                </c:pt>
                <c:pt idx="781">
                  <c:v>20.3</c:v>
                </c:pt>
                <c:pt idx="782">
                  <c:v>24</c:v>
                </c:pt>
                <c:pt idx="783">
                  <c:v>33.299999999999997</c:v>
                </c:pt>
                <c:pt idx="784">
                  <c:v>25</c:v>
                </c:pt>
                <c:pt idx="785">
                  <c:v>20</c:v>
                </c:pt>
                <c:pt idx="786">
                  <c:v>19.399999999999999</c:v>
                </c:pt>
                <c:pt idx="787">
                  <c:v>29.8</c:v>
                </c:pt>
                <c:pt idx="788">
                  <c:v>33.1</c:v>
                </c:pt>
                <c:pt idx="789">
                  <c:v>33.6</c:v>
                </c:pt>
                <c:pt idx="790">
                  <c:v>30.5</c:v>
                </c:pt>
                <c:pt idx="791">
                  <c:v>23.3</c:v>
                </c:pt>
                <c:pt idx="792">
                  <c:v>28.6</c:v>
                </c:pt>
                <c:pt idx="793">
                  <c:v>27.4</c:v>
                </c:pt>
                <c:pt idx="794">
                  <c:v>25.4</c:v>
                </c:pt>
                <c:pt idx="795">
                  <c:v>27.4</c:v>
                </c:pt>
                <c:pt idx="796">
                  <c:v>28.2</c:v>
                </c:pt>
                <c:pt idx="797">
                  <c:v>31.5</c:v>
                </c:pt>
                <c:pt idx="798">
                  <c:v>32.299999999999997</c:v>
                </c:pt>
                <c:pt idx="799">
                  <c:v>23.8</c:v>
                </c:pt>
                <c:pt idx="800">
                  <c:v>26.4</c:v>
                </c:pt>
                <c:pt idx="801">
                  <c:v>27.1</c:v>
                </c:pt>
                <c:pt idx="802">
                  <c:v>24.3</c:v>
                </c:pt>
                <c:pt idx="803">
                  <c:v>32.700000000000003</c:v>
                </c:pt>
                <c:pt idx="804">
                  <c:v>33.200000000000003</c:v>
                </c:pt>
                <c:pt idx="805">
                  <c:v>23</c:v>
                </c:pt>
                <c:pt idx="806">
                  <c:v>22.1</c:v>
                </c:pt>
                <c:pt idx="807">
                  <c:v>30.8</c:v>
                </c:pt>
                <c:pt idx="808">
                  <c:v>33.5</c:v>
                </c:pt>
                <c:pt idx="809">
                  <c:v>28</c:v>
                </c:pt>
                <c:pt idx="810">
                  <c:v>26.1</c:v>
                </c:pt>
                <c:pt idx="811">
                  <c:v>21.8</c:v>
                </c:pt>
                <c:pt idx="812">
                  <c:v>25.1</c:v>
                </c:pt>
                <c:pt idx="813">
                  <c:v>24.7</c:v>
                </c:pt>
                <c:pt idx="814">
                  <c:v>29.7</c:v>
                </c:pt>
                <c:pt idx="815">
                  <c:v>26.7</c:v>
                </c:pt>
                <c:pt idx="816">
                  <c:v>31.9</c:v>
                </c:pt>
                <c:pt idx="817">
                  <c:v>24.3</c:v>
                </c:pt>
                <c:pt idx="818">
                  <c:v>27.2</c:v>
                </c:pt>
                <c:pt idx="819">
                  <c:v>17.899999999999999</c:v>
                </c:pt>
                <c:pt idx="820">
                  <c:v>17.899999999999999</c:v>
                </c:pt>
                <c:pt idx="821">
                  <c:v>19</c:v>
                </c:pt>
                <c:pt idx="822">
                  <c:v>18.2</c:v>
                </c:pt>
                <c:pt idx="823">
                  <c:v>21.5</c:v>
                </c:pt>
                <c:pt idx="824">
                  <c:v>24.4</c:v>
                </c:pt>
                <c:pt idx="825">
                  <c:v>25.4</c:v>
                </c:pt>
                <c:pt idx="826">
                  <c:v>26.6</c:v>
                </c:pt>
                <c:pt idx="827">
                  <c:v>26.2</c:v>
                </c:pt>
                <c:pt idx="828">
                  <c:v>28.1</c:v>
                </c:pt>
                <c:pt idx="829">
                  <c:v>15.2</c:v>
                </c:pt>
                <c:pt idx="830">
                  <c:v>17</c:v>
                </c:pt>
                <c:pt idx="831">
                  <c:v>18.5</c:v>
                </c:pt>
                <c:pt idx="832">
                  <c:v>19.3</c:v>
                </c:pt>
                <c:pt idx="833">
                  <c:v>22.2</c:v>
                </c:pt>
                <c:pt idx="834">
                  <c:v>17.899999999999999</c:v>
                </c:pt>
                <c:pt idx="835">
                  <c:v>17.3</c:v>
                </c:pt>
                <c:pt idx="836">
                  <c:v>22.6</c:v>
                </c:pt>
                <c:pt idx="837">
                  <c:v>18.3</c:v>
                </c:pt>
                <c:pt idx="838">
                  <c:v>20.399999999999999</c:v>
                </c:pt>
                <c:pt idx="839">
                  <c:v>26.9</c:v>
                </c:pt>
                <c:pt idx="840">
                  <c:v>26.5</c:v>
                </c:pt>
                <c:pt idx="841">
                  <c:v>20.9</c:v>
                </c:pt>
                <c:pt idx="842">
                  <c:v>22.5</c:v>
                </c:pt>
                <c:pt idx="843">
                  <c:v>21.8</c:v>
                </c:pt>
                <c:pt idx="844">
                  <c:v>24.7</c:v>
                </c:pt>
                <c:pt idx="845">
                  <c:v>17.7</c:v>
                </c:pt>
                <c:pt idx="846">
                  <c:v>14.5</c:v>
                </c:pt>
                <c:pt idx="847">
                  <c:v>15.6</c:v>
                </c:pt>
                <c:pt idx="848">
                  <c:v>19.8</c:v>
                </c:pt>
                <c:pt idx="849">
                  <c:v>18.100000000000001</c:v>
                </c:pt>
                <c:pt idx="850">
                  <c:v>17.8</c:v>
                </c:pt>
                <c:pt idx="851">
                  <c:v>20.399999999999999</c:v>
                </c:pt>
                <c:pt idx="852">
                  <c:v>15.2</c:v>
                </c:pt>
                <c:pt idx="853">
                  <c:v>15.3</c:v>
                </c:pt>
                <c:pt idx="854">
                  <c:v>16.899999999999999</c:v>
                </c:pt>
                <c:pt idx="855">
                  <c:v>20.5</c:v>
                </c:pt>
                <c:pt idx="856">
                  <c:v>20</c:v>
                </c:pt>
                <c:pt idx="857">
                  <c:v>14.8</c:v>
                </c:pt>
                <c:pt idx="858">
                  <c:v>15.8</c:v>
                </c:pt>
                <c:pt idx="859">
                  <c:v>15.9</c:v>
                </c:pt>
                <c:pt idx="860">
                  <c:v>17.7</c:v>
                </c:pt>
                <c:pt idx="861">
                  <c:v>16.5</c:v>
                </c:pt>
                <c:pt idx="862">
                  <c:v>19.5</c:v>
                </c:pt>
                <c:pt idx="863">
                  <c:v>15.6</c:v>
                </c:pt>
                <c:pt idx="864">
                  <c:v>15.1</c:v>
                </c:pt>
                <c:pt idx="865">
                  <c:v>16.899999999999999</c:v>
                </c:pt>
                <c:pt idx="866">
                  <c:v>18.2</c:v>
                </c:pt>
                <c:pt idx="867">
                  <c:v>17</c:v>
                </c:pt>
                <c:pt idx="868">
                  <c:v>20.2</c:v>
                </c:pt>
                <c:pt idx="869">
                  <c:v>17.8</c:v>
                </c:pt>
                <c:pt idx="870">
                  <c:v>19.3</c:v>
                </c:pt>
                <c:pt idx="871">
                  <c:v>18.7</c:v>
                </c:pt>
                <c:pt idx="872">
                  <c:v>20.3</c:v>
                </c:pt>
                <c:pt idx="873">
                  <c:v>19.3</c:v>
                </c:pt>
                <c:pt idx="874">
                  <c:v>17.100000000000001</c:v>
                </c:pt>
                <c:pt idx="875">
                  <c:v>18.5</c:v>
                </c:pt>
                <c:pt idx="876">
                  <c:v>18</c:v>
                </c:pt>
                <c:pt idx="877">
                  <c:v>17.8</c:v>
                </c:pt>
                <c:pt idx="878">
                  <c:v>15.3</c:v>
                </c:pt>
                <c:pt idx="879">
                  <c:v>14.8</c:v>
                </c:pt>
                <c:pt idx="880">
                  <c:v>13.1</c:v>
                </c:pt>
                <c:pt idx="881">
                  <c:v>13</c:v>
                </c:pt>
                <c:pt idx="882">
                  <c:v>13.9</c:v>
                </c:pt>
                <c:pt idx="883">
                  <c:v>14.7</c:v>
                </c:pt>
                <c:pt idx="884">
                  <c:v>14.3</c:v>
                </c:pt>
                <c:pt idx="885">
                  <c:v>15.8</c:v>
                </c:pt>
                <c:pt idx="886">
                  <c:v>17.5</c:v>
                </c:pt>
                <c:pt idx="887">
                  <c:v>13.9</c:v>
                </c:pt>
                <c:pt idx="888">
                  <c:v>14.3</c:v>
                </c:pt>
                <c:pt idx="889">
                  <c:v>15</c:v>
                </c:pt>
                <c:pt idx="890">
                  <c:v>15</c:v>
                </c:pt>
                <c:pt idx="891">
                  <c:v>15.8</c:v>
                </c:pt>
                <c:pt idx="892">
                  <c:v>15.5</c:v>
                </c:pt>
                <c:pt idx="893">
                  <c:v>15.9</c:v>
                </c:pt>
                <c:pt idx="894">
                  <c:v>15.1</c:v>
                </c:pt>
                <c:pt idx="895">
                  <c:v>17.399999999999999</c:v>
                </c:pt>
                <c:pt idx="896">
                  <c:v>19</c:v>
                </c:pt>
                <c:pt idx="897">
                  <c:v>17.100000000000001</c:v>
                </c:pt>
                <c:pt idx="898">
                  <c:v>15.5</c:v>
                </c:pt>
                <c:pt idx="899">
                  <c:v>16.3</c:v>
                </c:pt>
                <c:pt idx="900">
                  <c:v>16.100000000000001</c:v>
                </c:pt>
                <c:pt idx="901">
                  <c:v>15.8</c:v>
                </c:pt>
                <c:pt idx="902">
                  <c:v>13.5</c:v>
                </c:pt>
                <c:pt idx="903">
                  <c:v>14.1</c:v>
                </c:pt>
                <c:pt idx="904">
                  <c:v>14.9</c:v>
                </c:pt>
                <c:pt idx="905">
                  <c:v>12.3</c:v>
                </c:pt>
                <c:pt idx="906">
                  <c:v>14.3</c:v>
                </c:pt>
                <c:pt idx="907">
                  <c:v>12.6</c:v>
                </c:pt>
                <c:pt idx="908">
                  <c:v>12.1</c:v>
                </c:pt>
                <c:pt idx="909">
                  <c:v>14.1</c:v>
                </c:pt>
                <c:pt idx="910">
                  <c:v>13.7</c:v>
                </c:pt>
                <c:pt idx="911">
                  <c:v>12.3</c:v>
                </c:pt>
                <c:pt idx="912">
                  <c:v>12.7</c:v>
                </c:pt>
                <c:pt idx="913">
                  <c:v>14.3</c:v>
                </c:pt>
                <c:pt idx="914">
                  <c:v>13.9</c:v>
                </c:pt>
                <c:pt idx="915">
                  <c:v>16.2</c:v>
                </c:pt>
                <c:pt idx="916">
                  <c:v>15.8</c:v>
                </c:pt>
                <c:pt idx="917">
                  <c:v>15</c:v>
                </c:pt>
                <c:pt idx="918">
                  <c:v>14.2</c:v>
                </c:pt>
                <c:pt idx="919">
                  <c:v>13.5</c:v>
                </c:pt>
                <c:pt idx="920">
                  <c:v>14.6</c:v>
                </c:pt>
                <c:pt idx="921">
                  <c:v>16</c:v>
                </c:pt>
                <c:pt idx="922">
                  <c:v>14.3</c:v>
                </c:pt>
                <c:pt idx="923">
                  <c:v>15.1</c:v>
                </c:pt>
                <c:pt idx="924">
                  <c:v>13.3</c:v>
                </c:pt>
                <c:pt idx="925">
                  <c:v>15.9</c:v>
                </c:pt>
                <c:pt idx="926">
                  <c:v>12</c:v>
                </c:pt>
                <c:pt idx="927">
                  <c:v>12.5</c:v>
                </c:pt>
                <c:pt idx="928">
                  <c:v>15.3</c:v>
                </c:pt>
                <c:pt idx="929">
                  <c:v>14.5</c:v>
                </c:pt>
                <c:pt idx="930">
                  <c:v>13.2</c:v>
                </c:pt>
                <c:pt idx="931">
                  <c:v>10.7</c:v>
                </c:pt>
                <c:pt idx="932">
                  <c:v>13.8</c:v>
                </c:pt>
                <c:pt idx="933">
                  <c:v>12.4</c:v>
                </c:pt>
                <c:pt idx="934">
                  <c:v>14.1</c:v>
                </c:pt>
                <c:pt idx="935">
                  <c:v>16.100000000000001</c:v>
                </c:pt>
                <c:pt idx="936">
                  <c:v>17.2</c:v>
                </c:pt>
                <c:pt idx="937">
                  <c:v>15</c:v>
                </c:pt>
                <c:pt idx="938">
                  <c:v>14.2</c:v>
                </c:pt>
                <c:pt idx="939">
                  <c:v>14.3</c:v>
                </c:pt>
                <c:pt idx="940">
                  <c:v>17.899999999999999</c:v>
                </c:pt>
                <c:pt idx="941">
                  <c:v>18.100000000000001</c:v>
                </c:pt>
                <c:pt idx="942">
                  <c:v>14.8</c:v>
                </c:pt>
                <c:pt idx="943">
                  <c:v>15.5</c:v>
                </c:pt>
                <c:pt idx="944">
                  <c:v>12.9</c:v>
                </c:pt>
                <c:pt idx="945">
                  <c:v>9</c:v>
                </c:pt>
                <c:pt idx="946">
                  <c:v>12.1</c:v>
                </c:pt>
                <c:pt idx="947">
                  <c:v>14.2</c:v>
                </c:pt>
                <c:pt idx="948">
                  <c:v>13</c:v>
                </c:pt>
                <c:pt idx="949">
                  <c:v>12.3</c:v>
                </c:pt>
                <c:pt idx="950">
                  <c:v>15</c:v>
                </c:pt>
                <c:pt idx="951">
                  <c:v>16.8</c:v>
                </c:pt>
                <c:pt idx="952">
                  <c:v>18.8</c:v>
                </c:pt>
                <c:pt idx="953">
                  <c:v>16.399999999999999</c:v>
                </c:pt>
                <c:pt idx="954">
                  <c:v>17.899999999999999</c:v>
                </c:pt>
                <c:pt idx="955">
                  <c:v>18.7</c:v>
                </c:pt>
                <c:pt idx="956">
                  <c:v>20.100000000000001</c:v>
                </c:pt>
                <c:pt idx="957">
                  <c:v>17.5</c:v>
                </c:pt>
                <c:pt idx="958">
                  <c:v>18.100000000000001</c:v>
                </c:pt>
                <c:pt idx="959">
                  <c:v>15.6</c:v>
                </c:pt>
                <c:pt idx="960">
                  <c:v>12.2</c:v>
                </c:pt>
                <c:pt idx="961">
                  <c:v>11.8</c:v>
                </c:pt>
                <c:pt idx="962">
                  <c:v>13.3</c:v>
                </c:pt>
                <c:pt idx="963">
                  <c:v>12.7</c:v>
                </c:pt>
                <c:pt idx="964">
                  <c:v>16.8</c:v>
                </c:pt>
                <c:pt idx="965">
                  <c:v>18.100000000000001</c:v>
                </c:pt>
                <c:pt idx="966">
                  <c:v>13.3</c:v>
                </c:pt>
                <c:pt idx="967">
                  <c:v>15</c:v>
                </c:pt>
                <c:pt idx="968">
                  <c:v>15.3</c:v>
                </c:pt>
                <c:pt idx="969">
                  <c:v>10.7</c:v>
                </c:pt>
                <c:pt idx="970">
                  <c:v>11.8</c:v>
                </c:pt>
                <c:pt idx="971">
                  <c:v>12.9</c:v>
                </c:pt>
                <c:pt idx="972">
                  <c:v>13.8</c:v>
                </c:pt>
                <c:pt idx="973">
                  <c:v>16.7</c:v>
                </c:pt>
                <c:pt idx="974">
                  <c:v>17</c:v>
                </c:pt>
                <c:pt idx="975">
                  <c:v>18.399999999999999</c:v>
                </c:pt>
                <c:pt idx="976">
                  <c:v>17.2</c:v>
                </c:pt>
                <c:pt idx="977">
                  <c:v>13.7</c:v>
                </c:pt>
                <c:pt idx="978">
                  <c:v>13.3</c:v>
                </c:pt>
                <c:pt idx="979">
                  <c:v>15.1</c:v>
                </c:pt>
                <c:pt idx="980">
                  <c:v>15.2</c:v>
                </c:pt>
                <c:pt idx="981">
                  <c:v>13.5</c:v>
                </c:pt>
                <c:pt idx="982">
                  <c:v>14.9</c:v>
                </c:pt>
                <c:pt idx="983">
                  <c:v>16.100000000000001</c:v>
                </c:pt>
                <c:pt idx="984">
                  <c:v>18.100000000000001</c:v>
                </c:pt>
                <c:pt idx="985">
                  <c:v>19.899999999999999</c:v>
                </c:pt>
                <c:pt idx="986">
                  <c:v>16.399999999999999</c:v>
                </c:pt>
                <c:pt idx="987">
                  <c:v>15.3</c:v>
                </c:pt>
                <c:pt idx="988">
                  <c:v>16.7</c:v>
                </c:pt>
                <c:pt idx="989">
                  <c:v>13.3</c:v>
                </c:pt>
                <c:pt idx="990">
                  <c:v>18.100000000000001</c:v>
                </c:pt>
                <c:pt idx="991">
                  <c:v>22</c:v>
                </c:pt>
                <c:pt idx="992">
                  <c:v>13.9</c:v>
                </c:pt>
                <c:pt idx="993">
                  <c:v>19.2</c:v>
                </c:pt>
                <c:pt idx="994">
                  <c:v>23.6</c:v>
                </c:pt>
                <c:pt idx="995">
                  <c:v>25.6</c:v>
                </c:pt>
                <c:pt idx="996">
                  <c:v>30.6</c:v>
                </c:pt>
                <c:pt idx="997">
                  <c:v>19.899999999999999</c:v>
                </c:pt>
                <c:pt idx="998">
                  <c:v>14.2</c:v>
                </c:pt>
                <c:pt idx="999">
                  <c:v>15.1</c:v>
                </c:pt>
                <c:pt idx="1000">
                  <c:v>24.6</c:v>
                </c:pt>
                <c:pt idx="1001">
                  <c:v>18.5</c:v>
                </c:pt>
                <c:pt idx="1002">
                  <c:v>18.399999999999999</c:v>
                </c:pt>
                <c:pt idx="1003">
                  <c:v>15.4</c:v>
                </c:pt>
                <c:pt idx="1004">
                  <c:v>17.2</c:v>
                </c:pt>
                <c:pt idx="1005">
                  <c:v>16.399999999999999</c:v>
                </c:pt>
                <c:pt idx="1006">
                  <c:v>22.3</c:v>
                </c:pt>
                <c:pt idx="1007">
                  <c:v>20.8</c:v>
                </c:pt>
                <c:pt idx="1008">
                  <c:v>19.399999999999999</c:v>
                </c:pt>
                <c:pt idx="1009">
                  <c:v>15</c:v>
                </c:pt>
                <c:pt idx="1010">
                  <c:v>23.7</c:v>
                </c:pt>
                <c:pt idx="1011">
                  <c:v>25.3</c:v>
                </c:pt>
                <c:pt idx="1012">
                  <c:v>18.7</c:v>
                </c:pt>
                <c:pt idx="1013">
                  <c:v>18.8</c:v>
                </c:pt>
                <c:pt idx="1014">
                  <c:v>25.6</c:v>
                </c:pt>
                <c:pt idx="1015">
                  <c:v>19.2</c:v>
                </c:pt>
                <c:pt idx="1016">
                  <c:v>16.7</c:v>
                </c:pt>
                <c:pt idx="1017">
                  <c:v>16.100000000000001</c:v>
                </c:pt>
                <c:pt idx="1018">
                  <c:v>17.600000000000001</c:v>
                </c:pt>
                <c:pt idx="1019">
                  <c:v>28.6</c:v>
                </c:pt>
                <c:pt idx="1020">
                  <c:v>30.2</c:v>
                </c:pt>
                <c:pt idx="1021">
                  <c:v>30.9</c:v>
                </c:pt>
                <c:pt idx="1022">
                  <c:v>25.6</c:v>
                </c:pt>
                <c:pt idx="1023">
                  <c:v>16.2</c:v>
                </c:pt>
                <c:pt idx="1024">
                  <c:v>15.4</c:v>
                </c:pt>
                <c:pt idx="1025">
                  <c:v>16</c:v>
                </c:pt>
                <c:pt idx="1026">
                  <c:v>19</c:v>
                </c:pt>
                <c:pt idx="1027">
                  <c:v>20.5</c:v>
                </c:pt>
                <c:pt idx="1028">
                  <c:v>18.5</c:v>
                </c:pt>
                <c:pt idx="1029">
                  <c:v>16.8</c:v>
                </c:pt>
                <c:pt idx="1030">
                  <c:v>27.4</c:v>
                </c:pt>
                <c:pt idx="1031">
                  <c:v>21.4</c:v>
                </c:pt>
                <c:pt idx="1032">
                  <c:v>28.6</c:v>
                </c:pt>
                <c:pt idx="1033">
                  <c:v>17</c:v>
                </c:pt>
                <c:pt idx="1034">
                  <c:v>16.399999999999999</c:v>
                </c:pt>
                <c:pt idx="1035">
                  <c:v>18</c:v>
                </c:pt>
                <c:pt idx="1036">
                  <c:v>17.399999999999999</c:v>
                </c:pt>
                <c:pt idx="1037">
                  <c:v>16.600000000000001</c:v>
                </c:pt>
                <c:pt idx="1038">
                  <c:v>15.8</c:v>
                </c:pt>
                <c:pt idx="1039">
                  <c:v>17.600000000000001</c:v>
                </c:pt>
                <c:pt idx="1040">
                  <c:v>16.100000000000001</c:v>
                </c:pt>
                <c:pt idx="1041">
                  <c:v>15.8</c:v>
                </c:pt>
                <c:pt idx="1042">
                  <c:v>16.899999999999999</c:v>
                </c:pt>
                <c:pt idx="1043">
                  <c:v>21.8</c:v>
                </c:pt>
                <c:pt idx="1044">
                  <c:v>27.2</c:v>
                </c:pt>
                <c:pt idx="1045">
                  <c:v>24.7</c:v>
                </c:pt>
                <c:pt idx="1046">
                  <c:v>23.3</c:v>
                </c:pt>
                <c:pt idx="1047">
                  <c:v>33</c:v>
                </c:pt>
                <c:pt idx="1048">
                  <c:v>33.9</c:v>
                </c:pt>
                <c:pt idx="1049">
                  <c:v>31.4</c:v>
                </c:pt>
                <c:pt idx="1050">
                  <c:v>21.3</c:v>
                </c:pt>
                <c:pt idx="1051">
                  <c:v>26.8</c:v>
                </c:pt>
                <c:pt idx="1052">
                  <c:v>28.1</c:v>
                </c:pt>
                <c:pt idx="1053">
                  <c:v>29.3</c:v>
                </c:pt>
                <c:pt idx="1054">
                  <c:v>30.8</c:v>
                </c:pt>
                <c:pt idx="1055">
                  <c:v>32.9</c:v>
                </c:pt>
                <c:pt idx="1056">
                  <c:v>32.6</c:v>
                </c:pt>
                <c:pt idx="1057">
                  <c:v>31.9</c:v>
                </c:pt>
                <c:pt idx="1058">
                  <c:v>30.7</c:v>
                </c:pt>
                <c:pt idx="1059">
                  <c:v>32.5</c:v>
                </c:pt>
                <c:pt idx="1060">
                  <c:v>28.3</c:v>
                </c:pt>
                <c:pt idx="1061">
                  <c:v>21.2</c:v>
                </c:pt>
                <c:pt idx="1062">
                  <c:v>31</c:v>
                </c:pt>
                <c:pt idx="1063">
                  <c:v>35.799999999999997</c:v>
                </c:pt>
                <c:pt idx="1064">
                  <c:v>34.9</c:v>
                </c:pt>
                <c:pt idx="1065">
                  <c:v>23.5</c:v>
                </c:pt>
                <c:pt idx="1066">
                  <c:v>16.399999999999999</c:v>
                </c:pt>
                <c:pt idx="1067">
                  <c:v>17.100000000000001</c:v>
                </c:pt>
                <c:pt idx="1068">
                  <c:v>17.5</c:v>
                </c:pt>
                <c:pt idx="1069">
                  <c:v>22.8</c:v>
                </c:pt>
                <c:pt idx="1070">
                  <c:v>21.3</c:v>
                </c:pt>
                <c:pt idx="1071">
                  <c:v>21.9</c:v>
                </c:pt>
                <c:pt idx="1072">
                  <c:v>18.7</c:v>
                </c:pt>
                <c:pt idx="1073">
                  <c:v>23</c:v>
                </c:pt>
                <c:pt idx="1074">
                  <c:v>22.2</c:v>
                </c:pt>
                <c:pt idx="1075">
                  <c:v>20.7</c:v>
                </c:pt>
                <c:pt idx="1076">
                  <c:v>26.4</c:v>
                </c:pt>
                <c:pt idx="1077">
                  <c:v>37.6</c:v>
                </c:pt>
                <c:pt idx="1078">
                  <c:v>23.1</c:v>
                </c:pt>
                <c:pt idx="1079">
                  <c:v>26.4</c:v>
                </c:pt>
                <c:pt idx="1080">
                  <c:v>24.6</c:v>
                </c:pt>
                <c:pt idx="1081">
                  <c:v>24.5</c:v>
                </c:pt>
                <c:pt idx="1082">
                  <c:v>33</c:v>
                </c:pt>
                <c:pt idx="1083">
                  <c:v>37.4</c:v>
                </c:pt>
                <c:pt idx="1084">
                  <c:v>24.5</c:v>
                </c:pt>
                <c:pt idx="1085">
                  <c:v>23.7</c:v>
                </c:pt>
                <c:pt idx="1086">
                  <c:v>27.7</c:v>
                </c:pt>
                <c:pt idx="1087">
                  <c:v>30.2</c:v>
                </c:pt>
                <c:pt idx="1088">
                  <c:v>19.399999999999999</c:v>
                </c:pt>
                <c:pt idx="1089">
                  <c:v>21.4</c:v>
                </c:pt>
                <c:pt idx="1090">
                  <c:v>30.5</c:v>
                </c:pt>
                <c:pt idx="1091">
                  <c:v>34.5</c:v>
                </c:pt>
                <c:pt idx="1092">
                  <c:v>32.799999999999997</c:v>
                </c:pt>
                <c:pt idx="1093">
                  <c:v>24.4</c:v>
                </c:pt>
                <c:pt idx="1094">
                  <c:v>21.3</c:v>
                </c:pt>
                <c:pt idx="1095">
                  <c:v>25.7</c:v>
                </c:pt>
                <c:pt idx="1096">
                  <c:v>25.3</c:v>
                </c:pt>
                <c:pt idx="1097">
                  <c:v>21.8</c:v>
                </c:pt>
                <c:pt idx="1098">
                  <c:v>21</c:v>
                </c:pt>
                <c:pt idx="1099">
                  <c:v>23.6</c:v>
                </c:pt>
                <c:pt idx="1100">
                  <c:v>30.7</c:v>
                </c:pt>
                <c:pt idx="1101">
                  <c:v>41.7</c:v>
                </c:pt>
                <c:pt idx="1102">
                  <c:v>21.8</c:v>
                </c:pt>
                <c:pt idx="1103">
                  <c:v>21.9</c:v>
                </c:pt>
                <c:pt idx="1104">
                  <c:v>22.5</c:v>
                </c:pt>
                <c:pt idx="1105">
                  <c:v>25.6</c:v>
                </c:pt>
                <c:pt idx="1106">
                  <c:v>34.5</c:v>
                </c:pt>
                <c:pt idx="1107">
                  <c:v>30</c:v>
                </c:pt>
                <c:pt idx="1108">
                  <c:v>20.9</c:v>
                </c:pt>
                <c:pt idx="1109">
                  <c:v>19.5</c:v>
                </c:pt>
                <c:pt idx="1110">
                  <c:v>20.9</c:v>
                </c:pt>
                <c:pt idx="1111">
                  <c:v>26.9</c:v>
                </c:pt>
                <c:pt idx="1112">
                  <c:v>30.3</c:v>
                </c:pt>
                <c:pt idx="1113">
                  <c:v>40</c:v>
                </c:pt>
                <c:pt idx="1114">
                  <c:v>40.299999999999997</c:v>
                </c:pt>
                <c:pt idx="1115">
                  <c:v>24.6</c:v>
                </c:pt>
                <c:pt idx="1116">
                  <c:v>28.2</c:v>
                </c:pt>
                <c:pt idx="1117">
                  <c:v>23.9</c:v>
                </c:pt>
                <c:pt idx="1118">
                  <c:v>23.6</c:v>
                </c:pt>
                <c:pt idx="1119">
                  <c:v>23.3</c:v>
                </c:pt>
                <c:pt idx="1120">
                  <c:v>26.6</c:v>
                </c:pt>
                <c:pt idx="1121">
                  <c:v>28.4</c:v>
                </c:pt>
                <c:pt idx="1122">
                  <c:v>33.200000000000003</c:v>
                </c:pt>
                <c:pt idx="1123">
                  <c:v>38.1</c:v>
                </c:pt>
                <c:pt idx="1124">
                  <c:v>33.5</c:v>
                </c:pt>
                <c:pt idx="1125">
                  <c:v>21</c:v>
                </c:pt>
                <c:pt idx="1126">
                  <c:v>19.100000000000001</c:v>
                </c:pt>
                <c:pt idx="1127">
                  <c:v>22.5</c:v>
                </c:pt>
                <c:pt idx="1128">
                  <c:v>22.1</c:v>
                </c:pt>
                <c:pt idx="1129">
                  <c:v>28.1</c:v>
                </c:pt>
                <c:pt idx="1130">
                  <c:v>25.7</c:v>
                </c:pt>
                <c:pt idx="1131">
                  <c:v>25.7</c:v>
                </c:pt>
                <c:pt idx="1132">
                  <c:v>29.9</c:v>
                </c:pt>
                <c:pt idx="1133">
                  <c:v>37.4</c:v>
                </c:pt>
                <c:pt idx="1134">
                  <c:v>27.5</c:v>
                </c:pt>
                <c:pt idx="1135">
                  <c:v>24.9</c:v>
                </c:pt>
                <c:pt idx="1136">
                  <c:v>30.3</c:v>
                </c:pt>
                <c:pt idx="1137">
                  <c:v>21.2</c:v>
                </c:pt>
                <c:pt idx="1138">
                  <c:v>23.6</c:v>
                </c:pt>
                <c:pt idx="1139">
                  <c:v>29</c:v>
                </c:pt>
                <c:pt idx="1140">
                  <c:v>23.3</c:v>
                </c:pt>
                <c:pt idx="1141">
                  <c:v>24.2</c:v>
                </c:pt>
                <c:pt idx="1142">
                  <c:v>22.2</c:v>
                </c:pt>
                <c:pt idx="1143">
                  <c:v>25.3</c:v>
                </c:pt>
                <c:pt idx="1144">
                  <c:v>24</c:v>
                </c:pt>
                <c:pt idx="1145">
                  <c:v>25.4</c:v>
                </c:pt>
                <c:pt idx="1146">
                  <c:v>29.5</c:v>
                </c:pt>
                <c:pt idx="1147">
                  <c:v>29.3</c:v>
                </c:pt>
                <c:pt idx="1148">
                  <c:v>31</c:v>
                </c:pt>
                <c:pt idx="1149">
                  <c:v>33.5</c:v>
                </c:pt>
                <c:pt idx="1150">
                  <c:v>31.6</c:v>
                </c:pt>
                <c:pt idx="1151">
                  <c:v>19.8</c:v>
                </c:pt>
                <c:pt idx="1152">
                  <c:v>26.5</c:v>
                </c:pt>
                <c:pt idx="1153">
                  <c:v>31.3</c:v>
                </c:pt>
                <c:pt idx="1154">
                  <c:v>30.9</c:v>
                </c:pt>
                <c:pt idx="1155">
                  <c:v>20.5</c:v>
                </c:pt>
                <c:pt idx="1156">
                  <c:v>22.8</c:v>
                </c:pt>
                <c:pt idx="1157">
                  <c:v>32.700000000000003</c:v>
                </c:pt>
                <c:pt idx="1158">
                  <c:v>21</c:v>
                </c:pt>
                <c:pt idx="1159">
                  <c:v>21.1</c:v>
                </c:pt>
                <c:pt idx="1160">
                  <c:v>27.6</c:v>
                </c:pt>
                <c:pt idx="1161">
                  <c:v>28.5</c:v>
                </c:pt>
                <c:pt idx="1162">
                  <c:v>30.5</c:v>
                </c:pt>
                <c:pt idx="1163">
                  <c:v>28.8</c:v>
                </c:pt>
                <c:pt idx="1164">
                  <c:v>35.1</c:v>
                </c:pt>
                <c:pt idx="1165">
                  <c:v>22.8</c:v>
                </c:pt>
                <c:pt idx="1166">
                  <c:v>20.9</c:v>
                </c:pt>
                <c:pt idx="1167">
                  <c:v>20.5</c:v>
                </c:pt>
                <c:pt idx="1168">
                  <c:v>21.3</c:v>
                </c:pt>
                <c:pt idx="1169">
                  <c:v>20.8</c:v>
                </c:pt>
                <c:pt idx="1170">
                  <c:v>24.4</c:v>
                </c:pt>
                <c:pt idx="1171">
                  <c:v>32</c:v>
                </c:pt>
                <c:pt idx="1172">
                  <c:v>23.1</c:v>
                </c:pt>
                <c:pt idx="1173">
                  <c:v>28</c:v>
                </c:pt>
                <c:pt idx="1174">
                  <c:v>19.2</c:v>
                </c:pt>
                <c:pt idx="1175">
                  <c:v>25.1</c:v>
                </c:pt>
                <c:pt idx="1176">
                  <c:v>28.1</c:v>
                </c:pt>
                <c:pt idx="1177">
                  <c:v>29.4</c:v>
                </c:pt>
                <c:pt idx="1178">
                  <c:v>24.2</c:v>
                </c:pt>
                <c:pt idx="1179">
                  <c:v>25.4</c:v>
                </c:pt>
                <c:pt idx="1180">
                  <c:v>18.5</c:v>
                </c:pt>
                <c:pt idx="1181">
                  <c:v>22.6</c:v>
                </c:pt>
                <c:pt idx="1182">
                  <c:v>30.3</c:v>
                </c:pt>
                <c:pt idx="1183">
                  <c:v>21.8</c:v>
                </c:pt>
                <c:pt idx="1184">
                  <c:v>23.3</c:v>
                </c:pt>
                <c:pt idx="1185">
                  <c:v>22.4</c:v>
                </c:pt>
                <c:pt idx="1186">
                  <c:v>27.7</c:v>
                </c:pt>
                <c:pt idx="1187">
                  <c:v>20.9</c:v>
                </c:pt>
                <c:pt idx="1188">
                  <c:v>19.8</c:v>
                </c:pt>
                <c:pt idx="1189">
                  <c:v>20.6</c:v>
                </c:pt>
                <c:pt idx="1190">
                  <c:v>18.7</c:v>
                </c:pt>
                <c:pt idx="1191">
                  <c:v>21.2</c:v>
                </c:pt>
                <c:pt idx="1192">
                  <c:v>21.6</c:v>
                </c:pt>
                <c:pt idx="1193">
                  <c:v>29.9</c:v>
                </c:pt>
                <c:pt idx="1194">
                  <c:v>25.7</c:v>
                </c:pt>
                <c:pt idx="1195">
                  <c:v>28.8</c:v>
                </c:pt>
                <c:pt idx="1196">
                  <c:v>27.3</c:v>
                </c:pt>
                <c:pt idx="1197">
                  <c:v>26.5</c:v>
                </c:pt>
                <c:pt idx="1198">
                  <c:v>25.9</c:v>
                </c:pt>
                <c:pt idx="1199">
                  <c:v>16.100000000000001</c:v>
                </c:pt>
                <c:pt idx="1200">
                  <c:v>19.100000000000001</c:v>
                </c:pt>
                <c:pt idx="1201">
                  <c:v>21</c:v>
                </c:pt>
                <c:pt idx="1202">
                  <c:v>16.600000000000001</c:v>
                </c:pt>
                <c:pt idx="1203">
                  <c:v>19.399999999999999</c:v>
                </c:pt>
                <c:pt idx="1204">
                  <c:v>22.3</c:v>
                </c:pt>
                <c:pt idx="1205">
                  <c:v>20.2</c:v>
                </c:pt>
                <c:pt idx="1206">
                  <c:v>22.8</c:v>
                </c:pt>
                <c:pt idx="1207">
                  <c:v>20.399999999999999</c:v>
                </c:pt>
                <c:pt idx="1208">
                  <c:v>26.9</c:v>
                </c:pt>
                <c:pt idx="1209">
                  <c:v>24.6</c:v>
                </c:pt>
                <c:pt idx="1210">
                  <c:v>20.100000000000001</c:v>
                </c:pt>
                <c:pt idx="1211">
                  <c:v>17.5</c:v>
                </c:pt>
                <c:pt idx="1212">
                  <c:v>17.8</c:v>
                </c:pt>
                <c:pt idx="1213">
                  <c:v>18.3</c:v>
                </c:pt>
                <c:pt idx="1214">
                  <c:v>18</c:v>
                </c:pt>
                <c:pt idx="1215">
                  <c:v>19.600000000000001</c:v>
                </c:pt>
                <c:pt idx="1216">
                  <c:v>23.4</c:v>
                </c:pt>
                <c:pt idx="1217">
                  <c:v>23.2</c:v>
                </c:pt>
                <c:pt idx="1218">
                  <c:v>24.4</c:v>
                </c:pt>
                <c:pt idx="1219">
                  <c:v>17.2</c:v>
                </c:pt>
                <c:pt idx="1220">
                  <c:v>21.6</c:v>
                </c:pt>
                <c:pt idx="1221">
                  <c:v>21.7</c:v>
                </c:pt>
                <c:pt idx="1222">
                  <c:v>19.5</c:v>
                </c:pt>
                <c:pt idx="1223">
                  <c:v>17.899999999999999</c:v>
                </c:pt>
                <c:pt idx="1224">
                  <c:v>18.399999999999999</c:v>
                </c:pt>
                <c:pt idx="1225">
                  <c:v>12.8</c:v>
                </c:pt>
                <c:pt idx="1226">
                  <c:v>15.1</c:v>
                </c:pt>
                <c:pt idx="1227">
                  <c:v>16.899999999999999</c:v>
                </c:pt>
                <c:pt idx="1228">
                  <c:v>16.2</c:v>
                </c:pt>
                <c:pt idx="1229">
                  <c:v>15.9</c:v>
                </c:pt>
                <c:pt idx="1230">
                  <c:v>14.6</c:v>
                </c:pt>
                <c:pt idx="1231">
                  <c:v>14.3</c:v>
                </c:pt>
                <c:pt idx="1232">
                  <c:v>15</c:v>
                </c:pt>
                <c:pt idx="1233">
                  <c:v>17.7</c:v>
                </c:pt>
                <c:pt idx="1234">
                  <c:v>15.5</c:v>
                </c:pt>
                <c:pt idx="1235">
                  <c:v>16.2</c:v>
                </c:pt>
                <c:pt idx="1236">
                  <c:v>16.7</c:v>
                </c:pt>
                <c:pt idx="1237">
                  <c:v>17</c:v>
                </c:pt>
                <c:pt idx="1238">
                  <c:v>15.3</c:v>
                </c:pt>
                <c:pt idx="1239">
                  <c:v>16.100000000000001</c:v>
                </c:pt>
                <c:pt idx="1240">
                  <c:v>14.9</c:v>
                </c:pt>
                <c:pt idx="1241">
                  <c:v>20.5</c:v>
                </c:pt>
                <c:pt idx="1242">
                  <c:v>20.7</c:v>
                </c:pt>
                <c:pt idx="1243">
                  <c:v>20.5</c:v>
                </c:pt>
                <c:pt idx="1244">
                  <c:v>17.899999999999999</c:v>
                </c:pt>
                <c:pt idx="1245">
                  <c:v>15.1</c:v>
                </c:pt>
                <c:pt idx="1246">
                  <c:v>14.8</c:v>
                </c:pt>
                <c:pt idx="1247">
                  <c:v>13.3</c:v>
                </c:pt>
                <c:pt idx="1248">
                  <c:v>13.6</c:v>
                </c:pt>
                <c:pt idx="1249">
                  <c:v>13.8</c:v>
                </c:pt>
                <c:pt idx="1250">
                  <c:v>14.4</c:v>
                </c:pt>
                <c:pt idx="1251">
                  <c:v>15</c:v>
                </c:pt>
                <c:pt idx="1252">
                  <c:v>19.100000000000001</c:v>
                </c:pt>
                <c:pt idx="1253">
                  <c:v>17.8</c:v>
                </c:pt>
                <c:pt idx="1254">
                  <c:v>13.6</c:v>
                </c:pt>
                <c:pt idx="1255">
                  <c:v>15.6</c:v>
                </c:pt>
                <c:pt idx="1256">
                  <c:v>15.3</c:v>
                </c:pt>
                <c:pt idx="1257">
                  <c:v>17.600000000000001</c:v>
                </c:pt>
                <c:pt idx="1258">
                  <c:v>16.600000000000001</c:v>
                </c:pt>
                <c:pt idx="1259">
                  <c:v>14.1</c:v>
                </c:pt>
                <c:pt idx="1260">
                  <c:v>14.5</c:v>
                </c:pt>
                <c:pt idx="1261">
                  <c:v>14</c:v>
                </c:pt>
                <c:pt idx="1262">
                  <c:v>13.1</c:v>
                </c:pt>
                <c:pt idx="1263">
                  <c:v>13.1</c:v>
                </c:pt>
                <c:pt idx="1264">
                  <c:v>12</c:v>
                </c:pt>
                <c:pt idx="1265">
                  <c:v>14.5</c:v>
                </c:pt>
                <c:pt idx="1266">
                  <c:v>15.3</c:v>
                </c:pt>
                <c:pt idx="1267">
                  <c:v>15.1</c:v>
                </c:pt>
                <c:pt idx="1268">
                  <c:v>15</c:v>
                </c:pt>
                <c:pt idx="1269">
                  <c:v>12.8</c:v>
                </c:pt>
                <c:pt idx="1270">
                  <c:v>13.1</c:v>
                </c:pt>
                <c:pt idx="1271">
                  <c:v>12.6</c:v>
                </c:pt>
                <c:pt idx="1272">
                  <c:v>14.1</c:v>
                </c:pt>
                <c:pt idx="1273">
                  <c:v>11.2</c:v>
                </c:pt>
                <c:pt idx="1274">
                  <c:v>10.6</c:v>
                </c:pt>
                <c:pt idx="1275">
                  <c:v>12.5</c:v>
                </c:pt>
                <c:pt idx="1276">
                  <c:v>14.2</c:v>
                </c:pt>
                <c:pt idx="1277">
                  <c:v>14.7</c:v>
                </c:pt>
                <c:pt idx="1278">
                  <c:v>14.6</c:v>
                </c:pt>
                <c:pt idx="1279">
                  <c:v>14.3</c:v>
                </c:pt>
                <c:pt idx="1280">
                  <c:v>17.100000000000001</c:v>
                </c:pt>
                <c:pt idx="1281">
                  <c:v>18.7</c:v>
                </c:pt>
                <c:pt idx="1282">
                  <c:v>15.2</c:v>
                </c:pt>
                <c:pt idx="1283">
                  <c:v>12.9</c:v>
                </c:pt>
                <c:pt idx="1284">
                  <c:v>13.9</c:v>
                </c:pt>
                <c:pt idx="1285">
                  <c:v>13.8</c:v>
                </c:pt>
                <c:pt idx="1286">
                  <c:v>11.5</c:v>
                </c:pt>
                <c:pt idx="1287">
                  <c:v>11.6</c:v>
                </c:pt>
                <c:pt idx="1288">
                  <c:v>11.3</c:v>
                </c:pt>
                <c:pt idx="1289">
                  <c:v>13.9</c:v>
                </c:pt>
                <c:pt idx="1290">
                  <c:v>15.5</c:v>
                </c:pt>
                <c:pt idx="1291">
                  <c:v>13.8</c:v>
                </c:pt>
                <c:pt idx="1292">
                  <c:v>12.6</c:v>
                </c:pt>
                <c:pt idx="1293">
                  <c:v>17.5</c:v>
                </c:pt>
                <c:pt idx="1294">
                  <c:v>15.2</c:v>
                </c:pt>
                <c:pt idx="1295">
                  <c:v>17.600000000000001</c:v>
                </c:pt>
                <c:pt idx="1296">
                  <c:v>12.1</c:v>
                </c:pt>
                <c:pt idx="1297">
                  <c:v>14</c:v>
                </c:pt>
                <c:pt idx="1298">
                  <c:v>14.8</c:v>
                </c:pt>
                <c:pt idx="1299">
                  <c:v>15.4</c:v>
                </c:pt>
                <c:pt idx="1300">
                  <c:v>15.6</c:v>
                </c:pt>
                <c:pt idx="1301">
                  <c:v>15.7</c:v>
                </c:pt>
                <c:pt idx="1302">
                  <c:v>15.1</c:v>
                </c:pt>
                <c:pt idx="1303">
                  <c:v>19.5</c:v>
                </c:pt>
                <c:pt idx="1304">
                  <c:v>18.600000000000001</c:v>
                </c:pt>
                <c:pt idx="1305">
                  <c:v>14.6</c:v>
                </c:pt>
                <c:pt idx="1306">
                  <c:v>12.6</c:v>
                </c:pt>
                <c:pt idx="1307">
                  <c:v>16.2</c:v>
                </c:pt>
                <c:pt idx="1308">
                  <c:v>14.8</c:v>
                </c:pt>
                <c:pt idx="1309">
                  <c:v>16.100000000000001</c:v>
                </c:pt>
                <c:pt idx="1310">
                  <c:v>18.399999999999999</c:v>
                </c:pt>
                <c:pt idx="1311">
                  <c:v>15.3</c:v>
                </c:pt>
                <c:pt idx="1312">
                  <c:v>17.600000000000001</c:v>
                </c:pt>
                <c:pt idx="1313">
                  <c:v>13.8</c:v>
                </c:pt>
                <c:pt idx="1314">
                  <c:v>14.8</c:v>
                </c:pt>
                <c:pt idx="1315">
                  <c:v>16</c:v>
                </c:pt>
                <c:pt idx="1316">
                  <c:v>15.4</c:v>
                </c:pt>
                <c:pt idx="1317">
                  <c:v>20</c:v>
                </c:pt>
                <c:pt idx="1318">
                  <c:v>14.7</c:v>
                </c:pt>
                <c:pt idx="1319">
                  <c:v>14.8</c:v>
                </c:pt>
                <c:pt idx="1320">
                  <c:v>14.9</c:v>
                </c:pt>
                <c:pt idx="1321">
                  <c:v>16.7</c:v>
                </c:pt>
                <c:pt idx="1322">
                  <c:v>18.399999999999999</c:v>
                </c:pt>
                <c:pt idx="1323">
                  <c:v>14.7</c:v>
                </c:pt>
                <c:pt idx="1324">
                  <c:v>15.9</c:v>
                </c:pt>
                <c:pt idx="1325">
                  <c:v>13.8</c:v>
                </c:pt>
                <c:pt idx="1326">
                  <c:v>11.9</c:v>
                </c:pt>
                <c:pt idx="1327">
                  <c:v>12.4</c:v>
                </c:pt>
                <c:pt idx="1328">
                  <c:v>12.4</c:v>
                </c:pt>
                <c:pt idx="1329">
                  <c:v>14</c:v>
                </c:pt>
                <c:pt idx="1330">
                  <c:v>16</c:v>
                </c:pt>
                <c:pt idx="1331">
                  <c:v>15.4</c:v>
                </c:pt>
                <c:pt idx="1332">
                  <c:v>15.2</c:v>
                </c:pt>
                <c:pt idx="1333">
                  <c:v>14.7</c:v>
                </c:pt>
                <c:pt idx="1334">
                  <c:v>12.9</c:v>
                </c:pt>
                <c:pt idx="1335">
                  <c:v>11.2</c:v>
                </c:pt>
                <c:pt idx="1336">
                  <c:v>12.5</c:v>
                </c:pt>
                <c:pt idx="1337">
                  <c:v>16.7</c:v>
                </c:pt>
                <c:pt idx="1338">
                  <c:v>16</c:v>
                </c:pt>
                <c:pt idx="1339">
                  <c:v>13.4</c:v>
                </c:pt>
                <c:pt idx="1340">
                  <c:v>12.3</c:v>
                </c:pt>
                <c:pt idx="1341">
                  <c:v>13.1</c:v>
                </c:pt>
                <c:pt idx="1342">
                  <c:v>19.5</c:v>
                </c:pt>
                <c:pt idx="1343">
                  <c:v>20.2</c:v>
                </c:pt>
                <c:pt idx="1344">
                  <c:v>20.6</c:v>
                </c:pt>
                <c:pt idx="1345">
                  <c:v>15.1</c:v>
                </c:pt>
                <c:pt idx="1346">
                  <c:v>17.5</c:v>
                </c:pt>
                <c:pt idx="1347">
                  <c:v>18.100000000000001</c:v>
                </c:pt>
                <c:pt idx="1348">
                  <c:v>18</c:v>
                </c:pt>
                <c:pt idx="1349">
                  <c:v>24.2</c:v>
                </c:pt>
                <c:pt idx="1350">
                  <c:v>18.5</c:v>
                </c:pt>
                <c:pt idx="1351">
                  <c:v>19.7</c:v>
                </c:pt>
                <c:pt idx="1352">
                  <c:v>22.7</c:v>
                </c:pt>
                <c:pt idx="1353">
                  <c:v>13.7</c:v>
                </c:pt>
                <c:pt idx="1354">
                  <c:v>14</c:v>
                </c:pt>
                <c:pt idx="1355">
                  <c:v>18.100000000000001</c:v>
                </c:pt>
                <c:pt idx="1356">
                  <c:v>20.3</c:v>
                </c:pt>
                <c:pt idx="1357">
                  <c:v>14.7</c:v>
                </c:pt>
                <c:pt idx="1358">
                  <c:v>17.399999999999999</c:v>
                </c:pt>
                <c:pt idx="1359">
                  <c:v>18.899999999999999</c:v>
                </c:pt>
                <c:pt idx="1360">
                  <c:v>17.3</c:v>
                </c:pt>
                <c:pt idx="1361">
                  <c:v>13.7</c:v>
                </c:pt>
                <c:pt idx="1362">
                  <c:v>14.9</c:v>
                </c:pt>
                <c:pt idx="1363">
                  <c:v>13.6</c:v>
                </c:pt>
                <c:pt idx="1364">
                  <c:v>17.600000000000001</c:v>
                </c:pt>
                <c:pt idx="1365">
                  <c:v>24.2</c:v>
                </c:pt>
                <c:pt idx="1366">
                  <c:v>15.2</c:v>
                </c:pt>
                <c:pt idx="1367">
                  <c:v>14</c:v>
                </c:pt>
                <c:pt idx="1368">
                  <c:v>16.5</c:v>
                </c:pt>
                <c:pt idx="1369">
                  <c:v>23.3</c:v>
                </c:pt>
                <c:pt idx="1370">
                  <c:v>25.8</c:v>
                </c:pt>
                <c:pt idx="1371">
                  <c:v>18.100000000000001</c:v>
                </c:pt>
                <c:pt idx="1372">
                  <c:v>14.6</c:v>
                </c:pt>
                <c:pt idx="1373">
                  <c:v>20.5</c:v>
                </c:pt>
                <c:pt idx="1374">
                  <c:v>23.8</c:v>
                </c:pt>
                <c:pt idx="1375">
                  <c:v>24.7</c:v>
                </c:pt>
                <c:pt idx="1376">
                  <c:v>28.2</c:v>
                </c:pt>
                <c:pt idx="1377">
                  <c:v>17.899999999999999</c:v>
                </c:pt>
                <c:pt idx="1378">
                  <c:v>16.5</c:v>
                </c:pt>
                <c:pt idx="1379">
                  <c:v>20.7</c:v>
                </c:pt>
                <c:pt idx="1380">
                  <c:v>22.7</c:v>
                </c:pt>
                <c:pt idx="1381">
                  <c:v>24.9</c:v>
                </c:pt>
                <c:pt idx="1382">
                  <c:v>27.3</c:v>
                </c:pt>
                <c:pt idx="1383">
                  <c:v>27.5</c:v>
                </c:pt>
                <c:pt idx="1384">
                  <c:v>23.1</c:v>
                </c:pt>
                <c:pt idx="1385">
                  <c:v>22.6</c:v>
                </c:pt>
                <c:pt idx="1386">
                  <c:v>20.7</c:v>
                </c:pt>
                <c:pt idx="1387">
                  <c:v>27.4</c:v>
                </c:pt>
                <c:pt idx="1388">
                  <c:v>16.100000000000001</c:v>
                </c:pt>
                <c:pt idx="1389">
                  <c:v>19.2</c:v>
                </c:pt>
                <c:pt idx="1390">
                  <c:v>27</c:v>
                </c:pt>
                <c:pt idx="1391">
                  <c:v>18.8</c:v>
                </c:pt>
                <c:pt idx="1392">
                  <c:v>15.5</c:v>
                </c:pt>
                <c:pt idx="1393">
                  <c:v>19.5</c:v>
                </c:pt>
                <c:pt idx="1394">
                  <c:v>18.3</c:v>
                </c:pt>
                <c:pt idx="1395">
                  <c:v>19.600000000000001</c:v>
                </c:pt>
                <c:pt idx="1396">
                  <c:v>15.9</c:v>
                </c:pt>
                <c:pt idx="1397">
                  <c:v>17</c:v>
                </c:pt>
                <c:pt idx="1398">
                  <c:v>25.2</c:v>
                </c:pt>
                <c:pt idx="1399">
                  <c:v>19.5</c:v>
                </c:pt>
                <c:pt idx="1400">
                  <c:v>34.299999999999997</c:v>
                </c:pt>
                <c:pt idx="1401">
                  <c:v>31.6</c:v>
                </c:pt>
                <c:pt idx="1402">
                  <c:v>20.9</c:v>
                </c:pt>
                <c:pt idx="1403">
                  <c:v>20.9</c:v>
                </c:pt>
                <c:pt idx="1404">
                  <c:v>28.6</c:v>
                </c:pt>
                <c:pt idx="1405">
                  <c:v>21.4</c:v>
                </c:pt>
                <c:pt idx="1406">
                  <c:v>17.2</c:v>
                </c:pt>
                <c:pt idx="1407">
                  <c:v>17</c:v>
                </c:pt>
                <c:pt idx="1408">
                  <c:v>20</c:v>
                </c:pt>
                <c:pt idx="1409">
                  <c:v>20.3</c:v>
                </c:pt>
                <c:pt idx="1410">
                  <c:v>19.600000000000001</c:v>
                </c:pt>
                <c:pt idx="1411">
                  <c:v>30.2</c:v>
                </c:pt>
                <c:pt idx="1412">
                  <c:v>30.5</c:v>
                </c:pt>
                <c:pt idx="1413">
                  <c:v>17.3</c:v>
                </c:pt>
                <c:pt idx="1414">
                  <c:v>18.100000000000001</c:v>
                </c:pt>
                <c:pt idx="1415">
                  <c:v>19</c:v>
                </c:pt>
                <c:pt idx="1416">
                  <c:v>18.100000000000001</c:v>
                </c:pt>
                <c:pt idx="1417">
                  <c:v>26.6</c:v>
                </c:pt>
                <c:pt idx="1418">
                  <c:v>30.9</c:v>
                </c:pt>
                <c:pt idx="1419">
                  <c:v>27.6</c:v>
                </c:pt>
                <c:pt idx="1420">
                  <c:v>23.2</c:v>
                </c:pt>
                <c:pt idx="1421">
                  <c:v>16.399999999999999</c:v>
                </c:pt>
                <c:pt idx="1422">
                  <c:v>14.5</c:v>
                </c:pt>
                <c:pt idx="1423">
                  <c:v>16.899999999999999</c:v>
                </c:pt>
                <c:pt idx="1424">
                  <c:v>18.8</c:v>
                </c:pt>
                <c:pt idx="1425">
                  <c:v>18.600000000000001</c:v>
                </c:pt>
                <c:pt idx="1426">
                  <c:v>20</c:v>
                </c:pt>
                <c:pt idx="1427">
                  <c:v>20.8</c:v>
                </c:pt>
                <c:pt idx="1428">
                  <c:v>18.7</c:v>
                </c:pt>
                <c:pt idx="1429">
                  <c:v>20.8</c:v>
                </c:pt>
                <c:pt idx="1430">
                  <c:v>31.7</c:v>
                </c:pt>
                <c:pt idx="1431">
                  <c:v>19.5</c:v>
                </c:pt>
                <c:pt idx="1432">
                  <c:v>23.6</c:v>
                </c:pt>
                <c:pt idx="1433">
                  <c:v>20.5</c:v>
                </c:pt>
                <c:pt idx="1434">
                  <c:v>25.2</c:v>
                </c:pt>
                <c:pt idx="1435">
                  <c:v>35.5</c:v>
                </c:pt>
                <c:pt idx="1436">
                  <c:v>38</c:v>
                </c:pt>
                <c:pt idx="1437">
                  <c:v>30.3</c:v>
                </c:pt>
                <c:pt idx="1438">
                  <c:v>20.100000000000001</c:v>
                </c:pt>
                <c:pt idx="1439">
                  <c:v>20.6</c:v>
                </c:pt>
                <c:pt idx="1440">
                  <c:v>23.6</c:v>
                </c:pt>
                <c:pt idx="1441">
                  <c:v>33.6</c:v>
                </c:pt>
                <c:pt idx="1442">
                  <c:v>21.1</c:v>
                </c:pt>
                <c:pt idx="1443">
                  <c:v>22.7</c:v>
                </c:pt>
                <c:pt idx="1444">
                  <c:v>24.8</c:v>
                </c:pt>
                <c:pt idx="1445">
                  <c:v>23.5</c:v>
                </c:pt>
                <c:pt idx="1446">
                  <c:v>21.8</c:v>
                </c:pt>
                <c:pt idx="1447">
                  <c:v>20.8</c:v>
                </c:pt>
                <c:pt idx="1448">
                  <c:v>26.9</c:v>
                </c:pt>
                <c:pt idx="1449">
                  <c:v>21.2</c:v>
                </c:pt>
                <c:pt idx="1450">
                  <c:v>20.9</c:v>
                </c:pt>
                <c:pt idx="1451">
                  <c:v>19.100000000000001</c:v>
                </c:pt>
                <c:pt idx="1452">
                  <c:v>26.9</c:v>
                </c:pt>
                <c:pt idx="1453">
                  <c:v>34.200000000000003</c:v>
                </c:pt>
                <c:pt idx="1454">
                  <c:v>23.9</c:v>
                </c:pt>
                <c:pt idx="1455">
                  <c:v>23.8</c:v>
                </c:pt>
                <c:pt idx="1456">
                  <c:v>37.4</c:v>
                </c:pt>
                <c:pt idx="1457">
                  <c:v>36.4</c:v>
                </c:pt>
                <c:pt idx="1458">
                  <c:v>23.9</c:v>
                </c:pt>
                <c:pt idx="1459">
                  <c:v>22.7</c:v>
                </c:pt>
                <c:pt idx="1460">
                  <c:v>23.5</c:v>
                </c:pt>
                <c:pt idx="1461">
                  <c:v>26.2</c:v>
                </c:pt>
                <c:pt idx="1462">
                  <c:v>22.2</c:v>
                </c:pt>
                <c:pt idx="1463">
                  <c:v>29.5</c:v>
                </c:pt>
                <c:pt idx="1464">
                  <c:v>42.6</c:v>
                </c:pt>
                <c:pt idx="1465">
                  <c:v>21.2</c:v>
                </c:pt>
                <c:pt idx="1466">
                  <c:v>22.1</c:v>
                </c:pt>
                <c:pt idx="1467">
                  <c:v>23.1</c:v>
                </c:pt>
                <c:pt idx="1468">
                  <c:v>24.1</c:v>
                </c:pt>
                <c:pt idx="1469">
                  <c:v>20.5</c:v>
                </c:pt>
                <c:pt idx="1470">
                  <c:v>21.4</c:v>
                </c:pt>
                <c:pt idx="1471">
                  <c:v>30.4</c:v>
                </c:pt>
                <c:pt idx="1472">
                  <c:v>24.7</c:v>
                </c:pt>
                <c:pt idx="1473">
                  <c:v>30.5</c:v>
                </c:pt>
                <c:pt idx="1474">
                  <c:v>32.299999999999997</c:v>
                </c:pt>
                <c:pt idx="1475">
                  <c:v>30.4</c:v>
                </c:pt>
                <c:pt idx="1476">
                  <c:v>26.7</c:v>
                </c:pt>
                <c:pt idx="1477">
                  <c:v>32.5</c:v>
                </c:pt>
                <c:pt idx="1478">
                  <c:v>28.7</c:v>
                </c:pt>
                <c:pt idx="1479">
                  <c:v>23.5</c:v>
                </c:pt>
                <c:pt idx="1480">
                  <c:v>22.9</c:v>
                </c:pt>
                <c:pt idx="1481">
                  <c:v>25.1</c:v>
                </c:pt>
                <c:pt idx="1482">
                  <c:v>26.8</c:v>
                </c:pt>
                <c:pt idx="1483">
                  <c:v>23.9</c:v>
                </c:pt>
                <c:pt idx="1484">
                  <c:v>40.799999999999997</c:v>
                </c:pt>
                <c:pt idx="1485">
                  <c:v>42.8</c:v>
                </c:pt>
                <c:pt idx="1486">
                  <c:v>26.1</c:v>
                </c:pt>
                <c:pt idx="1487">
                  <c:v>27.8</c:v>
                </c:pt>
                <c:pt idx="1488">
                  <c:v>34.5</c:v>
                </c:pt>
                <c:pt idx="1489">
                  <c:v>36.799999999999997</c:v>
                </c:pt>
                <c:pt idx="1490">
                  <c:v>38.1</c:v>
                </c:pt>
                <c:pt idx="1491">
                  <c:v>21.5</c:v>
                </c:pt>
                <c:pt idx="1492">
                  <c:v>24.2</c:v>
                </c:pt>
                <c:pt idx="1493">
                  <c:v>34.4</c:v>
                </c:pt>
                <c:pt idx="1494">
                  <c:v>38.200000000000003</c:v>
                </c:pt>
                <c:pt idx="1495">
                  <c:v>22.7</c:v>
                </c:pt>
                <c:pt idx="1496">
                  <c:v>26.9</c:v>
                </c:pt>
                <c:pt idx="1497">
                  <c:v>34.700000000000003</c:v>
                </c:pt>
                <c:pt idx="1498">
                  <c:v>28.3</c:v>
                </c:pt>
                <c:pt idx="1499">
                  <c:v>23.1</c:v>
                </c:pt>
                <c:pt idx="1500">
                  <c:v>19.7</c:v>
                </c:pt>
                <c:pt idx="1501">
                  <c:v>23.3</c:v>
                </c:pt>
                <c:pt idx="1502">
                  <c:v>27.5</c:v>
                </c:pt>
                <c:pt idx="1503">
                  <c:v>21.5</c:v>
                </c:pt>
                <c:pt idx="1504">
                  <c:v>19.2</c:v>
                </c:pt>
                <c:pt idx="1505">
                  <c:v>23.2</c:v>
                </c:pt>
                <c:pt idx="1506">
                  <c:v>22.8</c:v>
                </c:pt>
                <c:pt idx="1507">
                  <c:v>23.2</c:v>
                </c:pt>
                <c:pt idx="1508">
                  <c:v>29</c:v>
                </c:pt>
                <c:pt idx="1509">
                  <c:v>23.6</c:v>
                </c:pt>
                <c:pt idx="1510">
                  <c:v>20.2</c:v>
                </c:pt>
                <c:pt idx="1511">
                  <c:v>23.2</c:v>
                </c:pt>
                <c:pt idx="1512">
                  <c:v>20.399999999999999</c:v>
                </c:pt>
                <c:pt idx="1513">
                  <c:v>21.2</c:v>
                </c:pt>
                <c:pt idx="1514">
                  <c:v>25.8</c:v>
                </c:pt>
                <c:pt idx="1515">
                  <c:v>32.9</c:v>
                </c:pt>
                <c:pt idx="1516">
                  <c:v>34.200000000000003</c:v>
                </c:pt>
                <c:pt idx="1517">
                  <c:v>22.3</c:v>
                </c:pt>
                <c:pt idx="1518">
                  <c:v>25.7</c:v>
                </c:pt>
                <c:pt idx="1519">
                  <c:v>36.799999999999997</c:v>
                </c:pt>
                <c:pt idx="1520">
                  <c:v>38.1</c:v>
                </c:pt>
                <c:pt idx="1521">
                  <c:v>36.299999999999997</c:v>
                </c:pt>
                <c:pt idx="1522">
                  <c:v>36</c:v>
                </c:pt>
                <c:pt idx="1523">
                  <c:v>24.6</c:v>
                </c:pt>
                <c:pt idx="1524">
                  <c:v>24.3</c:v>
                </c:pt>
                <c:pt idx="1525">
                  <c:v>17.2</c:v>
                </c:pt>
                <c:pt idx="1526">
                  <c:v>22.1</c:v>
                </c:pt>
                <c:pt idx="1527">
                  <c:v>26.8</c:v>
                </c:pt>
                <c:pt idx="1528">
                  <c:v>24.7</c:v>
                </c:pt>
                <c:pt idx="1529">
                  <c:v>23.7</c:v>
                </c:pt>
                <c:pt idx="1530">
                  <c:v>21.8</c:v>
                </c:pt>
                <c:pt idx="1531">
                  <c:v>19.2</c:v>
                </c:pt>
                <c:pt idx="1532">
                  <c:v>18.600000000000001</c:v>
                </c:pt>
                <c:pt idx="1533">
                  <c:v>20.8</c:v>
                </c:pt>
                <c:pt idx="1534">
                  <c:v>22.2</c:v>
                </c:pt>
                <c:pt idx="1535">
                  <c:v>25.6</c:v>
                </c:pt>
                <c:pt idx="1536">
                  <c:v>25.6</c:v>
                </c:pt>
                <c:pt idx="1537">
                  <c:v>28.2</c:v>
                </c:pt>
                <c:pt idx="1538">
                  <c:v>23.4</c:v>
                </c:pt>
                <c:pt idx="1539">
                  <c:v>23.4</c:v>
                </c:pt>
                <c:pt idx="1540">
                  <c:v>24.3</c:v>
                </c:pt>
                <c:pt idx="1541">
                  <c:v>28.6</c:v>
                </c:pt>
                <c:pt idx="1542">
                  <c:v>31.3</c:v>
                </c:pt>
                <c:pt idx="1543">
                  <c:v>29.3</c:v>
                </c:pt>
                <c:pt idx="1544">
                  <c:v>19</c:v>
                </c:pt>
                <c:pt idx="1545">
                  <c:v>20.3</c:v>
                </c:pt>
                <c:pt idx="1546">
                  <c:v>21.7</c:v>
                </c:pt>
                <c:pt idx="1547">
                  <c:v>27.9</c:v>
                </c:pt>
                <c:pt idx="1548">
                  <c:v>28.5</c:v>
                </c:pt>
                <c:pt idx="1549">
                  <c:v>15.6</c:v>
                </c:pt>
                <c:pt idx="1550">
                  <c:v>18.5</c:v>
                </c:pt>
                <c:pt idx="1551">
                  <c:v>17.100000000000001</c:v>
                </c:pt>
                <c:pt idx="1552">
                  <c:v>25.9</c:v>
                </c:pt>
                <c:pt idx="1553">
                  <c:v>24.7</c:v>
                </c:pt>
                <c:pt idx="1554">
                  <c:v>21.9</c:v>
                </c:pt>
                <c:pt idx="1555">
                  <c:v>28.5</c:v>
                </c:pt>
                <c:pt idx="1556">
                  <c:v>20.100000000000001</c:v>
                </c:pt>
                <c:pt idx="1557">
                  <c:v>26.5</c:v>
                </c:pt>
                <c:pt idx="1558">
                  <c:v>23.1</c:v>
                </c:pt>
                <c:pt idx="1559">
                  <c:v>16.3</c:v>
                </c:pt>
                <c:pt idx="1560">
                  <c:v>15.8</c:v>
                </c:pt>
                <c:pt idx="1561">
                  <c:v>17.3</c:v>
                </c:pt>
                <c:pt idx="1562">
                  <c:v>24.9</c:v>
                </c:pt>
                <c:pt idx="1563">
                  <c:v>20.7</c:v>
                </c:pt>
                <c:pt idx="1564">
                  <c:v>22.5</c:v>
                </c:pt>
                <c:pt idx="1565">
                  <c:v>27.4</c:v>
                </c:pt>
                <c:pt idx="1566">
                  <c:v>30.3</c:v>
                </c:pt>
                <c:pt idx="1567">
                  <c:v>30</c:v>
                </c:pt>
                <c:pt idx="1568">
                  <c:v>17.7</c:v>
                </c:pt>
                <c:pt idx="1569">
                  <c:v>22.1</c:v>
                </c:pt>
                <c:pt idx="1570">
                  <c:v>30.2</c:v>
                </c:pt>
                <c:pt idx="1571">
                  <c:v>27</c:v>
                </c:pt>
                <c:pt idx="1572">
                  <c:v>17.600000000000001</c:v>
                </c:pt>
                <c:pt idx="1573">
                  <c:v>18.5</c:v>
                </c:pt>
                <c:pt idx="1574">
                  <c:v>23.2</c:v>
                </c:pt>
                <c:pt idx="1575">
                  <c:v>21.5</c:v>
                </c:pt>
                <c:pt idx="1576">
                  <c:v>15.8</c:v>
                </c:pt>
                <c:pt idx="1577">
                  <c:v>16.2</c:v>
                </c:pt>
                <c:pt idx="1578">
                  <c:v>17.399999999999999</c:v>
                </c:pt>
                <c:pt idx="1579">
                  <c:v>18.100000000000001</c:v>
                </c:pt>
                <c:pt idx="1580">
                  <c:v>23.1</c:v>
                </c:pt>
                <c:pt idx="1581">
                  <c:v>22.8</c:v>
                </c:pt>
                <c:pt idx="1582">
                  <c:v>20.2</c:v>
                </c:pt>
                <c:pt idx="1583">
                  <c:v>20.7</c:v>
                </c:pt>
                <c:pt idx="1584">
                  <c:v>16.399999999999999</c:v>
                </c:pt>
                <c:pt idx="1585">
                  <c:v>16.3</c:v>
                </c:pt>
                <c:pt idx="1586">
                  <c:v>16.7</c:v>
                </c:pt>
                <c:pt idx="1587">
                  <c:v>18.7</c:v>
                </c:pt>
                <c:pt idx="1588">
                  <c:v>17.399999999999999</c:v>
                </c:pt>
                <c:pt idx="1589">
                  <c:v>16.2</c:v>
                </c:pt>
                <c:pt idx="1590">
                  <c:v>14.2</c:v>
                </c:pt>
                <c:pt idx="1591">
                  <c:v>16.399999999999999</c:v>
                </c:pt>
                <c:pt idx="1592">
                  <c:v>17.7</c:v>
                </c:pt>
                <c:pt idx="1593">
                  <c:v>18.100000000000001</c:v>
                </c:pt>
                <c:pt idx="1594">
                  <c:v>20.2</c:v>
                </c:pt>
                <c:pt idx="1595">
                  <c:v>15.8</c:v>
                </c:pt>
                <c:pt idx="1596">
                  <c:v>16.100000000000001</c:v>
                </c:pt>
                <c:pt idx="1597">
                  <c:v>18.600000000000001</c:v>
                </c:pt>
                <c:pt idx="1598">
                  <c:v>21.5</c:v>
                </c:pt>
                <c:pt idx="1599">
                  <c:v>21.8</c:v>
                </c:pt>
                <c:pt idx="1600">
                  <c:v>19.600000000000001</c:v>
                </c:pt>
                <c:pt idx="1601">
                  <c:v>20.399999999999999</c:v>
                </c:pt>
                <c:pt idx="1602">
                  <c:v>22.3</c:v>
                </c:pt>
                <c:pt idx="1603">
                  <c:v>21.3</c:v>
                </c:pt>
                <c:pt idx="1604">
                  <c:v>20.2</c:v>
                </c:pt>
                <c:pt idx="1605">
                  <c:v>19.8</c:v>
                </c:pt>
                <c:pt idx="1606">
                  <c:v>15.1</c:v>
                </c:pt>
                <c:pt idx="1607">
                  <c:v>14</c:v>
                </c:pt>
                <c:pt idx="1608">
                  <c:v>15.7</c:v>
                </c:pt>
                <c:pt idx="1609">
                  <c:v>10.6</c:v>
                </c:pt>
                <c:pt idx="1610">
                  <c:v>13.3</c:v>
                </c:pt>
                <c:pt idx="1611">
                  <c:v>14.3</c:v>
                </c:pt>
                <c:pt idx="1612">
                  <c:v>14.6</c:v>
                </c:pt>
                <c:pt idx="1613">
                  <c:v>14.5</c:v>
                </c:pt>
                <c:pt idx="1614">
                  <c:v>12</c:v>
                </c:pt>
                <c:pt idx="1615">
                  <c:v>12.9</c:v>
                </c:pt>
                <c:pt idx="1616">
                  <c:v>13</c:v>
                </c:pt>
                <c:pt idx="1617">
                  <c:v>14.8</c:v>
                </c:pt>
                <c:pt idx="1618">
                  <c:v>16.600000000000001</c:v>
                </c:pt>
                <c:pt idx="1619">
                  <c:v>18.7</c:v>
                </c:pt>
                <c:pt idx="1620">
                  <c:v>18</c:v>
                </c:pt>
                <c:pt idx="1621">
                  <c:v>19.2</c:v>
                </c:pt>
                <c:pt idx="1622">
                  <c:v>17.899999999999999</c:v>
                </c:pt>
                <c:pt idx="1623">
                  <c:v>16.5</c:v>
                </c:pt>
                <c:pt idx="1624">
                  <c:v>17.399999999999999</c:v>
                </c:pt>
                <c:pt idx="1625">
                  <c:v>17.3</c:v>
                </c:pt>
                <c:pt idx="1626">
                  <c:v>15.2</c:v>
                </c:pt>
                <c:pt idx="1627">
                  <c:v>16.7</c:v>
                </c:pt>
                <c:pt idx="1628">
                  <c:v>17.899999999999999</c:v>
                </c:pt>
                <c:pt idx="1629">
                  <c:v>13.7</c:v>
                </c:pt>
                <c:pt idx="1630">
                  <c:v>11.9</c:v>
                </c:pt>
                <c:pt idx="1631">
                  <c:v>11.3</c:v>
                </c:pt>
                <c:pt idx="1632">
                  <c:v>12.6</c:v>
                </c:pt>
                <c:pt idx="1633">
                  <c:v>11.8</c:v>
                </c:pt>
                <c:pt idx="1634">
                  <c:v>9.6</c:v>
                </c:pt>
                <c:pt idx="1635">
                  <c:v>16</c:v>
                </c:pt>
                <c:pt idx="1636">
                  <c:v>17</c:v>
                </c:pt>
                <c:pt idx="1637">
                  <c:v>18</c:v>
                </c:pt>
                <c:pt idx="1638">
                  <c:v>17.5</c:v>
                </c:pt>
                <c:pt idx="1639">
                  <c:v>19.5</c:v>
                </c:pt>
                <c:pt idx="1640">
                  <c:v>17.600000000000001</c:v>
                </c:pt>
                <c:pt idx="1641">
                  <c:v>14.5</c:v>
                </c:pt>
                <c:pt idx="1642">
                  <c:v>14.1</c:v>
                </c:pt>
                <c:pt idx="1643">
                  <c:v>15.9</c:v>
                </c:pt>
                <c:pt idx="1644">
                  <c:v>13.7</c:v>
                </c:pt>
                <c:pt idx="1645">
                  <c:v>13.5</c:v>
                </c:pt>
                <c:pt idx="1646">
                  <c:v>19.100000000000001</c:v>
                </c:pt>
                <c:pt idx="1647">
                  <c:v>19.399999999999999</c:v>
                </c:pt>
                <c:pt idx="1648">
                  <c:v>18.2</c:v>
                </c:pt>
                <c:pt idx="1649">
                  <c:v>16</c:v>
                </c:pt>
                <c:pt idx="1650">
                  <c:v>15</c:v>
                </c:pt>
                <c:pt idx="1651">
                  <c:v>15.4</c:v>
                </c:pt>
                <c:pt idx="1652">
                  <c:v>14.3</c:v>
                </c:pt>
                <c:pt idx="1653">
                  <c:v>15.7</c:v>
                </c:pt>
                <c:pt idx="1654">
                  <c:v>12</c:v>
                </c:pt>
                <c:pt idx="1655">
                  <c:v>13.1</c:v>
                </c:pt>
                <c:pt idx="1656">
                  <c:v>14.3</c:v>
                </c:pt>
                <c:pt idx="1657">
                  <c:v>13.9</c:v>
                </c:pt>
                <c:pt idx="1658">
                  <c:v>13.7</c:v>
                </c:pt>
                <c:pt idx="1659">
                  <c:v>14.3</c:v>
                </c:pt>
                <c:pt idx="1660">
                  <c:v>15.7</c:v>
                </c:pt>
                <c:pt idx="1661">
                  <c:v>17.100000000000001</c:v>
                </c:pt>
                <c:pt idx="1662">
                  <c:v>16.600000000000001</c:v>
                </c:pt>
                <c:pt idx="1663">
                  <c:v>15.6</c:v>
                </c:pt>
                <c:pt idx="1664">
                  <c:v>15.2</c:v>
                </c:pt>
                <c:pt idx="1665">
                  <c:v>14.4</c:v>
                </c:pt>
                <c:pt idx="1666">
                  <c:v>14.8</c:v>
                </c:pt>
                <c:pt idx="1667">
                  <c:v>14</c:v>
                </c:pt>
                <c:pt idx="1668">
                  <c:v>15.3</c:v>
                </c:pt>
                <c:pt idx="1669">
                  <c:v>15.1</c:v>
                </c:pt>
                <c:pt idx="1670">
                  <c:v>14.6</c:v>
                </c:pt>
                <c:pt idx="1671">
                  <c:v>12.5</c:v>
                </c:pt>
                <c:pt idx="1672">
                  <c:v>12.5</c:v>
                </c:pt>
                <c:pt idx="1673">
                  <c:v>13.8</c:v>
                </c:pt>
                <c:pt idx="1674">
                  <c:v>12.7</c:v>
                </c:pt>
                <c:pt idx="1675">
                  <c:v>13.9</c:v>
                </c:pt>
                <c:pt idx="1676">
                  <c:v>13.1</c:v>
                </c:pt>
                <c:pt idx="1677">
                  <c:v>15.8</c:v>
                </c:pt>
                <c:pt idx="1678">
                  <c:v>13.5</c:v>
                </c:pt>
                <c:pt idx="1679">
                  <c:v>14.1</c:v>
                </c:pt>
                <c:pt idx="1680">
                  <c:v>13.9</c:v>
                </c:pt>
                <c:pt idx="1681">
                  <c:v>10.1</c:v>
                </c:pt>
                <c:pt idx="1682">
                  <c:v>12.5</c:v>
                </c:pt>
                <c:pt idx="1683">
                  <c:v>12.9</c:v>
                </c:pt>
                <c:pt idx="1684">
                  <c:v>12</c:v>
                </c:pt>
                <c:pt idx="1685">
                  <c:v>13.1</c:v>
                </c:pt>
                <c:pt idx="1686">
                  <c:v>13.8</c:v>
                </c:pt>
                <c:pt idx="1687">
                  <c:v>16.2</c:v>
                </c:pt>
                <c:pt idx="1688">
                  <c:v>16.899999999999999</c:v>
                </c:pt>
                <c:pt idx="1689">
                  <c:v>16.5</c:v>
                </c:pt>
                <c:pt idx="1690">
                  <c:v>19.399999999999999</c:v>
                </c:pt>
                <c:pt idx="1691">
                  <c:v>12.3</c:v>
                </c:pt>
                <c:pt idx="1692">
                  <c:v>17</c:v>
                </c:pt>
                <c:pt idx="1693">
                  <c:v>16.600000000000001</c:v>
                </c:pt>
                <c:pt idx="1694">
                  <c:v>13</c:v>
                </c:pt>
                <c:pt idx="1695">
                  <c:v>15.1</c:v>
                </c:pt>
                <c:pt idx="1696">
                  <c:v>18</c:v>
                </c:pt>
                <c:pt idx="1697">
                  <c:v>12.9</c:v>
                </c:pt>
                <c:pt idx="1698">
                  <c:v>14.4</c:v>
                </c:pt>
                <c:pt idx="1699">
                  <c:v>15.3</c:v>
                </c:pt>
                <c:pt idx="1700">
                  <c:v>13.4</c:v>
                </c:pt>
                <c:pt idx="1701">
                  <c:v>13</c:v>
                </c:pt>
                <c:pt idx="1702">
                  <c:v>15.3</c:v>
                </c:pt>
                <c:pt idx="1703">
                  <c:v>18.2</c:v>
                </c:pt>
                <c:pt idx="1704">
                  <c:v>19.600000000000001</c:v>
                </c:pt>
                <c:pt idx="1705">
                  <c:v>17.600000000000001</c:v>
                </c:pt>
                <c:pt idx="1706">
                  <c:v>19.600000000000001</c:v>
                </c:pt>
                <c:pt idx="1707">
                  <c:v>18.7</c:v>
                </c:pt>
                <c:pt idx="1708">
                  <c:v>21.2</c:v>
                </c:pt>
                <c:pt idx="1709">
                  <c:v>16</c:v>
                </c:pt>
                <c:pt idx="1710">
                  <c:v>12.9</c:v>
                </c:pt>
                <c:pt idx="1711">
                  <c:v>15.1</c:v>
                </c:pt>
                <c:pt idx="1712">
                  <c:v>12.8</c:v>
                </c:pt>
                <c:pt idx="1713">
                  <c:v>14.8</c:v>
                </c:pt>
                <c:pt idx="1714">
                  <c:v>20.8</c:v>
                </c:pt>
                <c:pt idx="1715">
                  <c:v>20.8</c:v>
                </c:pt>
                <c:pt idx="1716">
                  <c:v>18.600000000000001</c:v>
                </c:pt>
                <c:pt idx="1717">
                  <c:v>20</c:v>
                </c:pt>
                <c:pt idx="1718">
                  <c:v>21.8</c:v>
                </c:pt>
                <c:pt idx="1719">
                  <c:v>12.8</c:v>
                </c:pt>
                <c:pt idx="1720">
                  <c:v>14.8</c:v>
                </c:pt>
                <c:pt idx="1721">
                  <c:v>18.899999999999999</c:v>
                </c:pt>
                <c:pt idx="1722">
                  <c:v>24</c:v>
                </c:pt>
                <c:pt idx="1723">
                  <c:v>26.2</c:v>
                </c:pt>
                <c:pt idx="1724">
                  <c:v>19.399999999999999</c:v>
                </c:pt>
                <c:pt idx="1725">
                  <c:v>15.5</c:v>
                </c:pt>
                <c:pt idx="1726">
                  <c:v>15.2</c:v>
                </c:pt>
                <c:pt idx="1727">
                  <c:v>15.1</c:v>
                </c:pt>
                <c:pt idx="1728">
                  <c:v>16.600000000000001</c:v>
                </c:pt>
                <c:pt idx="1729">
                  <c:v>20.3</c:v>
                </c:pt>
                <c:pt idx="1730">
                  <c:v>18.8</c:v>
                </c:pt>
                <c:pt idx="1731">
                  <c:v>14.9</c:v>
                </c:pt>
                <c:pt idx="1732">
                  <c:v>15.8</c:v>
                </c:pt>
                <c:pt idx="1733">
                  <c:v>14.1</c:v>
                </c:pt>
                <c:pt idx="1734">
                  <c:v>20.5</c:v>
                </c:pt>
                <c:pt idx="1735">
                  <c:v>26.5</c:v>
                </c:pt>
                <c:pt idx="1736">
                  <c:v>29.7</c:v>
                </c:pt>
                <c:pt idx="1737">
                  <c:v>15.2</c:v>
                </c:pt>
                <c:pt idx="1738">
                  <c:v>24.3</c:v>
                </c:pt>
                <c:pt idx="1739">
                  <c:v>24.8</c:v>
                </c:pt>
                <c:pt idx="1740">
                  <c:v>16.399999999999999</c:v>
                </c:pt>
                <c:pt idx="1741">
                  <c:v>14.2</c:v>
                </c:pt>
                <c:pt idx="1742">
                  <c:v>15</c:v>
                </c:pt>
                <c:pt idx="1743">
                  <c:v>14.7</c:v>
                </c:pt>
                <c:pt idx="1744">
                  <c:v>18.899999999999999</c:v>
                </c:pt>
                <c:pt idx="1745">
                  <c:v>20.399999999999999</c:v>
                </c:pt>
                <c:pt idx="1746">
                  <c:v>23.1</c:v>
                </c:pt>
                <c:pt idx="1747">
                  <c:v>26.7</c:v>
                </c:pt>
                <c:pt idx="1748">
                  <c:v>18</c:v>
                </c:pt>
                <c:pt idx="1749">
                  <c:v>20.399999999999999</c:v>
                </c:pt>
                <c:pt idx="1750">
                  <c:v>15.2</c:v>
                </c:pt>
                <c:pt idx="1751">
                  <c:v>22.1</c:v>
                </c:pt>
                <c:pt idx="1752">
                  <c:v>15.3</c:v>
                </c:pt>
                <c:pt idx="1753">
                  <c:v>16.399999999999999</c:v>
                </c:pt>
                <c:pt idx="1754">
                  <c:v>17</c:v>
                </c:pt>
                <c:pt idx="1755">
                  <c:v>19.600000000000001</c:v>
                </c:pt>
                <c:pt idx="1756">
                  <c:v>27.9</c:v>
                </c:pt>
                <c:pt idx="1757">
                  <c:v>33.799999999999997</c:v>
                </c:pt>
                <c:pt idx="1758">
                  <c:v>21.6</c:v>
                </c:pt>
                <c:pt idx="1759">
                  <c:v>15.5</c:v>
                </c:pt>
                <c:pt idx="1760">
                  <c:v>17</c:v>
                </c:pt>
                <c:pt idx="1761">
                  <c:v>21.6</c:v>
                </c:pt>
                <c:pt idx="1762">
                  <c:v>30.5</c:v>
                </c:pt>
                <c:pt idx="1763">
                  <c:v>25.1</c:v>
                </c:pt>
                <c:pt idx="1764">
                  <c:v>33.700000000000003</c:v>
                </c:pt>
                <c:pt idx="1765">
                  <c:v>34.299999999999997</c:v>
                </c:pt>
                <c:pt idx="1766">
                  <c:v>18.899999999999999</c:v>
                </c:pt>
                <c:pt idx="1767">
                  <c:v>20.7</c:v>
                </c:pt>
                <c:pt idx="1768">
                  <c:v>16.2</c:v>
                </c:pt>
                <c:pt idx="1769">
                  <c:v>19.600000000000001</c:v>
                </c:pt>
                <c:pt idx="1770">
                  <c:v>24.1</c:v>
                </c:pt>
                <c:pt idx="1771">
                  <c:v>17.7</c:v>
                </c:pt>
                <c:pt idx="1772">
                  <c:v>15</c:v>
                </c:pt>
                <c:pt idx="1773">
                  <c:v>14.2</c:v>
                </c:pt>
                <c:pt idx="1774">
                  <c:v>18.100000000000001</c:v>
                </c:pt>
                <c:pt idx="1775">
                  <c:v>29.6</c:v>
                </c:pt>
                <c:pt idx="1776">
                  <c:v>17.399999999999999</c:v>
                </c:pt>
                <c:pt idx="1777">
                  <c:v>17.3</c:v>
                </c:pt>
                <c:pt idx="1778">
                  <c:v>22.4</c:v>
                </c:pt>
                <c:pt idx="1779">
                  <c:v>18.5</c:v>
                </c:pt>
                <c:pt idx="1780">
                  <c:v>17.2</c:v>
                </c:pt>
                <c:pt idx="1781">
                  <c:v>16.2</c:v>
                </c:pt>
                <c:pt idx="1782">
                  <c:v>26.9</c:v>
                </c:pt>
                <c:pt idx="1783">
                  <c:v>18.600000000000001</c:v>
                </c:pt>
                <c:pt idx="1784">
                  <c:v>34.700000000000003</c:v>
                </c:pt>
                <c:pt idx="1785">
                  <c:v>40.9</c:v>
                </c:pt>
                <c:pt idx="1786">
                  <c:v>20</c:v>
                </c:pt>
                <c:pt idx="1787">
                  <c:v>23.8</c:v>
                </c:pt>
                <c:pt idx="1788">
                  <c:v>23.7</c:v>
                </c:pt>
                <c:pt idx="1789">
                  <c:v>27.4</c:v>
                </c:pt>
                <c:pt idx="1790">
                  <c:v>16.399999999999999</c:v>
                </c:pt>
                <c:pt idx="1791">
                  <c:v>24.8</c:v>
                </c:pt>
                <c:pt idx="1792">
                  <c:v>21.1</c:v>
                </c:pt>
                <c:pt idx="1793">
                  <c:v>19.7</c:v>
                </c:pt>
                <c:pt idx="1794">
                  <c:v>18.399999999999999</c:v>
                </c:pt>
                <c:pt idx="1795">
                  <c:v>16.8</c:v>
                </c:pt>
                <c:pt idx="1796">
                  <c:v>15.5</c:v>
                </c:pt>
                <c:pt idx="1797">
                  <c:v>22.2</c:v>
                </c:pt>
                <c:pt idx="1798">
                  <c:v>23</c:v>
                </c:pt>
                <c:pt idx="1799">
                  <c:v>23.9</c:v>
                </c:pt>
                <c:pt idx="1800">
                  <c:v>20.8</c:v>
                </c:pt>
                <c:pt idx="1801">
                  <c:v>21</c:v>
                </c:pt>
                <c:pt idx="1802">
                  <c:v>27.6</c:v>
                </c:pt>
                <c:pt idx="1803">
                  <c:v>38</c:v>
                </c:pt>
                <c:pt idx="1804">
                  <c:v>17.2</c:v>
                </c:pt>
                <c:pt idx="1805">
                  <c:v>18.100000000000001</c:v>
                </c:pt>
                <c:pt idx="1806">
                  <c:v>18.399999999999999</c:v>
                </c:pt>
                <c:pt idx="1807">
                  <c:v>20.9</c:v>
                </c:pt>
                <c:pt idx="1808">
                  <c:v>20.100000000000001</c:v>
                </c:pt>
                <c:pt idx="1809">
                  <c:v>21.7</c:v>
                </c:pt>
                <c:pt idx="1810">
                  <c:v>22.6</c:v>
                </c:pt>
                <c:pt idx="1811">
                  <c:v>26.3</c:v>
                </c:pt>
                <c:pt idx="1812">
                  <c:v>40.1</c:v>
                </c:pt>
                <c:pt idx="1813">
                  <c:v>23.3</c:v>
                </c:pt>
                <c:pt idx="1814">
                  <c:v>43.5</c:v>
                </c:pt>
                <c:pt idx="1815">
                  <c:v>20.2</c:v>
                </c:pt>
                <c:pt idx="1816">
                  <c:v>19.600000000000001</c:v>
                </c:pt>
                <c:pt idx="1817">
                  <c:v>20</c:v>
                </c:pt>
                <c:pt idx="1818">
                  <c:v>24.5</c:v>
                </c:pt>
                <c:pt idx="1819">
                  <c:v>27.9</c:v>
                </c:pt>
                <c:pt idx="1820">
                  <c:v>20.5</c:v>
                </c:pt>
                <c:pt idx="1821">
                  <c:v>23.9</c:v>
                </c:pt>
                <c:pt idx="1822">
                  <c:v>28.4</c:v>
                </c:pt>
                <c:pt idx="1823">
                  <c:v>33.200000000000003</c:v>
                </c:pt>
                <c:pt idx="1824">
                  <c:v>40.799999999999997</c:v>
                </c:pt>
                <c:pt idx="1825">
                  <c:v>21.2</c:v>
                </c:pt>
                <c:pt idx="1826">
                  <c:v>24.9</c:v>
                </c:pt>
                <c:pt idx="1827">
                  <c:v>25</c:v>
                </c:pt>
                <c:pt idx="1828">
                  <c:v>36.6</c:v>
                </c:pt>
                <c:pt idx="1829">
                  <c:v>26.8</c:v>
                </c:pt>
                <c:pt idx="1830">
                  <c:v>16.7</c:v>
                </c:pt>
                <c:pt idx="1831">
                  <c:v>18</c:v>
                </c:pt>
                <c:pt idx="1832">
                  <c:v>20.100000000000001</c:v>
                </c:pt>
                <c:pt idx="1833">
                  <c:v>23.8</c:v>
                </c:pt>
                <c:pt idx="1834">
                  <c:v>31.9</c:v>
                </c:pt>
                <c:pt idx="1835">
                  <c:v>32.9</c:v>
                </c:pt>
                <c:pt idx="1836">
                  <c:v>19.3</c:v>
                </c:pt>
                <c:pt idx="1837">
                  <c:v>19.899999999999999</c:v>
                </c:pt>
                <c:pt idx="1838">
                  <c:v>32.200000000000003</c:v>
                </c:pt>
                <c:pt idx="1839">
                  <c:v>33.799999999999997</c:v>
                </c:pt>
                <c:pt idx="1840">
                  <c:v>36.799999999999997</c:v>
                </c:pt>
                <c:pt idx="1841">
                  <c:v>19.600000000000001</c:v>
                </c:pt>
                <c:pt idx="1842">
                  <c:v>24.8</c:v>
                </c:pt>
                <c:pt idx="1843">
                  <c:v>29.4</c:v>
                </c:pt>
                <c:pt idx="1844">
                  <c:v>25.5</c:v>
                </c:pt>
                <c:pt idx="1845">
                  <c:v>21.8</c:v>
                </c:pt>
                <c:pt idx="1846">
                  <c:v>23.5</c:v>
                </c:pt>
                <c:pt idx="1847">
                  <c:v>31.7</c:v>
                </c:pt>
                <c:pt idx="1848">
                  <c:v>22.6</c:v>
                </c:pt>
                <c:pt idx="1849">
                  <c:v>24.1</c:v>
                </c:pt>
                <c:pt idx="1850">
                  <c:v>27.4</c:v>
                </c:pt>
                <c:pt idx="1851">
                  <c:v>23.6</c:v>
                </c:pt>
                <c:pt idx="1852">
                  <c:v>23.1</c:v>
                </c:pt>
                <c:pt idx="1853">
                  <c:v>25.4</c:v>
                </c:pt>
                <c:pt idx="1854">
                  <c:v>31.5</c:v>
                </c:pt>
                <c:pt idx="1855">
                  <c:v>39.4</c:v>
                </c:pt>
                <c:pt idx="1856">
                  <c:v>42.9</c:v>
                </c:pt>
                <c:pt idx="1857">
                  <c:v>29.3</c:v>
                </c:pt>
                <c:pt idx="1858">
                  <c:v>25.1</c:v>
                </c:pt>
                <c:pt idx="1859">
                  <c:v>17.7</c:v>
                </c:pt>
                <c:pt idx="1860">
                  <c:v>19.7</c:v>
                </c:pt>
                <c:pt idx="1861">
                  <c:v>20.100000000000001</c:v>
                </c:pt>
                <c:pt idx="1862">
                  <c:v>25.5</c:v>
                </c:pt>
                <c:pt idx="1863">
                  <c:v>23.2</c:v>
                </c:pt>
                <c:pt idx="1864">
                  <c:v>29.4</c:v>
                </c:pt>
                <c:pt idx="1865">
                  <c:v>28.2</c:v>
                </c:pt>
                <c:pt idx="1866">
                  <c:v>27.7</c:v>
                </c:pt>
                <c:pt idx="1867">
                  <c:v>25.9</c:v>
                </c:pt>
                <c:pt idx="1868">
                  <c:v>27.7</c:v>
                </c:pt>
                <c:pt idx="1869">
                  <c:v>31.7</c:v>
                </c:pt>
                <c:pt idx="1870">
                  <c:v>33.700000000000003</c:v>
                </c:pt>
                <c:pt idx="1871">
                  <c:v>19.3</c:v>
                </c:pt>
                <c:pt idx="1872">
                  <c:v>26.4</c:v>
                </c:pt>
                <c:pt idx="1873">
                  <c:v>25.6</c:v>
                </c:pt>
                <c:pt idx="1874">
                  <c:v>21.8</c:v>
                </c:pt>
                <c:pt idx="1875">
                  <c:v>19.7</c:v>
                </c:pt>
                <c:pt idx="1876">
                  <c:v>18.7</c:v>
                </c:pt>
                <c:pt idx="1877">
                  <c:v>19.600000000000001</c:v>
                </c:pt>
                <c:pt idx="1878">
                  <c:v>21.1</c:v>
                </c:pt>
                <c:pt idx="1879">
                  <c:v>34</c:v>
                </c:pt>
                <c:pt idx="1880">
                  <c:v>23.7</c:v>
                </c:pt>
                <c:pt idx="1881">
                  <c:v>31.6</c:v>
                </c:pt>
                <c:pt idx="1882">
                  <c:v>19.2</c:v>
                </c:pt>
                <c:pt idx="1883">
                  <c:v>19.7</c:v>
                </c:pt>
                <c:pt idx="1884">
                  <c:v>20.100000000000001</c:v>
                </c:pt>
                <c:pt idx="1885">
                  <c:v>22.4</c:v>
                </c:pt>
                <c:pt idx="1886">
                  <c:v>32.1</c:v>
                </c:pt>
                <c:pt idx="1887">
                  <c:v>18.399999999999999</c:v>
                </c:pt>
                <c:pt idx="1888">
                  <c:v>19.5</c:v>
                </c:pt>
                <c:pt idx="1889">
                  <c:v>23.5</c:v>
                </c:pt>
                <c:pt idx="1890">
                  <c:v>20.3</c:v>
                </c:pt>
                <c:pt idx="1891">
                  <c:v>19</c:v>
                </c:pt>
                <c:pt idx="1892">
                  <c:v>20</c:v>
                </c:pt>
                <c:pt idx="1893">
                  <c:v>22.4</c:v>
                </c:pt>
                <c:pt idx="1894">
                  <c:v>21</c:v>
                </c:pt>
                <c:pt idx="1895">
                  <c:v>22.3</c:v>
                </c:pt>
                <c:pt idx="1896">
                  <c:v>29.5</c:v>
                </c:pt>
                <c:pt idx="1897">
                  <c:v>29.5</c:v>
                </c:pt>
                <c:pt idx="1898">
                  <c:v>26.8</c:v>
                </c:pt>
                <c:pt idx="1899">
                  <c:v>17.899999999999999</c:v>
                </c:pt>
                <c:pt idx="1900">
                  <c:v>18.8</c:v>
                </c:pt>
                <c:pt idx="1901">
                  <c:v>26.5</c:v>
                </c:pt>
                <c:pt idx="1902">
                  <c:v>28.2</c:v>
                </c:pt>
                <c:pt idx="1903">
                  <c:v>28.3</c:v>
                </c:pt>
                <c:pt idx="1904">
                  <c:v>30.4</c:v>
                </c:pt>
                <c:pt idx="1905">
                  <c:v>22.7</c:v>
                </c:pt>
                <c:pt idx="1906">
                  <c:v>18.399999999999999</c:v>
                </c:pt>
                <c:pt idx="1907">
                  <c:v>18.3</c:v>
                </c:pt>
                <c:pt idx="1908">
                  <c:v>17.100000000000001</c:v>
                </c:pt>
                <c:pt idx="1909">
                  <c:v>17.899999999999999</c:v>
                </c:pt>
                <c:pt idx="1910">
                  <c:v>17.5</c:v>
                </c:pt>
                <c:pt idx="1911">
                  <c:v>19.8</c:v>
                </c:pt>
                <c:pt idx="1912">
                  <c:v>27.6</c:v>
                </c:pt>
                <c:pt idx="1913">
                  <c:v>27.5</c:v>
                </c:pt>
                <c:pt idx="1914">
                  <c:v>26.4</c:v>
                </c:pt>
                <c:pt idx="1915">
                  <c:v>21.7</c:v>
                </c:pt>
                <c:pt idx="1916">
                  <c:v>21.4</c:v>
                </c:pt>
                <c:pt idx="1917">
                  <c:v>23.1</c:v>
                </c:pt>
                <c:pt idx="1918">
                  <c:v>20.7</c:v>
                </c:pt>
                <c:pt idx="1919">
                  <c:v>23.2</c:v>
                </c:pt>
                <c:pt idx="1920">
                  <c:v>16.600000000000001</c:v>
                </c:pt>
                <c:pt idx="1921">
                  <c:v>16.899999999999999</c:v>
                </c:pt>
                <c:pt idx="1922">
                  <c:v>16.5</c:v>
                </c:pt>
                <c:pt idx="1923">
                  <c:v>16.399999999999999</c:v>
                </c:pt>
                <c:pt idx="1924">
                  <c:v>18.600000000000001</c:v>
                </c:pt>
                <c:pt idx="1925">
                  <c:v>21.2</c:v>
                </c:pt>
                <c:pt idx="1926">
                  <c:v>22</c:v>
                </c:pt>
                <c:pt idx="1927">
                  <c:v>15.7</c:v>
                </c:pt>
                <c:pt idx="1928">
                  <c:v>15.3</c:v>
                </c:pt>
                <c:pt idx="1929">
                  <c:v>18.3</c:v>
                </c:pt>
                <c:pt idx="1930">
                  <c:v>23.4</c:v>
                </c:pt>
                <c:pt idx="1931">
                  <c:v>23.5</c:v>
                </c:pt>
                <c:pt idx="1932">
                  <c:v>21.5</c:v>
                </c:pt>
                <c:pt idx="1933">
                  <c:v>18.399999999999999</c:v>
                </c:pt>
                <c:pt idx="1934">
                  <c:v>16.399999999999999</c:v>
                </c:pt>
                <c:pt idx="1935">
                  <c:v>19.399999999999999</c:v>
                </c:pt>
                <c:pt idx="1936">
                  <c:v>20.8</c:v>
                </c:pt>
                <c:pt idx="1937">
                  <c:v>19.600000000000001</c:v>
                </c:pt>
                <c:pt idx="1938">
                  <c:v>18.2</c:v>
                </c:pt>
                <c:pt idx="1939">
                  <c:v>19.7</c:v>
                </c:pt>
                <c:pt idx="1940">
                  <c:v>22.3</c:v>
                </c:pt>
                <c:pt idx="1941">
                  <c:v>21.7</c:v>
                </c:pt>
                <c:pt idx="1942">
                  <c:v>17.7</c:v>
                </c:pt>
                <c:pt idx="1943">
                  <c:v>18.100000000000001</c:v>
                </c:pt>
                <c:pt idx="1944">
                  <c:v>18.899999999999999</c:v>
                </c:pt>
                <c:pt idx="1945">
                  <c:v>19.8</c:v>
                </c:pt>
                <c:pt idx="1946">
                  <c:v>15.5</c:v>
                </c:pt>
                <c:pt idx="1947">
                  <c:v>13</c:v>
                </c:pt>
                <c:pt idx="1948">
                  <c:v>14.2</c:v>
                </c:pt>
                <c:pt idx="1949">
                  <c:v>15</c:v>
                </c:pt>
                <c:pt idx="1950">
                  <c:v>14.8</c:v>
                </c:pt>
                <c:pt idx="1951">
                  <c:v>19.5</c:v>
                </c:pt>
                <c:pt idx="1952">
                  <c:v>20.100000000000001</c:v>
                </c:pt>
                <c:pt idx="1953">
                  <c:v>21.1</c:v>
                </c:pt>
                <c:pt idx="1954">
                  <c:v>19.600000000000001</c:v>
                </c:pt>
                <c:pt idx="1955">
                  <c:v>14</c:v>
                </c:pt>
                <c:pt idx="1956">
                  <c:v>14.5</c:v>
                </c:pt>
                <c:pt idx="1957">
                  <c:v>17.100000000000001</c:v>
                </c:pt>
                <c:pt idx="1958">
                  <c:v>14.8</c:v>
                </c:pt>
                <c:pt idx="1959">
                  <c:v>14.5</c:v>
                </c:pt>
                <c:pt idx="1960">
                  <c:v>14.7</c:v>
                </c:pt>
                <c:pt idx="1961">
                  <c:v>15.3</c:v>
                </c:pt>
                <c:pt idx="1962">
                  <c:v>18</c:v>
                </c:pt>
                <c:pt idx="1963">
                  <c:v>18.5</c:v>
                </c:pt>
                <c:pt idx="1964">
                  <c:v>19.399999999999999</c:v>
                </c:pt>
                <c:pt idx="1965">
                  <c:v>17.7</c:v>
                </c:pt>
                <c:pt idx="1966">
                  <c:v>15.8</c:v>
                </c:pt>
                <c:pt idx="1967">
                  <c:v>13.7</c:v>
                </c:pt>
                <c:pt idx="1968">
                  <c:v>13.6</c:v>
                </c:pt>
                <c:pt idx="1969">
                  <c:v>13.5</c:v>
                </c:pt>
                <c:pt idx="1970">
                  <c:v>13.8</c:v>
                </c:pt>
                <c:pt idx="1971">
                  <c:v>16</c:v>
                </c:pt>
                <c:pt idx="1972">
                  <c:v>18.5</c:v>
                </c:pt>
                <c:pt idx="1973">
                  <c:v>17.100000000000001</c:v>
                </c:pt>
                <c:pt idx="1974">
                  <c:v>17.600000000000001</c:v>
                </c:pt>
                <c:pt idx="1975">
                  <c:v>17.100000000000001</c:v>
                </c:pt>
                <c:pt idx="1976">
                  <c:v>17.100000000000001</c:v>
                </c:pt>
                <c:pt idx="1977">
                  <c:v>17.8</c:v>
                </c:pt>
                <c:pt idx="1978">
                  <c:v>11.2</c:v>
                </c:pt>
                <c:pt idx="1979">
                  <c:v>15.6</c:v>
                </c:pt>
                <c:pt idx="1980">
                  <c:v>14.1</c:v>
                </c:pt>
                <c:pt idx="1981">
                  <c:v>13.8</c:v>
                </c:pt>
                <c:pt idx="1982">
                  <c:v>14.6</c:v>
                </c:pt>
                <c:pt idx="1983">
                  <c:v>13.3</c:v>
                </c:pt>
                <c:pt idx="1984">
                  <c:v>11.8</c:v>
                </c:pt>
                <c:pt idx="1985">
                  <c:v>12.6</c:v>
                </c:pt>
                <c:pt idx="1986">
                  <c:v>15.3</c:v>
                </c:pt>
                <c:pt idx="1987">
                  <c:v>16.7</c:v>
                </c:pt>
                <c:pt idx="1988">
                  <c:v>16.899999999999999</c:v>
                </c:pt>
                <c:pt idx="1989">
                  <c:v>15.3</c:v>
                </c:pt>
                <c:pt idx="1990">
                  <c:v>16.399999999999999</c:v>
                </c:pt>
                <c:pt idx="1991">
                  <c:v>15.2</c:v>
                </c:pt>
                <c:pt idx="1992">
                  <c:v>18.399999999999999</c:v>
                </c:pt>
                <c:pt idx="1993">
                  <c:v>17.899999999999999</c:v>
                </c:pt>
                <c:pt idx="1994">
                  <c:v>14.6</c:v>
                </c:pt>
                <c:pt idx="1995">
                  <c:v>16.899999999999999</c:v>
                </c:pt>
                <c:pt idx="1996">
                  <c:v>17.8</c:v>
                </c:pt>
                <c:pt idx="1997">
                  <c:v>16.899999999999999</c:v>
                </c:pt>
                <c:pt idx="1998">
                  <c:v>12</c:v>
                </c:pt>
                <c:pt idx="1999">
                  <c:v>13</c:v>
                </c:pt>
                <c:pt idx="2000">
                  <c:v>14.4</c:v>
                </c:pt>
                <c:pt idx="2001">
                  <c:v>14.9</c:v>
                </c:pt>
                <c:pt idx="2002">
                  <c:v>15.9</c:v>
                </c:pt>
                <c:pt idx="2003">
                  <c:v>13.8</c:v>
                </c:pt>
                <c:pt idx="2004">
                  <c:v>13.1</c:v>
                </c:pt>
                <c:pt idx="2005">
                  <c:v>12.5</c:v>
                </c:pt>
                <c:pt idx="2006">
                  <c:v>15.4</c:v>
                </c:pt>
                <c:pt idx="2007">
                  <c:v>15.2</c:v>
                </c:pt>
                <c:pt idx="2008">
                  <c:v>17.399999999999999</c:v>
                </c:pt>
                <c:pt idx="2009">
                  <c:v>15.1</c:v>
                </c:pt>
                <c:pt idx="2010">
                  <c:v>10.3</c:v>
                </c:pt>
                <c:pt idx="2011">
                  <c:v>14.5</c:v>
                </c:pt>
                <c:pt idx="2012">
                  <c:v>12.5</c:v>
                </c:pt>
                <c:pt idx="2013">
                  <c:v>13.1</c:v>
                </c:pt>
                <c:pt idx="2014">
                  <c:v>11.8</c:v>
                </c:pt>
                <c:pt idx="2015">
                  <c:v>15.7</c:v>
                </c:pt>
                <c:pt idx="2016">
                  <c:v>17.2</c:v>
                </c:pt>
                <c:pt idx="2017">
                  <c:v>16.899999999999999</c:v>
                </c:pt>
                <c:pt idx="2018">
                  <c:v>11.4</c:v>
                </c:pt>
                <c:pt idx="2019">
                  <c:v>14.2</c:v>
                </c:pt>
                <c:pt idx="2020">
                  <c:v>15.1</c:v>
                </c:pt>
                <c:pt idx="2021">
                  <c:v>14.2</c:v>
                </c:pt>
                <c:pt idx="2022">
                  <c:v>14.7</c:v>
                </c:pt>
                <c:pt idx="2023">
                  <c:v>11.5</c:v>
                </c:pt>
                <c:pt idx="2024">
                  <c:v>12.8</c:v>
                </c:pt>
                <c:pt idx="2025">
                  <c:v>12.5</c:v>
                </c:pt>
                <c:pt idx="2026">
                  <c:v>15.3</c:v>
                </c:pt>
                <c:pt idx="2027">
                  <c:v>13.8</c:v>
                </c:pt>
                <c:pt idx="2028">
                  <c:v>12.9</c:v>
                </c:pt>
                <c:pt idx="2029">
                  <c:v>13.3</c:v>
                </c:pt>
                <c:pt idx="2030">
                  <c:v>12</c:v>
                </c:pt>
                <c:pt idx="2031">
                  <c:v>13.5</c:v>
                </c:pt>
                <c:pt idx="2032">
                  <c:v>12.2</c:v>
                </c:pt>
                <c:pt idx="2033">
                  <c:v>12.8</c:v>
                </c:pt>
                <c:pt idx="2034">
                  <c:v>13.5</c:v>
                </c:pt>
                <c:pt idx="2035">
                  <c:v>15.6</c:v>
                </c:pt>
                <c:pt idx="2036">
                  <c:v>16.3</c:v>
                </c:pt>
                <c:pt idx="2037">
                  <c:v>14.2</c:v>
                </c:pt>
                <c:pt idx="2038">
                  <c:v>17.100000000000001</c:v>
                </c:pt>
                <c:pt idx="2039">
                  <c:v>16.399999999999999</c:v>
                </c:pt>
                <c:pt idx="2040">
                  <c:v>18.2</c:v>
                </c:pt>
                <c:pt idx="2041">
                  <c:v>16</c:v>
                </c:pt>
                <c:pt idx="2042">
                  <c:v>10.5</c:v>
                </c:pt>
                <c:pt idx="2043">
                  <c:v>11.3</c:v>
                </c:pt>
                <c:pt idx="2044">
                  <c:v>12.8</c:v>
                </c:pt>
                <c:pt idx="2045">
                  <c:v>12.7</c:v>
                </c:pt>
                <c:pt idx="2046">
                  <c:v>14.9</c:v>
                </c:pt>
                <c:pt idx="2047">
                  <c:v>15.8</c:v>
                </c:pt>
                <c:pt idx="2048">
                  <c:v>14.8</c:v>
                </c:pt>
                <c:pt idx="2049">
                  <c:v>15.8</c:v>
                </c:pt>
                <c:pt idx="2050">
                  <c:v>15.9</c:v>
                </c:pt>
                <c:pt idx="2051">
                  <c:v>18.100000000000001</c:v>
                </c:pt>
                <c:pt idx="2052">
                  <c:v>18.100000000000001</c:v>
                </c:pt>
                <c:pt idx="2053">
                  <c:v>14.9</c:v>
                </c:pt>
                <c:pt idx="2054">
                  <c:v>15</c:v>
                </c:pt>
                <c:pt idx="2055">
                  <c:v>16.3</c:v>
                </c:pt>
                <c:pt idx="2056">
                  <c:v>17.2</c:v>
                </c:pt>
                <c:pt idx="2057">
                  <c:v>12.7</c:v>
                </c:pt>
                <c:pt idx="2058">
                  <c:v>15.7</c:v>
                </c:pt>
                <c:pt idx="2059">
                  <c:v>14.1</c:v>
                </c:pt>
                <c:pt idx="2060">
                  <c:v>11.1</c:v>
                </c:pt>
                <c:pt idx="2061">
                  <c:v>11.5</c:v>
                </c:pt>
                <c:pt idx="2062">
                  <c:v>12.4</c:v>
                </c:pt>
                <c:pt idx="2063">
                  <c:v>13</c:v>
                </c:pt>
                <c:pt idx="2064">
                  <c:v>14.5</c:v>
                </c:pt>
                <c:pt idx="2065">
                  <c:v>20.7</c:v>
                </c:pt>
                <c:pt idx="2066">
                  <c:v>17.600000000000001</c:v>
                </c:pt>
                <c:pt idx="2067">
                  <c:v>19.3</c:v>
                </c:pt>
                <c:pt idx="2068">
                  <c:v>19.8</c:v>
                </c:pt>
                <c:pt idx="2069">
                  <c:v>12.5</c:v>
                </c:pt>
                <c:pt idx="2070">
                  <c:v>15.7</c:v>
                </c:pt>
                <c:pt idx="2071">
                  <c:v>22</c:v>
                </c:pt>
                <c:pt idx="2072">
                  <c:v>19.899999999999999</c:v>
                </c:pt>
                <c:pt idx="2073">
                  <c:v>17.3</c:v>
                </c:pt>
                <c:pt idx="2074">
                  <c:v>16.600000000000001</c:v>
                </c:pt>
                <c:pt idx="2075">
                  <c:v>19.2</c:v>
                </c:pt>
                <c:pt idx="2076">
                  <c:v>22.9</c:v>
                </c:pt>
                <c:pt idx="2077">
                  <c:v>19.899999999999999</c:v>
                </c:pt>
                <c:pt idx="2078">
                  <c:v>15.6</c:v>
                </c:pt>
                <c:pt idx="2079">
                  <c:v>21.4</c:v>
                </c:pt>
                <c:pt idx="2080">
                  <c:v>19.399999999999999</c:v>
                </c:pt>
                <c:pt idx="2081">
                  <c:v>16</c:v>
                </c:pt>
                <c:pt idx="2082">
                  <c:v>17.2</c:v>
                </c:pt>
                <c:pt idx="2083">
                  <c:v>16.600000000000001</c:v>
                </c:pt>
                <c:pt idx="2084">
                  <c:v>15.8</c:v>
                </c:pt>
                <c:pt idx="2085">
                  <c:v>22.8</c:v>
                </c:pt>
                <c:pt idx="2086">
                  <c:v>15.5</c:v>
                </c:pt>
                <c:pt idx="2087">
                  <c:v>18.7</c:v>
                </c:pt>
                <c:pt idx="2088">
                  <c:v>26.3</c:v>
                </c:pt>
                <c:pt idx="2089">
                  <c:v>22</c:v>
                </c:pt>
                <c:pt idx="2090">
                  <c:v>19.8</c:v>
                </c:pt>
                <c:pt idx="2091">
                  <c:v>18.899999999999999</c:v>
                </c:pt>
                <c:pt idx="2092">
                  <c:v>15.1</c:v>
                </c:pt>
                <c:pt idx="2093">
                  <c:v>15</c:v>
                </c:pt>
                <c:pt idx="2094">
                  <c:v>11.9</c:v>
                </c:pt>
                <c:pt idx="2095">
                  <c:v>13.4</c:v>
                </c:pt>
                <c:pt idx="2096">
                  <c:v>13.4</c:v>
                </c:pt>
                <c:pt idx="2097">
                  <c:v>13.6</c:v>
                </c:pt>
                <c:pt idx="2098">
                  <c:v>21</c:v>
                </c:pt>
                <c:pt idx="2099">
                  <c:v>19.399999999999999</c:v>
                </c:pt>
                <c:pt idx="2100">
                  <c:v>19.5</c:v>
                </c:pt>
                <c:pt idx="2101">
                  <c:v>26</c:v>
                </c:pt>
                <c:pt idx="2102">
                  <c:v>29.4</c:v>
                </c:pt>
                <c:pt idx="2103">
                  <c:v>29.5</c:v>
                </c:pt>
                <c:pt idx="2104">
                  <c:v>12.7</c:v>
                </c:pt>
                <c:pt idx="2105">
                  <c:v>12.6</c:v>
                </c:pt>
              </c:numCache>
            </c:numRef>
          </c:xVal>
          <c:yVal>
            <c:numRef>
              <c:f>_energy_holidays!$E$2:$E$2107</c:f>
              <c:numCache>
                <c:formatCode>#,##0</c:formatCode>
                <c:ptCount val="210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119313.73</c:v>
                </c:pt>
                <c:pt idx="29">
                  <c:v>121018.15</c:v>
                </c:pt>
                <c:pt idx="30">
                  <c:v>103822.97</c:v>
                </c:pt>
                <c:pt idx="31">
                  <c:v>100178.84</c:v>
                </c:pt>
                <c:pt idx="32">
                  <c:v>118694.16</c:v>
                </c:pt>
                <c:pt idx="33">
                  <c:v>122880.13</c:v>
                </c:pt>
                <c:pt idx="34">
                  <c:v>117398.03</c:v>
                </c:pt>
                <c:pt idx="35">
                  <c:v>122279.43</c:v>
                </c:pt>
                <c:pt idx="36">
                  <c:v>141837.01</c:v>
                </c:pt>
                <c:pt idx="37">
                  <c:v>132138.37</c:v>
                </c:pt>
                <c:pt idx="38">
                  <c:v>112108.22</c:v>
                </c:pt>
                <c:pt idx="39">
                  <c:v>126813.08</c:v>
                </c:pt>
                <c:pt idx="40">
                  <c:v>145948.57</c:v>
                </c:pt>
                <c:pt idx="41">
                  <c:v>149322.85</c:v>
                </c:pt>
                <c:pt idx="42">
                  <c:v>131376.78</c:v>
                </c:pt>
                <c:pt idx="43">
                  <c:v>136070.62</c:v>
                </c:pt>
                <c:pt idx="44">
                  <c:v>119692.03</c:v>
                </c:pt>
                <c:pt idx="45">
                  <c:v>125287.71</c:v>
                </c:pt>
                <c:pt idx="46">
                  <c:v>131832.63</c:v>
                </c:pt>
                <c:pt idx="47">
                  <c:v>127666.01</c:v>
                </c:pt>
                <c:pt idx="48">
                  <c:v>125972.77</c:v>
                </c:pt>
                <c:pt idx="49">
                  <c:v>139399.69</c:v>
                </c:pt>
                <c:pt idx="50">
                  <c:v>139465.68</c:v>
                </c:pt>
                <c:pt idx="51">
                  <c:v>136283.03</c:v>
                </c:pt>
                <c:pt idx="52">
                  <c:v>138016.35</c:v>
                </c:pt>
                <c:pt idx="53">
                  <c:v>135255.82</c:v>
                </c:pt>
                <c:pt idx="54">
                  <c:v>120263.52</c:v>
                </c:pt>
                <c:pt idx="55">
                  <c:v>130062.76</c:v>
                </c:pt>
                <c:pt idx="56">
                  <c:v>131525.85999999999</c:v>
                </c:pt>
                <c:pt idx="57">
                  <c:v>131069.4</c:v>
                </c:pt>
                <c:pt idx="58">
                  <c:v>116275.73</c:v>
                </c:pt>
                <c:pt idx="59">
                  <c:v>103462.78</c:v>
                </c:pt>
                <c:pt idx="60">
                  <c:v>123301.84</c:v>
                </c:pt>
                <c:pt idx="61">
                  <c:v>126750.29</c:v>
                </c:pt>
                <c:pt idx="62">
                  <c:v>120764.19</c:v>
                </c:pt>
                <c:pt idx="63">
                  <c:v>114967.35</c:v>
                </c:pt>
                <c:pt idx="64">
                  <c:v>117053.75</c:v>
                </c:pt>
                <c:pt idx="65">
                  <c:v>108344.58</c:v>
                </c:pt>
                <c:pt idx="66">
                  <c:v>106348.78</c:v>
                </c:pt>
                <c:pt idx="67">
                  <c:v>108282.48</c:v>
                </c:pt>
                <c:pt idx="68">
                  <c:v>125828.53</c:v>
                </c:pt>
                <c:pt idx="69">
                  <c:v>124418.42</c:v>
                </c:pt>
                <c:pt idx="70">
                  <c:v>121683.65</c:v>
                </c:pt>
                <c:pt idx="71">
                  <c:v>120929.82</c:v>
                </c:pt>
                <c:pt idx="72">
                  <c:v>108738.82</c:v>
                </c:pt>
                <c:pt idx="73">
                  <c:v>100170.3</c:v>
                </c:pt>
                <c:pt idx="74">
                  <c:v>123787.08</c:v>
                </c:pt>
                <c:pt idx="75">
                  <c:v>125600.86</c:v>
                </c:pt>
                <c:pt idx="76">
                  <c:v>127975.82</c:v>
                </c:pt>
                <c:pt idx="77">
                  <c:v>128319.45</c:v>
                </c:pt>
                <c:pt idx="78">
                  <c:v>119491.32</c:v>
                </c:pt>
                <c:pt idx="79">
                  <c:v>106754.8</c:v>
                </c:pt>
                <c:pt idx="80">
                  <c:v>106555.03</c:v>
                </c:pt>
                <c:pt idx="81">
                  <c:v>122810.05</c:v>
                </c:pt>
                <c:pt idx="82">
                  <c:v>123234.94</c:v>
                </c:pt>
                <c:pt idx="83">
                  <c:v>122268.86</c:v>
                </c:pt>
                <c:pt idx="84">
                  <c:v>121998.2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127793.38</c:v>
                </c:pt>
                <c:pt idx="104">
                  <c:v>126673.94</c:v>
                </c:pt>
                <c:pt idx="105">
                  <c:v>126937.94</c:v>
                </c:pt>
                <c:pt idx="106">
                  <c:v>131031.42</c:v>
                </c:pt>
                <c:pt idx="107">
                  <c:v>109763.99</c:v>
                </c:pt>
                <c:pt idx="108">
                  <c:v>107160.54</c:v>
                </c:pt>
                <c:pt idx="109">
                  <c:v>126696.19</c:v>
                </c:pt>
                <c:pt idx="110">
                  <c:v>127973.59</c:v>
                </c:pt>
                <c:pt idx="111">
                  <c:v>128598.5</c:v>
                </c:pt>
                <c:pt idx="112">
                  <c:v>126483.81</c:v>
                </c:pt>
                <c:pt idx="113">
                  <c:v>126230.79</c:v>
                </c:pt>
                <c:pt idx="114">
                  <c:v>111803.63</c:v>
                </c:pt>
                <c:pt idx="115">
                  <c:v>108217.82</c:v>
                </c:pt>
                <c:pt idx="116">
                  <c:v>127855.22</c:v>
                </c:pt>
                <c:pt idx="117">
                  <c:v>132642.14000000001</c:v>
                </c:pt>
                <c:pt idx="118">
                  <c:v>132814.62</c:v>
                </c:pt>
                <c:pt idx="119">
                  <c:v>132669.57999999999</c:v>
                </c:pt>
                <c:pt idx="120">
                  <c:v>126304.45</c:v>
                </c:pt>
                <c:pt idx="121">
                  <c:v>108487.98</c:v>
                </c:pt>
                <c:pt idx="122">
                  <c:v>109233.34</c:v>
                </c:pt>
                <c:pt idx="123">
                  <c:v>122375.47</c:v>
                </c:pt>
                <c:pt idx="124">
                  <c:v>123734.87</c:v>
                </c:pt>
                <c:pt idx="125">
                  <c:v>129121.86</c:v>
                </c:pt>
                <c:pt idx="126">
                  <c:v>131237.19</c:v>
                </c:pt>
                <c:pt idx="127">
                  <c:v>131138.73000000001</c:v>
                </c:pt>
                <c:pt idx="128">
                  <c:v>108377.05</c:v>
                </c:pt>
                <c:pt idx="129">
                  <c:v>103811.28</c:v>
                </c:pt>
                <c:pt idx="130">
                  <c:v>123740.25</c:v>
                </c:pt>
                <c:pt idx="131">
                  <c:v>129312.58</c:v>
                </c:pt>
                <c:pt idx="132">
                  <c:v>136903.26999999999</c:v>
                </c:pt>
                <c:pt idx="133">
                  <c:v>135217.65</c:v>
                </c:pt>
                <c:pt idx="134">
                  <c:v>135172.41</c:v>
                </c:pt>
                <c:pt idx="135">
                  <c:v>117136.63</c:v>
                </c:pt>
                <c:pt idx="136">
                  <c:v>111897.09</c:v>
                </c:pt>
                <c:pt idx="137">
                  <c:v>127524.8</c:v>
                </c:pt>
                <c:pt idx="138">
                  <c:v>133235.48000000001</c:v>
                </c:pt>
                <c:pt idx="139">
                  <c:v>127522.71</c:v>
                </c:pt>
                <c:pt idx="140">
                  <c:v>135361.20000000001</c:v>
                </c:pt>
                <c:pt idx="141">
                  <c:v>133422.46</c:v>
                </c:pt>
                <c:pt idx="142">
                  <c:v>119331.85</c:v>
                </c:pt>
                <c:pt idx="143">
                  <c:v>118783.09</c:v>
                </c:pt>
                <c:pt idx="144">
                  <c:v>136690.92000000001</c:v>
                </c:pt>
                <c:pt idx="145">
                  <c:v>140887</c:v>
                </c:pt>
                <c:pt idx="146">
                  <c:v>133103.37</c:v>
                </c:pt>
                <c:pt idx="147">
                  <c:v>127900.24</c:v>
                </c:pt>
                <c:pt idx="148">
                  <c:v>132338.94</c:v>
                </c:pt>
                <c:pt idx="149">
                  <c:v>114669.79</c:v>
                </c:pt>
                <c:pt idx="150">
                  <c:v>113261.26</c:v>
                </c:pt>
                <c:pt idx="151">
                  <c:v>140920</c:v>
                </c:pt>
                <c:pt idx="152">
                  <c:v>148534.51</c:v>
                </c:pt>
                <c:pt idx="153">
                  <c:v>146902.95000000001</c:v>
                </c:pt>
                <c:pt idx="154">
                  <c:v>147155.26999999999</c:v>
                </c:pt>
                <c:pt idx="155">
                  <c:v>142625.04</c:v>
                </c:pt>
                <c:pt idx="156">
                  <c:v>120128.3</c:v>
                </c:pt>
                <c:pt idx="157">
                  <c:v>109609.69</c:v>
                </c:pt>
                <c:pt idx="158">
                  <c:v>110715.82</c:v>
                </c:pt>
                <c:pt idx="159">
                  <c:v>132854.14000000001</c:v>
                </c:pt>
                <c:pt idx="160">
                  <c:v>144125.53</c:v>
                </c:pt>
                <c:pt idx="161">
                  <c:v>143465.45000000001</c:v>
                </c:pt>
                <c:pt idx="162">
                  <c:v>145005.62</c:v>
                </c:pt>
                <c:pt idx="163">
                  <c:v>123754.55</c:v>
                </c:pt>
                <c:pt idx="164">
                  <c:v>119125.62</c:v>
                </c:pt>
                <c:pt idx="165">
                  <c:v>136054.15</c:v>
                </c:pt>
                <c:pt idx="166">
                  <c:v>139073.79</c:v>
                </c:pt>
                <c:pt idx="167">
                  <c:v>134290.46</c:v>
                </c:pt>
                <c:pt idx="168">
                  <c:v>137073.78</c:v>
                </c:pt>
                <c:pt idx="169">
                  <c:v>139781.25</c:v>
                </c:pt>
                <c:pt idx="170">
                  <c:v>129576.36</c:v>
                </c:pt>
                <c:pt idx="171">
                  <c:v>124910.57</c:v>
                </c:pt>
                <c:pt idx="172">
                  <c:v>140431.35999999999</c:v>
                </c:pt>
                <c:pt idx="173">
                  <c:v>133171.4</c:v>
                </c:pt>
                <c:pt idx="174">
                  <c:v>135407.57</c:v>
                </c:pt>
                <c:pt idx="175">
                  <c:v>137379.23000000001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150671.10999999999</c:v>
                </c:pt>
                <c:pt idx="195">
                  <c:v>151270.54</c:v>
                </c:pt>
                <c:pt idx="196">
                  <c:v>144797.98000000001</c:v>
                </c:pt>
                <c:pt idx="197">
                  <c:v>142965.48000000001</c:v>
                </c:pt>
                <c:pt idx="198">
                  <c:v>130187.45</c:v>
                </c:pt>
                <c:pt idx="199">
                  <c:v>131141.35999999999</c:v>
                </c:pt>
                <c:pt idx="200">
                  <c:v>146154.37</c:v>
                </c:pt>
                <c:pt idx="201">
                  <c:v>138931.81</c:v>
                </c:pt>
                <c:pt idx="202">
                  <c:v>138418.84</c:v>
                </c:pt>
                <c:pt idx="203">
                  <c:v>142316.29999999999</c:v>
                </c:pt>
                <c:pt idx="204">
                  <c:v>136837.16</c:v>
                </c:pt>
                <c:pt idx="205">
                  <c:v>121021.43</c:v>
                </c:pt>
                <c:pt idx="206">
                  <c:v>120396.74</c:v>
                </c:pt>
                <c:pt idx="207">
                  <c:v>142470.43</c:v>
                </c:pt>
                <c:pt idx="208">
                  <c:v>144008.37</c:v>
                </c:pt>
                <c:pt idx="209">
                  <c:v>142637.76000000001</c:v>
                </c:pt>
                <c:pt idx="210">
                  <c:v>143544.10999999999</c:v>
                </c:pt>
                <c:pt idx="211">
                  <c:v>139584.95999999999</c:v>
                </c:pt>
                <c:pt idx="212">
                  <c:v>125032.57</c:v>
                </c:pt>
                <c:pt idx="213">
                  <c:v>117638.07</c:v>
                </c:pt>
                <c:pt idx="214">
                  <c:v>141451.73000000001</c:v>
                </c:pt>
                <c:pt idx="215">
                  <c:v>147550.19</c:v>
                </c:pt>
                <c:pt idx="216">
                  <c:v>142325.99</c:v>
                </c:pt>
                <c:pt idx="217">
                  <c:v>143642.35999999999</c:v>
                </c:pt>
                <c:pt idx="218">
                  <c:v>143060.32999999999</c:v>
                </c:pt>
                <c:pt idx="219">
                  <c:v>125830.54</c:v>
                </c:pt>
                <c:pt idx="220">
                  <c:v>120008.46</c:v>
                </c:pt>
                <c:pt idx="221">
                  <c:v>130978.1</c:v>
                </c:pt>
                <c:pt idx="222">
                  <c:v>135616.13</c:v>
                </c:pt>
                <c:pt idx="223">
                  <c:v>138900.5</c:v>
                </c:pt>
                <c:pt idx="224">
                  <c:v>140905.85</c:v>
                </c:pt>
                <c:pt idx="225">
                  <c:v>137838.93</c:v>
                </c:pt>
                <c:pt idx="226">
                  <c:v>122088.76</c:v>
                </c:pt>
                <c:pt idx="227">
                  <c:v>116648.77</c:v>
                </c:pt>
                <c:pt idx="228">
                  <c:v>137008.71</c:v>
                </c:pt>
                <c:pt idx="229">
                  <c:v>148093.96</c:v>
                </c:pt>
                <c:pt idx="230">
                  <c:v>144024.66</c:v>
                </c:pt>
                <c:pt idx="231">
                  <c:v>131575.79</c:v>
                </c:pt>
                <c:pt idx="232">
                  <c:v>126570.47</c:v>
                </c:pt>
                <c:pt idx="233">
                  <c:v>112275.15</c:v>
                </c:pt>
                <c:pt idx="234">
                  <c:v>111793.02</c:v>
                </c:pt>
                <c:pt idx="235">
                  <c:v>128868.26</c:v>
                </c:pt>
                <c:pt idx="236">
                  <c:v>135051.54999999999</c:v>
                </c:pt>
                <c:pt idx="237">
                  <c:v>135914.68</c:v>
                </c:pt>
                <c:pt idx="238">
                  <c:v>141159.76999999999</c:v>
                </c:pt>
                <c:pt idx="239">
                  <c:v>134755.51</c:v>
                </c:pt>
                <c:pt idx="240">
                  <c:v>124448.5</c:v>
                </c:pt>
                <c:pt idx="241">
                  <c:v>116744.22</c:v>
                </c:pt>
                <c:pt idx="242">
                  <c:v>137724.9</c:v>
                </c:pt>
                <c:pt idx="243">
                  <c:v>134116.76999999999</c:v>
                </c:pt>
                <c:pt idx="244">
                  <c:v>132794.72</c:v>
                </c:pt>
                <c:pt idx="245">
                  <c:v>132096.34</c:v>
                </c:pt>
                <c:pt idx="246">
                  <c:v>131384.88</c:v>
                </c:pt>
                <c:pt idx="247">
                  <c:v>115799.32</c:v>
                </c:pt>
                <c:pt idx="248">
                  <c:v>109641.38</c:v>
                </c:pt>
                <c:pt idx="249">
                  <c:v>131619.37</c:v>
                </c:pt>
                <c:pt idx="250">
                  <c:v>136340.70000000001</c:v>
                </c:pt>
                <c:pt idx="251">
                  <c:v>132977.45000000001</c:v>
                </c:pt>
                <c:pt idx="252">
                  <c:v>133541.98000000001</c:v>
                </c:pt>
                <c:pt idx="253">
                  <c:v>123968.9</c:v>
                </c:pt>
                <c:pt idx="254">
                  <c:v>108790.01</c:v>
                </c:pt>
                <c:pt idx="255">
                  <c:v>99161.77</c:v>
                </c:pt>
                <c:pt idx="256">
                  <c:v>116574.17</c:v>
                </c:pt>
                <c:pt idx="257">
                  <c:v>123750.5</c:v>
                </c:pt>
                <c:pt idx="258">
                  <c:v>131795.49</c:v>
                </c:pt>
                <c:pt idx="259">
                  <c:v>131050.68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127225.25</c:v>
                </c:pt>
                <c:pt idx="279">
                  <c:v>117282.77</c:v>
                </c:pt>
                <c:pt idx="280">
                  <c:v>122121.33</c:v>
                </c:pt>
                <c:pt idx="281">
                  <c:v>126989.91</c:v>
                </c:pt>
                <c:pt idx="282">
                  <c:v>112604.83</c:v>
                </c:pt>
                <c:pt idx="283">
                  <c:v>105376.34</c:v>
                </c:pt>
                <c:pt idx="284">
                  <c:v>120916.22</c:v>
                </c:pt>
                <c:pt idx="285">
                  <c:v>122830.38</c:v>
                </c:pt>
                <c:pt idx="286">
                  <c:v>126919.2</c:v>
                </c:pt>
                <c:pt idx="287">
                  <c:v>130260.37</c:v>
                </c:pt>
                <c:pt idx="288">
                  <c:v>123985.97</c:v>
                </c:pt>
                <c:pt idx="289">
                  <c:v>104916.35</c:v>
                </c:pt>
                <c:pt idx="290">
                  <c:v>100812.04</c:v>
                </c:pt>
                <c:pt idx="291">
                  <c:v>120795</c:v>
                </c:pt>
                <c:pt idx="292">
                  <c:v>126655.49</c:v>
                </c:pt>
                <c:pt idx="293">
                  <c:v>122368.89</c:v>
                </c:pt>
                <c:pt idx="294">
                  <c:v>121471.64</c:v>
                </c:pt>
                <c:pt idx="295">
                  <c:v>120420.7</c:v>
                </c:pt>
                <c:pt idx="296">
                  <c:v>106813.03</c:v>
                </c:pt>
                <c:pt idx="297">
                  <c:v>102279.75</c:v>
                </c:pt>
                <c:pt idx="298">
                  <c:v>115297.34</c:v>
                </c:pt>
                <c:pt idx="299">
                  <c:v>116619.57</c:v>
                </c:pt>
                <c:pt idx="300">
                  <c:v>122887.41</c:v>
                </c:pt>
                <c:pt idx="301">
                  <c:v>124222.94</c:v>
                </c:pt>
                <c:pt idx="302">
                  <c:v>121256.97</c:v>
                </c:pt>
                <c:pt idx="303">
                  <c:v>106353.44</c:v>
                </c:pt>
                <c:pt idx="304">
                  <c:v>103629.65</c:v>
                </c:pt>
                <c:pt idx="305">
                  <c:v>113791.75</c:v>
                </c:pt>
                <c:pt idx="306">
                  <c:v>101793.04</c:v>
                </c:pt>
                <c:pt idx="307">
                  <c:v>120177.95</c:v>
                </c:pt>
                <c:pt idx="308">
                  <c:v>125985.47</c:v>
                </c:pt>
                <c:pt idx="309">
                  <c:v>120505.59</c:v>
                </c:pt>
                <c:pt idx="310">
                  <c:v>104269.79</c:v>
                </c:pt>
                <c:pt idx="311">
                  <c:v>103793.09</c:v>
                </c:pt>
                <c:pt idx="312">
                  <c:v>127234.72</c:v>
                </c:pt>
                <c:pt idx="313">
                  <c:v>121617.28</c:v>
                </c:pt>
                <c:pt idx="314">
                  <c:v>121566.65</c:v>
                </c:pt>
                <c:pt idx="315">
                  <c:v>123775.16</c:v>
                </c:pt>
                <c:pt idx="316">
                  <c:v>117078.59</c:v>
                </c:pt>
                <c:pt idx="317">
                  <c:v>103646.64</c:v>
                </c:pt>
                <c:pt idx="318">
                  <c:v>99761.81</c:v>
                </c:pt>
                <c:pt idx="319">
                  <c:v>124557.23</c:v>
                </c:pt>
                <c:pt idx="320">
                  <c:v>131442.20000000001</c:v>
                </c:pt>
                <c:pt idx="321">
                  <c:v>132353.76</c:v>
                </c:pt>
                <c:pt idx="322">
                  <c:v>138118.71</c:v>
                </c:pt>
                <c:pt idx="323">
                  <c:v>123412.69</c:v>
                </c:pt>
                <c:pt idx="324">
                  <c:v>102647.91</c:v>
                </c:pt>
                <c:pt idx="325">
                  <c:v>98621.62</c:v>
                </c:pt>
                <c:pt idx="326">
                  <c:v>114406.83</c:v>
                </c:pt>
                <c:pt idx="327">
                  <c:v>118894.31</c:v>
                </c:pt>
                <c:pt idx="328">
                  <c:v>124728.88</c:v>
                </c:pt>
                <c:pt idx="329">
                  <c:v>112907.15</c:v>
                </c:pt>
                <c:pt idx="330">
                  <c:v>117492.82</c:v>
                </c:pt>
                <c:pt idx="331">
                  <c:v>105011.2</c:v>
                </c:pt>
                <c:pt idx="332">
                  <c:v>102162.53</c:v>
                </c:pt>
                <c:pt idx="333">
                  <c:v>122452.42</c:v>
                </c:pt>
                <c:pt idx="334">
                  <c:v>117115.62</c:v>
                </c:pt>
                <c:pt idx="335">
                  <c:v>115230.13</c:v>
                </c:pt>
                <c:pt idx="336">
                  <c:v>121699.43</c:v>
                </c:pt>
                <c:pt idx="337">
                  <c:v>129148.52</c:v>
                </c:pt>
                <c:pt idx="338">
                  <c:v>115606.01</c:v>
                </c:pt>
                <c:pt idx="339">
                  <c:v>112025.29</c:v>
                </c:pt>
                <c:pt idx="340">
                  <c:v>129059.65</c:v>
                </c:pt>
                <c:pt idx="341">
                  <c:v>136800.91</c:v>
                </c:pt>
                <c:pt idx="342">
                  <c:v>125965.02</c:v>
                </c:pt>
                <c:pt idx="343">
                  <c:v>125807.5</c:v>
                </c:pt>
                <c:pt idx="344">
                  <c:v>116597.81</c:v>
                </c:pt>
                <c:pt idx="345">
                  <c:v>106139.41</c:v>
                </c:pt>
                <c:pt idx="346">
                  <c:v>105218.52</c:v>
                </c:pt>
                <c:pt idx="347">
                  <c:v>125784.96000000001</c:v>
                </c:pt>
                <c:pt idx="348">
                  <c:v>129077.41</c:v>
                </c:pt>
                <c:pt idx="349">
                  <c:v>135930.07999999999</c:v>
                </c:pt>
                <c:pt idx="350">
                  <c:v>152366.29999999999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134169.82999999999</c:v>
                </c:pt>
                <c:pt idx="393">
                  <c:v>123615.21</c:v>
                </c:pt>
                <c:pt idx="394">
                  <c:v>107579.35</c:v>
                </c:pt>
                <c:pt idx="395">
                  <c:v>101279.65</c:v>
                </c:pt>
                <c:pt idx="396">
                  <c:v>121942.9</c:v>
                </c:pt>
                <c:pt idx="397">
                  <c:v>133989.16</c:v>
                </c:pt>
                <c:pt idx="398">
                  <c:v>122594.48</c:v>
                </c:pt>
                <c:pt idx="399">
                  <c:v>119919.61</c:v>
                </c:pt>
                <c:pt idx="400">
                  <c:v>126330.55</c:v>
                </c:pt>
                <c:pt idx="401">
                  <c:v>123737.01</c:v>
                </c:pt>
                <c:pt idx="402">
                  <c:v>124436.81</c:v>
                </c:pt>
                <c:pt idx="403">
                  <c:v>129327.23</c:v>
                </c:pt>
                <c:pt idx="404">
                  <c:v>131271.26999999999</c:v>
                </c:pt>
                <c:pt idx="405">
                  <c:v>132265.01</c:v>
                </c:pt>
                <c:pt idx="406">
                  <c:v>131003.79</c:v>
                </c:pt>
                <c:pt idx="407">
                  <c:v>133845.51999999999</c:v>
                </c:pt>
                <c:pt idx="408">
                  <c:v>120840</c:v>
                </c:pt>
                <c:pt idx="409">
                  <c:v>104364.74</c:v>
                </c:pt>
                <c:pt idx="410">
                  <c:v>120863.33</c:v>
                </c:pt>
                <c:pt idx="411">
                  <c:v>117062.04</c:v>
                </c:pt>
                <c:pt idx="412">
                  <c:v>119481.79</c:v>
                </c:pt>
                <c:pt idx="413">
                  <c:v>125964.19</c:v>
                </c:pt>
                <c:pt idx="414">
                  <c:v>122991.66</c:v>
                </c:pt>
                <c:pt idx="415">
                  <c:v>105911.71</c:v>
                </c:pt>
                <c:pt idx="416">
                  <c:v>107884.36</c:v>
                </c:pt>
                <c:pt idx="417">
                  <c:v>130527.33</c:v>
                </c:pt>
                <c:pt idx="418">
                  <c:v>156924.82999999999</c:v>
                </c:pt>
                <c:pt idx="419">
                  <c:v>152419.42000000001</c:v>
                </c:pt>
                <c:pt idx="420">
                  <c:v>138064.85999999999</c:v>
                </c:pt>
                <c:pt idx="421">
                  <c:v>122575.94</c:v>
                </c:pt>
                <c:pt idx="422">
                  <c:v>110545.84</c:v>
                </c:pt>
                <c:pt idx="423">
                  <c:v>105781.99</c:v>
                </c:pt>
                <c:pt idx="424">
                  <c:v>125400.08</c:v>
                </c:pt>
                <c:pt idx="425">
                  <c:v>142242.6</c:v>
                </c:pt>
                <c:pt idx="426">
                  <c:v>145182.98000000001</c:v>
                </c:pt>
                <c:pt idx="427">
                  <c:v>136226.12</c:v>
                </c:pt>
                <c:pt idx="428">
                  <c:v>149376.57</c:v>
                </c:pt>
                <c:pt idx="429">
                  <c:v>124692.32</c:v>
                </c:pt>
                <c:pt idx="430">
                  <c:v>117707.95</c:v>
                </c:pt>
                <c:pt idx="431">
                  <c:v>131465.82999999999</c:v>
                </c:pt>
                <c:pt idx="432">
                  <c:v>160285.01999999999</c:v>
                </c:pt>
                <c:pt idx="433">
                  <c:v>152599.13</c:v>
                </c:pt>
                <c:pt idx="434">
                  <c:v>135635.71</c:v>
                </c:pt>
                <c:pt idx="435">
                  <c:v>141414.35</c:v>
                </c:pt>
                <c:pt idx="436">
                  <c:v>119690.76</c:v>
                </c:pt>
                <c:pt idx="437">
                  <c:v>111329.62</c:v>
                </c:pt>
                <c:pt idx="438">
                  <c:v>105388.57</c:v>
                </c:pt>
                <c:pt idx="439">
                  <c:v>123073.98</c:v>
                </c:pt>
                <c:pt idx="440">
                  <c:v>135047.63</c:v>
                </c:pt>
                <c:pt idx="441">
                  <c:v>143184.81</c:v>
                </c:pt>
                <c:pt idx="442">
                  <c:v>118189.72</c:v>
                </c:pt>
                <c:pt idx="443">
                  <c:v>105484.1</c:v>
                </c:pt>
                <c:pt idx="444">
                  <c:v>100394.06</c:v>
                </c:pt>
                <c:pt idx="445">
                  <c:v>117796.72</c:v>
                </c:pt>
                <c:pt idx="446">
                  <c:v>124081.46</c:v>
                </c:pt>
                <c:pt idx="447">
                  <c:v>126074.9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123808.76</c:v>
                </c:pt>
                <c:pt idx="468">
                  <c:v>124686.63</c:v>
                </c:pt>
                <c:pt idx="469">
                  <c:v>126519.07</c:v>
                </c:pt>
                <c:pt idx="470">
                  <c:v>124721.49</c:v>
                </c:pt>
                <c:pt idx="471">
                  <c:v>108525.97</c:v>
                </c:pt>
                <c:pt idx="472">
                  <c:v>100526.31</c:v>
                </c:pt>
                <c:pt idx="473">
                  <c:v>123441.82</c:v>
                </c:pt>
                <c:pt idx="474">
                  <c:v>126846.45</c:v>
                </c:pt>
                <c:pt idx="475">
                  <c:v>125204.79</c:v>
                </c:pt>
                <c:pt idx="476">
                  <c:v>125514.14</c:v>
                </c:pt>
                <c:pt idx="477">
                  <c:v>120124.31</c:v>
                </c:pt>
                <c:pt idx="478">
                  <c:v>108773.75</c:v>
                </c:pt>
                <c:pt idx="479">
                  <c:v>105642.28</c:v>
                </c:pt>
                <c:pt idx="480">
                  <c:v>104072.44</c:v>
                </c:pt>
                <c:pt idx="481">
                  <c:v>117437.67</c:v>
                </c:pt>
                <c:pt idx="482">
                  <c:v>118531.5</c:v>
                </c:pt>
                <c:pt idx="483">
                  <c:v>126847.02</c:v>
                </c:pt>
                <c:pt idx="484">
                  <c:v>122054.13</c:v>
                </c:pt>
                <c:pt idx="485">
                  <c:v>103505.2</c:v>
                </c:pt>
                <c:pt idx="486">
                  <c:v>98873.54</c:v>
                </c:pt>
                <c:pt idx="487">
                  <c:v>116969.63</c:v>
                </c:pt>
                <c:pt idx="488">
                  <c:v>119014.45</c:v>
                </c:pt>
                <c:pt idx="489">
                  <c:v>124525.19</c:v>
                </c:pt>
                <c:pt idx="490">
                  <c:v>118192.06</c:v>
                </c:pt>
                <c:pt idx="491">
                  <c:v>120421.32</c:v>
                </c:pt>
                <c:pt idx="492">
                  <c:v>106052.64</c:v>
                </c:pt>
                <c:pt idx="493">
                  <c:v>103487.28</c:v>
                </c:pt>
                <c:pt idx="494">
                  <c:v>119781.14</c:v>
                </c:pt>
                <c:pt idx="495">
                  <c:v>119611.88</c:v>
                </c:pt>
                <c:pt idx="496">
                  <c:v>123616.28</c:v>
                </c:pt>
                <c:pt idx="497">
                  <c:v>120693.53</c:v>
                </c:pt>
                <c:pt idx="498">
                  <c:v>118800.07</c:v>
                </c:pt>
                <c:pt idx="499">
                  <c:v>101946</c:v>
                </c:pt>
                <c:pt idx="500">
                  <c:v>99697.62</c:v>
                </c:pt>
                <c:pt idx="501">
                  <c:v>121182.7</c:v>
                </c:pt>
                <c:pt idx="502">
                  <c:v>124209.41</c:v>
                </c:pt>
                <c:pt idx="503">
                  <c:v>124352.22</c:v>
                </c:pt>
                <c:pt idx="504">
                  <c:v>124392.29</c:v>
                </c:pt>
                <c:pt idx="505">
                  <c:v>127705.84</c:v>
                </c:pt>
                <c:pt idx="506">
                  <c:v>112336.78</c:v>
                </c:pt>
                <c:pt idx="507">
                  <c:v>101618.98</c:v>
                </c:pt>
                <c:pt idx="508">
                  <c:v>121424.42</c:v>
                </c:pt>
                <c:pt idx="509">
                  <c:v>131916.41</c:v>
                </c:pt>
                <c:pt idx="510">
                  <c:v>132170.04999999999</c:v>
                </c:pt>
                <c:pt idx="511">
                  <c:v>137080.88</c:v>
                </c:pt>
                <c:pt idx="512">
                  <c:v>134317.62</c:v>
                </c:pt>
                <c:pt idx="513">
                  <c:v>119938.8</c:v>
                </c:pt>
                <c:pt idx="514">
                  <c:v>118751.97</c:v>
                </c:pt>
                <c:pt idx="515">
                  <c:v>134983.96</c:v>
                </c:pt>
                <c:pt idx="516">
                  <c:v>140402.15</c:v>
                </c:pt>
                <c:pt idx="517">
                  <c:v>141195.03</c:v>
                </c:pt>
                <c:pt idx="518">
                  <c:v>141292.56</c:v>
                </c:pt>
                <c:pt idx="519">
                  <c:v>137717.26</c:v>
                </c:pt>
                <c:pt idx="520">
                  <c:v>122764.33</c:v>
                </c:pt>
                <c:pt idx="521">
                  <c:v>116052.81</c:v>
                </c:pt>
                <c:pt idx="522">
                  <c:v>134829.76000000001</c:v>
                </c:pt>
                <c:pt idx="523">
                  <c:v>135306.01</c:v>
                </c:pt>
                <c:pt idx="524">
                  <c:v>137305.35999999999</c:v>
                </c:pt>
                <c:pt idx="525">
                  <c:v>132859.31</c:v>
                </c:pt>
                <c:pt idx="526">
                  <c:v>132209.51999999999</c:v>
                </c:pt>
                <c:pt idx="527">
                  <c:v>120753.43</c:v>
                </c:pt>
                <c:pt idx="528">
                  <c:v>122771.53</c:v>
                </c:pt>
                <c:pt idx="529">
                  <c:v>122106.95</c:v>
                </c:pt>
                <c:pt idx="530">
                  <c:v>138466.56</c:v>
                </c:pt>
                <c:pt idx="531">
                  <c:v>140904.59</c:v>
                </c:pt>
                <c:pt idx="532">
                  <c:v>140741.17000000001</c:v>
                </c:pt>
                <c:pt idx="533">
                  <c:v>138023.10999999999</c:v>
                </c:pt>
                <c:pt idx="534">
                  <c:v>123162.19</c:v>
                </c:pt>
                <c:pt idx="535">
                  <c:v>119662.17</c:v>
                </c:pt>
                <c:pt idx="536">
                  <c:v>134435.12</c:v>
                </c:pt>
                <c:pt idx="537">
                  <c:v>137511.32</c:v>
                </c:pt>
                <c:pt idx="538">
                  <c:v>133813.29</c:v>
                </c:pt>
                <c:pt idx="539">
                  <c:v>136740.01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137582.20000000001</c:v>
                </c:pt>
                <c:pt idx="559">
                  <c:v>145728.26</c:v>
                </c:pt>
                <c:pt idx="560">
                  <c:v>144103.71</c:v>
                </c:pt>
                <c:pt idx="561">
                  <c:v>141166.85</c:v>
                </c:pt>
                <c:pt idx="562">
                  <c:v>120659.15</c:v>
                </c:pt>
                <c:pt idx="563">
                  <c:v>113418.13</c:v>
                </c:pt>
                <c:pt idx="564">
                  <c:v>127367.02</c:v>
                </c:pt>
                <c:pt idx="565">
                  <c:v>137028.04999999999</c:v>
                </c:pt>
                <c:pt idx="566">
                  <c:v>136850.14000000001</c:v>
                </c:pt>
                <c:pt idx="567">
                  <c:v>136127.13</c:v>
                </c:pt>
                <c:pt idx="568">
                  <c:v>128777.82</c:v>
                </c:pt>
                <c:pt idx="569">
                  <c:v>119888.58</c:v>
                </c:pt>
                <c:pt idx="570">
                  <c:v>120126.91</c:v>
                </c:pt>
                <c:pt idx="571">
                  <c:v>138134.64000000001</c:v>
                </c:pt>
                <c:pt idx="572">
                  <c:v>146465.69</c:v>
                </c:pt>
                <c:pt idx="573">
                  <c:v>143209.76</c:v>
                </c:pt>
                <c:pt idx="574">
                  <c:v>142341.64000000001</c:v>
                </c:pt>
                <c:pt idx="575">
                  <c:v>139822.93</c:v>
                </c:pt>
                <c:pt idx="576">
                  <c:v>121548.54</c:v>
                </c:pt>
                <c:pt idx="577">
                  <c:v>114481.28</c:v>
                </c:pt>
                <c:pt idx="578">
                  <c:v>137934.85</c:v>
                </c:pt>
                <c:pt idx="579">
                  <c:v>137301.69</c:v>
                </c:pt>
                <c:pt idx="580">
                  <c:v>140922.72</c:v>
                </c:pt>
                <c:pt idx="581">
                  <c:v>142671.51</c:v>
                </c:pt>
                <c:pt idx="582">
                  <c:v>145491.32999999999</c:v>
                </c:pt>
                <c:pt idx="583">
                  <c:v>130907.1</c:v>
                </c:pt>
                <c:pt idx="584">
                  <c:v>120379.29</c:v>
                </c:pt>
                <c:pt idx="585">
                  <c:v>138506.45000000001</c:v>
                </c:pt>
                <c:pt idx="586">
                  <c:v>132819.54</c:v>
                </c:pt>
                <c:pt idx="587">
                  <c:v>130616.67</c:v>
                </c:pt>
                <c:pt idx="588">
                  <c:v>138368.4</c:v>
                </c:pt>
                <c:pt idx="589">
                  <c:v>134885.67000000001</c:v>
                </c:pt>
                <c:pt idx="590">
                  <c:v>120382.81</c:v>
                </c:pt>
                <c:pt idx="591">
                  <c:v>113066.25</c:v>
                </c:pt>
                <c:pt idx="592">
                  <c:v>127906.24000000001</c:v>
                </c:pt>
                <c:pt idx="593">
                  <c:v>124975.11</c:v>
                </c:pt>
                <c:pt idx="594">
                  <c:v>132561.22</c:v>
                </c:pt>
                <c:pt idx="595">
                  <c:v>123434.51</c:v>
                </c:pt>
                <c:pt idx="596">
                  <c:v>132569.74</c:v>
                </c:pt>
                <c:pt idx="597">
                  <c:v>121052.06</c:v>
                </c:pt>
                <c:pt idx="598">
                  <c:v>119118.55</c:v>
                </c:pt>
                <c:pt idx="599">
                  <c:v>139203.5</c:v>
                </c:pt>
                <c:pt idx="600">
                  <c:v>138640.39000000001</c:v>
                </c:pt>
                <c:pt idx="601">
                  <c:v>141122.79999999999</c:v>
                </c:pt>
                <c:pt idx="602">
                  <c:v>139724.03</c:v>
                </c:pt>
                <c:pt idx="603">
                  <c:v>139920.54999999999</c:v>
                </c:pt>
                <c:pt idx="604">
                  <c:v>119573.22</c:v>
                </c:pt>
                <c:pt idx="605">
                  <c:v>114832.43</c:v>
                </c:pt>
                <c:pt idx="606">
                  <c:v>125055.69</c:v>
                </c:pt>
                <c:pt idx="607">
                  <c:v>133748.44</c:v>
                </c:pt>
                <c:pt idx="608">
                  <c:v>128834.07</c:v>
                </c:pt>
                <c:pt idx="609">
                  <c:v>134246.17000000001</c:v>
                </c:pt>
                <c:pt idx="610">
                  <c:v>135273.32999999999</c:v>
                </c:pt>
                <c:pt idx="611">
                  <c:v>118621.96</c:v>
                </c:pt>
                <c:pt idx="612">
                  <c:v>110986.01</c:v>
                </c:pt>
                <c:pt idx="613">
                  <c:v>127275.82</c:v>
                </c:pt>
                <c:pt idx="614">
                  <c:v>129542.37</c:v>
                </c:pt>
                <c:pt idx="615">
                  <c:v>123307.02</c:v>
                </c:pt>
                <c:pt idx="616">
                  <c:v>117722.95</c:v>
                </c:pt>
                <c:pt idx="617">
                  <c:v>125432.61</c:v>
                </c:pt>
                <c:pt idx="618">
                  <c:v>111413</c:v>
                </c:pt>
                <c:pt idx="619">
                  <c:v>109125.22</c:v>
                </c:pt>
                <c:pt idx="620">
                  <c:v>130967.28</c:v>
                </c:pt>
                <c:pt idx="621">
                  <c:v>134720.16</c:v>
                </c:pt>
                <c:pt idx="622">
                  <c:v>130650.88</c:v>
                </c:pt>
                <c:pt idx="623">
                  <c:v>134234.45000000001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124089.47</c:v>
                </c:pt>
                <c:pt idx="643">
                  <c:v>128558.39</c:v>
                </c:pt>
                <c:pt idx="644">
                  <c:v>115898.54</c:v>
                </c:pt>
                <c:pt idx="645">
                  <c:v>116197.73</c:v>
                </c:pt>
                <c:pt idx="646">
                  <c:v>101300.78</c:v>
                </c:pt>
                <c:pt idx="647">
                  <c:v>94954.16</c:v>
                </c:pt>
                <c:pt idx="648">
                  <c:v>116831.43</c:v>
                </c:pt>
                <c:pt idx="649">
                  <c:v>124665.82</c:v>
                </c:pt>
                <c:pt idx="650">
                  <c:v>128612.3</c:v>
                </c:pt>
                <c:pt idx="651">
                  <c:v>128242.77</c:v>
                </c:pt>
                <c:pt idx="652">
                  <c:v>121731.49</c:v>
                </c:pt>
                <c:pt idx="653">
                  <c:v>97887.49</c:v>
                </c:pt>
                <c:pt idx="654">
                  <c:v>101793.04</c:v>
                </c:pt>
                <c:pt idx="655">
                  <c:v>116042.85</c:v>
                </c:pt>
                <c:pt idx="656">
                  <c:v>123265.44</c:v>
                </c:pt>
                <c:pt idx="657">
                  <c:v>126362.05</c:v>
                </c:pt>
                <c:pt idx="658">
                  <c:v>114867.16</c:v>
                </c:pt>
                <c:pt idx="659">
                  <c:v>122975.29</c:v>
                </c:pt>
                <c:pt idx="660">
                  <c:v>114184.2</c:v>
                </c:pt>
                <c:pt idx="661">
                  <c:v>111289</c:v>
                </c:pt>
                <c:pt idx="662">
                  <c:v>125270.17</c:v>
                </c:pt>
                <c:pt idx="663">
                  <c:v>117138.36</c:v>
                </c:pt>
                <c:pt idx="664">
                  <c:v>121605.4</c:v>
                </c:pt>
                <c:pt idx="665">
                  <c:v>120142.43</c:v>
                </c:pt>
                <c:pt idx="666">
                  <c:v>119820.71</c:v>
                </c:pt>
                <c:pt idx="667">
                  <c:v>104191.11</c:v>
                </c:pt>
                <c:pt idx="668">
                  <c:v>94325.72</c:v>
                </c:pt>
                <c:pt idx="669">
                  <c:v>110661.43</c:v>
                </c:pt>
                <c:pt idx="670">
                  <c:v>104976.21</c:v>
                </c:pt>
                <c:pt idx="671">
                  <c:v>119904.48</c:v>
                </c:pt>
                <c:pt idx="672">
                  <c:v>118677.5</c:v>
                </c:pt>
                <c:pt idx="673">
                  <c:v>113666.49</c:v>
                </c:pt>
                <c:pt idx="674">
                  <c:v>101810.75</c:v>
                </c:pt>
                <c:pt idx="675">
                  <c:v>96934.93</c:v>
                </c:pt>
                <c:pt idx="676">
                  <c:v>116230.34</c:v>
                </c:pt>
                <c:pt idx="677">
                  <c:v>117794.6</c:v>
                </c:pt>
                <c:pt idx="678">
                  <c:v>122131.12</c:v>
                </c:pt>
                <c:pt idx="679">
                  <c:v>122634.53</c:v>
                </c:pt>
                <c:pt idx="680">
                  <c:v>117953.89</c:v>
                </c:pt>
                <c:pt idx="681">
                  <c:v>99907.32</c:v>
                </c:pt>
                <c:pt idx="682">
                  <c:v>96805.93</c:v>
                </c:pt>
                <c:pt idx="683">
                  <c:v>116817.15</c:v>
                </c:pt>
                <c:pt idx="684">
                  <c:v>119905.59</c:v>
                </c:pt>
                <c:pt idx="685">
                  <c:v>122146.66</c:v>
                </c:pt>
                <c:pt idx="686">
                  <c:v>122464.65</c:v>
                </c:pt>
                <c:pt idx="687">
                  <c:v>121441.05</c:v>
                </c:pt>
                <c:pt idx="688">
                  <c:v>106868.5</c:v>
                </c:pt>
                <c:pt idx="689">
                  <c:v>112098.34</c:v>
                </c:pt>
                <c:pt idx="690">
                  <c:v>138681.82</c:v>
                </c:pt>
                <c:pt idx="691">
                  <c:v>126617.72</c:v>
                </c:pt>
                <c:pt idx="692">
                  <c:v>118119.01</c:v>
                </c:pt>
                <c:pt idx="693">
                  <c:v>120308.55</c:v>
                </c:pt>
                <c:pt idx="694">
                  <c:v>116011.57</c:v>
                </c:pt>
                <c:pt idx="695">
                  <c:v>104700.06</c:v>
                </c:pt>
                <c:pt idx="696">
                  <c:v>102718.9</c:v>
                </c:pt>
                <c:pt idx="697">
                  <c:v>118666.37</c:v>
                </c:pt>
                <c:pt idx="698">
                  <c:v>119169.17</c:v>
                </c:pt>
                <c:pt idx="699">
                  <c:v>121067.59</c:v>
                </c:pt>
                <c:pt idx="700">
                  <c:v>113024.02</c:v>
                </c:pt>
                <c:pt idx="701">
                  <c:v>109318.36</c:v>
                </c:pt>
                <c:pt idx="702">
                  <c:v>98899.5</c:v>
                </c:pt>
                <c:pt idx="703">
                  <c:v>97300.36</c:v>
                </c:pt>
                <c:pt idx="704">
                  <c:v>109670</c:v>
                </c:pt>
                <c:pt idx="705">
                  <c:v>111228.06</c:v>
                </c:pt>
                <c:pt idx="706">
                  <c:v>112738.08</c:v>
                </c:pt>
                <c:pt idx="707">
                  <c:v>105445.65</c:v>
                </c:pt>
                <c:pt idx="708">
                  <c:v>105664.09</c:v>
                </c:pt>
                <c:pt idx="709">
                  <c:v>98622.87</c:v>
                </c:pt>
                <c:pt idx="710">
                  <c:v>93673.19</c:v>
                </c:pt>
                <c:pt idx="711">
                  <c:v>120390.11</c:v>
                </c:pt>
                <c:pt idx="712">
                  <c:v>128831.65</c:v>
                </c:pt>
                <c:pt idx="713">
                  <c:v>111423.77</c:v>
                </c:pt>
                <c:pt idx="714">
                  <c:v>107072.36</c:v>
                </c:pt>
                <c:pt idx="715">
                  <c:v>113698.06</c:v>
                </c:pt>
                <c:pt idx="716">
                  <c:v>90227.48</c:v>
                </c:pt>
                <c:pt idx="717">
                  <c:v>90911.09</c:v>
                </c:pt>
                <c:pt idx="718">
                  <c:v>109260.31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112863.01</c:v>
                </c:pt>
                <c:pt idx="762">
                  <c:v>114133.73</c:v>
                </c:pt>
                <c:pt idx="763">
                  <c:v>110669.27</c:v>
                </c:pt>
                <c:pt idx="764">
                  <c:v>117452.27</c:v>
                </c:pt>
                <c:pt idx="765">
                  <c:v>117361.7</c:v>
                </c:pt>
                <c:pt idx="766">
                  <c:v>110384.28</c:v>
                </c:pt>
                <c:pt idx="767">
                  <c:v>108761.37</c:v>
                </c:pt>
                <c:pt idx="768">
                  <c:v>111543.81</c:v>
                </c:pt>
                <c:pt idx="769">
                  <c:v>142213.66</c:v>
                </c:pt>
                <c:pt idx="770">
                  <c:v>155060.60999999999</c:v>
                </c:pt>
                <c:pt idx="771">
                  <c:v>138793.59</c:v>
                </c:pt>
                <c:pt idx="772">
                  <c:v>111983.51</c:v>
                </c:pt>
                <c:pt idx="773">
                  <c:v>89003.15</c:v>
                </c:pt>
                <c:pt idx="774">
                  <c:v>104844.11</c:v>
                </c:pt>
                <c:pt idx="775">
                  <c:v>111613.05</c:v>
                </c:pt>
                <c:pt idx="776">
                  <c:v>116299.39</c:v>
                </c:pt>
                <c:pt idx="777">
                  <c:v>119947.59</c:v>
                </c:pt>
                <c:pt idx="778">
                  <c:v>111885.97</c:v>
                </c:pt>
                <c:pt idx="779">
                  <c:v>95623.35</c:v>
                </c:pt>
                <c:pt idx="780">
                  <c:v>91280.03</c:v>
                </c:pt>
                <c:pt idx="781">
                  <c:v>105341.87</c:v>
                </c:pt>
                <c:pt idx="782">
                  <c:v>112351.47</c:v>
                </c:pt>
                <c:pt idx="783">
                  <c:v>116690.17</c:v>
                </c:pt>
                <c:pt idx="784">
                  <c:v>117948.69</c:v>
                </c:pt>
                <c:pt idx="785">
                  <c:v>111229.52</c:v>
                </c:pt>
                <c:pt idx="786">
                  <c:v>95046.91</c:v>
                </c:pt>
                <c:pt idx="787">
                  <c:v>100495.62</c:v>
                </c:pt>
                <c:pt idx="788">
                  <c:v>131090.78</c:v>
                </c:pt>
                <c:pt idx="789">
                  <c:v>140167.5</c:v>
                </c:pt>
                <c:pt idx="790">
                  <c:v>137291.97</c:v>
                </c:pt>
                <c:pt idx="791">
                  <c:v>127633.28</c:v>
                </c:pt>
                <c:pt idx="792">
                  <c:v>124311.33</c:v>
                </c:pt>
                <c:pt idx="793">
                  <c:v>116083.3</c:v>
                </c:pt>
                <c:pt idx="794">
                  <c:v>103539.02</c:v>
                </c:pt>
                <c:pt idx="795">
                  <c:v>116447.86</c:v>
                </c:pt>
                <c:pt idx="796">
                  <c:v>117931.46</c:v>
                </c:pt>
                <c:pt idx="797">
                  <c:v>124370.77</c:v>
                </c:pt>
                <c:pt idx="798">
                  <c:v>129649.25</c:v>
                </c:pt>
                <c:pt idx="799">
                  <c:v>125346.08</c:v>
                </c:pt>
                <c:pt idx="800">
                  <c:v>108816.81</c:v>
                </c:pt>
                <c:pt idx="801">
                  <c:v>102617.51</c:v>
                </c:pt>
                <c:pt idx="802">
                  <c:v>104468.9</c:v>
                </c:pt>
                <c:pt idx="803">
                  <c:v>133227.79</c:v>
                </c:pt>
                <c:pt idx="804">
                  <c:v>139672.84</c:v>
                </c:pt>
                <c:pt idx="805">
                  <c:v>124255.98</c:v>
                </c:pt>
                <c:pt idx="806">
                  <c:v>111612.08</c:v>
                </c:pt>
                <c:pt idx="807">
                  <c:v>107731.78</c:v>
                </c:pt>
                <c:pt idx="808">
                  <c:v>113593.82</c:v>
                </c:pt>
                <c:pt idx="809">
                  <c:v>131980.99</c:v>
                </c:pt>
                <c:pt idx="810">
                  <c:v>127625.37</c:v>
                </c:pt>
                <c:pt idx="811">
                  <c:v>114696.37</c:v>
                </c:pt>
                <c:pt idx="812">
                  <c:v>111632.84</c:v>
                </c:pt>
                <c:pt idx="813">
                  <c:v>115411.41</c:v>
                </c:pt>
                <c:pt idx="814">
                  <c:v>107465.98</c:v>
                </c:pt>
                <c:pt idx="815">
                  <c:v>104189.1</c:v>
                </c:pt>
                <c:pt idx="816">
                  <c:v>116237.22</c:v>
                </c:pt>
                <c:pt idx="817">
                  <c:v>111032.98</c:v>
                </c:pt>
                <c:pt idx="818">
                  <c:v>109640.33</c:v>
                </c:pt>
                <c:pt idx="819">
                  <c:v>107491.87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114436.97</c:v>
                </c:pt>
                <c:pt idx="840">
                  <c:v>112816.68</c:v>
                </c:pt>
                <c:pt idx="841">
                  <c:v>114522.44</c:v>
                </c:pt>
                <c:pt idx="842">
                  <c:v>102528.4</c:v>
                </c:pt>
                <c:pt idx="843">
                  <c:v>97356.57</c:v>
                </c:pt>
                <c:pt idx="844">
                  <c:v>109421.82</c:v>
                </c:pt>
                <c:pt idx="845">
                  <c:v>101548.74</c:v>
                </c:pt>
                <c:pt idx="846">
                  <c:v>116795.25</c:v>
                </c:pt>
                <c:pt idx="847">
                  <c:v>126329.53</c:v>
                </c:pt>
                <c:pt idx="848">
                  <c:v>120144.19</c:v>
                </c:pt>
                <c:pt idx="849">
                  <c:v>104864.05</c:v>
                </c:pt>
                <c:pt idx="850">
                  <c:v>103756.54</c:v>
                </c:pt>
                <c:pt idx="851">
                  <c:v>115103.78</c:v>
                </c:pt>
                <c:pt idx="852">
                  <c:v>120718.64</c:v>
                </c:pt>
                <c:pt idx="853">
                  <c:v>129196.45</c:v>
                </c:pt>
                <c:pt idx="854">
                  <c:v>127260.05</c:v>
                </c:pt>
                <c:pt idx="855">
                  <c:v>123150.39</c:v>
                </c:pt>
                <c:pt idx="856">
                  <c:v>105013.07</c:v>
                </c:pt>
                <c:pt idx="857">
                  <c:v>107424.07</c:v>
                </c:pt>
                <c:pt idx="858">
                  <c:v>125858.27</c:v>
                </c:pt>
                <c:pt idx="859">
                  <c:v>126760.71</c:v>
                </c:pt>
                <c:pt idx="860">
                  <c:v>125747.74</c:v>
                </c:pt>
                <c:pt idx="861">
                  <c:v>128753.13</c:v>
                </c:pt>
                <c:pt idx="862">
                  <c:v>123523</c:v>
                </c:pt>
                <c:pt idx="863">
                  <c:v>109477.42</c:v>
                </c:pt>
                <c:pt idx="864">
                  <c:v>107497.03</c:v>
                </c:pt>
                <c:pt idx="865">
                  <c:v>125871.92</c:v>
                </c:pt>
                <c:pt idx="866">
                  <c:v>127820.72</c:v>
                </c:pt>
                <c:pt idx="867">
                  <c:v>125072.68</c:v>
                </c:pt>
                <c:pt idx="868">
                  <c:v>122910.48</c:v>
                </c:pt>
                <c:pt idx="869">
                  <c:v>123351.45</c:v>
                </c:pt>
                <c:pt idx="870">
                  <c:v>109111.62</c:v>
                </c:pt>
                <c:pt idx="871">
                  <c:v>105912.16</c:v>
                </c:pt>
                <c:pt idx="872">
                  <c:v>113551.03999999999</c:v>
                </c:pt>
                <c:pt idx="873">
                  <c:v>119127.21</c:v>
                </c:pt>
                <c:pt idx="874">
                  <c:v>121571.97</c:v>
                </c:pt>
                <c:pt idx="875">
                  <c:v>124010.03</c:v>
                </c:pt>
                <c:pt idx="876">
                  <c:v>123130.6</c:v>
                </c:pt>
                <c:pt idx="877">
                  <c:v>104643.68</c:v>
                </c:pt>
                <c:pt idx="878">
                  <c:v>110029.55</c:v>
                </c:pt>
                <c:pt idx="879">
                  <c:v>130516.1</c:v>
                </c:pt>
                <c:pt idx="880">
                  <c:v>132762.38</c:v>
                </c:pt>
                <c:pt idx="881">
                  <c:v>139030.79999999999</c:v>
                </c:pt>
                <c:pt idx="882">
                  <c:v>140202.74</c:v>
                </c:pt>
                <c:pt idx="883">
                  <c:v>136856.79999999999</c:v>
                </c:pt>
                <c:pt idx="884">
                  <c:v>122161.41</c:v>
                </c:pt>
                <c:pt idx="885">
                  <c:v>118953.95</c:v>
                </c:pt>
                <c:pt idx="886">
                  <c:v>132877.45000000001</c:v>
                </c:pt>
                <c:pt idx="887">
                  <c:v>133274.53</c:v>
                </c:pt>
                <c:pt idx="888">
                  <c:v>136116.12</c:v>
                </c:pt>
                <c:pt idx="889">
                  <c:v>139511.78</c:v>
                </c:pt>
                <c:pt idx="890">
                  <c:v>130994.54</c:v>
                </c:pt>
                <c:pt idx="891">
                  <c:v>120698.92</c:v>
                </c:pt>
                <c:pt idx="892">
                  <c:v>113374.47</c:v>
                </c:pt>
                <c:pt idx="893">
                  <c:v>117691.69</c:v>
                </c:pt>
                <c:pt idx="894">
                  <c:v>135184.95000000001</c:v>
                </c:pt>
                <c:pt idx="895">
                  <c:v>136253.42000000001</c:v>
                </c:pt>
                <c:pt idx="896">
                  <c:v>135303.26</c:v>
                </c:pt>
                <c:pt idx="897">
                  <c:v>135269.64000000001</c:v>
                </c:pt>
                <c:pt idx="898">
                  <c:v>121178.68</c:v>
                </c:pt>
                <c:pt idx="899">
                  <c:v>116112.74</c:v>
                </c:pt>
                <c:pt idx="900">
                  <c:v>134925.74</c:v>
                </c:pt>
                <c:pt idx="901">
                  <c:v>131996.97</c:v>
                </c:pt>
                <c:pt idx="902">
                  <c:v>139814.29999999999</c:v>
                </c:pt>
                <c:pt idx="903">
                  <c:v>140348.57</c:v>
                </c:pt>
                <c:pt idx="904">
                  <c:v>132029.57999999999</c:v>
                </c:pt>
                <c:pt idx="905">
                  <c:v>122393.33</c:v>
                </c:pt>
                <c:pt idx="906">
                  <c:v>118103.87</c:v>
                </c:pt>
                <c:pt idx="907">
                  <c:v>138040.38</c:v>
                </c:pt>
                <c:pt idx="908">
                  <c:v>144526.63</c:v>
                </c:pt>
                <c:pt idx="909">
                  <c:v>141351.9</c:v>
                </c:pt>
                <c:pt idx="910">
                  <c:v>138124.06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136121.84</c:v>
                </c:pt>
                <c:pt idx="930">
                  <c:v>133906.26</c:v>
                </c:pt>
                <c:pt idx="931">
                  <c:v>139316.29</c:v>
                </c:pt>
                <c:pt idx="932">
                  <c:v>140073.9</c:v>
                </c:pt>
                <c:pt idx="933">
                  <c:v>122397.13</c:v>
                </c:pt>
                <c:pt idx="934">
                  <c:v>118007.67</c:v>
                </c:pt>
                <c:pt idx="935">
                  <c:v>136330.59</c:v>
                </c:pt>
                <c:pt idx="936">
                  <c:v>129699.27</c:v>
                </c:pt>
                <c:pt idx="937">
                  <c:v>133198.34</c:v>
                </c:pt>
                <c:pt idx="938">
                  <c:v>136003.92000000001</c:v>
                </c:pt>
                <c:pt idx="939">
                  <c:v>130432.05</c:v>
                </c:pt>
                <c:pt idx="940">
                  <c:v>111331.24</c:v>
                </c:pt>
                <c:pt idx="941">
                  <c:v>107580.5</c:v>
                </c:pt>
                <c:pt idx="942">
                  <c:v>132276.88</c:v>
                </c:pt>
                <c:pt idx="943">
                  <c:v>137617.88</c:v>
                </c:pt>
                <c:pt idx="944">
                  <c:v>140729.19</c:v>
                </c:pt>
                <c:pt idx="945">
                  <c:v>151355.43</c:v>
                </c:pt>
                <c:pt idx="946">
                  <c:v>141647.9</c:v>
                </c:pt>
                <c:pt idx="947">
                  <c:v>116696.46</c:v>
                </c:pt>
                <c:pt idx="948">
                  <c:v>117351.14</c:v>
                </c:pt>
                <c:pt idx="949">
                  <c:v>138963.18</c:v>
                </c:pt>
                <c:pt idx="950">
                  <c:v>139108.44</c:v>
                </c:pt>
                <c:pt idx="951">
                  <c:v>130044.38</c:v>
                </c:pt>
                <c:pt idx="952">
                  <c:v>122361.93</c:v>
                </c:pt>
                <c:pt idx="953">
                  <c:v>122862.35</c:v>
                </c:pt>
                <c:pt idx="954">
                  <c:v>113669.45</c:v>
                </c:pt>
                <c:pt idx="955">
                  <c:v>106274.56</c:v>
                </c:pt>
                <c:pt idx="956">
                  <c:v>121533.96</c:v>
                </c:pt>
                <c:pt idx="957">
                  <c:v>127193.3</c:v>
                </c:pt>
                <c:pt idx="958">
                  <c:v>121445.38</c:v>
                </c:pt>
                <c:pt idx="959">
                  <c:v>129223.81</c:v>
                </c:pt>
                <c:pt idx="960">
                  <c:v>133562.99</c:v>
                </c:pt>
                <c:pt idx="961">
                  <c:v>124852.67</c:v>
                </c:pt>
                <c:pt idx="962">
                  <c:v>119799</c:v>
                </c:pt>
                <c:pt idx="963">
                  <c:v>140410.29999999999</c:v>
                </c:pt>
                <c:pt idx="964">
                  <c:v>133809.46</c:v>
                </c:pt>
                <c:pt idx="965">
                  <c:v>133056.82</c:v>
                </c:pt>
                <c:pt idx="966">
                  <c:v>135619.94</c:v>
                </c:pt>
                <c:pt idx="967">
                  <c:v>133666.57999999999</c:v>
                </c:pt>
                <c:pt idx="968">
                  <c:v>117444.1</c:v>
                </c:pt>
                <c:pt idx="969">
                  <c:v>115177.94</c:v>
                </c:pt>
                <c:pt idx="970">
                  <c:v>139414.5</c:v>
                </c:pt>
                <c:pt idx="971">
                  <c:v>139814.04</c:v>
                </c:pt>
                <c:pt idx="972">
                  <c:v>137513.47</c:v>
                </c:pt>
                <c:pt idx="973">
                  <c:v>133982.26</c:v>
                </c:pt>
                <c:pt idx="974">
                  <c:v>128707.43</c:v>
                </c:pt>
                <c:pt idx="975">
                  <c:v>114098.12</c:v>
                </c:pt>
                <c:pt idx="976">
                  <c:v>103964.33</c:v>
                </c:pt>
                <c:pt idx="977">
                  <c:v>128001.06</c:v>
                </c:pt>
                <c:pt idx="978">
                  <c:v>137696.67000000001</c:v>
                </c:pt>
                <c:pt idx="979">
                  <c:v>134819.95000000001</c:v>
                </c:pt>
                <c:pt idx="980">
                  <c:v>133405.72</c:v>
                </c:pt>
                <c:pt idx="981">
                  <c:v>132543.1</c:v>
                </c:pt>
                <c:pt idx="982">
                  <c:v>120454.01</c:v>
                </c:pt>
                <c:pt idx="983">
                  <c:v>114584.07</c:v>
                </c:pt>
                <c:pt idx="984">
                  <c:v>127169.03</c:v>
                </c:pt>
                <c:pt idx="985">
                  <c:v>130906.89</c:v>
                </c:pt>
                <c:pt idx="986">
                  <c:v>127192.32000000001</c:v>
                </c:pt>
                <c:pt idx="987">
                  <c:v>131986.81</c:v>
                </c:pt>
                <c:pt idx="988">
                  <c:v>128761.61</c:v>
                </c:pt>
                <c:pt idx="989">
                  <c:v>111301.56</c:v>
                </c:pt>
                <c:pt idx="990">
                  <c:v>104766</c:v>
                </c:pt>
                <c:pt idx="991">
                  <c:v>115123.54</c:v>
                </c:pt>
                <c:pt idx="992">
                  <c:v>124033.96</c:v>
                </c:pt>
                <c:pt idx="993">
                  <c:v>123461.38</c:v>
                </c:pt>
                <c:pt idx="994">
                  <c:v>119309.93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  <c:pt idx="1000">
                  <c:v>#N/A</c:v>
                </c:pt>
                <c:pt idx="1001">
                  <c:v>#N/A</c:v>
                </c:pt>
                <c:pt idx="1002">
                  <c:v>#N/A</c:v>
                </c:pt>
                <c:pt idx="1003">
                  <c:v>#N/A</c:v>
                </c:pt>
                <c:pt idx="1004">
                  <c:v>#N/A</c:v>
                </c:pt>
                <c:pt idx="1005">
                  <c:v>#N/A</c:v>
                </c:pt>
                <c:pt idx="1006">
                  <c:v>#N/A</c:v>
                </c:pt>
                <c:pt idx="1007">
                  <c:v>#N/A</c:v>
                </c:pt>
                <c:pt idx="1008">
                  <c:v>#N/A</c:v>
                </c:pt>
                <c:pt idx="1009">
                  <c:v>#N/A</c:v>
                </c:pt>
                <c:pt idx="1010">
                  <c:v>#N/A</c:v>
                </c:pt>
                <c:pt idx="1011">
                  <c:v>#N/A</c:v>
                </c:pt>
                <c:pt idx="1012">
                  <c:v>#N/A</c:v>
                </c:pt>
                <c:pt idx="1013">
                  <c:v>116556.43</c:v>
                </c:pt>
                <c:pt idx="1014">
                  <c:v>114133.54</c:v>
                </c:pt>
                <c:pt idx="1015">
                  <c:v>113957.74</c:v>
                </c:pt>
                <c:pt idx="1016">
                  <c:v>117048.73</c:v>
                </c:pt>
                <c:pt idx="1017">
                  <c:v>102037.17</c:v>
                </c:pt>
                <c:pt idx="1018">
                  <c:v>98108.82</c:v>
                </c:pt>
                <c:pt idx="1019">
                  <c:v>115907.4</c:v>
                </c:pt>
                <c:pt idx="1020">
                  <c:v>117470.22</c:v>
                </c:pt>
                <c:pt idx="1021">
                  <c:v>121087.1</c:v>
                </c:pt>
                <c:pt idx="1022">
                  <c:v>118201.18</c:v>
                </c:pt>
                <c:pt idx="1023">
                  <c:v>108412.67</c:v>
                </c:pt>
                <c:pt idx="1024">
                  <c:v>102195.98</c:v>
                </c:pt>
                <c:pt idx="1025">
                  <c:v>100571.04</c:v>
                </c:pt>
                <c:pt idx="1026">
                  <c:v>115549.44</c:v>
                </c:pt>
                <c:pt idx="1027">
                  <c:v>118010.31</c:v>
                </c:pt>
                <c:pt idx="1028">
                  <c:v>115813.03</c:v>
                </c:pt>
                <c:pt idx="1029">
                  <c:v>117333.45</c:v>
                </c:pt>
                <c:pt idx="1030">
                  <c:v>112633.27</c:v>
                </c:pt>
                <c:pt idx="1031">
                  <c:v>100746.42</c:v>
                </c:pt>
                <c:pt idx="1032">
                  <c:v>92182.96</c:v>
                </c:pt>
                <c:pt idx="1033">
                  <c:v>112227.65</c:v>
                </c:pt>
                <c:pt idx="1034">
                  <c:v>116179.47</c:v>
                </c:pt>
                <c:pt idx="1035">
                  <c:v>116632.09</c:v>
                </c:pt>
                <c:pt idx="1036">
                  <c:v>120470.79</c:v>
                </c:pt>
                <c:pt idx="1037">
                  <c:v>113452</c:v>
                </c:pt>
                <c:pt idx="1038">
                  <c:v>101610.82</c:v>
                </c:pt>
                <c:pt idx="1039">
                  <c:v>95368.17</c:v>
                </c:pt>
                <c:pt idx="1040">
                  <c:v>104632.79</c:v>
                </c:pt>
                <c:pt idx="1041">
                  <c:v>100592.3</c:v>
                </c:pt>
                <c:pt idx="1042">
                  <c:v>111738.49</c:v>
                </c:pt>
                <c:pt idx="1043">
                  <c:v>113539.94</c:v>
                </c:pt>
                <c:pt idx="1044">
                  <c:v>115156.45</c:v>
                </c:pt>
                <c:pt idx="1045">
                  <c:v>104194.35</c:v>
                </c:pt>
                <c:pt idx="1046">
                  <c:v>98774.24</c:v>
                </c:pt>
                <c:pt idx="1047">
                  <c:v>125795.84</c:v>
                </c:pt>
                <c:pt idx="1048">
                  <c:v>135420.82</c:v>
                </c:pt>
                <c:pt idx="1049">
                  <c:v>130385.05</c:v>
                </c:pt>
                <c:pt idx="1050">
                  <c:v>116715.97</c:v>
                </c:pt>
                <c:pt idx="1051">
                  <c:v>117797.62</c:v>
                </c:pt>
                <c:pt idx="1052">
                  <c:v>106730.21</c:v>
                </c:pt>
                <c:pt idx="1053">
                  <c:v>101256.78</c:v>
                </c:pt>
                <c:pt idx="1054">
                  <c:v>128658.27</c:v>
                </c:pt>
                <c:pt idx="1055">
                  <c:v>137151.5</c:v>
                </c:pt>
                <c:pt idx="1056">
                  <c:v>138882.25</c:v>
                </c:pt>
                <c:pt idx="1057">
                  <c:v>135162.12</c:v>
                </c:pt>
                <c:pt idx="1058">
                  <c:v>133951.29</c:v>
                </c:pt>
                <c:pt idx="1059">
                  <c:v>121219.6</c:v>
                </c:pt>
                <c:pt idx="1060">
                  <c:v>108717.88</c:v>
                </c:pt>
                <c:pt idx="1061">
                  <c:v>115429.01</c:v>
                </c:pt>
                <c:pt idx="1062">
                  <c:v>129798.47</c:v>
                </c:pt>
                <c:pt idx="1063">
                  <c:v>151730.95000000001</c:v>
                </c:pt>
                <c:pt idx="1064">
                  <c:v>154632.34</c:v>
                </c:pt>
                <c:pt idx="1065">
                  <c:v>125141.9</c:v>
                </c:pt>
                <c:pt idx="1066">
                  <c:v>99234.22</c:v>
                </c:pt>
                <c:pt idx="1067">
                  <c:v>92487.71</c:v>
                </c:pt>
                <c:pt idx="1068">
                  <c:v>111625.98</c:v>
                </c:pt>
                <c:pt idx="1069">
                  <c:v>113063.67999999999</c:v>
                </c:pt>
                <c:pt idx="1070">
                  <c:v>115383.13</c:v>
                </c:pt>
                <c:pt idx="1071">
                  <c:v>115736.97</c:v>
                </c:pt>
                <c:pt idx="1072">
                  <c:v>109568.47</c:v>
                </c:pt>
                <c:pt idx="1073">
                  <c:v>99334.8</c:v>
                </c:pt>
                <c:pt idx="1074">
                  <c:v>97715.01</c:v>
                </c:pt>
                <c:pt idx="1075">
                  <c:v>114680.19</c:v>
                </c:pt>
                <c:pt idx="1076">
                  <c:v>121945.18</c:v>
                </c:pt>
                <c:pt idx="1077">
                  <c:v>146933.1</c:v>
                </c:pt>
                <c:pt idx="1078">
                  <c:v>129280.81</c:v>
                </c:pt>
                <c:pt idx="1079">
                  <c:v>120821.06</c:v>
                </c:pt>
                <c:pt idx="1080">
                  <c:v>110154.36</c:v>
                </c:pt>
                <c:pt idx="1081">
                  <c:v>107212.84</c:v>
                </c:pt>
                <c:pt idx="1082">
                  <c:v>138949.68</c:v>
                </c:pt>
                <c:pt idx="1083">
                  <c:v>142870.39999999999</c:v>
                </c:pt>
                <c:pt idx="1084">
                  <c:v>114916.99</c:v>
                </c:pt>
                <c:pt idx="1085">
                  <c:v>114462.53</c:v>
                </c:pt>
                <c:pt idx="1086">
                  <c:v>#N/A</c:v>
                </c:pt>
                <c:pt idx="1087">
                  <c:v>#N/A</c:v>
                </c:pt>
                <c:pt idx="1088">
                  <c:v>#N/A</c:v>
                </c:pt>
                <c:pt idx="1089">
                  <c:v>#N/A</c:v>
                </c:pt>
                <c:pt idx="1090">
                  <c:v>#N/A</c:v>
                </c:pt>
                <c:pt idx="1091">
                  <c:v>#N/A</c:v>
                </c:pt>
                <c:pt idx="1092">
                  <c:v>#N/A</c:v>
                </c:pt>
                <c:pt idx="1093">
                  <c:v>#N/A</c:v>
                </c:pt>
                <c:pt idx="1094">
                  <c:v>#N/A</c:v>
                </c:pt>
                <c:pt idx="1095">
                  <c:v>#N/A</c:v>
                </c:pt>
                <c:pt idx="1096">
                  <c:v>#N/A</c:v>
                </c:pt>
                <c:pt idx="1097">
                  <c:v>#N/A</c:v>
                </c:pt>
                <c:pt idx="1098">
                  <c:v>#N/A</c:v>
                </c:pt>
                <c:pt idx="1099">
                  <c:v>#N/A</c:v>
                </c:pt>
                <c:pt idx="1100">
                  <c:v>#N/A</c:v>
                </c:pt>
                <c:pt idx="1101">
                  <c:v>#N/A</c:v>
                </c:pt>
                <c:pt idx="1102">
                  <c:v>#N/A</c:v>
                </c:pt>
                <c:pt idx="1103">
                  <c:v>#N/A</c:v>
                </c:pt>
                <c:pt idx="1104">
                  <c:v>#N/A</c:v>
                </c:pt>
                <c:pt idx="1105">
                  <c:v>#N/A</c:v>
                </c:pt>
                <c:pt idx="1106">
                  <c:v>#N/A</c:v>
                </c:pt>
                <c:pt idx="1107">
                  <c:v>#N/A</c:v>
                </c:pt>
                <c:pt idx="1108">
                  <c:v>#N/A</c:v>
                </c:pt>
                <c:pt idx="1109">
                  <c:v>#N/A</c:v>
                </c:pt>
                <c:pt idx="1110">
                  <c:v>#N/A</c:v>
                </c:pt>
                <c:pt idx="1111">
                  <c:v>#N/A</c:v>
                </c:pt>
                <c:pt idx="1112">
                  <c:v>#N/A</c:v>
                </c:pt>
                <c:pt idx="1113">
                  <c:v>#N/A</c:v>
                </c:pt>
                <c:pt idx="1114">
                  <c:v>#N/A</c:v>
                </c:pt>
                <c:pt idx="1115">
                  <c:v>#N/A</c:v>
                </c:pt>
                <c:pt idx="1116">
                  <c:v>#N/A</c:v>
                </c:pt>
                <c:pt idx="1117">
                  <c:v>#N/A</c:v>
                </c:pt>
                <c:pt idx="1118">
                  <c:v>#N/A</c:v>
                </c:pt>
                <c:pt idx="1119">
                  <c:v>#N/A</c:v>
                </c:pt>
                <c:pt idx="1120">
                  <c:v>#N/A</c:v>
                </c:pt>
                <c:pt idx="1121">
                  <c:v>#N/A</c:v>
                </c:pt>
                <c:pt idx="1122">
                  <c:v>#N/A</c:v>
                </c:pt>
                <c:pt idx="1123">
                  <c:v>#N/A</c:v>
                </c:pt>
                <c:pt idx="1124">
                  <c:v>#N/A</c:v>
                </c:pt>
                <c:pt idx="1125">
                  <c:v>#N/A</c:v>
                </c:pt>
                <c:pt idx="1126">
                  <c:v>108524.18</c:v>
                </c:pt>
                <c:pt idx="1127">
                  <c:v>109949.21</c:v>
                </c:pt>
                <c:pt idx="1128">
                  <c:v>112946.34</c:v>
                </c:pt>
                <c:pt idx="1129">
                  <c:v>104947.33</c:v>
                </c:pt>
                <c:pt idx="1130">
                  <c:v>106065.94</c:v>
                </c:pt>
                <c:pt idx="1131">
                  <c:v>126465.96</c:v>
                </c:pt>
                <c:pt idx="1132">
                  <c:v>137539.73000000001</c:v>
                </c:pt>
                <c:pt idx="1133">
                  <c:v>159307.32</c:v>
                </c:pt>
                <c:pt idx="1134">
                  <c:v>149473.01</c:v>
                </c:pt>
                <c:pt idx="1135">
                  <c:v>137101.87</c:v>
                </c:pt>
                <c:pt idx="1136">
                  <c:v>118113.8</c:v>
                </c:pt>
                <c:pt idx="1137">
                  <c:v>100440.29</c:v>
                </c:pt>
                <c:pt idx="1138">
                  <c:v>116209.13</c:v>
                </c:pt>
                <c:pt idx="1139">
                  <c:v>124882.72</c:v>
                </c:pt>
                <c:pt idx="1140">
                  <c:v>115269.5</c:v>
                </c:pt>
                <c:pt idx="1141">
                  <c:v>117260.25</c:v>
                </c:pt>
                <c:pt idx="1142">
                  <c:v>114736.36</c:v>
                </c:pt>
                <c:pt idx="1143">
                  <c:v>105799.94</c:v>
                </c:pt>
                <c:pt idx="1144">
                  <c:v>105085.52</c:v>
                </c:pt>
                <c:pt idx="1145">
                  <c:v>113116.43</c:v>
                </c:pt>
                <c:pt idx="1146">
                  <c:v>120035.39</c:v>
                </c:pt>
                <c:pt idx="1147">
                  <c:v>124481.42</c:v>
                </c:pt>
                <c:pt idx="1148">
                  <c:v>133607.07</c:v>
                </c:pt>
                <c:pt idx="1149">
                  <c:v>136328.35</c:v>
                </c:pt>
                <c:pt idx="1150">
                  <c:v>119226.44</c:v>
                </c:pt>
                <c:pt idx="1151">
                  <c:v>96305.07</c:v>
                </c:pt>
                <c:pt idx="1152">
                  <c:v>117952.37</c:v>
                </c:pt>
                <c:pt idx="1153">
                  <c:v>127894.29</c:v>
                </c:pt>
                <c:pt idx="1154">
                  <c:v>123400.17</c:v>
                </c:pt>
                <c:pt idx="1155">
                  <c:v>117346.26</c:v>
                </c:pt>
                <c:pt idx="1156">
                  <c:v>119960.33</c:v>
                </c:pt>
                <c:pt idx="1157">
                  <c:v>111096.31</c:v>
                </c:pt>
                <c:pt idx="1158">
                  <c:v>101334.2</c:v>
                </c:pt>
                <c:pt idx="1159">
                  <c:v>112527.29</c:v>
                </c:pt>
                <c:pt idx="1160">
                  <c:v>113850.81</c:v>
                </c:pt>
                <c:pt idx="1161">
                  <c:v>122717.5</c:v>
                </c:pt>
                <c:pt idx="1162">
                  <c:v>128732.59</c:v>
                </c:pt>
                <c:pt idx="1163">
                  <c:v>127805.49</c:v>
                </c:pt>
                <c:pt idx="1164">
                  <c:v>120398.89</c:v>
                </c:pt>
                <c:pt idx="1165">
                  <c:v>104486.18</c:v>
                </c:pt>
                <c:pt idx="1166">
                  <c:v>97542.31</c:v>
                </c:pt>
                <c:pt idx="1167">
                  <c:v>112663.63</c:v>
                </c:pt>
                <c:pt idx="1168">
                  <c:v>114195.35</c:v>
                </c:pt>
                <c:pt idx="1169">
                  <c:v>116045.27</c:v>
                </c:pt>
                <c:pt idx="1170">
                  <c:v>116284.35</c:v>
                </c:pt>
                <c:pt idx="1171">
                  <c:v>110715.12</c:v>
                </c:pt>
                <c:pt idx="1172">
                  <c:v>97262.71</c:v>
                </c:pt>
                <c:pt idx="1173">
                  <c:v>111617.95</c:v>
                </c:pt>
                <c:pt idx="1174">
                  <c:v>110794.26</c:v>
                </c:pt>
                <c:pt idx="1175">
                  <c:v>111254.32</c:v>
                </c:pt>
                <c:pt idx="1176">
                  <c:v>115020.51</c:v>
                </c:pt>
                <c:pt idx="1177">
                  <c:v>119298.33</c:v>
                </c:pt>
                <c:pt idx="1178">
                  <c:v>112312.7</c:v>
                </c:pt>
                <c:pt idx="1179">
                  <c:v>98918.52</c:v>
                </c:pt>
                <c:pt idx="1180">
                  <c:v>112488.22</c:v>
                </c:pt>
                <c:pt idx="1181">
                  <c:v>116809.37</c:v>
                </c:pt>
                <c:pt idx="1182">
                  <c:v>117744.01</c:v>
                </c:pt>
                <c:pt idx="1183">
                  <c:v>#N/A</c:v>
                </c:pt>
                <c:pt idx="1184">
                  <c:v>#N/A</c:v>
                </c:pt>
                <c:pt idx="1185">
                  <c:v>#N/A</c:v>
                </c:pt>
                <c:pt idx="1186">
                  <c:v>#N/A</c:v>
                </c:pt>
                <c:pt idx="1187">
                  <c:v>#N/A</c:v>
                </c:pt>
                <c:pt idx="1188">
                  <c:v>#N/A</c:v>
                </c:pt>
                <c:pt idx="1189">
                  <c:v>#N/A</c:v>
                </c:pt>
                <c:pt idx="1190">
                  <c:v>#N/A</c:v>
                </c:pt>
                <c:pt idx="1191">
                  <c:v>#N/A</c:v>
                </c:pt>
                <c:pt idx="1192">
                  <c:v>#N/A</c:v>
                </c:pt>
                <c:pt idx="1193">
                  <c:v>#N/A</c:v>
                </c:pt>
                <c:pt idx="1194">
                  <c:v>#N/A</c:v>
                </c:pt>
                <c:pt idx="1195">
                  <c:v>#N/A</c:v>
                </c:pt>
                <c:pt idx="1196">
                  <c:v>#N/A</c:v>
                </c:pt>
                <c:pt idx="1197">
                  <c:v>#N/A</c:v>
                </c:pt>
                <c:pt idx="1198">
                  <c:v>#N/A</c:v>
                </c:pt>
                <c:pt idx="1199">
                  <c:v>#N/A</c:v>
                </c:pt>
                <c:pt idx="1200">
                  <c:v>#N/A</c:v>
                </c:pt>
                <c:pt idx="1201">
                  <c:v>#N/A</c:v>
                </c:pt>
                <c:pt idx="1202">
                  <c:v>121092.86</c:v>
                </c:pt>
                <c:pt idx="1203">
                  <c:v>120784.88</c:v>
                </c:pt>
                <c:pt idx="1204">
                  <c:v>120448.94</c:v>
                </c:pt>
                <c:pt idx="1205">
                  <c:v>118324.09</c:v>
                </c:pt>
                <c:pt idx="1206">
                  <c:v>107479.26</c:v>
                </c:pt>
                <c:pt idx="1207">
                  <c:v>103662.05</c:v>
                </c:pt>
                <c:pt idx="1208">
                  <c:v>117799.97</c:v>
                </c:pt>
                <c:pt idx="1209">
                  <c:v>117642.65</c:v>
                </c:pt>
                <c:pt idx="1210">
                  <c:v>106654.96</c:v>
                </c:pt>
                <c:pt idx="1211">
                  <c:v>117617.51</c:v>
                </c:pt>
                <c:pt idx="1212">
                  <c:v>119079.47</c:v>
                </c:pt>
                <c:pt idx="1213">
                  <c:v>108613.38</c:v>
                </c:pt>
                <c:pt idx="1214">
                  <c:v>105277.72</c:v>
                </c:pt>
                <c:pt idx="1215">
                  <c:v>121551.69</c:v>
                </c:pt>
                <c:pt idx="1216">
                  <c:v>122642.24000000001</c:v>
                </c:pt>
                <c:pt idx="1217">
                  <c:v>118716.6</c:v>
                </c:pt>
                <c:pt idx="1218">
                  <c:v>117357.84</c:v>
                </c:pt>
                <c:pt idx="1219">
                  <c:v>116870.46</c:v>
                </c:pt>
                <c:pt idx="1220">
                  <c:v>106893</c:v>
                </c:pt>
                <c:pt idx="1221">
                  <c:v>105840.39</c:v>
                </c:pt>
                <c:pt idx="1222">
                  <c:v>118254.56</c:v>
                </c:pt>
                <c:pt idx="1223">
                  <c:v>122876.87</c:v>
                </c:pt>
                <c:pt idx="1224">
                  <c:v>122721.46</c:v>
                </c:pt>
                <c:pt idx="1225">
                  <c:v>128518.51</c:v>
                </c:pt>
                <c:pt idx="1226">
                  <c:v>133467.37</c:v>
                </c:pt>
                <c:pt idx="1227">
                  <c:v>111273.76</c:v>
                </c:pt>
                <c:pt idx="1228">
                  <c:v>108729.71</c:v>
                </c:pt>
                <c:pt idx="1229">
                  <c:v>129885.96</c:v>
                </c:pt>
                <c:pt idx="1230">
                  <c:v>131900.51999999999</c:v>
                </c:pt>
                <c:pt idx="1231">
                  <c:v>133399.23000000001</c:v>
                </c:pt>
                <c:pt idx="1232">
                  <c:v>131757.16</c:v>
                </c:pt>
                <c:pt idx="1233">
                  <c:v>127353.58</c:v>
                </c:pt>
                <c:pt idx="1234">
                  <c:v>119262.15</c:v>
                </c:pt>
                <c:pt idx="1235">
                  <c:v>112349.26</c:v>
                </c:pt>
                <c:pt idx="1236">
                  <c:v>124046.81</c:v>
                </c:pt>
                <c:pt idx="1237">
                  <c:v>126923</c:v>
                </c:pt>
                <c:pt idx="1238">
                  <c:v>129352.83</c:v>
                </c:pt>
                <c:pt idx="1239">
                  <c:v>129553.94</c:v>
                </c:pt>
                <c:pt idx="1240">
                  <c:v>127957.57</c:v>
                </c:pt>
                <c:pt idx="1241">
                  <c:v>115384.09</c:v>
                </c:pt>
                <c:pt idx="1242">
                  <c:v>106044.51</c:v>
                </c:pt>
                <c:pt idx="1243">
                  <c:v>119360.27</c:v>
                </c:pt>
                <c:pt idx="1244">
                  <c:v>123142.76</c:v>
                </c:pt>
                <c:pt idx="1245">
                  <c:v>127830.62</c:v>
                </c:pt>
                <c:pt idx="1246">
                  <c:v>131159.95000000001</c:v>
                </c:pt>
                <c:pt idx="1247">
                  <c:v>135864.07</c:v>
                </c:pt>
                <c:pt idx="1248">
                  <c:v>123226.08</c:v>
                </c:pt>
                <c:pt idx="1249">
                  <c:v>121177.59</c:v>
                </c:pt>
                <c:pt idx="1250">
                  <c:v>135385.41</c:v>
                </c:pt>
                <c:pt idx="1251">
                  <c:v>132975.13</c:v>
                </c:pt>
                <c:pt idx="1252">
                  <c:v>132038.43</c:v>
                </c:pt>
                <c:pt idx="1253">
                  <c:v>128577.63</c:v>
                </c:pt>
                <c:pt idx="1254">
                  <c:v>129910.02</c:v>
                </c:pt>
                <c:pt idx="1255">
                  <c:v>120232.2</c:v>
                </c:pt>
                <c:pt idx="1256">
                  <c:v>117037.87</c:v>
                </c:pt>
                <c:pt idx="1257">
                  <c:v>113420.99</c:v>
                </c:pt>
                <c:pt idx="1258">
                  <c:v>127261.3</c:v>
                </c:pt>
                <c:pt idx="1259">
                  <c:v>131574.60999999999</c:v>
                </c:pt>
                <c:pt idx="1260">
                  <c:v>130544.49</c:v>
                </c:pt>
                <c:pt idx="1261">
                  <c:v>133009.01</c:v>
                </c:pt>
                <c:pt idx="1262">
                  <c:v>124351.24</c:v>
                </c:pt>
                <c:pt idx="1263">
                  <c:v>120785.60000000001</c:v>
                </c:pt>
                <c:pt idx="1264">
                  <c:v>138518.74</c:v>
                </c:pt>
                <c:pt idx="1265">
                  <c:v>143830.12</c:v>
                </c:pt>
                <c:pt idx="1266">
                  <c:v>141305.88</c:v>
                </c:pt>
                <c:pt idx="1267">
                  <c:v>143542.01999999999</c:v>
                </c:pt>
                <c:pt idx="1268">
                  <c:v>140296.4</c:v>
                </c:pt>
                <c:pt idx="1269">
                  <c:v>132165.43</c:v>
                </c:pt>
                <c:pt idx="1270">
                  <c:v>125850.58</c:v>
                </c:pt>
                <c:pt idx="1271">
                  <c:v>141972.72</c:v>
                </c:pt>
                <c:pt idx="1272">
                  <c:v>142842.4</c:v>
                </c:pt>
                <c:pt idx="1273">
                  <c:v>148100.13</c:v>
                </c:pt>
                <c:pt idx="1274">
                  <c:v>150445.47</c:v>
                </c:pt>
                <c:pt idx="1275">
                  <c:v>#N/A</c:v>
                </c:pt>
                <c:pt idx="1276">
                  <c:v>#N/A</c:v>
                </c:pt>
                <c:pt idx="1277">
                  <c:v>#N/A</c:v>
                </c:pt>
                <c:pt idx="1278">
                  <c:v>#N/A</c:v>
                </c:pt>
                <c:pt idx="1279">
                  <c:v>#N/A</c:v>
                </c:pt>
                <c:pt idx="1280">
                  <c:v>#N/A</c:v>
                </c:pt>
                <c:pt idx="1281">
                  <c:v>#N/A</c:v>
                </c:pt>
                <c:pt idx="1282">
                  <c:v>#N/A</c:v>
                </c:pt>
                <c:pt idx="1283">
                  <c:v>#N/A</c:v>
                </c:pt>
                <c:pt idx="1284">
                  <c:v>#N/A</c:v>
                </c:pt>
                <c:pt idx="1285">
                  <c:v>#N/A</c:v>
                </c:pt>
                <c:pt idx="1286">
                  <c:v>#N/A</c:v>
                </c:pt>
                <c:pt idx="1287">
                  <c:v>#N/A</c:v>
                </c:pt>
                <c:pt idx="1288">
                  <c:v>#N/A</c:v>
                </c:pt>
                <c:pt idx="1289">
                  <c:v>#N/A</c:v>
                </c:pt>
                <c:pt idx="1290">
                  <c:v>#N/A</c:v>
                </c:pt>
                <c:pt idx="1291">
                  <c:v>#N/A</c:v>
                </c:pt>
                <c:pt idx="1292">
                  <c:v>#N/A</c:v>
                </c:pt>
                <c:pt idx="1293">
                  <c:v>131367.09</c:v>
                </c:pt>
                <c:pt idx="1294">
                  <c:v>132856.72</c:v>
                </c:pt>
                <c:pt idx="1295">
                  <c:v>133778.45000000001</c:v>
                </c:pt>
                <c:pt idx="1296">
                  <c:v>135728.41</c:v>
                </c:pt>
                <c:pt idx="1297">
                  <c:v>125928.62</c:v>
                </c:pt>
                <c:pt idx="1298">
                  <c:v>114186.8</c:v>
                </c:pt>
                <c:pt idx="1299">
                  <c:v>134664.66</c:v>
                </c:pt>
                <c:pt idx="1300">
                  <c:v>132967.19</c:v>
                </c:pt>
                <c:pt idx="1301">
                  <c:v>135308.29999999999</c:v>
                </c:pt>
                <c:pt idx="1302">
                  <c:v>137634.13</c:v>
                </c:pt>
                <c:pt idx="1303">
                  <c:v>130119.5</c:v>
                </c:pt>
                <c:pt idx="1304">
                  <c:v>116942.94</c:v>
                </c:pt>
                <c:pt idx="1305">
                  <c:v>111555</c:v>
                </c:pt>
                <c:pt idx="1306">
                  <c:v>135422.14000000001</c:v>
                </c:pt>
                <c:pt idx="1307">
                  <c:v>129520</c:v>
                </c:pt>
                <c:pt idx="1308">
                  <c:v>134004.96</c:v>
                </c:pt>
                <c:pt idx="1309">
                  <c:v>129025</c:v>
                </c:pt>
                <c:pt idx="1310">
                  <c:v>129740.32</c:v>
                </c:pt>
                <c:pt idx="1311">
                  <c:v>116238.18</c:v>
                </c:pt>
                <c:pt idx="1312">
                  <c:v>104912.38</c:v>
                </c:pt>
                <c:pt idx="1313">
                  <c:v>127198.78</c:v>
                </c:pt>
                <c:pt idx="1314">
                  <c:v>131851.01999999999</c:v>
                </c:pt>
                <c:pt idx="1315">
                  <c:v>131939.5</c:v>
                </c:pt>
                <c:pt idx="1316">
                  <c:v>135670.99</c:v>
                </c:pt>
                <c:pt idx="1317">
                  <c:v>121875.36</c:v>
                </c:pt>
                <c:pt idx="1318">
                  <c:v>119988.74</c:v>
                </c:pt>
                <c:pt idx="1319">
                  <c:v>115231.85</c:v>
                </c:pt>
                <c:pt idx="1320">
                  <c:v>127541.57</c:v>
                </c:pt>
                <c:pt idx="1321">
                  <c:v>121073.45</c:v>
                </c:pt>
                <c:pt idx="1322">
                  <c:v>122602.12</c:v>
                </c:pt>
                <c:pt idx="1323">
                  <c:v>131137.07</c:v>
                </c:pt>
                <c:pt idx="1324">
                  <c:v>125189.54</c:v>
                </c:pt>
                <c:pt idx="1325">
                  <c:v>116571.26</c:v>
                </c:pt>
                <c:pt idx="1326">
                  <c:v>119707.93</c:v>
                </c:pt>
                <c:pt idx="1327">
                  <c:v>138918.39000000001</c:v>
                </c:pt>
                <c:pt idx="1328">
                  <c:v>138424.25</c:v>
                </c:pt>
                <c:pt idx="1329">
                  <c:v>136240.85</c:v>
                </c:pt>
                <c:pt idx="1330">
                  <c:v>131956.73000000001</c:v>
                </c:pt>
                <c:pt idx="1331">
                  <c:v>130210.94</c:v>
                </c:pt>
                <c:pt idx="1332">
                  <c:v>116471.78</c:v>
                </c:pt>
                <c:pt idx="1333">
                  <c:v>111436.27</c:v>
                </c:pt>
                <c:pt idx="1334">
                  <c:v>131280.85</c:v>
                </c:pt>
                <c:pt idx="1335">
                  <c:v>139563.1</c:v>
                </c:pt>
                <c:pt idx="1336">
                  <c:v>136032.16</c:v>
                </c:pt>
                <c:pt idx="1337">
                  <c:v>139752.54999999999</c:v>
                </c:pt>
                <c:pt idx="1338">
                  <c:v>130466.92</c:v>
                </c:pt>
                <c:pt idx="1339">
                  <c:v>116344.57</c:v>
                </c:pt>
                <c:pt idx="1340">
                  <c:v>118402.91</c:v>
                </c:pt>
                <c:pt idx="1341">
                  <c:v>131449</c:v>
                </c:pt>
                <c:pt idx="1342">
                  <c:v>128192.09</c:v>
                </c:pt>
                <c:pt idx="1343">
                  <c:v>118307.16</c:v>
                </c:pt>
                <c:pt idx="1344">
                  <c:v>116467.37</c:v>
                </c:pt>
                <c:pt idx="1345">
                  <c:v>123583.52</c:v>
                </c:pt>
                <c:pt idx="1346">
                  <c:v>109948.62</c:v>
                </c:pt>
                <c:pt idx="1347">
                  <c:v>107838.95</c:v>
                </c:pt>
                <c:pt idx="1348">
                  <c:v>123132.63</c:v>
                </c:pt>
                <c:pt idx="1349">
                  <c:v>111096.53</c:v>
                </c:pt>
                <c:pt idx="1350">
                  <c:v>112935.03999999999</c:v>
                </c:pt>
                <c:pt idx="1351">
                  <c:v>117880.57</c:v>
                </c:pt>
                <c:pt idx="1352">
                  <c:v>111213.15</c:v>
                </c:pt>
                <c:pt idx="1353">
                  <c:v>108632.36</c:v>
                </c:pt>
                <c:pt idx="1354">
                  <c:v>113030.01</c:v>
                </c:pt>
                <c:pt idx="1355">
                  <c:v>118208.24</c:v>
                </c:pt>
                <c:pt idx="1356">
                  <c:v>119622.29</c:v>
                </c:pt>
                <c:pt idx="1357">
                  <c:v>123787.77</c:v>
                </c:pt>
                <c:pt idx="1358">
                  <c:v>125335.57</c:v>
                </c:pt>
                <c:pt idx="1359">
                  <c:v>#N/A</c:v>
                </c:pt>
                <c:pt idx="1360">
                  <c:v>#N/A</c:v>
                </c:pt>
                <c:pt idx="1361">
                  <c:v>#N/A</c:v>
                </c:pt>
                <c:pt idx="1362">
                  <c:v>#N/A</c:v>
                </c:pt>
                <c:pt idx="1363">
                  <c:v>#N/A</c:v>
                </c:pt>
                <c:pt idx="1364">
                  <c:v>#N/A</c:v>
                </c:pt>
                <c:pt idx="1365">
                  <c:v>#N/A</c:v>
                </c:pt>
                <c:pt idx="1366">
                  <c:v>#N/A</c:v>
                </c:pt>
                <c:pt idx="1367">
                  <c:v>#N/A</c:v>
                </c:pt>
                <c:pt idx="1368">
                  <c:v>#N/A</c:v>
                </c:pt>
                <c:pt idx="1369">
                  <c:v>#N/A</c:v>
                </c:pt>
                <c:pt idx="1370">
                  <c:v>#N/A</c:v>
                </c:pt>
                <c:pt idx="1371">
                  <c:v>#N/A</c:v>
                </c:pt>
                <c:pt idx="1372">
                  <c:v>#N/A</c:v>
                </c:pt>
                <c:pt idx="1373">
                  <c:v>#N/A</c:v>
                </c:pt>
                <c:pt idx="1374">
                  <c:v>#N/A</c:v>
                </c:pt>
                <c:pt idx="1375">
                  <c:v>#N/A</c:v>
                </c:pt>
                <c:pt idx="1376">
                  <c:v>#N/A</c:v>
                </c:pt>
                <c:pt idx="1377">
                  <c:v>116449.31</c:v>
                </c:pt>
                <c:pt idx="1378">
                  <c:v>109551.08</c:v>
                </c:pt>
                <c:pt idx="1379">
                  <c:v>110432.33</c:v>
                </c:pt>
                <c:pt idx="1380">
                  <c:v>110457.34</c:v>
                </c:pt>
                <c:pt idx="1381">
                  <c:v>96584.75</c:v>
                </c:pt>
                <c:pt idx="1382">
                  <c:v>90918.62</c:v>
                </c:pt>
                <c:pt idx="1383">
                  <c:v>108070.28</c:v>
                </c:pt>
                <c:pt idx="1384">
                  <c:v>113889.41</c:v>
                </c:pt>
                <c:pt idx="1385">
                  <c:v>112592.26</c:v>
                </c:pt>
                <c:pt idx="1386">
                  <c:v>112806.59</c:v>
                </c:pt>
                <c:pt idx="1387">
                  <c:v>107940.16</c:v>
                </c:pt>
                <c:pt idx="1388">
                  <c:v>99368.86</c:v>
                </c:pt>
                <c:pt idx="1389">
                  <c:v>98427.53</c:v>
                </c:pt>
                <c:pt idx="1390">
                  <c:v>105893.62</c:v>
                </c:pt>
                <c:pt idx="1391">
                  <c:v>109241.57</c:v>
                </c:pt>
                <c:pt idx="1392">
                  <c:v>111423.37</c:v>
                </c:pt>
                <c:pt idx="1393">
                  <c:v>112414.39</c:v>
                </c:pt>
                <c:pt idx="1394">
                  <c:v>111145.12</c:v>
                </c:pt>
                <c:pt idx="1395">
                  <c:v>97973.99</c:v>
                </c:pt>
                <c:pt idx="1396">
                  <c:v>95624.02</c:v>
                </c:pt>
                <c:pt idx="1397">
                  <c:v>110196.62</c:v>
                </c:pt>
                <c:pt idx="1398">
                  <c:v>113459.03</c:v>
                </c:pt>
                <c:pt idx="1399">
                  <c:v>114402.75</c:v>
                </c:pt>
                <c:pt idx="1400">
                  <c:v>119350.67</c:v>
                </c:pt>
                <c:pt idx="1401">
                  <c:v>116793.86</c:v>
                </c:pt>
                <c:pt idx="1402">
                  <c:v>93859.29</c:v>
                </c:pt>
                <c:pt idx="1403">
                  <c:v>96432.63</c:v>
                </c:pt>
                <c:pt idx="1404">
                  <c:v>107014.08</c:v>
                </c:pt>
                <c:pt idx="1405">
                  <c:v>100696.57</c:v>
                </c:pt>
                <c:pt idx="1406">
                  <c:v>106387.2</c:v>
                </c:pt>
                <c:pt idx="1407">
                  <c:v>109430.37</c:v>
                </c:pt>
                <c:pt idx="1408">
                  <c:v>112506.95</c:v>
                </c:pt>
                <c:pt idx="1409">
                  <c:v>100203.55</c:v>
                </c:pt>
                <c:pt idx="1410">
                  <c:v>94602.89</c:v>
                </c:pt>
                <c:pt idx="1411">
                  <c:v>114159.6</c:v>
                </c:pt>
                <c:pt idx="1412">
                  <c:v>120185.27</c:v>
                </c:pt>
                <c:pt idx="1413">
                  <c:v>116487.58</c:v>
                </c:pt>
                <c:pt idx="1414">
                  <c:v>108628.34</c:v>
                </c:pt>
                <c:pt idx="1415">
                  <c:v>107405.93</c:v>
                </c:pt>
                <c:pt idx="1416">
                  <c:v>90498.92</c:v>
                </c:pt>
                <c:pt idx="1417">
                  <c:v>92043.13</c:v>
                </c:pt>
                <c:pt idx="1418">
                  <c:v>113978.54</c:v>
                </c:pt>
                <c:pt idx="1419">
                  <c:v>118330.63</c:v>
                </c:pt>
                <c:pt idx="1420">
                  <c:v>106618.2</c:v>
                </c:pt>
                <c:pt idx="1421">
                  <c:v>107278.83</c:v>
                </c:pt>
                <c:pt idx="1422">
                  <c:v>113582.6</c:v>
                </c:pt>
                <c:pt idx="1423">
                  <c:v>101352.12</c:v>
                </c:pt>
                <c:pt idx="1424">
                  <c:v>96240.41</c:v>
                </c:pt>
                <c:pt idx="1425">
                  <c:v>110547.61</c:v>
                </c:pt>
                <c:pt idx="1426">
                  <c:v>109706.42</c:v>
                </c:pt>
                <c:pt idx="1427">
                  <c:v>106684.83</c:v>
                </c:pt>
                <c:pt idx="1428">
                  <c:v>112586.74</c:v>
                </c:pt>
                <c:pt idx="1429">
                  <c:v>110031.82</c:v>
                </c:pt>
                <c:pt idx="1430">
                  <c:v>100725.24</c:v>
                </c:pt>
                <c:pt idx="1431">
                  <c:v>88903.07</c:v>
                </c:pt>
                <c:pt idx="1432">
                  <c:v>107666.31</c:v>
                </c:pt>
                <c:pt idx="1433">
                  <c:v>111718.08</c:v>
                </c:pt>
                <c:pt idx="1434">
                  <c:v>114225.12</c:v>
                </c:pt>
                <c:pt idx="1435">
                  <c:v>135452.26</c:v>
                </c:pt>
                <c:pt idx="1436">
                  <c:v>156648.41</c:v>
                </c:pt>
                <c:pt idx="1437">
                  <c:v>121237.47</c:v>
                </c:pt>
                <c:pt idx="1438">
                  <c:v>102161.12</c:v>
                </c:pt>
                <c:pt idx="1439">
                  <c:v>110803.77</c:v>
                </c:pt>
                <c:pt idx="1440">
                  <c:v>114413.79</c:v>
                </c:pt>
                <c:pt idx="1441">
                  <c:v>129715.47</c:v>
                </c:pt>
                <c:pt idx="1442">
                  <c:v>114986.33</c:v>
                </c:pt>
                <c:pt idx="1443">
                  <c:v>110025.47</c:v>
                </c:pt>
                <c:pt idx="1444">
                  <c:v>102577.15</c:v>
                </c:pt>
                <c:pt idx="1445">
                  <c:v>99110.78</c:v>
                </c:pt>
                <c:pt idx="1446">
                  <c:v>112804.4</c:v>
                </c:pt>
                <c:pt idx="1447">
                  <c:v>113485.11</c:v>
                </c:pt>
                <c:pt idx="1448">
                  <c:v>119907.25</c:v>
                </c:pt>
                <c:pt idx="1449">
                  <c:v>111880.53</c:v>
                </c:pt>
                <c:pt idx="1450">
                  <c:v>#N/A</c:v>
                </c:pt>
                <c:pt idx="1451">
                  <c:v>#N/A</c:v>
                </c:pt>
                <c:pt idx="1452">
                  <c:v>#N/A</c:v>
                </c:pt>
                <c:pt idx="1453">
                  <c:v>#N/A</c:v>
                </c:pt>
                <c:pt idx="1454">
                  <c:v>#N/A</c:v>
                </c:pt>
                <c:pt idx="1455">
                  <c:v>#N/A</c:v>
                </c:pt>
                <c:pt idx="1456">
                  <c:v>#N/A</c:v>
                </c:pt>
                <c:pt idx="1457">
                  <c:v>#N/A</c:v>
                </c:pt>
                <c:pt idx="1458">
                  <c:v>#N/A</c:v>
                </c:pt>
                <c:pt idx="1459">
                  <c:v>#N/A</c:v>
                </c:pt>
                <c:pt idx="1460">
                  <c:v>#N/A</c:v>
                </c:pt>
                <c:pt idx="1461">
                  <c:v>#N/A</c:v>
                </c:pt>
                <c:pt idx="1462">
                  <c:v>#N/A</c:v>
                </c:pt>
                <c:pt idx="1463">
                  <c:v>#N/A</c:v>
                </c:pt>
                <c:pt idx="1464">
                  <c:v>#N/A</c:v>
                </c:pt>
                <c:pt idx="1465">
                  <c:v>#N/A</c:v>
                </c:pt>
                <c:pt idx="1466">
                  <c:v>#N/A</c:v>
                </c:pt>
                <c:pt idx="1467">
                  <c:v>#N/A</c:v>
                </c:pt>
                <c:pt idx="1468">
                  <c:v>#N/A</c:v>
                </c:pt>
                <c:pt idx="1469">
                  <c:v>#N/A</c:v>
                </c:pt>
                <c:pt idx="1470">
                  <c:v>#N/A</c:v>
                </c:pt>
                <c:pt idx="1471">
                  <c:v>#N/A</c:v>
                </c:pt>
                <c:pt idx="1472">
                  <c:v>#N/A</c:v>
                </c:pt>
                <c:pt idx="1473">
                  <c:v>#N/A</c:v>
                </c:pt>
                <c:pt idx="1474">
                  <c:v>#N/A</c:v>
                </c:pt>
                <c:pt idx="1475">
                  <c:v>#N/A</c:v>
                </c:pt>
                <c:pt idx="1476">
                  <c:v>#N/A</c:v>
                </c:pt>
                <c:pt idx="1477">
                  <c:v>#N/A</c:v>
                </c:pt>
                <c:pt idx="1478">
                  <c:v>#N/A</c:v>
                </c:pt>
                <c:pt idx="1479">
                  <c:v>#N/A</c:v>
                </c:pt>
                <c:pt idx="1480">
                  <c:v>#N/A</c:v>
                </c:pt>
                <c:pt idx="1481">
                  <c:v>#N/A</c:v>
                </c:pt>
                <c:pt idx="1482">
                  <c:v>#N/A</c:v>
                </c:pt>
                <c:pt idx="1483">
                  <c:v>#N/A</c:v>
                </c:pt>
                <c:pt idx="1484">
                  <c:v>#N/A</c:v>
                </c:pt>
                <c:pt idx="1485">
                  <c:v>#N/A</c:v>
                </c:pt>
                <c:pt idx="1486">
                  <c:v>#N/A</c:v>
                </c:pt>
                <c:pt idx="1487">
                  <c:v>#N/A</c:v>
                </c:pt>
                <c:pt idx="1488">
                  <c:v>#N/A</c:v>
                </c:pt>
                <c:pt idx="1489">
                  <c:v>#N/A</c:v>
                </c:pt>
                <c:pt idx="1490">
                  <c:v>#N/A</c:v>
                </c:pt>
                <c:pt idx="1491">
                  <c:v>110277.21</c:v>
                </c:pt>
                <c:pt idx="1492">
                  <c:v>104422.79</c:v>
                </c:pt>
                <c:pt idx="1493">
                  <c:v>124749.07</c:v>
                </c:pt>
                <c:pt idx="1494">
                  <c:v>133287.59</c:v>
                </c:pt>
                <c:pt idx="1495">
                  <c:v>119168.96000000001</c:v>
                </c:pt>
                <c:pt idx="1496">
                  <c:v>119702.05</c:v>
                </c:pt>
                <c:pt idx="1497">
                  <c:v>140497.82</c:v>
                </c:pt>
                <c:pt idx="1498">
                  <c:v>141593.54999999999</c:v>
                </c:pt>
                <c:pt idx="1499">
                  <c:v>117327.5</c:v>
                </c:pt>
                <c:pt idx="1500">
                  <c:v>95668.77</c:v>
                </c:pt>
                <c:pt idx="1501">
                  <c:v>94786.72</c:v>
                </c:pt>
                <c:pt idx="1502">
                  <c:v>114085.65</c:v>
                </c:pt>
                <c:pt idx="1503">
                  <c:v>107697.21</c:v>
                </c:pt>
                <c:pt idx="1504">
                  <c:v>106692.85</c:v>
                </c:pt>
                <c:pt idx="1505">
                  <c:v>107655.08</c:v>
                </c:pt>
                <c:pt idx="1506">
                  <c:v>113910.46</c:v>
                </c:pt>
                <c:pt idx="1507">
                  <c:v>106467.24</c:v>
                </c:pt>
                <c:pt idx="1508">
                  <c:v>108470.93</c:v>
                </c:pt>
                <c:pt idx="1509">
                  <c:v>116995.07</c:v>
                </c:pt>
                <c:pt idx="1510">
                  <c:v>110531.6</c:v>
                </c:pt>
                <c:pt idx="1511">
                  <c:v>108972.31</c:v>
                </c:pt>
                <c:pt idx="1512">
                  <c:v>110235.34</c:v>
                </c:pt>
                <c:pt idx="1513">
                  <c:v>109901.75999999999</c:v>
                </c:pt>
                <c:pt idx="1514">
                  <c:v>99890.25</c:v>
                </c:pt>
                <c:pt idx="1515">
                  <c:v>106877.87</c:v>
                </c:pt>
                <c:pt idx="1516">
                  <c:v>133476.60999999999</c:v>
                </c:pt>
                <c:pt idx="1517">
                  <c:v>123114.12</c:v>
                </c:pt>
                <c:pt idx="1518">
                  <c:v>125272.27</c:v>
                </c:pt>
                <c:pt idx="1519">
                  <c:v>150472.26</c:v>
                </c:pt>
                <c:pt idx="1520">
                  <c:v>163682.04</c:v>
                </c:pt>
                <c:pt idx="1521">
                  <c:v>146265.12</c:v>
                </c:pt>
                <c:pt idx="1522">
                  <c:v>138597.69</c:v>
                </c:pt>
                <c:pt idx="1523">
                  <c:v>136528.81</c:v>
                </c:pt>
                <c:pt idx="1524">
                  <c:v>126073.53</c:v>
                </c:pt>
                <c:pt idx="1525">
                  <c:v>108723.62</c:v>
                </c:pt>
                <c:pt idx="1526">
                  <c:v>114519.87</c:v>
                </c:pt>
                <c:pt idx="1527">
                  <c:v>117281.2</c:v>
                </c:pt>
                <c:pt idx="1528">
                  <c:v>106854.94</c:v>
                </c:pt>
                <c:pt idx="1529">
                  <c:v>101994.06</c:v>
                </c:pt>
                <c:pt idx="1530">
                  <c:v>103219.08</c:v>
                </c:pt>
                <c:pt idx="1531">
                  <c:v>110086.7</c:v>
                </c:pt>
                <c:pt idx="1532">
                  <c:v>114740.52</c:v>
                </c:pt>
                <c:pt idx="1533">
                  <c:v>112785.78</c:v>
                </c:pt>
                <c:pt idx="1534">
                  <c:v>111179.13</c:v>
                </c:pt>
                <c:pt idx="1535">
                  <c:v>105119.48</c:v>
                </c:pt>
                <c:pt idx="1536">
                  <c:v>105669.05</c:v>
                </c:pt>
                <c:pt idx="1537">
                  <c:v>121954.39</c:v>
                </c:pt>
                <c:pt idx="1538">
                  <c:v>123290.84</c:v>
                </c:pt>
                <c:pt idx="1539">
                  <c:v>123994.3</c:v>
                </c:pt>
                <c:pt idx="1540">
                  <c:v>124181.41</c:v>
                </c:pt>
                <c:pt idx="1541">
                  <c:v>128305.64</c:v>
                </c:pt>
                <c:pt idx="1542">
                  <c:v>109147.65</c:v>
                </c:pt>
                <c:pt idx="1543">
                  <c:v>104226.83</c:v>
                </c:pt>
                <c:pt idx="1544">
                  <c:v>107583.94</c:v>
                </c:pt>
                <c:pt idx="1545">
                  <c:v>108840.18</c:v>
                </c:pt>
                <c:pt idx="1546">
                  <c:v>113307.6</c:v>
                </c:pt>
                <c:pt idx="1547">
                  <c:v>113923.16</c:v>
                </c:pt>
                <c:pt idx="1548">
                  <c:v>110768.29</c:v>
                </c:pt>
                <c:pt idx="1549">
                  <c:v>101262.66</c:v>
                </c:pt>
                <c:pt idx="1550">
                  <c:v>101119.84</c:v>
                </c:pt>
                <c:pt idx="1551">
                  <c:v>116817.43</c:v>
                </c:pt>
                <c:pt idx="1552">
                  <c:v>114927.21</c:v>
                </c:pt>
                <c:pt idx="1553">
                  <c:v>115188.76</c:v>
                </c:pt>
                <c:pt idx="1554">
                  <c:v>113763.84</c:v>
                </c:pt>
                <c:pt idx="1555">
                  <c:v>#N/A</c:v>
                </c:pt>
                <c:pt idx="1556">
                  <c:v>#N/A</c:v>
                </c:pt>
                <c:pt idx="1557">
                  <c:v>#N/A</c:v>
                </c:pt>
                <c:pt idx="1558">
                  <c:v>#N/A</c:v>
                </c:pt>
                <c:pt idx="1559">
                  <c:v>#N/A</c:v>
                </c:pt>
                <c:pt idx="1560">
                  <c:v>#N/A</c:v>
                </c:pt>
                <c:pt idx="1561">
                  <c:v>#N/A</c:v>
                </c:pt>
                <c:pt idx="1562">
                  <c:v>#N/A</c:v>
                </c:pt>
                <c:pt idx="1563">
                  <c:v>#N/A</c:v>
                </c:pt>
                <c:pt idx="1564">
                  <c:v>#N/A</c:v>
                </c:pt>
                <c:pt idx="1565">
                  <c:v>#N/A</c:v>
                </c:pt>
                <c:pt idx="1566">
                  <c:v>#N/A</c:v>
                </c:pt>
                <c:pt idx="1567">
                  <c:v>#N/A</c:v>
                </c:pt>
                <c:pt idx="1568">
                  <c:v>#N/A</c:v>
                </c:pt>
                <c:pt idx="1569">
                  <c:v>#N/A</c:v>
                </c:pt>
                <c:pt idx="1570">
                  <c:v>#N/A</c:v>
                </c:pt>
                <c:pt idx="1571">
                  <c:v>#N/A</c:v>
                </c:pt>
                <c:pt idx="1572">
                  <c:v>#N/A</c:v>
                </c:pt>
                <c:pt idx="1573">
                  <c:v>#N/A</c:v>
                </c:pt>
                <c:pt idx="1574">
                  <c:v>113264.23</c:v>
                </c:pt>
                <c:pt idx="1575">
                  <c:v>98112.47</c:v>
                </c:pt>
                <c:pt idx="1576">
                  <c:v>107226.59</c:v>
                </c:pt>
                <c:pt idx="1577">
                  <c:v>105374.93</c:v>
                </c:pt>
                <c:pt idx="1578">
                  <c:v>101057.43</c:v>
                </c:pt>
                <c:pt idx="1579">
                  <c:v>118307.53</c:v>
                </c:pt>
                <c:pt idx="1580">
                  <c:v>110515.6</c:v>
                </c:pt>
                <c:pt idx="1581">
                  <c:v>111462.39</c:v>
                </c:pt>
                <c:pt idx="1582">
                  <c:v>112948.4</c:v>
                </c:pt>
                <c:pt idx="1583">
                  <c:v>110902.19</c:v>
                </c:pt>
                <c:pt idx="1584">
                  <c:v>103616.15</c:v>
                </c:pt>
                <c:pt idx="1585">
                  <c:v>104770.71</c:v>
                </c:pt>
                <c:pt idx="1586">
                  <c:v>121535.49</c:v>
                </c:pt>
                <c:pt idx="1587">
                  <c:v>116318.44</c:v>
                </c:pt>
                <c:pt idx="1588">
                  <c:v>118801.84</c:v>
                </c:pt>
                <c:pt idx="1589">
                  <c:v>122003.34</c:v>
                </c:pt>
                <c:pt idx="1590">
                  <c:v>123850.86</c:v>
                </c:pt>
                <c:pt idx="1591">
                  <c:v>113186.74</c:v>
                </c:pt>
                <c:pt idx="1592">
                  <c:v>110416.88</c:v>
                </c:pt>
                <c:pt idx="1593">
                  <c:v>119598.61</c:v>
                </c:pt>
                <c:pt idx="1594">
                  <c:v>123005.31</c:v>
                </c:pt>
                <c:pt idx="1595">
                  <c:v>126264.78</c:v>
                </c:pt>
                <c:pt idx="1596">
                  <c:v>127389.49</c:v>
                </c:pt>
                <c:pt idx="1597">
                  <c:v>126934.24</c:v>
                </c:pt>
                <c:pt idx="1598">
                  <c:v>112990.64</c:v>
                </c:pt>
                <c:pt idx="1599">
                  <c:v>104054.85</c:v>
                </c:pt>
                <c:pt idx="1600">
                  <c:v>118733.42</c:v>
                </c:pt>
                <c:pt idx="1601">
                  <c:v>121766.77</c:v>
                </c:pt>
                <c:pt idx="1602">
                  <c:v>122015.59</c:v>
                </c:pt>
                <c:pt idx="1603">
                  <c:v>119118.11</c:v>
                </c:pt>
                <c:pt idx="1604">
                  <c:v>118924.77</c:v>
                </c:pt>
                <c:pt idx="1605">
                  <c:v>104949.95</c:v>
                </c:pt>
                <c:pt idx="1606">
                  <c:v>106153.43</c:v>
                </c:pt>
                <c:pt idx="1607">
                  <c:v>130229.3</c:v>
                </c:pt>
                <c:pt idx="1608">
                  <c:v>133799.66</c:v>
                </c:pt>
                <c:pt idx="1609">
                  <c:v>136301.49</c:v>
                </c:pt>
                <c:pt idx="1610">
                  <c:v>138857.14000000001</c:v>
                </c:pt>
                <c:pt idx="1611">
                  <c:v>133869.14000000001</c:v>
                </c:pt>
                <c:pt idx="1612">
                  <c:v>120653.44</c:v>
                </c:pt>
                <c:pt idx="1613">
                  <c:v>118086.93</c:v>
                </c:pt>
                <c:pt idx="1614">
                  <c:v>135437.85</c:v>
                </c:pt>
                <c:pt idx="1615">
                  <c:v>136149.13</c:v>
                </c:pt>
                <c:pt idx="1616">
                  <c:v>137844.82</c:v>
                </c:pt>
                <c:pt idx="1617">
                  <c:v>134971.78</c:v>
                </c:pt>
                <c:pt idx="1618">
                  <c:v>132003.44</c:v>
                </c:pt>
                <c:pt idx="1619">
                  <c:v>117243.63</c:v>
                </c:pt>
                <c:pt idx="1620">
                  <c:v>110669.42</c:v>
                </c:pt>
                <c:pt idx="1621">
                  <c:v>108133.03</c:v>
                </c:pt>
                <c:pt idx="1622">
                  <c:v>122760.92</c:v>
                </c:pt>
                <c:pt idx="1623">
                  <c:v>128127.75</c:v>
                </c:pt>
                <c:pt idx="1624">
                  <c:v>128535.19</c:v>
                </c:pt>
                <c:pt idx="1625">
                  <c:v>128153.2</c:v>
                </c:pt>
                <c:pt idx="1626">
                  <c:v>121097.85</c:v>
                </c:pt>
                <c:pt idx="1627">
                  <c:v>116811.39</c:v>
                </c:pt>
                <c:pt idx="1628">
                  <c:v>129972.92</c:v>
                </c:pt>
                <c:pt idx="1629">
                  <c:v>137922.22</c:v>
                </c:pt>
                <c:pt idx="1630">
                  <c:v>144737.12</c:v>
                </c:pt>
                <c:pt idx="1631">
                  <c:v>148609.60000000001</c:v>
                </c:pt>
                <c:pt idx="1632">
                  <c:v>144504.32999999999</c:v>
                </c:pt>
                <c:pt idx="1633">
                  <c:v>132829.29</c:v>
                </c:pt>
                <c:pt idx="1634">
                  <c:v>133525.32</c:v>
                </c:pt>
                <c:pt idx="1635">
                  <c:v>146856.79999999999</c:v>
                </c:pt>
                <c:pt idx="1636">
                  <c:v>145807.25</c:v>
                </c:pt>
                <c:pt idx="1637">
                  <c:v>139351.56</c:v>
                </c:pt>
                <c:pt idx="1638">
                  <c:v>131023.66</c:v>
                </c:pt>
                <c:pt idx="1639">
                  <c:v>#N/A</c:v>
                </c:pt>
                <c:pt idx="1640">
                  <c:v>#N/A</c:v>
                </c:pt>
                <c:pt idx="1641">
                  <c:v>#N/A</c:v>
                </c:pt>
                <c:pt idx="1642">
                  <c:v>#N/A</c:v>
                </c:pt>
                <c:pt idx="1643">
                  <c:v>#N/A</c:v>
                </c:pt>
                <c:pt idx="1644">
                  <c:v>#N/A</c:v>
                </c:pt>
                <c:pt idx="1645">
                  <c:v>#N/A</c:v>
                </c:pt>
                <c:pt idx="1646">
                  <c:v>#N/A</c:v>
                </c:pt>
                <c:pt idx="1647">
                  <c:v>#N/A</c:v>
                </c:pt>
                <c:pt idx="1648">
                  <c:v>#N/A</c:v>
                </c:pt>
                <c:pt idx="1649">
                  <c:v>#N/A</c:v>
                </c:pt>
                <c:pt idx="1650">
                  <c:v>#N/A</c:v>
                </c:pt>
                <c:pt idx="1651">
                  <c:v>#N/A</c:v>
                </c:pt>
                <c:pt idx="1652">
                  <c:v>#N/A</c:v>
                </c:pt>
                <c:pt idx="1653">
                  <c:v>#N/A</c:v>
                </c:pt>
                <c:pt idx="1654">
                  <c:v>#N/A</c:v>
                </c:pt>
                <c:pt idx="1655">
                  <c:v>#N/A</c:v>
                </c:pt>
                <c:pt idx="1656">
                  <c:v>#N/A</c:v>
                </c:pt>
                <c:pt idx="1657">
                  <c:v>132941.76999999999</c:v>
                </c:pt>
                <c:pt idx="1658">
                  <c:v>135339.82</c:v>
                </c:pt>
                <c:pt idx="1659">
                  <c:v>134119.14000000001</c:v>
                </c:pt>
                <c:pt idx="1660">
                  <c:v>132101.85999999999</c:v>
                </c:pt>
                <c:pt idx="1661">
                  <c:v>111288.91</c:v>
                </c:pt>
                <c:pt idx="1662">
                  <c:v>111293.15</c:v>
                </c:pt>
                <c:pt idx="1663">
                  <c:v>123618.42</c:v>
                </c:pt>
                <c:pt idx="1664">
                  <c:v>129008.62</c:v>
                </c:pt>
                <c:pt idx="1665">
                  <c:v>135782.54999999999</c:v>
                </c:pt>
                <c:pt idx="1666">
                  <c:v>132940.63</c:v>
                </c:pt>
                <c:pt idx="1667">
                  <c:v>136493.13</c:v>
                </c:pt>
                <c:pt idx="1668">
                  <c:v>121958.69</c:v>
                </c:pt>
                <c:pt idx="1669">
                  <c:v>118413.14</c:v>
                </c:pt>
                <c:pt idx="1670">
                  <c:v>133205.18</c:v>
                </c:pt>
                <c:pt idx="1671">
                  <c:v>138858.04999999999</c:v>
                </c:pt>
                <c:pt idx="1672">
                  <c:v>140275.82999999999</c:v>
                </c:pt>
                <c:pt idx="1673">
                  <c:v>137651.14000000001</c:v>
                </c:pt>
                <c:pt idx="1674">
                  <c:v>135633.89000000001</c:v>
                </c:pt>
                <c:pt idx="1675">
                  <c:v>119933.7</c:v>
                </c:pt>
                <c:pt idx="1676">
                  <c:v>120350.22</c:v>
                </c:pt>
                <c:pt idx="1677">
                  <c:v>125652.06</c:v>
                </c:pt>
                <c:pt idx="1678">
                  <c:v>132120.39000000001</c:v>
                </c:pt>
                <c:pt idx="1679">
                  <c:v>136315.38</c:v>
                </c:pt>
                <c:pt idx="1680">
                  <c:v>133004.73000000001</c:v>
                </c:pt>
                <c:pt idx="1681">
                  <c:v>142555.10999999999</c:v>
                </c:pt>
                <c:pt idx="1682">
                  <c:v>128554.61</c:v>
                </c:pt>
                <c:pt idx="1683">
                  <c:v>121028.33</c:v>
                </c:pt>
                <c:pt idx="1684">
                  <c:v>136683.4</c:v>
                </c:pt>
                <c:pt idx="1685">
                  <c:v>141474.26999999999</c:v>
                </c:pt>
                <c:pt idx="1686">
                  <c:v>134681.44</c:v>
                </c:pt>
                <c:pt idx="1687">
                  <c:v>128119.72</c:v>
                </c:pt>
                <c:pt idx="1688">
                  <c:v>129781.16</c:v>
                </c:pt>
                <c:pt idx="1689">
                  <c:v>115460.6</c:v>
                </c:pt>
                <c:pt idx="1690">
                  <c:v>110816.38</c:v>
                </c:pt>
                <c:pt idx="1691">
                  <c:v>131067.25</c:v>
                </c:pt>
                <c:pt idx="1692">
                  <c:v>131438.54999999999</c:v>
                </c:pt>
                <c:pt idx="1693">
                  <c:v>120747.08</c:v>
                </c:pt>
                <c:pt idx="1694">
                  <c:v>127697.99</c:v>
                </c:pt>
                <c:pt idx="1695">
                  <c:v>126763.37</c:v>
                </c:pt>
                <c:pt idx="1696">
                  <c:v>107303.48</c:v>
                </c:pt>
                <c:pt idx="1697">
                  <c:v>113980.3</c:v>
                </c:pt>
                <c:pt idx="1698">
                  <c:v>132704.37</c:v>
                </c:pt>
                <c:pt idx="1699">
                  <c:v>130964.89</c:v>
                </c:pt>
                <c:pt idx="1700">
                  <c:v>137660.94</c:v>
                </c:pt>
                <c:pt idx="1701">
                  <c:v>134233.35</c:v>
                </c:pt>
                <c:pt idx="1702">
                  <c:v>131871.07999999999</c:v>
                </c:pt>
                <c:pt idx="1703">
                  <c:v>107616.03</c:v>
                </c:pt>
                <c:pt idx="1704">
                  <c:v>106779.48</c:v>
                </c:pt>
                <c:pt idx="1705">
                  <c:v>121697.38</c:v>
                </c:pt>
                <c:pt idx="1706">
                  <c:v>118871.22</c:v>
                </c:pt>
                <c:pt idx="1707">
                  <c:v>122652.81</c:v>
                </c:pt>
                <c:pt idx="1708">
                  <c:v>120223.18</c:v>
                </c:pt>
                <c:pt idx="1709">
                  <c:v>122222.69</c:v>
                </c:pt>
                <c:pt idx="1710">
                  <c:v>115200.19</c:v>
                </c:pt>
                <c:pt idx="1711">
                  <c:v>116999.07</c:v>
                </c:pt>
                <c:pt idx="1712">
                  <c:v>130448.12</c:v>
                </c:pt>
                <c:pt idx="1713">
                  <c:v>131665.01999999999</c:v>
                </c:pt>
                <c:pt idx="1714">
                  <c:v>121100.05</c:v>
                </c:pt>
                <c:pt idx="1715">
                  <c:v>118723.07</c:v>
                </c:pt>
                <c:pt idx="1716">
                  <c:v>120349.02</c:v>
                </c:pt>
                <c:pt idx="1717">
                  <c:v>103500.96</c:v>
                </c:pt>
                <c:pt idx="1718">
                  <c:v>105149.02</c:v>
                </c:pt>
                <c:pt idx="1719">
                  <c:v>119362.24000000001</c:v>
                </c:pt>
                <c:pt idx="1720">
                  <c:v>124129.44</c:v>
                </c:pt>
                <c:pt idx="1721">
                  <c:v>119715.71</c:v>
                </c:pt>
                <c:pt idx="1722">
                  <c:v>108102.56</c:v>
                </c:pt>
                <c:pt idx="1723">
                  <c:v>#N/A</c:v>
                </c:pt>
                <c:pt idx="1724">
                  <c:v>#N/A</c:v>
                </c:pt>
                <c:pt idx="1725">
                  <c:v>#N/A</c:v>
                </c:pt>
                <c:pt idx="1726">
                  <c:v>#N/A</c:v>
                </c:pt>
                <c:pt idx="1727">
                  <c:v>#N/A</c:v>
                </c:pt>
                <c:pt idx="1728">
                  <c:v>#N/A</c:v>
                </c:pt>
                <c:pt idx="1729">
                  <c:v>#N/A</c:v>
                </c:pt>
                <c:pt idx="1730">
                  <c:v>#N/A</c:v>
                </c:pt>
                <c:pt idx="1731">
                  <c:v>#N/A</c:v>
                </c:pt>
                <c:pt idx="1732">
                  <c:v>#N/A</c:v>
                </c:pt>
                <c:pt idx="1733">
                  <c:v>#N/A</c:v>
                </c:pt>
                <c:pt idx="1734">
                  <c:v>#N/A</c:v>
                </c:pt>
                <c:pt idx="1735">
                  <c:v>#N/A</c:v>
                </c:pt>
                <c:pt idx="1736">
                  <c:v>#N/A</c:v>
                </c:pt>
                <c:pt idx="1737">
                  <c:v>#N/A</c:v>
                </c:pt>
                <c:pt idx="1738">
                  <c:v>#N/A</c:v>
                </c:pt>
                <c:pt idx="1739">
                  <c:v>#N/A</c:v>
                </c:pt>
                <c:pt idx="1740">
                  <c:v>#N/A</c:v>
                </c:pt>
                <c:pt idx="1741">
                  <c:v>117504.78</c:v>
                </c:pt>
                <c:pt idx="1742">
                  <c:v>122771.82</c:v>
                </c:pt>
                <c:pt idx="1743">
                  <c:v>123692.08</c:v>
                </c:pt>
                <c:pt idx="1744">
                  <c:v>115250.51</c:v>
                </c:pt>
                <c:pt idx="1745">
                  <c:v>101053.37</c:v>
                </c:pt>
                <c:pt idx="1746">
                  <c:v>94744.7</c:v>
                </c:pt>
                <c:pt idx="1747">
                  <c:v>110290.12</c:v>
                </c:pt>
                <c:pt idx="1748">
                  <c:v>112052.12</c:v>
                </c:pt>
                <c:pt idx="1749">
                  <c:v>117533.72</c:v>
                </c:pt>
                <c:pt idx="1750">
                  <c:v>116690.04</c:v>
                </c:pt>
                <c:pt idx="1751">
                  <c:v>109857.49</c:v>
                </c:pt>
                <c:pt idx="1752">
                  <c:v>102032.5</c:v>
                </c:pt>
                <c:pt idx="1753">
                  <c:v>102684.52</c:v>
                </c:pt>
                <c:pt idx="1754">
                  <c:v>114502.07</c:v>
                </c:pt>
                <c:pt idx="1755">
                  <c:v>114108.55</c:v>
                </c:pt>
                <c:pt idx="1756">
                  <c:v>114281.62</c:v>
                </c:pt>
                <c:pt idx="1757">
                  <c:v>115442.66</c:v>
                </c:pt>
                <c:pt idx="1758">
                  <c:v>109130.77</c:v>
                </c:pt>
                <c:pt idx="1759">
                  <c:v>96698.29</c:v>
                </c:pt>
                <c:pt idx="1760">
                  <c:v>102830.56</c:v>
                </c:pt>
                <c:pt idx="1761">
                  <c:v>112634.64</c:v>
                </c:pt>
                <c:pt idx="1762">
                  <c:v>111887.41</c:v>
                </c:pt>
                <c:pt idx="1763">
                  <c:v>117375.73</c:v>
                </c:pt>
                <c:pt idx="1764">
                  <c:v>121752.88</c:v>
                </c:pt>
                <c:pt idx="1765">
                  <c:v>130510.91</c:v>
                </c:pt>
                <c:pt idx="1766">
                  <c:v>105806.83</c:v>
                </c:pt>
                <c:pt idx="1767">
                  <c:v>96867.02</c:v>
                </c:pt>
                <c:pt idx="1768">
                  <c:v>107279.84</c:v>
                </c:pt>
                <c:pt idx="1769">
                  <c:v>96817</c:v>
                </c:pt>
                <c:pt idx="1770">
                  <c:v>104381.38</c:v>
                </c:pt>
                <c:pt idx="1771">
                  <c:v>115132.64</c:v>
                </c:pt>
                <c:pt idx="1772">
                  <c:v>113954.78</c:v>
                </c:pt>
                <c:pt idx="1773">
                  <c:v>108924.79</c:v>
                </c:pt>
                <c:pt idx="1774">
                  <c:v>101550.05</c:v>
                </c:pt>
                <c:pt idx="1775">
                  <c:v>106758.95</c:v>
                </c:pt>
                <c:pt idx="1776">
                  <c:v>104303.46</c:v>
                </c:pt>
                <c:pt idx="1777">
                  <c:v>112573.54</c:v>
                </c:pt>
                <c:pt idx="1778">
                  <c:v>109828.93</c:v>
                </c:pt>
                <c:pt idx="1779">
                  <c:v>110954.76</c:v>
                </c:pt>
                <c:pt idx="1780">
                  <c:v>97646.12</c:v>
                </c:pt>
                <c:pt idx="1781">
                  <c:v>96742.49</c:v>
                </c:pt>
                <c:pt idx="1782">
                  <c:v>109148.25</c:v>
                </c:pt>
                <c:pt idx="1783">
                  <c:v>112033.87</c:v>
                </c:pt>
                <c:pt idx="1784">
                  <c:v>119736.13</c:v>
                </c:pt>
                <c:pt idx="1785">
                  <c:v>131312</c:v>
                </c:pt>
                <c:pt idx="1786">
                  <c:v>109049.37</c:v>
                </c:pt>
                <c:pt idx="1787">
                  <c:v>97245.77</c:v>
                </c:pt>
                <c:pt idx="1788">
                  <c:v>96778.25</c:v>
                </c:pt>
                <c:pt idx="1789">
                  <c:v>113899.3</c:v>
                </c:pt>
                <c:pt idx="1790">
                  <c:v>107629.16</c:v>
                </c:pt>
                <c:pt idx="1791">
                  <c:v>108417.7</c:v>
                </c:pt>
                <c:pt idx="1792">
                  <c:v>112735.88</c:v>
                </c:pt>
                <c:pt idx="1793">
                  <c:v>114799.91</c:v>
                </c:pt>
                <c:pt idx="1794">
                  <c:v>98959.56</c:v>
                </c:pt>
                <c:pt idx="1795">
                  <c:v>100233.98</c:v>
                </c:pt>
                <c:pt idx="1796">
                  <c:v>110609.4</c:v>
                </c:pt>
                <c:pt idx="1797">
                  <c:v>109094.04</c:v>
                </c:pt>
                <c:pt idx="1798">
                  <c:v>107400.71</c:v>
                </c:pt>
                <c:pt idx="1799">
                  <c:v>107891.69</c:v>
                </c:pt>
                <c:pt idx="1800">
                  <c:v>105028.99</c:v>
                </c:pt>
                <c:pt idx="1801">
                  <c:v>95436.3</c:v>
                </c:pt>
                <c:pt idx="1802">
                  <c:v>97577.42</c:v>
                </c:pt>
                <c:pt idx="1803">
                  <c:v>127910.84</c:v>
                </c:pt>
                <c:pt idx="1804">
                  <c:v>109548.62</c:v>
                </c:pt>
                <c:pt idx="1805">
                  <c:v>109060.38</c:v>
                </c:pt>
                <c:pt idx="1806">
                  <c:v>108599.07</c:v>
                </c:pt>
                <c:pt idx="1807">
                  <c:v>107070.61</c:v>
                </c:pt>
                <c:pt idx="1808">
                  <c:v>101239.24</c:v>
                </c:pt>
                <c:pt idx="1809">
                  <c:v>98723.45</c:v>
                </c:pt>
                <c:pt idx="1810">
                  <c:v>114400.07</c:v>
                </c:pt>
                <c:pt idx="1811">
                  <c:v>123999.07</c:v>
                </c:pt>
                <c:pt idx="1812">
                  <c:v>146990.89000000001</c:v>
                </c:pt>
                <c:pt idx="1813">
                  <c:v>125050.61</c:v>
                </c:pt>
                <c:pt idx="1814">
                  <c:v>#N/A</c:v>
                </c:pt>
                <c:pt idx="1815">
                  <c:v>#N/A</c:v>
                </c:pt>
                <c:pt idx="1816">
                  <c:v>#N/A</c:v>
                </c:pt>
                <c:pt idx="1817">
                  <c:v>#N/A</c:v>
                </c:pt>
                <c:pt idx="1818">
                  <c:v>#N/A</c:v>
                </c:pt>
                <c:pt idx="1819">
                  <c:v>#N/A</c:v>
                </c:pt>
                <c:pt idx="1820">
                  <c:v>#N/A</c:v>
                </c:pt>
                <c:pt idx="1821">
                  <c:v>#N/A</c:v>
                </c:pt>
                <c:pt idx="1822">
                  <c:v>#N/A</c:v>
                </c:pt>
                <c:pt idx="1823">
                  <c:v>#N/A</c:v>
                </c:pt>
                <c:pt idx="1824">
                  <c:v>#N/A</c:v>
                </c:pt>
                <c:pt idx="1825">
                  <c:v>#N/A</c:v>
                </c:pt>
                <c:pt idx="1826">
                  <c:v>#N/A</c:v>
                </c:pt>
                <c:pt idx="1827">
                  <c:v>#N/A</c:v>
                </c:pt>
                <c:pt idx="1828">
                  <c:v>#N/A</c:v>
                </c:pt>
                <c:pt idx="1829">
                  <c:v>#N/A</c:v>
                </c:pt>
                <c:pt idx="1830">
                  <c:v>#N/A</c:v>
                </c:pt>
                <c:pt idx="1831">
                  <c:v>#N/A</c:v>
                </c:pt>
                <c:pt idx="1832">
                  <c:v>#N/A</c:v>
                </c:pt>
                <c:pt idx="1833">
                  <c:v>#N/A</c:v>
                </c:pt>
                <c:pt idx="1834">
                  <c:v>#N/A</c:v>
                </c:pt>
                <c:pt idx="1835">
                  <c:v>#N/A</c:v>
                </c:pt>
                <c:pt idx="1836">
                  <c:v>#N/A</c:v>
                </c:pt>
                <c:pt idx="1837">
                  <c:v>#N/A</c:v>
                </c:pt>
                <c:pt idx="1838">
                  <c:v>#N/A</c:v>
                </c:pt>
                <c:pt idx="1839">
                  <c:v>#N/A</c:v>
                </c:pt>
                <c:pt idx="1840">
                  <c:v>#N/A</c:v>
                </c:pt>
                <c:pt idx="1841">
                  <c:v>#N/A</c:v>
                </c:pt>
                <c:pt idx="1842">
                  <c:v>#N/A</c:v>
                </c:pt>
                <c:pt idx="1843">
                  <c:v>#N/A</c:v>
                </c:pt>
                <c:pt idx="1844">
                  <c:v>#N/A</c:v>
                </c:pt>
                <c:pt idx="1845">
                  <c:v>#N/A</c:v>
                </c:pt>
                <c:pt idx="1846">
                  <c:v>#N/A</c:v>
                </c:pt>
                <c:pt idx="1847">
                  <c:v>#N/A</c:v>
                </c:pt>
                <c:pt idx="1848">
                  <c:v>#N/A</c:v>
                </c:pt>
                <c:pt idx="1849">
                  <c:v>#N/A</c:v>
                </c:pt>
                <c:pt idx="1850">
                  <c:v>#N/A</c:v>
                </c:pt>
                <c:pt idx="1851">
                  <c:v>#N/A</c:v>
                </c:pt>
                <c:pt idx="1852">
                  <c:v>#N/A</c:v>
                </c:pt>
                <c:pt idx="1853">
                  <c:v>#N/A</c:v>
                </c:pt>
                <c:pt idx="1854">
                  <c:v>#N/A</c:v>
                </c:pt>
                <c:pt idx="1855">
                  <c:v>154816.49</c:v>
                </c:pt>
                <c:pt idx="1856">
                  <c:v>170653.84</c:v>
                </c:pt>
                <c:pt idx="1857">
                  <c:v>131856.32000000001</c:v>
                </c:pt>
                <c:pt idx="1858">
                  <c:v>97609.06</c:v>
                </c:pt>
                <c:pt idx="1859">
                  <c:v>105004.91</c:v>
                </c:pt>
                <c:pt idx="1860">
                  <c:v>107034.07</c:v>
                </c:pt>
                <c:pt idx="1861">
                  <c:v>108988.44</c:v>
                </c:pt>
                <c:pt idx="1862">
                  <c:v>120569.46</c:v>
                </c:pt>
                <c:pt idx="1863">
                  <c:v>120734.85</c:v>
                </c:pt>
                <c:pt idx="1864">
                  <c:v>107864.45</c:v>
                </c:pt>
                <c:pt idx="1865">
                  <c:v>103857.11</c:v>
                </c:pt>
                <c:pt idx="1866">
                  <c:v>122975.46</c:v>
                </c:pt>
                <c:pt idx="1867">
                  <c:v>127110.58</c:v>
                </c:pt>
                <c:pt idx="1868">
                  <c:v>124618.57</c:v>
                </c:pt>
                <c:pt idx="1869">
                  <c:v>139137.19</c:v>
                </c:pt>
                <c:pt idx="1870">
                  <c:v>139855.63</c:v>
                </c:pt>
                <c:pt idx="1871">
                  <c:v>108300.64</c:v>
                </c:pt>
                <c:pt idx="1872">
                  <c:v>100904.27</c:v>
                </c:pt>
                <c:pt idx="1873">
                  <c:v>123351.85</c:v>
                </c:pt>
                <c:pt idx="1874">
                  <c:v>119178.12</c:v>
                </c:pt>
                <c:pt idx="1875">
                  <c:v>109375.22</c:v>
                </c:pt>
                <c:pt idx="1876">
                  <c:v>112202.15</c:v>
                </c:pt>
                <c:pt idx="1877">
                  <c:v>108949.06</c:v>
                </c:pt>
                <c:pt idx="1878">
                  <c:v>96922.02</c:v>
                </c:pt>
                <c:pt idx="1879">
                  <c:v>106129.67</c:v>
                </c:pt>
                <c:pt idx="1880">
                  <c:v>122619.06</c:v>
                </c:pt>
                <c:pt idx="1881">
                  <c:v>123558.43</c:v>
                </c:pt>
                <c:pt idx="1882">
                  <c:v>108371.13</c:v>
                </c:pt>
                <c:pt idx="1883">
                  <c:v>108675.4</c:v>
                </c:pt>
                <c:pt idx="1884">
                  <c:v>110006.97</c:v>
                </c:pt>
                <c:pt idx="1885">
                  <c:v>100380.94</c:v>
                </c:pt>
                <c:pt idx="1886">
                  <c:v>101413.15</c:v>
                </c:pt>
                <c:pt idx="1887">
                  <c:v>106359.96</c:v>
                </c:pt>
                <c:pt idx="1888">
                  <c:v>108746.37</c:v>
                </c:pt>
                <c:pt idx="1889">
                  <c:v>117505.63</c:v>
                </c:pt>
                <c:pt idx="1890">
                  <c:v>119734.64</c:v>
                </c:pt>
                <c:pt idx="1891">
                  <c:v>111322.33</c:v>
                </c:pt>
                <c:pt idx="1892">
                  <c:v>96850.78</c:v>
                </c:pt>
                <c:pt idx="1893">
                  <c:v>92553.29</c:v>
                </c:pt>
                <c:pt idx="1894">
                  <c:v>94641.7</c:v>
                </c:pt>
                <c:pt idx="1895">
                  <c:v>112142.54</c:v>
                </c:pt>
                <c:pt idx="1896">
                  <c:v>118830.14</c:v>
                </c:pt>
                <c:pt idx="1897">
                  <c:v>120272.78</c:v>
                </c:pt>
                <c:pt idx="1898">
                  <c:v>115075.81</c:v>
                </c:pt>
                <c:pt idx="1899">
                  <c:v>96016.19</c:v>
                </c:pt>
                <c:pt idx="1900">
                  <c:v>97664.94</c:v>
                </c:pt>
                <c:pt idx="1901">
                  <c:v>110586.82</c:v>
                </c:pt>
                <c:pt idx="1902">
                  <c:v>115254.19</c:v>
                </c:pt>
                <c:pt idx="1903">
                  <c:v>121127.15</c:v>
                </c:pt>
                <c:pt idx="1904">
                  <c:v>127266.86</c:v>
                </c:pt>
                <c:pt idx="1905">
                  <c:v>111547.61</c:v>
                </c:pt>
                <c:pt idx="1906">
                  <c:v>103999.34</c:v>
                </c:pt>
                <c:pt idx="1907">
                  <c:v>97449.69</c:v>
                </c:pt>
                <c:pt idx="1908">
                  <c:v>112906.95</c:v>
                </c:pt>
                <c:pt idx="1909">
                  <c:v>#N/A</c:v>
                </c:pt>
                <c:pt idx="1910">
                  <c:v>#N/A</c:v>
                </c:pt>
                <c:pt idx="1911">
                  <c:v>#N/A</c:v>
                </c:pt>
                <c:pt idx="1912">
                  <c:v>#N/A</c:v>
                </c:pt>
                <c:pt idx="1913">
                  <c:v>#N/A</c:v>
                </c:pt>
                <c:pt idx="1914">
                  <c:v>#N/A</c:v>
                </c:pt>
                <c:pt idx="1915">
                  <c:v>#N/A</c:v>
                </c:pt>
                <c:pt idx="1916">
                  <c:v>#N/A</c:v>
                </c:pt>
                <c:pt idx="1917">
                  <c:v>#N/A</c:v>
                </c:pt>
                <c:pt idx="1918">
                  <c:v>#N/A</c:v>
                </c:pt>
                <c:pt idx="1919">
                  <c:v>#N/A</c:v>
                </c:pt>
                <c:pt idx="1920">
                  <c:v>#N/A</c:v>
                </c:pt>
                <c:pt idx="1921">
                  <c:v>#N/A</c:v>
                </c:pt>
                <c:pt idx="1922">
                  <c:v>#N/A</c:v>
                </c:pt>
                <c:pt idx="1923">
                  <c:v>#N/A</c:v>
                </c:pt>
                <c:pt idx="1924">
                  <c:v>#N/A</c:v>
                </c:pt>
                <c:pt idx="1925">
                  <c:v>#N/A</c:v>
                </c:pt>
                <c:pt idx="1926">
                  <c:v>#N/A</c:v>
                </c:pt>
                <c:pt idx="1927">
                  <c:v>#N/A</c:v>
                </c:pt>
                <c:pt idx="1928">
                  <c:v>#N/A</c:v>
                </c:pt>
                <c:pt idx="1929">
                  <c:v>#N/A</c:v>
                </c:pt>
                <c:pt idx="1930">
                  <c:v>#N/A</c:v>
                </c:pt>
                <c:pt idx="1931">
                  <c:v>#N/A</c:v>
                </c:pt>
                <c:pt idx="1932">
                  <c:v>#N/A</c:v>
                </c:pt>
                <c:pt idx="1933">
                  <c:v>#N/A</c:v>
                </c:pt>
                <c:pt idx="1934">
                  <c:v>#N/A</c:v>
                </c:pt>
                <c:pt idx="1935">
                  <c:v>#N/A</c:v>
                </c:pt>
                <c:pt idx="1936">
                  <c:v>#N/A</c:v>
                </c:pt>
                <c:pt idx="1937">
                  <c:v>#N/A</c:v>
                </c:pt>
                <c:pt idx="1938">
                  <c:v>#N/A</c:v>
                </c:pt>
                <c:pt idx="1939">
                  <c:v>#N/A</c:v>
                </c:pt>
                <c:pt idx="1940">
                  <c:v>#N/A</c:v>
                </c:pt>
                <c:pt idx="1941">
                  <c:v>#N/A</c:v>
                </c:pt>
                <c:pt idx="1942">
                  <c:v>#N/A</c:v>
                </c:pt>
                <c:pt idx="1943">
                  <c:v>#N/A</c:v>
                </c:pt>
                <c:pt idx="1944">
                  <c:v>#N/A</c:v>
                </c:pt>
                <c:pt idx="1945">
                  <c:v>#N/A</c:v>
                </c:pt>
                <c:pt idx="1946">
                  <c:v>#N/A</c:v>
                </c:pt>
                <c:pt idx="1947">
                  <c:v>#N/A</c:v>
                </c:pt>
                <c:pt idx="1948">
                  <c:v>#N/A</c:v>
                </c:pt>
                <c:pt idx="1949">
                  <c:v>#N/A</c:v>
                </c:pt>
                <c:pt idx="1950">
                  <c:v>#N/A</c:v>
                </c:pt>
                <c:pt idx="1951">
                  <c:v>#N/A</c:v>
                </c:pt>
                <c:pt idx="1952">
                  <c:v>#N/A</c:v>
                </c:pt>
                <c:pt idx="1953">
                  <c:v>#N/A</c:v>
                </c:pt>
                <c:pt idx="1954">
                  <c:v>#N/A</c:v>
                </c:pt>
                <c:pt idx="1955">
                  <c:v>#N/A</c:v>
                </c:pt>
                <c:pt idx="1956">
                  <c:v>#N/A</c:v>
                </c:pt>
                <c:pt idx="1957">
                  <c:v>#N/A</c:v>
                </c:pt>
                <c:pt idx="1958">
                  <c:v>#N/A</c:v>
                </c:pt>
                <c:pt idx="1959">
                  <c:v>#N/A</c:v>
                </c:pt>
                <c:pt idx="1960">
                  <c:v>#N/A</c:v>
                </c:pt>
                <c:pt idx="1961">
                  <c:v>#N/A</c:v>
                </c:pt>
                <c:pt idx="1962">
                  <c:v>#N/A</c:v>
                </c:pt>
                <c:pt idx="1963">
                  <c:v>#N/A</c:v>
                </c:pt>
                <c:pt idx="1964">
                  <c:v>#N/A</c:v>
                </c:pt>
                <c:pt idx="1965">
                  <c:v>#N/A</c:v>
                </c:pt>
                <c:pt idx="1966">
                  <c:v>#N/A</c:v>
                </c:pt>
                <c:pt idx="1967">
                  <c:v>#N/A</c:v>
                </c:pt>
                <c:pt idx="1968">
                  <c:v>#N/A</c:v>
                </c:pt>
                <c:pt idx="1969">
                  <c:v>#N/A</c:v>
                </c:pt>
                <c:pt idx="1970">
                  <c:v>#N/A</c:v>
                </c:pt>
                <c:pt idx="1971">
                  <c:v>#N/A</c:v>
                </c:pt>
                <c:pt idx="1972">
                  <c:v>#N/A</c:v>
                </c:pt>
                <c:pt idx="1973">
                  <c:v>124189.8</c:v>
                </c:pt>
                <c:pt idx="1974">
                  <c:v>124062.49</c:v>
                </c:pt>
                <c:pt idx="1975">
                  <c:v>120072.09</c:v>
                </c:pt>
                <c:pt idx="1976">
                  <c:v>102231.77</c:v>
                </c:pt>
                <c:pt idx="1977">
                  <c:v>102684.59</c:v>
                </c:pt>
                <c:pt idx="1978">
                  <c:v>132039.71</c:v>
                </c:pt>
                <c:pt idx="1979">
                  <c:v>132710.35999999999</c:v>
                </c:pt>
                <c:pt idx="1980">
                  <c:v>130801.83</c:v>
                </c:pt>
                <c:pt idx="1981">
                  <c:v>133322.03</c:v>
                </c:pt>
                <c:pt idx="1982">
                  <c:v>137368.47</c:v>
                </c:pt>
                <c:pt idx="1983">
                  <c:v>126427.92</c:v>
                </c:pt>
                <c:pt idx="1984">
                  <c:v>119524.41</c:v>
                </c:pt>
                <c:pt idx="1985">
                  <c:v>124792.98</c:v>
                </c:pt>
                <c:pt idx="1986">
                  <c:v>141571.29999999999</c:v>
                </c:pt>
                <c:pt idx="1987">
                  <c:v>137795.79999999999</c:v>
                </c:pt>
                <c:pt idx="1988">
                  <c:v>141444.45000000001</c:v>
                </c:pt>
                <c:pt idx="1989">
                  <c:v>134684.59</c:v>
                </c:pt>
                <c:pt idx="1990">
                  <c:v>117394.46</c:v>
                </c:pt>
                <c:pt idx="1991">
                  <c:v>107553.01</c:v>
                </c:pt>
                <c:pt idx="1992">
                  <c:v>121221.46</c:v>
                </c:pt>
                <c:pt idx="1993">
                  <c:v>124473.67</c:v>
                </c:pt>
                <c:pt idx="1994">
                  <c:v>133969.69</c:v>
                </c:pt>
                <c:pt idx="1995">
                  <c:v>130437.33</c:v>
                </c:pt>
                <c:pt idx="1996">
                  <c:v>120149.44</c:v>
                </c:pt>
                <c:pt idx="1997">
                  <c:v>109644.7</c:v>
                </c:pt>
                <c:pt idx="1998">
                  <c:v>121528.38</c:v>
                </c:pt>
                <c:pt idx="1999">
                  <c:v>136373.44</c:v>
                </c:pt>
                <c:pt idx="2000">
                  <c:v>131904.75</c:v>
                </c:pt>
                <c:pt idx="2001">
                  <c:v>133100.91</c:v>
                </c:pt>
                <c:pt idx="2002">
                  <c:v>131466.23999999999</c:v>
                </c:pt>
                <c:pt idx="2003">
                  <c:v>#N/A</c:v>
                </c:pt>
                <c:pt idx="2004">
                  <c:v>#N/A</c:v>
                </c:pt>
                <c:pt idx="2005">
                  <c:v>#N/A</c:v>
                </c:pt>
                <c:pt idx="2006">
                  <c:v>#N/A</c:v>
                </c:pt>
                <c:pt idx="2007">
                  <c:v>#N/A</c:v>
                </c:pt>
                <c:pt idx="2008">
                  <c:v>#N/A</c:v>
                </c:pt>
                <c:pt idx="2009">
                  <c:v>#N/A</c:v>
                </c:pt>
                <c:pt idx="2010">
                  <c:v>#N/A</c:v>
                </c:pt>
                <c:pt idx="2011">
                  <c:v>#N/A</c:v>
                </c:pt>
                <c:pt idx="2012">
                  <c:v>#N/A</c:v>
                </c:pt>
                <c:pt idx="2013">
                  <c:v>#N/A</c:v>
                </c:pt>
                <c:pt idx="2014">
                  <c:v>#N/A</c:v>
                </c:pt>
                <c:pt idx="2015">
                  <c:v>#N/A</c:v>
                </c:pt>
                <c:pt idx="2016">
                  <c:v>#N/A</c:v>
                </c:pt>
                <c:pt idx="2017">
                  <c:v>#N/A</c:v>
                </c:pt>
                <c:pt idx="2018">
                  <c:v>#N/A</c:v>
                </c:pt>
                <c:pt idx="2019">
                  <c:v>#N/A</c:v>
                </c:pt>
                <c:pt idx="2020">
                  <c:v>#N/A</c:v>
                </c:pt>
                <c:pt idx="2021">
                  <c:v>133668.94</c:v>
                </c:pt>
                <c:pt idx="2022">
                  <c:v>135296.79999999999</c:v>
                </c:pt>
                <c:pt idx="2023">
                  <c:v>143158.89000000001</c:v>
                </c:pt>
                <c:pt idx="2024">
                  <c:v>143109.35999999999</c:v>
                </c:pt>
                <c:pt idx="2025">
                  <c:v>125303.89</c:v>
                </c:pt>
                <c:pt idx="2026">
                  <c:v>114065.32</c:v>
                </c:pt>
                <c:pt idx="2027">
                  <c:v>132894.41</c:v>
                </c:pt>
                <c:pt idx="2028">
                  <c:v>140086.10999999999</c:v>
                </c:pt>
                <c:pt idx="2029">
                  <c:v>138666.10999999999</c:v>
                </c:pt>
                <c:pt idx="2030">
                  <c:v>142476.37</c:v>
                </c:pt>
                <c:pt idx="2031">
                  <c:v>133822.70000000001</c:v>
                </c:pt>
                <c:pt idx="2032">
                  <c:v>128417.22</c:v>
                </c:pt>
                <c:pt idx="2033">
                  <c:v>123014.56</c:v>
                </c:pt>
                <c:pt idx="2034">
                  <c:v>132571.32999999999</c:v>
                </c:pt>
                <c:pt idx="2035">
                  <c:v>132720.4</c:v>
                </c:pt>
                <c:pt idx="2036">
                  <c:v>130547.74</c:v>
                </c:pt>
                <c:pt idx="2037">
                  <c:v>132583.64000000001</c:v>
                </c:pt>
                <c:pt idx="2038">
                  <c:v>132105.75</c:v>
                </c:pt>
                <c:pt idx="2039">
                  <c:v>111590.65</c:v>
                </c:pt>
                <c:pt idx="2040">
                  <c:v>109935.34</c:v>
                </c:pt>
                <c:pt idx="2041">
                  <c:v>127930.36</c:v>
                </c:pt>
                <c:pt idx="2042">
                  <c:v>#N/A</c:v>
                </c:pt>
                <c:pt idx="2043">
                  <c:v>#N/A</c:v>
                </c:pt>
                <c:pt idx="2044">
                  <c:v>#N/A</c:v>
                </c:pt>
                <c:pt idx="2045">
                  <c:v>#N/A</c:v>
                </c:pt>
                <c:pt idx="2046">
                  <c:v>#N/A</c:v>
                </c:pt>
                <c:pt idx="2047">
                  <c:v>#N/A</c:v>
                </c:pt>
                <c:pt idx="2048">
                  <c:v>#N/A</c:v>
                </c:pt>
                <c:pt idx="2049">
                  <c:v>#N/A</c:v>
                </c:pt>
                <c:pt idx="2050">
                  <c:v>#N/A</c:v>
                </c:pt>
                <c:pt idx="2051">
                  <c:v>#N/A</c:v>
                </c:pt>
                <c:pt idx="2052">
                  <c:v>#N/A</c:v>
                </c:pt>
                <c:pt idx="2053">
                  <c:v>#N/A</c:v>
                </c:pt>
                <c:pt idx="2054">
                  <c:v>#N/A</c:v>
                </c:pt>
                <c:pt idx="2055">
                  <c:v>#N/A</c:v>
                </c:pt>
                <c:pt idx="2056">
                  <c:v>#N/A</c:v>
                </c:pt>
                <c:pt idx="2057">
                  <c:v>#N/A</c:v>
                </c:pt>
                <c:pt idx="2058">
                  <c:v>#N/A</c:v>
                </c:pt>
                <c:pt idx="2059">
                  <c:v>#N/A</c:v>
                </c:pt>
                <c:pt idx="2060">
                  <c:v>#N/A</c:v>
                </c:pt>
                <c:pt idx="2061">
                  <c:v>#N/A</c:v>
                </c:pt>
                <c:pt idx="2062">
                  <c:v>#N/A</c:v>
                </c:pt>
                <c:pt idx="2063">
                  <c:v>#N/A</c:v>
                </c:pt>
                <c:pt idx="2064">
                  <c:v>#N/A</c:v>
                </c:pt>
                <c:pt idx="2065">
                  <c:v>#N/A</c:v>
                </c:pt>
                <c:pt idx="2066">
                  <c:v>#N/A</c:v>
                </c:pt>
                <c:pt idx="2067">
                  <c:v>#N/A</c:v>
                </c:pt>
                <c:pt idx="2068">
                  <c:v>#N/A</c:v>
                </c:pt>
                <c:pt idx="2069">
                  <c:v>#N/A</c:v>
                </c:pt>
                <c:pt idx="2070">
                  <c:v>#N/A</c:v>
                </c:pt>
                <c:pt idx="2071">
                  <c:v>#N/A</c:v>
                </c:pt>
                <c:pt idx="2072">
                  <c:v>#N/A</c:v>
                </c:pt>
                <c:pt idx="2073">
                  <c:v>#N/A</c:v>
                </c:pt>
                <c:pt idx="2074">
                  <c:v>#N/A</c:v>
                </c:pt>
                <c:pt idx="2075">
                  <c:v>#N/A</c:v>
                </c:pt>
                <c:pt idx="2076">
                  <c:v>#N/A</c:v>
                </c:pt>
                <c:pt idx="2077">
                  <c:v>#N/A</c:v>
                </c:pt>
                <c:pt idx="2078">
                  <c:v>#N/A</c:v>
                </c:pt>
                <c:pt idx="2079">
                  <c:v>#N/A</c:v>
                </c:pt>
                <c:pt idx="2080">
                  <c:v>#N/A</c:v>
                </c:pt>
                <c:pt idx="2081">
                  <c:v>#N/A</c:v>
                </c:pt>
                <c:pt idx="2082">
                  <c:v>#N/A</c:v>
                </c:pt>
                <c:pt idx="2083">
                  <c:v>#N/A</c:v>
                </c:pt>
                <c:pt idx="2084">
                  <c:v>#N/A</c:v>
                </c:pt>
                <c:pt idx="2085">
                  <c:v>#N/A</c:v>
                </c:pt>
                <c:pt idx="2086">
                  <c:v>#N/A</c:v>
                </c:pt>
                <c:pt idx="2087">
                  <c:v>#N/A</c:v>
                </c:pt>
                <c:pt idx="2088">
                  <c:v>#N/A</c:v>
                </c:pt>
                <c:pt idx="2089">
                  <c:v>#N/A</c:v>
                </c:pt>
                <c:pt idx="2090">
                  <c:v>#N/A</c:v>
                </c:pt>
                <c:pt idx="2091">
                  <c:v>#N/A</c:v>
                </c:pt>
                <c:pt idx="2092">
                  <c:v>#N/A</c:v>
                </c:pt>
                <c:pt idx="2093">
                  <c:v>#N/A</c:v>
                </c:pt>
                <c:pt idx="2094">
                  <c:v>#N/A</c:v>
                </c:pt>
                <c:pt idx="2095">
                  <c:v>#N/A</c:v>
                </c:pt>
                <c:pt idx="2096">
                  <c:v>#N/A</c:v>
                </c:pt>
                <c:pt idx="2097">
                  <c:v>#N/A</c:v>
                </c:pt>
                <c:pt idx="2098">
                  <c:v>#N/A</c:v>
                </c:pt>
                <c:pt idx="2099">
                  <c:v>#N/A</c:v>
                </c:pt>
                <c:pt idx="2100">
                  <c:v>#N/A</c:v>
                </c:pt>
                <c:pt idx="2101">
                  <c:v>#N/A</c:v>
                </c:pt>
                <c:pt idx="2102">
                  <c:v>#N/A</c:v>
                </c:pt>
                <c:pt idx="2103">
                  <c:v>#N/A</c:v>
                </c:pt>
                <c:pt idx="2104">
                  <c:v>#N/A</c:v>
                </c:pt>
                <c:pt idx="2105">
                  <c:v>#N/A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BFE-4C4C-B190-445C896493A3}"/>
            </c:ext>
          </c:extLst>
        </c:ser>
        <c:ser>
          <c:idx val="0"/>
          <c:order val="1"/>
          <c:tx>
            <c:v>Non-school Days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508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'Energy Demand'!$I$2:$I$2107</c:f>
              <c:numCache>
                <c:formatCode>0.0</c:formatCode>
                <c:ptCount val="2106"/>
                <c:pt idx="0">
                  <c:v>26.9</c:v>
                </c:pt>
                <c:pt idx="1">
                  <c:v>38.799999999999997</c:v>
                </c:pt>
                <c:pt idx="2">
                  <c:v>38.200000000000003</c:v>
                </c:pt>
                <c:pt idx="3">
                  <c:v>21.4</c:v>
                </c:pt>
                <c:pt idx="4">
                  <c:v>22</c:v>
                </c:pt>
                <c:pt idx="5">
                  <c:v>26</c:v>
                </c:pt>
                <c:pt idx="6">
                  <c:v>37.4</c:v>
                </c:pt>
                <c:pt idx="7">
                  <c:v>28.2</c:v>
                </c:pt>
                <c:pt idx="8">
                  <c:v>18</c:v>
                </c:pt>
                <c:pt idx="9">
                  <c:v>21.7</c:v>
                </c:pt>
                <c:pt idx="10">
                  <c:v>27.5</c:v>
                </c:pt>
                <c:pt idx="11">
                  <c:v>31.3</c:v>
                </c:pt>
                <c:pt idx="12">
                  <c:v>25.6</c:v>
                </c:pt>
                <c:pt idx="13">
                  <c:v>22.7</c:v>
                </c:pt>
                <c:pt idx="14">
                  <c:v>20</c:v>
                </c:pt>
                <c:pt idx="15">
                  <c:v>27.3</c:v>
                </c:pt>
                <c:pt idx="16">
                  <c:v>25</c:v>
                </c:pt>
                <c:pt idx="17">
                  <c:v>19.5</c:v>
                </c:pt>
                <c:pt idx="18">
                  <c:v>23.6</c:v>
                </c:pt>
                <c:pt idx="19">
                  <c:v>30.4</c:v>
                </c:pt>
                <c:pt idx="20">
                  <c:v>33.1</c:v>
                </c:pt>
                <c:pt idx="21">
                  <c:v>35.799999999999997</c:v>
                </c:pt>
                <c:pt idx="22">
                  <c:v>25</c:v>
                </c:pt>
                <c:pt idx="23">
                  <c:v>26.3</c:v>
                </c:pt>
                <c:pt idx="24">
                  <c:v>22</c:v>
                </c:pt>
                <c:pt idx="25">
                  <c:v>19.8</c:v>
                </c:pt>
                <c:pt idx="26">
                  <c:v>19.100000000000001</c:v>
                </c:pt>
                <c:pt idx="27">
                  <c:v>25.4</c:v>
                </c:pt>
                <c:pt idx="28">
                  <c:v>22.2</c:v>
                </c:pt>
                <c:pt idx="29">
                  <c:v>21</c:v>
                </c:pt>
                <c:pt idx="30">
                  <c:v>20.2</c:v>
                </c:pt>
                <c:pt idx="31">
                  <c:v>19</c:v>
                </c:pt>
                <c:pt idx="32">
                  <c:v>21.1</c:v>
                </c:pt>
                <c:pt idx="33">
                  <c:v>20</c:v>
                </c:pt>
                <c:pt idx="34">
                  <c:v>19</c:v>
                </c:pt>
                <c:pt idx="35">
                  <c:v>24.2</c:v>
                </c:pt>
                <c:pt idx="36">
                  <c:v>35.700000000000003</c:v>
                </c:pt>
                <c:pt idx="37">
                  <c:v>35</c:v>
                </c:pt>
                <c:pt idx="38">
                  <c:v>21.5</c:v>
                </c:pt>
                <c:pt idx="39">
                  <c:v>28.3</c:v>
                </c:pt>
                <c:pt idx="40">
                  <c:v>27.8</c:v>
                </c:pt>
                <c:pt idx="41">
                  <c:v>26.8</c:v>
                </c:pt>
                <c:pt idx="42">
                  <c:v>21.9</c:v>
                </c:pt>
                <c:pt idx="43">
                  <c:v>32.4</c:v>
                </c:pt>
                <c:pt idx="44">
                  <c:v>25.1</c:v>
                </c:pt>
                <c:pt idx="45">
                  <c:v>34.4</c:v>
                </c:pt>
                <c:pt idx="46">
                  <c:v>24.6</c:v>
                </c:pt>
                <c:pt idx="47">
                  <c:v>20.6</c:v>
                </c:pt>
                <c:pt idx="48">
                  <c:v>21.2</c:v>
                </c:pt>
                <c:pt idx="49">
                  <c:v>26.9</c:v>
                </c:pt>
                <c:pt idx="50">
                  <c:v>25.3</c:v>
                </c:pt>
                <c:pt idx="51">
                  <c:v>36.1</c:v>
                </c:pt>
                <c:pt idx="52">
                  <c:v>35.299999999999997</c:v>
                </c:pt>
                <c:pt idx="53">
                  <c:v>29.3</c:v>
                </c:pt>
                <c:pt idx="54">
                  <c:v>20.100000000000001</c:v>
                </c:pt>
                <c:pt idx="55">
                  <c:v>27</c:v>
                </c:pt>
                <c:pt idx="56">
                  <c:v>23.2</c:v>
                </c:pt>
                <c:pt idx="57">
                  <c:v>24.3</c:v>
                </c:pt>
                <c:pt idx="58">
                  <c:v>32.299999999999997</c:v>
                </c:pt>
                <c:pt idx="59">
                  <c:v>20.8</c:v>
                </c:pt>
                <c:pt idx="60">
                  <c:v>23</c:v>
                </c:pt>
                <c:pt idx="61">
                  <c:v>22.7</c:v>
                </c:pt>
                <c:pt idx="62">
                  <c:v>23.5</c:v>
                </c:pt>
                <c:pt idx="63">
                  <c:v>18.600000000000001</c:v>
                </c:pt>
                <c:pt idx="64">
                  <c:v>21.1</c:v>
                </c:pt>
                <c:pt idx="65">
                  <c:v>22.6</c:v>
                </c:pt>
                <c:pt idx="66">
                  <c:v>24.4</c:v>
                </c:pt>
                <c:pt idx="67">
                  <c:v>23.8</c:v>
                </c:pt>
                <c:pt idx="68">
                  <c:v>21.7</c:v>
                </c:pt>
                <c:pt idx="69">
                  <c:v>23.8</c:v>
                </c:pt>
                <c:pt idx="70">
                  <c:v>19.899999999999999</c:v>
                </c:pt>
                <c:pt idx="71">
                  <c:v>20.399999999999999</c:v>
                </c:pt>
                <c:pt idx="72">
                  <c:v>30.1</c:v>
                </c:pt>
                <c:pt idx="73">
                  <c:v>18.3</c:v>
                </c:pt>
                <c:pt idx="74">
                  <c:v>25.5</c:v>
                </c:pt>
                <c:pt idx="75">
                  <c:v>26.2</c:v>
                </c:pt>
                <c:pt idx="76">
                  <c:v>24.4</c:v>
                </c:pt>
                <c:pt idx="77">
                  <c:v>33.5</c:v>
                </c:pt>
                <c:pt idx="78">
                  <c:v>19.600000000000001</c:v>
                </c:pt>
                <c:pt idx="79">
                  <c:v>22.7</c:v>
                </c:pt>
                <c:pt idx="80">
                  <c:v>28.8</c:v>
                </c:pt>
                <c:pt idx="81">
                  <c:v>27</c:v>
                </c:pt>
                <c:pt idx="82">
                  <c:v>15.3</c:v>
                </c:pt>
                <c:pt idx="83">
                  <c:v>20.399999999999999</c:v>
                </c:pt>
                <c:pt idx="84">
                  <c:v>18</c:v>
                </c:pt>
                <c:pt idx="85">
                  <c:v>18.100000000000001</c:v>
                </c:pt>
                <c:pt idx="86">
                  <c:v>19.100000000000001</c:v>
                </c:pt>
                <c:pt idx="87">
                  <c:v>22.7</c:v>
                </c:pt>
                <c:pt idx="88">
                  <c:v>23.1</c:v>
                </c:pt>
                <c:pt idx="89">
                  <c:v>25.3</c:v>
                </c:pt>
                <c:pt idx="90">
                  <c:v>29</c:v>
                </c:pt>
                <c:pt idx="91">
                  <c:v>17.2</c:v>
                </c:pt>
                <c:pt idx="92">
                  <c:v>20.9</c:v>
                </c:pt>
                <c:pt idx="93">
                  <c:v>23.5</c:v>
                </c:pt>
                <c:pt idx="94">
                  <c:v>18.5</c:v>
                </c:pt>
                <c:pt idx="95">
                  <c:v>18.399999999999999</c:v>
                </c:pt>
                <c:pt idx="96">
                  <c:v>17.3</c:v>
                </c:pt>
                <c:pt idx="97">
                  <c:v>17.7</c:v>
                </c:pt>
                <c:pt idx="98">
                  <c:v>19.100000000000001</c:v>
                </c:pt>
                <c:pt idx="99">
                  <c:v>18.7</c:v>
                </c:pt>
                <c:pt idx="100">
                  <c:v>23.7</c:v>
                </c:pt>
                <c:pt idx="101">
                  <c:v>18.3</c:v>
                </c:pt>
                <c:pt idx="102">
                  <c:v>19.100000000000001</c:v>
                </c:pt>
                <c:pt idx="103">
                  <c:v>24.7</c:v>
                </c:pt>
                <c:pt idx="104">
                  <c:v>27.6</c:v>
                </c:pt>
                <c:pt idx="105">
                  <c:v>17.8</c:v>
                </c:pt>
                <c:pt idx="106">
                  <c:v>17.100000000000001</c:v>
                </c:pt>
                <c:pt idx="107">
                  <c:v>21.9</c:v>
                </c:pt>
                <c:pt idx="108">
                  <c:v>14.7</c:v>
                </c:pt>
                <c:pt idx="109">
                  <c:v>16.2</c:v>
                </c:pt>
                <c:pt idx="110">
                  <c:v>17.7</c:v>
                </c:pt>
                <c:pt idx="111">
                  <c:v>19.5</c:v>
                </c:pt>
                <c:pt idx="112">
                  <c:v>19.2</c:v>
                </c:pt>
                <c:pt idx="113">
                  <c:v>21.1</c:v>
                </c:pt>
                <c:pt idx="114">
                  <c:v>15</c:v>
                </c:pt>
                <c:pt idx="115">
                  <c:v>15.4</c:v>
                </c:pt>
                <c:pt idx="116">
                  <c:v>15.1</c:v>
                </c:pt>
                <c:pt idx="117">
                  <c:v>16</c:v>
                </c:pt>
                <c:pt idx="118">
                  <c:v>17.100000000000001</c:v>
                </c:pt>
                <c:pt idx="119">
                  <c:v>19.600000000000001</c:v>
                </c:pt>
                <c:pt idx="120">
                  <c:v>23.1</c:v>
                </c:pt>
                <c:pt idx="121">
                  <c:v>22.2</c:v>
                </c:pt>
                <c:pt idx="122">
                  <c:v>18.2</c:v>
                </c:pt>
                <c:pt idx="123">
                  <c:v>22.3</c:v>
                </c:pt>
                <c:pt idx="124">
                  <c:v>18.100000000000001</c:v>
                </c:pt>
                <c:pt idx="125">
                  <c:v>16.2</c:v>
                </c:pt>
                <c:pt idx="126">
                  <c:v>15.6</c:v>
                </c:pt>
                <c:pt idx="127">
                  <c:v>15.9</c:v>
                </c:pt>
                <c:pt idx="128">
                  <c:v>18.7</c:v>
                </c:pt>
                <c:pt idx="129">
                  <c:v>16.600000000000001</c:v>
                </c:pt>
                <c:pt idx="130">
                  <c:v>15.9</c:v>
                </c:pt>
                <c:pt idx="131">
                  <c:v>17.399999999999999</c:v>
                </c:pt>
                <c:pt idx="132">
                  <c:v>12.8</c:v>
                </c:pt>
                <c:pt idx="133">
                  <c:v>14.6</c:v>
                </c:pt>
                <c:pt idx="134">
                  <c:v>14.5</c:v>
                </c:pt>
                <c:pt idx="135">
                  <c:v>16.2</c:v>
                </c:pt>
                <c:pt idx="136">
                  <c:v>20.5</c:v>
                </c:pt>
                <c:pt idx="137">
                  <c:v>20.399999999999999</c:v>
                </c:pt>
                <c:pt idx="138">
                  <c:v>16.2</c:v>
                </c:pt>
                <c:pt idx="139">
                  <c:v>18.100000000000001</c:v>
                </c:pt>
                <c:pt idx="140">
                  <c:v>13.6</c:v>
                </c:pt>
                <c:pt idx="141">
                  <c:v>14.1</c:v>
                </c:pt>
                <c:pt idx="142">
                  <c:v>13.3</c:v>
                </c:pt>
                <c:pt idx="143">
                  <c:v>15.6</c:v>
                </c:pt>
                <c:pt idx="144">
                  <c:v>17.100000000000001</c:v>
                </c:pt>
                <c:pt idx="145">
                  <c:v>15.6</c:v>
                </c:pt>
                <c:pt idx="146">
                  <c:v>18.7</c:v>
                </c:pt>
                <c:pt idx="147">
                  <c:v>19.7</c:v>
                </c:pt>
                <c:pt idx="148">
                  <c:v>15.8</c:v>
                </c:pt>
                <c:pt idx="149">
                  <c:v>17.3</c:v>
                </c:pt>
                <c:pt idx="150">
                  <c:v>16.8</c:v>
                </c:pt>
                <c:pt idx="151">
                  <c:v>12.2</c:v>
                </c:pt>
                <c:pt idx="152">
                  <c:v>11.4</c:v>
                </c:pt>
                <c:pt idx="153">
                  <c:v>13.6</c:v>
                </c:pt>
                <c:pt idx="154">
                  <c:v>11.3</c:v>
                </c:pt>
                <c:pt idx="155">
                  <c:v>15</c:v>
                </c:pt>
                <c:pt idx="156">
                  <c:v>16.600000000000001</c:v>
                </c:pt>
                <c:pt idx="157">
                  <c:v>14.5</c:v>
                </c:pt>
                <c:pt idx="158">
                  <c:v>18.5</c:v>
                </c:pt>
                <c:pt idx="159">
                  <c:v>13.5</c:v>
                </c:pt>
                <c:pt idx="160">
                  <c:v>13.4</c:v>
                </c:pt>
                <c:pt idx="161">
                  <c:v>14</c:v>
                </c:pt>
                <c:pt idx="162">
                  <c:v>13.1</c:v>
                </c:pt>
                <c:pt idx="163">
                  <c:v>18.2</c:v>
                </c:pt>
                <c:pt idx="164">
                  <c:v>17.399999999999999</c:v>
                </c:pt>
                <c:pt idx="165">
                  <c:v>16.899999999999999</c:v>
                </c:pt>
                <c:pt idx="166">
                  <c:v>16.100000000000001</c:v>
                </c:pt>
                <c:pt idx="167">
                  <c:v>13.8</c:v>
                </c:pt>
                <c:pt idx="168">
                  <c:v>12.7</c:v>
                </c:pt>
                <c:pt idx="169">
                  <c:v>12.4</c:v>
                </c:pt>
                <c:pt idx="170">
                  <c:v>11.6</c:v>
                </c:pt>
                <c:pt idx="171">
                  <c:v>12.9</c:v>
                </c:pt>
                <c:pt idx="172">
                  <c:v>14.1</c:v>
                </c:pt>
                <c:pt idx="173">
                  <c:v>17.600000000000001</c:v>
                </c:pt>
                <c:pt idx="174">
                  <c:v>16</c:v>
                </c:pt>
                <c:pt idx="175">
                  <c:v>14</c:v>
                </c:pt>
                <c:pt idx="176">
                  <c:v>16.899999999999999</c:v>
                </c:pt>
                <c:pt idx="177">
                  <c:v>14.1</c:v>
                </c:pt>
                <c:pt idx="178">
                  <c:v>14.5</c:v>
                </c:pt>
                <c:pt idx="179">
                  <c:v>12.3</c:v>
                </c:pt>
                <c:pt idx="180">
                  <c:v>14.2</c:v>
                </c:pt>
                <c:pt idx="181">
                  <c:v>15</c:v>
                </c:pt>
                <c:pt idx="182">
                  <c:v>11.9</c:v>
                </c:pt>
                <c:pt idx="183">
                  <c:v>12</c:v>
                </c:pt>
                <c:pt idx="184">
                  <c:v>10.6</c:v>
                </c:pt>
                <c:pt idx="185">
                  <c:v>14.9</c:v>
                </c:pt>
                <c:pt idx="186">
                  <c:v>11.5</c:v>
                </c:pt>
                <c:pt idx="187">
                  <c:v>14.2</c:v>
                </c:pt>
                <c:pt idx="188">
                  <c:v>14.8</c:v>
                </c:pt>
                <c:pt idx="189">
                  <c:v>13.4</c:v>
                </c:pt>
                <c:pt idx="190">
                  <c:v>14.3</c:v>
                </c:pt>
                <c:pt idx="191">
                  <c:v>13.1</c:v>
                </c:pt>
                <c:pt idx="192">
                  <c:v>12.3</c:v>
                </c:pt>
                <c:pt idx="193">
                  <c:v>12.7</c:v>
                </c:pt>
                <c:pt idx="194">
                  <c:v>9.8000000000000007</c:v>
                </c:pt>
                <c:pt idx="195">
                  <c:v>10.5</c:v>
                </c:pt>
                <c:pt idx="196">
                  <c:v>12.3</c:v>
                </c:pt>
                <c:pt idx="197">
                  <c:v>12.3</c:v>
                </c:pt>
                <c:pt idx="198">
                  <c:v>11.5</c:v>
                </c:pt>
                <c:pt idx="199">
                  <c:v>12.1</c:v>
                </c:pt>
                <c:pt idx="200">
                  <c:v>14.7</c:v>
                </c:pt>
                <c:pt idx="201">
                  <c:v>17</c:v>
                </c:pt>
                <c:pt idx="202">
                  <c:v>16.600000000000001</c:v>
                </c:pt>
                <c:pt idx="203">
                  <c:v>16.100000000000001</c:v>
                </c:pt>
                <c:pt idx="204">
                  <c:v>15</c:v>
                </c:pt>
                <c:pt idx="205">
                  <c:v>13.3</c:v>
                </c:pt>
                <c:pt idx="206">
                  <c:v>11.6</c:v>
                </c:pt>
                <c:pt idx="207">
                  <c:v>13.9</c:v>
                </c:pt>
                <c:pt idx="208">
                  <c:v>14.4</c:v>
                </c:pt>
                <c:pt idx="209">
                  <c:v>14</c:v>
                </c:pt>
                <c:pt idx="210">
                  <c:v>12.3</c:v>
                </c:pt>
                <c:pt idx="211">
                  <c:v>14</c:v>
                </c:pt>
                <c:pt idx="212">
                  <c:v>11.4</c:v>
                </c:pt>
                <c:pt idx="213">
                  <c:v>14.9</c:v>
                </c:pt>
                <c:pt idx="214">
                  <c:v>10.8</c:v>
                </c:pt>
                <c:pt idx="215">
                  <c:v>11.3</c:v>
                </c:pt>
                <c:pt idx="216">
                  <c:v>10.8</c:v>
                </c:pt>
                <c:pt idx="217">
                  <c:v>12.8</c:v>
                </c:pt>
                <c:pt idx="218">
                  <c:v>13.1</c:v>
                </c:pt>
                <c:pt idx="219">
                  <c:v>12.6</c:v>
                </c:pt>
                <c:pt idx="220">
                  <c:v>13.3</c:v>
                </c:pt>
                <c:pt idx="221">
                  <c:v>16</c:v>
                </c:pt>
                <c:pt idx="222">
                  <c:v>14.8</c:v>
                </c:pt>
                <c:pt idx="223">
                  <c:v>14.8</c:v>
                </c:pt>
                <c:pt idx="224">
                  <c:v>13</c:v>
                </c:pt>
                <c:pt idx="225">
                  <c:v>15.3</c:v>
                </c:pt>
                <c:pt idx="226">
                  <c:v>14.9</c:v>
                </c:pt>
                <c:pt idx="227">
                  <c:v>17</c:v>
                </c:pt>
                <c:pt idx="228">
                  <c:v>12.2</c:v>
                </c:pt>
                <c:pt idx="229">
                  <c:v>11.1</c:v>
                </c:pt>
                <c:pt idx="230">
                  <c:v>12.7</c:v>
                </c:pt>
                <c:pt idx="231">
                  <c:v>17.100000000000001</c:v>
                </c:pt>
                <c:pt idx="232">
                  <c:v>18.7</c:v>
                </c:pt>
                <c:pt idx="233">
                  <c:v>18.8</c:v>
                </c:pt>
                <c:pt idx="234">
                  <c:v>16.3</c:v>
                </c:pt>
                <c:pt idx="235">
                  <c:v>14.5</c:v>
                </c:pt>
                <c:pt idx="236">
                  <c:v>14.3</c:v>
                </c:pt>
                <c:pt idx="237">
                  <c:v>14.6</c:v>
                </c:pt>
                <c:pt idx="238">
                  <c:v>11.7</c:v>
                </c:pt>
                <c:pt idx="239">
                  <c:v>13.2</c:v>
                </c:pt>
                <c:pt idx="240">
                  <c:v>11.7</c:v>
                </c:pt>
                <c:pt idx="241">
                  <c:v>12.5</c:v>
                </c:pt>
                <c:pt idx="242">
                  <c:v>13</c:v>
                </c:pt>
                <c:pt idx="243">
                  <c:v>16.2</c:v>
                </c:pt>
                <c:pt idx="244">
                  <c:v>18.8</c:v>
                </c:pt>
                <c:pt idx="245">
                  <c:v>14</c:v>
                </c:pt>
                <c:pt idx="246">
                  <c:v>13.7</c:v>
                </c:pt>
                <c:pt idx="247">
                  <c:v>14</c:v>
                </c:pt>
                <c:pt idx="248">
                  <c:v>16.600000000000001</c:v>
                </c:pt>
                <c:pt idx="249">
                  <c:v>13.6</c:v>
                </c:pt>
                <c:pt idx="250">
                  <c:v>12.8</c:v>
                </c:pt>
                <c:pt idx="251">
                  <c:v>15.3</c:v>
                </c:pt>
                <c:pt idx="252">
                  <c:v>15.7</c:v>
                </c:pt>
                <c:pt idx="253">
                  <c:v>20.100000000000001</c:v>
                </c:pt>
                <c:pt idx="254">
                  <c:v>21.7</c:v>
                </c:pt>
                <c:pt idx="255">
                  <c:v>25.5</c:v>
                </c:pt>
                <c:pt idx="256">
                  <c:v>26.7</c:v>
                </c:pt>
                <c:pt idx="257">
                  <c:v>15.9</c:v>
                </c:pt>
                <c:pt idx="258">
                  <c:v>14.8</c:v>
                </c:pt>
                <c:pt idx="259">
                  <c:v>14.3</c:v>
                </c:pt>
                <c:pt idx="260">
                  <c:v>14.7</c:v>
                </c:pt>
                <c:pt idx="261">
                  <c:v>21.3</c:v>
                </c:pt>
                <c:pt idx="262">
                  <c:v>22.9</c:v>
                </c:pt>
                <c:pt idx="263">
                  <c:v>18.100000000000001</c:v>
                </c:pt>
                <c:pt idx="264">
                  <c:v>12.7</c:v>
                </c:pt>
                <c:pt idx="265">
                  <c:v>12.6</c:v>
                </c:pt>
                <c:pt idx="266">
                  <c:v>14.3</c:v>
                </c:pt>
                <c:pt idx="267">
                  <c:v>19.100000000000001</c:v>
                </c:pt>
                <c:pt idx="268">
                  <c:v>17.899999999999999</c:v>
                </c:pt>
                <c:pt idx="269">
                  <c:v>20.2</c:v>
                </c:pt>
                <c:pt idx="270">
                  <c:v>21.4</c:v>
                </c:pt>
                <c:pt idx="271">
                  <c:v>16.899999999999999</c:v>
                </c:pt>
                <c:pt idx="272">
                  <c:v>15.9</c:v>
                </c:pt>
                <c:pt idx="273">
                  <c:v>21.6</c:v>
                </c:pt>
                <c:pt idx="274">
                  <c:v>28.6</c:v>
                </c:pt>
                <c:pt idx="275">
                  <c:v>31.3</c:v>
                </c:pt>
                <c:pt idx="276">
                  <c:v>24.9</c:v>
                </c:pt>
                <c:pt idx="277">
                  <c:v>34.4</c:v>
                </c:pt>
                <c:pt idx="278">
                  <c:v>35.799999999999997</c:v>
                </c:pt>
                <c:pt idx="279">
                  <c:v>16.2</c:v>
                </c:pt>
                <c:pt idx="280">
                  <c:v>18.600000000000001</c:v>
                </c:pt>
                <c:pt idx="281">
                  <c:v>29.9</c:v>
                </c:pt>
                <c:pt idx="282">
                  <c:v>29.2</c:v>
                </c:pt>
                <c:pt idx="283">
                  <c:v>19.2</c:v>
                </c:pt>
                <c:pt idx="284">
                  <c:v>16.100000000000001</c:v>
                </c:pt>
                <c:pt idx="285">
                  <c:v>17.600000000000001</c:v>
                </c:pt>
                <c:pt idx="286">
                  <c:v>28.6</c:v>
                </c:pt>
                <c:pt idx="287">
                  <c:v>34</c:v>
                </c:pt>
                <c:pt idx="288">
                  <c:v>23.8</c:v>
                </c:pt>
                <c:pt idx="289">
                  <c:v>20.5</c:v>
                </c:pt>
                <c:pt idx="290">
                  <c:v>17.7</c:v>
                </c:pt>
                <c:pt idx="291">
                  <c:v>26.7</c:v>
                </c:pt>
                <c:pt idx="292">
                  <c:v>31.8</c:v>
                </c:pt>
                <c:pt idx="293">
                  <c:v>18.3</c:v>
                </c:pt>
                <c:pt idx="294">
                  <c:v>16.7</c:v>
                </c:pt>
                <c:pt idx="295">
                  <c:v>16.399999999999999</c:v>
                </c:pt>
                <c:pt idx="296">
                  <c:v>19.5</c:v>
                </c:pt>
                <c:pt idx="297">
                  <c:v>31.3</c:v>
                </c:pt>
                <c:pt idx="298">
                  <c:v>15.9</c:v>
                </c:pt>
                <c:pt idx="299">
                  <c:v>23.3</c:v>
                </c:pt>
                <c:pt idx="300">
                  <c:v>26.8</c:v>
                </c:pt>
                <c:pt idx="301">
                  <c:v>26.1</c:v>
                </c:pt>
                <c:pt idx="302">
                  <c:v>27.4</c:v>
                </c:pt>
                <c:pt idx="303">
                  <c:v>25.9</c:v>
                </c:pt>
                <c:pt idx="304">
                  <c:v>26</c:v>
                </c:pt>
                <c:pt idx="305">
                  <c:v>16</c:v>
                </c:pt>
                <c:pt idx="306">
                  <c:v>17.899999999999999</c:v>
                </c:pt>
                <c:pt idx="307">
                  <c:v>27.2</c:v>
                </c:pt>
                <c:pt idx="308">
                  <c:v>24.7</c:v>
                </c:pt>
                <c:pt idx="309">
                  <c:v>18.7</c:v>
                </c:pt>
                <c:pt idx="310">
                  <c:v>16.8</c:v>
                </c:pt>
                <c:pt idx="311">
                  <c:v>24.8</c:v>
                </c:pt>
                <c:pt idx="312">
                  <c:v>33.1</c:v>
                </c:pt>
                <c:pt idx="313">
                  <c:v>16.399999999999999</c:v>
                </c:pt>
                <c:pt idx="314">
                  <c:v>20.100000000000001</c:v>
                </c:pt>
                <c:pt idx="315">
                  <c:v>21.2</c:v>
                </c:pt>
                <c:pt idx="316">
                  <c:v>18.2</c:v>
                </c:pt>
                <c:pt idx="317">
                  <c:v>18.3</c:v>
                </c:pt>
                <c:pt idx="318">
                  <c:v>18.5</c:v>
                </c:pt>
                <c:pt idx="319">
                  <c:v>26.3</c:v>
                </c:pt>
                <c:pt idx="320">
                  <c:v>33.299999999999997</c:v>
                </c:pt>
                <c:pt idx="321">
                  <c:v>29.5</c:v>
                </c:pt>
                <c:pt idx="322">
                  <c:v>31.5</c:v>
                </c:pt>
                <c:pt idx="323">
                  <c:v>19.100000000000001</c:v>
                </c:pt>
                <c:pt idx="324">
                  <c:v>17.5</c:v>
                </c:pt>
                <c:pt idx="325">
                  <c:v>20</c:v>
                </c:pt>
                <c:pt idx="326">
                  <c:v>20.7</c:v>
                </c:pt>
                <c:pt idx="327">
                  <c:v>24.5</c:v>
                </c:pt>
                <c:pt idx="328">
                  <c:v>33.299999999999997</c:v>
                </c:pt>
                <c:pt idx="329">
                  <c:v>17.399999999999999</c:v>
                </c:pt>
                <c:pt idx="330">
                  <c:v>18.2</c:v>
                </c:pt>
                <c:pt idx="331">
                  <c:v>20.100000000000001</c:v>
                </c:pt>
                <c:pt idx="332">
                  <c:v>20.3</c:v>
                </c:pt>
                <c:pt idx="333">
                  <c:v>32.200000000000003</c:v>
                </c:pt>
                <c:pt idx="334">
                  <c:v>24.6</c:v>
                </c:pt>
                <c:pt idx="335">
                  <c:v>17.5</c:v>
                </c:pt>
                <c:pt idx="336">
                  <c:v>21.3</c:v>
                </c:pt>
                <c:pt idx="337">
                  <c:v>30.8</c:v>
                </c:pt>
                <c:pt idx="338">
                  <c:v>25.3</c:v>
                </c:pt>
                <c:pt idx="339">
                  <c:v>29.8</c:v>
                </c:pt>
                <c:pt idx="340">
                  <c:v>27.3</c:v>
                </c:pt>
                <c:pt idx="341">
                  <c:v>35.4</c:v>
                </c:pt>
                <c:pt idx="342">
                  <c:v>24.6</c:v>
                </c:pt>
                <c:pt idx="343">
                  <c:v>26</c:v>
                </c:pt>
                <c:pt idx="344">
                  <c:v>19.2</c:v>
                </c:pt>
                <c:pt idx="345">
                  <c:v>18.3</c:v>
                </c:pt>
                <c:pt idx="346">
                  <c:v>28.3</c:v>
                </c:pt>
                <c:pt idx="347">
                  <c:v>22.7</c:v>
                </c:pt>
                <c:pt idx="348">
                  <c:v>24.6</c:v>
                </c:pt>
                <c:pt idx="349">
                  <c:v>27.5</c:v>
                </c:pt>
                <c:pt idx="350">
                  <c:v>37.200000000000003</c:v>
                </c:pt>
                <c:pt idx="351">
                  <c:v>35.4</c:v>
                </c:pt>
                <c:pt idx="352">
                  <c:v>41.2</c:v>
                </c:pt>
                <c:pt idx="353">
                  <c:v>37.799999999999997</c:v>
                </c:pt>
                <c:pt idx="354">
                  <c:v>20.2</c:v>
                </c:pt>
                <c:pt idx="355">
                  <c:v>22.8</c:v>
                </c:pt>
                <c:pt idx="356">
                  <c:v>26</c:v>
                </c:pt>
                <c:pt idx="357">
                  <c:v>34.6</c:v>
                </c:pt>
                <c:pt idx="358">
                  <c:v>34.1</c:v>
                </c:pt>
                <c:pt idx="359">
                  <c:v>20</c:v>
                </c:pt>
                <c:pt idx="360">
                  <c:v>19.399999999999999</c:v>
                </c:pt>
                <c:pt idx="361">
                  <c:v>20.8</c:v>
                </c:pt>
                <c:pt idx="362">
                  <c:v>23.9</c:v>
                </c:pt>
                <c:pt idx="363">
                  <c:v>34.700000000000003</c:v>
                </c:pt>
                <c:pt idx="364">
                  <c:v>39.700000000000003</c:v>
                </c:pt>
                <c:pt idx="365">
                  <c:v>24.2</c:v>
                </c:pt>
                <c:pt idx="366">
                  <c:v>27.6</c:v>
                </c:pt>
                <c:pt idx="367">
                  <c:v>27.1</c:v>
                </c:pt>
                <c:pt idx="368">
                  <c:v>26</c:v>
                </c:pt>
                <c:pt idx="369">
                  <c:v>25.7</c:v>
                </c:pt>
                <c:pt idx="370">
                  <c:v>25.7</c:v>
                </c:pt>
                <c:pt idx="371">
                  <c:v>21.3</c:v>
                </c:pt>
                <c:pt idx="372">
                  <c:v>20.6</c:v>
                </c:pt>
                <c:pt idx="373">
                  <c:v>21.4</c:v>
                </c:pt>
                <c:pt idx="374">
                  <c:v>31.5</c:v>
                </c:pt>
                <c:pt idx="375">
                  <c:v>36.4</c:v>
                </c:pt>
                <c:pt idx="376">
                  <c:v>24.8</c:v>
                </c:pt>
                <c:pt idx="377">
                  <c:v>42.2</c:v>
                </c:pt>
                <c:pt idx="378">
                  <c:v>18.100000000000001</c:v>
                </c:pt>
                <c:pt idx="379">
                  <c:v>19.2</c:v>
                </c:pt>
                <c:pt idx="380">
                  <c:v>22.3</c:v>
                </c:pt>
                <c:pt idx="381">
                  <c:v>32.700000000000003</c:v>
                </c:pt>
                <c:pt idx="382">
                  <c:v>35.299999999999997</c:v>
                </c:pt>
                <c:pt idx="383">
                  <c:v>30.9</c:v>
                </c:pt>
                <c:pt idx="384">
                  <c:v>29.1</c:v>
                </c:pt>
                <c:pt idx="385">
                  <c:v>26.7</c:v>
                </c:pt>
                <c:pt idx="386">
                  <c:v>22.8</c:v>
                </c:pt>
                <c:pt idx="387">
                  <c:v>21.9</c:v>
                </c:pt>
                <c:pt idx="388">
                  <c:v>22.2</c:v>
                </c:pt>
                <c:pt idx="389">
                  <c:v>20.9</c:v>
                </c:pt>
                <c:pt idx="390">
                  <c:v>29.4</c:v>
                </c:pt>
                <c:pt idx="391">
                  <c:v>29.5</c:v>
                </c:pt>
                <c:pt idx="392">
                  <c:v>27.5</c:v>
                </c:pt>
                <c:pt idx="393">
                  <c:v>18.3</c:v>
                </c:pt>
                <c:pt idx="394">
                  <c:v>22.4</c:v>
                </c:pt>
                <c:pt idx="395">
                  <c:v>21.8</c:v>
                </c:pt>
                <c:pt idx="396">
                  <c:v>23.6</c:v>
                </c:pt>
                <c:pt idx="397">
                  <c:v>31.5</c:v>
                </c:pt>
                <c:pt idx="398">
                  <c:v>21</c:v>
                </c:pt>
                <c:pt idx="399">
                  <c:v>20.9</c:v>
                </c:pt>
                <c:pt idx="400">
                  <c:v>29.4</c:v>
                </c:pt>
                <c:pt idx="401">
                  <c:v>32.6</c:v>
                </c:pt>
                <c:pt idx="402">
                  <c:v>27.7</c:v>
                </c:pt>
                <c:pt idx="403">
                  <c:v>22.9</c:v>
                </c:pt>
                <c:pt idx="404">
                  <c:v>22.7</c:v>
                </c:pt>
                <c:pt idx="405">
                  <c:v>23.3</c:v>
                </c:pt>
                <c:pt idx="406">
                  <c:v>23.8</c:v>
                </c:pt>
                <c:pt idx="407">
                  <c:v>24.9</c:v>
                </c:pt>
                <c:pt idx="408">
                  <c:v>30.3</c:v>
                </c:pt>
                <c:pt idx="409">
                  <c:v>24.5</c:v>
                </c:pt>
                <c:pt idx="410">
                  <c:v>26.1</c:v>
                </c:pt>
                <c:pt idx="411">
                  <c:v>18.399999999999999</c:v>
                </c:pt>
                <c:pt idx="412">
                  <c:v>21.1</c:v>
                </c:pt>
                <c:pt idx="413">
                  <c:v>22.6</c:v>
                </c:pt>
                <c:pt idx="414">
                  <c:v>22</c:v>
                </c:pt>
                <c:pt idx="415">
                  <c:v>20.8</c:v>
                </c:pt>
                <c:pt idx="416">
                  <c:v>24.7</c:v>
                </c:pt>
                <c:pt idx="417">
                  <c:v>29.5</c:v>
                </c:pt>
                <c:pt idx="418">
                  <c:v>39.4</c:v>
                </c:pt>
                <c:pt idx="419">
                  <c:v>25.6</c:v>
                </c:pt>
                <c:pt idx="420">
                  <c:v>26.4</c:v>
                </c:pt>
                <c:pt idx="421">
                  <c:v>23.5</c:v>
                </c:pt>
                <c:pt idx="422">
                  <c:v>22.2</c:v>
                </c:pt>
                <c:pt idx="423">
                  <c:v>22.7</c:v>
                </c:pt>
                <c:pt idx="424">
                  <c:v>23.7</c:v>
                </c:pt>
                <c:pt idx="425">
                  <c:v>33.700000000000003</c:v>
                </c:pt>
                <c:pt idx="426">
                  <c:v>34.700000000000003</c:v>
                </c:pt>
                <c:pt idx="427">
                  <c:v>23.9</c:v>
                </c:pt>
                <c:pt idx="428">
                  <c:v>33</c:v>
                </c:pt>
                <c:pt idx="429">
                  <c:v>23.7</c:v>
                </c:pt>
                <c:pt idx="430">
                  <c:v>25.2</c:v>
                </c:pt>
                <c:pt idx="431">
                  <c:v>24.9</c:v>
                </c:pt>
                <c:pt idx="432">
                  <c:v>38.9</c:v>
                </c:pt>
                <c:pt idx="433">
                  <c:v>28.5</c:v>
                </c:pt>
                <c:pt idx="434">
                  <c:v>22.1</c:v>
                </c:pt>
                <c:pt idx="435">
                  <c:v>26.1</c:v>
                </c:pt>
                <c:pt idx="436">
                  <c:v>22.3</c:v>
                </c:pt>
                <c:pt idx="437">
                  <c:v>23.2</c:v>
                </c:pt>
                <c:pt idx="438">
                  <c:v>21.3</c:v>
                </c:pt>
                <c:pt idx="439">
                  <c:v>26.8</c:v>
                </c:pt>
                <c:pt idx="440">
                  <c:v>31.4</c:v>
                </c:pt>
                <c:pt idx="441">
                  <c:v>32.5</c:v>
                </c:pt>
                <c:pt idx="442">
                  <c:v>19.5</c:v>
                </c:pt>
                <c:pt idx="443">
                  <c:v>18.8</c:v>
                </c:pt>
                <c:pt idx="444">
                  <c:v>23.3</c:v>
                </c:pt>
                <c:pt idx="445">
                  <c:v>23.5</c:v>
                </c:pt>
                <c:pt idx="446">
                  <c:v>24.3</c:v>
                </c:pt>
                <c:pt idx="447">
                  <c:v>28.8</c:v>
                </c:pt>
                <c:pt idx="448">
                  <c:v>21.2</c:v>
                </c:pt>
                <c:pt idx="449">
                  <c:v>20.399999999999999</c:v>
                </c:pt>
                <c:pt idx="450">
                  <c:v>20.2</c:v>
                </c:pt>
                <c:pt idx="451">
                  <c:v>19.899999999999999</c:v>
                </c:pt>
                <c:pt idx="452">
                  <c:v>19.2</c:v>
                </c:pt>
                <c:pt idx="453">
                  <c:v>17.899999999999999</c:v>
                </c:pt>
                <c:pt idx="454">
                  <c:v>18.7</c:v>
                </c:pt>
                <c:pt idx="455">
                  <c:v>22.7</c:v>
                </c:pt>
                <c:pt idx="456">
                  <c:v>26.5</c:v>
                </c:pt>
                <c:pt idx="457">
                  <c:v>19.5</c:v>
                </c:pt>
                <c:pt idx="458">
                  <c:v>18.8</c:v>
                </c:pt>
                <c:pt idx="459">
                  <c:v>21.2</c:v>
                </c:pt>
                <c:pt idx="460">
                  <c:v>29</c:v>
                </c:pt>
                <c:pt idx="461">
                  <c:v>15.6</c:v>
                </c:pt>
                <c:pt idx="462">
                  <c:v>18.399999999999999</c:v>
                </c:pt>
                <c:pt idx="463">
                  <c:v>20</c:v>
                </c:pt>
                <c:pt idx="464">
                  <c:v>22.3</c:v>
                </c:pt>
                <c:pt idx="465">
                  <c:v>23.5</c:v>
                </c:pt>
                <c:pt idx="466">
                  <c:v>20.100000000000001</c:v>
                </c:pt>
                <c:pt idx="467">
                  <c:v>18.7</c:v>
                </c:pt>
                <c:pt idx="468">
                  <c:v>20</c:v>
                </c:pt>
                <c:pt idx="469">
                  <c:v>27</c:v>
                </c:pt>
                <c:pt idx="470">
                  <c:v>27</c:v>
                </c:pt>
                <c:pt idx="471">
                  <c:v>20.3</c:v>
                </c:pt>
                <c:pt idx="472">
                  <c:v>19.8</c:v>
                </c:pt>
                <c:pt idx="473">
                  <c:v>25</c:v>
                </c:pt>
                <c:pt idx="474">
                  <c:v>27.4</c:v>
                </c:pt>
                <c:pt idx="475">
                  <c:v>28</c:v>
                </c:pt>
                <c:pt idx="476">
                  <c:v>24.2</c:v>
                </c:pt>
                <c:pt idx="477">
                  <c:v>16.7</c:v>
                </c:pt>
                <c:pt idx="478">
                  <c:v>18.600000000000001</c:v>
                </c:pt>
                <c:pt idx="479">
                  <c:v>20</c:v>
                </c:pt>
                <c:pt idx="480">
                  <c:v>25</c:v>
                </c:pt>
                <c:pt idx="481">
                  <c:v>25.6</c:v>
                </c:pt>
                <c:pt idx="482">
                  <c:v>25.4</c:v>
                </c:pt>
                <c:pt idx="483">
                  <c:v>24.9</c:v>
                </c:pt>
                <c:pt idx="484">
                  <c:v>20.6</c:v>
                </c:pt>
                <c:pt idx="485">
                  <c:v>24.1</c:v>
                </c:pt>
                <c:pt idx="486">
                  <c:v>17</c:v>
                </c:pt>
                <c:pt idx="487">
                  <c:v>18.399999999999999</c:v>
                </c:pt>
                <c:pt idx="488">
                  <c:v>20.100000000000001</c:v>
                </c:pt>
                <c:pt idx="489">
                  <c:v>18.2</c:v>
                </c:pt>
                <c:pt idx="490">
                  <c:v>20.5</c:v>
                </c:pt>
                <c:pt idx="491">
                  <c:v>24.7</c:v>
                </c:pt>
                <c:pt idx="492">
                  <c:v>25.7</c:v>
                </c:pt>
                <c:pt idx="493">
                  <c:v>20.399999999999999</c:v>
                </c:pt>
                <c:pt idx="494">
                  <c:v>22.2</c:v>
                </c:pt>
                <c:pt idx="495">
                  <c:v>17.2</c:v>
                </c:pt>
                <c:pt idx="496">
                  <c:v>17.399999999999999</c:v>
                </c:pt>
                <c:pt idx="497">
                  <c:v>21.4</c:v>
                </c:pt>
                <c:pt idx="498">
                  <c:v>21.6</c:v>
                </c:pt>
                <c:pt idx="499">
                  <c:v>21.7</c:v>
                </c:pt>
                <c:pt idx="500">
                  <c:v>22</c:v>
                </c:pt>
                <c:pt idx="501">
                  <c:v>19.600000000000001</c:v>
                </c:pt>
                <c:pt idx="502">
                  <c:v>17.100000000000001</c:v>
                </c:pt>
                <c:pt idx="503">
                  <c:v>19.3</c:v>
                </c:pt>
                <c:pt idx="504">
                  <c:v>18.399999999999999</c:v>
                </c:pt>
                <c:pt idx="505">
                  <c:v>17.399999999999999</c:v>
                </c:pt>
                <c:pt idx="506">
                  <c:v>18.5</c:v>
                </c:pt>
                <c:pt idx="507">
                  <c:v>22.2</c:v>
                </c:pt>
                <c:pt idx="508">
                  <c:v>17.2</c:v>
                </c:pt>
                <c:pt idx="509">
                  <c:v>15.8</c:v>
                </c:pt>
                <c:pt idx="510">
                  <c:v>15.6</c:v>
                </c:pt>
                <c:pt idx="511">
                  <c:v>12.5</c:v>
                </c:pt>
                <c:pt idx="512">
                  <c:v>14.4</c:v>
                </c:pt>
                <c:pt idx="513">
                  <c:v>13.2</c:v>
                </c:pt>
                <c:pt idx="514">
                  <c:v>13.9</c:v>
                </c:pt>
                <c:pt idx="515">
                  <c:v>15.4</c:v>
                </c:pt>
                <c:pt idx="516">
                  <c:v>17.399999999999999</c:v>
                </c:pt>
                <c:pt idx="517">
                  <c:v>17</c:v>
                </c:pt>
                <c:pt idx="518">
                  <c:v>12.8</c:v>
                </c:pt>
                <c:pt idx="519">
                  <c:v>14.1</c:v>
                </c:pt>
                <c:pt idx="520">
                  <c:v>13.4</c:v>
                </c:pt>
                <c:pt idx="521">
                  <c:v>14.1</c:v>
                </c:pt>
                <c:pt idx="522">
                  <c:v>14.5</c:v>
                </c:pt>
                <c:pt idx="523">
                  <c:v>15.3</c:v>
                </c:pt>
                <c:pt idx="524">
                  <c:v>14.7</c:v>
                </c:pt>
                <c:pt idx="525">
                  <c:v>17.5</c:v>
                </c:pt>
                <c:pt idx="526">
                  <c:v>15.8</c:v>
                </c:pt>
                <c:pt idx="527">
                  <c:v>13.5</c:v>
                </c:pt>
                <c:pt idx="528">
                  <c:v>13.8</c:v>
                </c:pt>
                <c:pt idx="529">
                  <c:v>13.4</c:v>
                </c:pt>
                <c:pt idx="530">
                  <c:v>15.6</c:v>
                </c:pt>
                <c:pt idx="531">
                  <c:v>17.899999999999999</c:v>
                </c:pt>
                <c:pt idx="532">
                  <c:v>14.3</c:v>
                </c:pt>
                <c:pt idx="533">
                  <c:v>15.1</c:v>
                </c:pt>
                <c:pt idx="534">
                  <c:v>12.7</c:v>
                </c:pt>
                <c:pt idx="535">
                  <c:v>13.5</c:v>
                </c:pt>
                <c:pt idx="536">
                  <c:v>13.2</c:v>
                </c:pt>
                <c:pt idx="537">
                  <c:v>14.7</c:v>
                </c:pt>
                <c:pt idx="538">
                  <c:v>15.4</c:v>
                </c:pt>
                <c:pt idx="539">
                  <c:v>14.8</c:v>
                </c:pt>
                <c:pt idx="540">
                  <c:v>10.7</c:v>
                </c:pt>
                <c:pt idx="541">
                  <c:v>12.7</c:v>
                </c:pt>
                <c:pt idx="542">
                  <c:v>11.1</c:v>
                </c:pt>
                <c:pt idx="543">
                  <c:v>10.6</c:v>
                </c:pt>
                <c:pt idx="544">
                  <c:v>17</c:v>
                </c:pt>
                <c:pt idx="545">
                  <c:v>15.8</c:v>
                </c:pt>
                <c:pt idx="546">
                  <c:v>11.7</c:v>
                </c:pt>
                <c:pt idx="547">
                  <c:v>14.1</c:v>
                </c:pt>
                <c:pt idx="548">
                  <c:v>16.5</c:v>
                </c:pt>
                <c:pt idx="549">
                  <c:v>16.7</c:v>
                </c:pt>
                <c:pt idx="550">
                  <c:v>12.7</c:v>
                </c:pt>
                <c:pt idx="551">
                  <c:v>12.8</c:v>
                </c:pt>
                <c:pt idx="552">
                  <c:v>13</c:v>
                </c:pt>
                <c:pt idx="553">
                  <c:v>13.7</c:v>
                </c:pt>
                <c:pt idx="554">
                  <c:v>15.3</c:v>
                </c:pt>
                <c:pt idx="555">
                  <c:v>15.2</c:v>
                </c:pt>
                <c:pt idx="556">
                  <c:v>14.2</c:v>
                </c:pt>
                <c:pt idx="557">
                  <c:v>16</c:v>
                </c:pt>
                <c:pt idx="558">
                  <c:v>13.7</c:v>
                </c:pt>
                <c:pt idx="559">
                  <c:v>12</c:v>
                </c:pt>
                <c:pt idx="560">
                  <c:v>14</c:v>
                </c:pt>
                <c:pt idx="561">
                  <c:v>14.1</c:v>
                </c:pt>
                <c:pt idx="562">
                  <c:v>13.7</c:v>
                </c:pt>
                <c:pt idx="563">
                  <c:v>16.100000000000001</c:v>
                </c:pt>
                <c:pt idx="564">
                  <c:v>17.7</c:v>
                </c:pt>
                <c:pt idx="565">
                  <c:v>16</c:v>
                </c:pt>
                <c:pt idx="566">
                  <c:v>16.100000000000001</c:v>
                </c:pt>
                <c:pt idx="567">
                  <c:v>18.100000000000001</c:v>
                </c:pt>
                <c:pt idx="568">
                  <c:v>18.3</c:v>
                </c:pt>
                <c:pt idx="569">
                  <c:v>11.6</c:v>
                </c:pt>
                <c:pt idx="570">
                  <c:v>11.4</c:v>
                </c:pt>
                <c:pt idx="571">
                  <c:v>14.3</c:v>
                </c:pt>
                <c:pt idx="572">
                  <c:v>11</c:v>
                </c:pt>
                <c:pt idx="573">
                  <c:v>12.9</c:v>
                </c:pt>
                <c:pt idx="574">
                  <c:v>15.2</c:v>
                </c:pt>
                <c:pt idx="575">
                  <c:v>15.3</c:v>
                </c:pt>
                <c:pt idx="576">
                  <c:v>13.8</c:v>
                </c:pt>
                <c:pt idx="577">
                  <c:v>17</c:v>
                </c:pt>
                <c:pt idx="578">
                  <c:v>14.4</c:v>
                </c:pt>
                <c:pt idx="579">
                  <c:v>13.4</c:v>
                </c:pt>
                <c:pt idx="580">
                  <c:v>12.8</c:v>
                </c:pt>
                <c:pt idx="581">
                  <c:v>14.6</c:v>
                </c:pt>
                <c:pt idx="582">
                  <c:v>14.6</c:v>
                </c:pt>
                <c:pt idx="583">
                  <c:v>14.4</c:v>
                </c:pt>
                <c:pt idx="584">
                  <c:v>16.600000000000001</c:v>
                </c:pt>
                <c:pt idx="585">
                  <c:v>14.2</c:v>
                </c:pt>
                <c:pt idx="586">
                  <c:v>18.899999999999999</c:v>
                </c:pt>
                <c:pt idx="587">
                  <c:v>15.3</c:v>
                </c:pt>
                <c:pt idx="588">
                  <c:v>15.7</c:v>
                </c:pt>
                <c:pt idx="589">
                  <c:v>14.1</c:v>
                </c:pt>
                <c:pt idx="590">
                  <c:v>15.1</c:v>
                </c:pt>
                <c:pt idx="591">
                  <c:v>18.7</c:v>
                </c:pt>
                <c:pt idx="592">
                  <c:v>18.100000000000001</c:v>
                </c:pt>
                <c:pt idx="593">
                  <c:v>18.2</c:v>
                </c:pt>
                <c:pt idx="594">
                  <c:v>15.6</c:v>
                </c:pt>
                <c:pt idx="595">
                  <c:v>21.6</c:v>
                </c:pt>
                <c:pt idx="596">
                  <c:v>16.399999999999999</c:v>
                </c:pt>
                <c:pt idx="597">
                  <c:v>13.6</c:v>
                </c:pt>
                <c:pt idx="598">
                  <c:v>14.8</c:v>
                </c:pt>
                <c:pt idx="599">
                  <c:v>16</c:v>
                </c:pt>
                <c:pt idx="600">
                  <c:v>13.4</c:v>
                </c:pt>
                <c:pt idx="601">
                  <c:v>12.7</c:v>
                </c:pt>
                <c:pt idx="602">
                  <c:v>13</c:v>
                </c:pt>
                <c:pt idx="603">
                  <c:v>14.4</c:v>
                </c:pt>
                <c:pt idx="604">
                  <c:v>16.3</c:v>
                </c:pt>
                <c:pt idx="605">
                  <c:v>19</c:v>
                </c:pt>
                <c:pt idx="606">
                  <c:v>20.399999999999999</c:v>
                </c:pt>
                <c:pt idx="607">
                  <c:v>16.8</c:v>
                </c:pt>
                <c:pt idx="608">
                  <c:v>20.2</c:v>
                </c:pt>
                <c:pt idx="609">
                  <c:v>15.5</c:v>
                </c:pt>
                <c:pt idx="610">
                  <c:v>15</c:v>
                </c:pt>
                <c:pt idx="611">
                  <c:v>15.7</c:v>
                </c:pt>
                <c:pt idx="612">
                  <c:v>16.899999999999999</c:v>
                </c:pt>
                <c:pt idx="613">
                  <c:v>18.399999999999999</c:v>
                </c:pt>
                <c:pt idx="614">
                  <c:v>21.5</c:v>
                </c:pt>
                <c:pt idx="615">
                  <c:v>21</c:v>
                </c:pt>
                <c:pt idx="616">
                  <c:v>23.3</c:v>
                </c:pt>
                <c:pt idx="617">
                  <c:v>16.7</c:v>
                </c:pt>
                <c:pt idx="618">
                  <c:v>14.3</c:v>
                </c:pt>
                <c:pt idx="619">
                  <c:v>17</c:v>
                </c:pt>
                <c:pt idx="620">
                  <c:v>13.6</c:v>
                </c:pt>
                <c:pt idx="621">
                  <c:v>14.6</c:v>
                </c:pt>
                <c:pt idx="622">
                  <c:v>16.100000000000001</c:v>
                </c:pt>
                <c:pt idx="623">
                  <c:v>14.6</c:v>
                </c:pt>
                <c:pt idx="624">
                  <c:v>15.7</c:v>
                </c:pt>
                <c:pt idx="625">
                  <c:v>19.8</c:v>
                </c:pt>
                <c:pt idx="626">
                  <c:v>12.5</c:v>
                </c:pt>
                <c:pt idx="627">
                  <c:v>16.3</c:v>
                </c:pt>
                <c:pt idx="628">
                  <c:v>18.8</c:v>
                </c:pt>
                <c:pt idx="629">
                  <c:v>15.2</c:v>
                </c:pt>
                <c:pt idx="630">
                  <c:v>13.4</c:v>
                </c:pt>
                <c:pt idx="631">
                  <c:v>16.5</c:v>
                </c:pt>
                <c:pt idx="632">
                  <c:v>20.100000000000001</c:v>
                </c:pt>
                <c:pt idx="633">
                  <c:v>14.7</c:v>
                </c:pt>
                <c:pt idx="634">
                  <c:v>16.899999999999999</c:v>
                </c:pt>
                <c:pt idx="635">
                  <c:v>14.8</c:v>
                </c:pt>
                <c:pt idx="636">
                  <c:v>19.3</c:v>
                </c:pt>
                <c:pt idx="637">
                  <c:v>16.7</c:v>
                </c:pt>
                <c:pt idx="638">
                  <c:v>16.399999999999999</c:v>
                </c:pt>
                <c:pt idx="639">
                  <c:v>18.600000000000001</c:v>
                </c:pt>
                <c:pt idx="640">
                  <c:v>24</c:v>
                </c:pt>
                <c:pt idx="641">
                  <c:v>15.9</c:v>
                </c:pt>
                <c:pt idx="642">
                  <c:v>17.100000000000001</c:v>
                </c:pt>
                <c:pt idx="643">
                  <c:v>17.100000000000001</c:v>
                </c:pt>
                <c:pt idx="644">
                  <c:v>27.2</c:v>
                </c:pt>
                <c:pt idx="645">
                  <c:v>22.5</c:v>
                </c:pt>
                <c:pt idx="646">
                  <c:v>16.899999999999999</c:v>
                </c:pt>
                <c:pt idx="647">
                  <c:v>22</c:v>
                </c:pt>
                <c:pt idx="648">
                  <c:v>16.8</c:v>
                </c:pt>
                <c:pt idx="649">
                  <c:v>15.1</c:v>
                </c:pt>
                <c:pt idx="650">
                  <c:v>15.4</c:v>
                </c:pt>
                <c:pt idx="651">
                  <c:v>14.6</c:v>
                </c:pt>
                <c:pt idx="652">
                  <c:v>22.7</c:v>
                </c:pt>
                <c:pt idx="653">
                  <c:v>24.8</c:v>
                </c:pt>
                <c:pt idx="654">
                  <c:v>23.1</c:v>
                </c:pt>
                <c:pt idx="655">
                  <c:v>18.899999999999999</c:v>
                </c:pt>
                <c:pt idx="656">
                  <c:v>16.600000000000001</c:v>
                </c:pt>
                <c:pt idx="657">
                  <c:v>16.5</c:v>
                </c:pt>
                <c:pt idx="658">
                  <c:v>21.8</c:v>
                </c:pt>
                <c:pt idx="659">
                  <c:v>17.600000000000001</c:v>
                </c:pt>
                <c:pt idx="660">
                  <c:v>13.2</c:v>
                </c:pt>
                <c:pt idx="661">
                  <c:v>14.1</c:v>
                </c:pt>
                <c:pt idx="662">
                  <c:v>17.100000000000001</c:v>
                </c:pt>
                <c:pt idx="663">
                  <c:v>25.7</c:v>
                </c:pt>
                <c:pt idx="664">
                  <c:v>18.5</c:v>
                </c:pt>
                <c:pt idx="665">
                  <c:v>15.4</c:v>
                </c:pt>
                <c:pt idx="666">
                  <c:v>16.600000000000001</c:v>
                </c:pt>
                <c:pt idx="667">
                  <c:v>25.6</c:v>
                </c:pt>
                <c:pt idx="668">
                  <c:v>28</c:v>
                </c:pt>
                <c:pt idx="669">
                  <c:v>17.5</c:v>
                </c:pt>
                <c:pt idx="670">
                  <c:v>18.399999999999999</c:v>
                </c:pt>
                <c:pt idx="671">
                  <c:v>18.5</c:v>
                </c:pt>
                <c:pt idx="672">
                  <c:v>19.100000000000001</c:v>
                </c:pt>
                <c:pt idx="673">
                  <c:v>29.2</c:v>
                </c:pt>
                <c:pt idx="674">
                  <c:v>16.8</c:v>
                </c:pt>
                <c:pt idx="675">
                  <c:v>21.4</c:v>
                </c:pt>
                <c:pt idx="676">
                  <c:v>25.9</c:v>
                </c:pt>
                <c:pt idx="677">
                  <c:v>18.2</c:v>
                </c:pt>
                <c:pt idx="678">
                  <c:v>17.399999999999999</c:v>
                </c:pt>
                <c:pt idx="679">
                  <c:v>17.5</c:v>
                </c:pt>
                <c:pt idx="680">
                  <c:v>23.8</c:v>
                </c:pt>
                <c:pt idx="681">
                  <c:v>25.5</c:v>
                </c:pt>
                <c:pt idx="682">
                  <c:v>19</c:v>
                </c:pt>
                <c:pt idx="683">
                  <c:v>15.9</c:v>
                </c:pt>
                <c:pt idx="684">
                  <c:v>19.2</c:v>
                </c:pt>
                <c:pt idx="685">
                  <c:v>21.6</c:v>
                </c:pt>
                <c:pt idx="686">
                  <c:v>31.4</c:v>
                </c:pt>
                <c:pt idx="687">
                  <c:v>18.899999999999999</c:v>
                </c:pt>
                <c:pt idx="688">
                  <c:v>19.399999999999999</c:v>
                </c:pt>
                <c:pt idx="689">
                  <c:v>33.299999999999997</c:v>
                </c:pt>
                <c:pt idx="690">
                  <c:v>35</c:v>
                </c:pt>
                <c:pt idx="691">
                  <c:v>14.9</c:v>
                </c:pt>
                <c:pt idx="692">
                  <c:v>16.8</c:v>
                </c:pt>
                <c:pt idx="693">
                  <c:v>17</c:v>
                </c:pt>
                <c:pt idx="694">
                  <c:v>17.899999999999999</c:v>
                </c:pt>
                <c:pt idx="695">
                  <c:v>17.399999999999999</c:v>
                </c:pt>
                <c:pt idx="696">
                  <c:v>16.3</c:v>
                </c:pt>
                <c:pt idx="697">
                  <c:v>19.600000000000001</c:v>
                </c:pt>
                <c:pt idx="698">
                  <c:v>20</c:v>
                </c:pt>
                <c:pt idx="699">
                  <c:v>18.899999999999999</c:v>
                </c:pt>
                <c:pt idx="700">
                  <c:v>21.9</c:v>
                </c:pt>
                <c:pt idx="701">
                  <c:v>21.6</c:v>
                </c:pt>
                <c:pt idx="702">
                  <c:v>23.9</c:v>
                </c:pt>
                <c:pt idx="703">
                  <c:v>31.7</c:v>
                </c:pt>
                <c:pt idx="704">
                  <c:v>21.5</c:v>
                </c:pt>
                <c:pt idx="705">
                  <c:v>20.8</c:v>
                </c:pt>
                <c:pt idx="706">
                  <c:v>28.3</c:v>
                </c:pt>
                <c:pt idx="707">
                  <c:v>23.2</c:v>
                </c:pt>
                <c:pt idx="708">
                  <c:v>17.3</c:v>
                </c:pt>
                <c:pt idx="709">
                  <c:v>18.8</c:v>
                </c:pt>
                <c:pt idx="710">
                  <c:v>19.3</c:v>
                </c:pt>
                <c:pt idx="711">
                  <c:v>32.799999999999997</c:v>
                </c:pt>
                <c:pt idx="712">
                  <c:v>36.299999999999997</c:v>
                </c:pt>
                <c:pt idx="713">
                  <c:v>19.3</c:v>
                </c:pt>
                <c:pt idx="714">
                  <c:v>18.600000000000001</c:v>
                </c:pt>
                <c:pt idx="715">
                  <c:v>25.5</c:v>
                </c:pt>
                <c:pt idx="716">
                  <c:v>20.9</c:v>
                </c:pt>
                <c:pt idx="717">
                  <c:v>17.5</c:v>
                </c:pt>
                <c:pt idx="718">
                  <c:v>30.2</c:v>
                </c:pt>
                <c:pt idx="719">
                  <c:v>21.5</c:v>
                </c:pt>
                <c:pt idx="720">
                  <c:v>19.899999999999999</c:v>
                </c:pt>
                <c:pt idx="721">
                  <c:v>20</c:v>
                </c:pt>
                <c:pt idx="722">
                  <c:v>26.3</c:v>
                </c:pt>
                <c:pt idx="723">
                  <c:v>34.9</c:v>
                </c:pt>
                <c:pt idx="724">
                  <c:v>36.299999999999997</c:v>
                </c:pt>
                <c:pt idx="725">
                  <c:v>29.3</c:v>
                </c:pt>
                <c:pt idx="726">
                  <c:v>29.8</c:v>
                </c:pt>
                <c:pt idx="727">
                  <c:v>38.200000000000003</c:v>
                </c:pt>
                <c:pt idx="728">
                  <c:v>33.5</c:v>
                </c:pt>
                <c:pt idx="729">
                  <c:v>27.8</c:v>
                </c:pt>
                <c:pt idx="730">
                  <c:v>23.8</c:v>
                </c:pt>
                <c:pt idx="731">
                  <c:v>21.1</c:v>
                </c:pt>
                <c:pt idx="732">
                  <c:v>17.8</c:v>
                </c:pt>
                <c:pt idx="733">
                  <c:v>19.5</c:v>
                </c:pt>
                <c:pt idx="734">
                  <c:v>29.3</c:v>
                </c:pt>
                <c:pt idx="735">
                  <c:v>31.7</c:v>
                </c:pt>
                <c:pt idx="736">
                  <c:v>35.200000000000003</c:v>
                </c:pt>
                <c:pt idx="737">
                  <c:v>36.700000000000003</c:v>
                </c:pt>
                <c:pt idx="738">
                  <c:v>33.1</c:v>
                </c:pt>
                <c:pt idx="739">
                  <c:v>24.4</c:v>
                </c:pt>
                <c:pt idx="740">
                  <c:v>26.2</c:v>
                </c:pt>
                <c:pt idx="741">
                  <c:v>24.3</c:v>
                </c:pt>
                <c:pt idx="742">
                  <c:v>26.5</c:v>
                </c:pt>
                <c:pt idx="743">
                  <c:v>28.8</c:v>
                </c:pt>
                <c:pt idx="744">
                  <c:v>23.5</c:v>
                </c:pt>
                <c:pt idx="745">
                  <c:v>21.5</c:v>
                </c:pt>
                <c:pt idx="746">
                  <c:v>32.700000000000003</c:v>
                </c:pt>
                <c:pt idx="747">
                  <c:v>37.799999999999997</c:v>
                </c:pt>
                <c:pt idx="748">
                  <c:v>20.8</c:v>
                </c:pt>
                <c:pt idx="749">
                  <c:v>23.4</c:v>
                </c:pt>
                <c:pt idx="750">
                  <c:v>20.8</c:v>
                </c:pt>
                <c:pt idx="751">
                  <c:v>22.6</c:v>
                </c:pt>
                <c:pt idx="752">
                  <c:v>29.6</c:v>
                </c:pt>
                <c:pt idx="753">
                  <c:v>36.700000000000003</c:v>
                </c:pt>
                <c:pt idx="754">
                  <c:v>22</c:v>
                </c:pt>
                <c:pt idx="755">
                  <c:v>21.1</c:v>
                </c:pt>
                <c:pt idx="756">
                  <c:v>21.2</c:v>
                </c:pt>
                <c:pt idx="757">
                  <c:v>23.6</c:v>
                </c:pt>
                <c:pt idx="758">
                  <c:v>29.2</c:v>
                </c:pt>
                <c:pt idx="759">
                  <c:v>27</c:v>
                </c:pt>
                <c:pt idx="760">
                  <c:v>30</c:v>
                </c:pt>
                <c:pt idx="761">
                  <c:v>22.1</c:v>
                </c:pt>
                <c:pt idx="762">
                  <c:v>20.6</c:v>
                </c:pt>
                <c:pt idx="763">
                  <c:v>24.1</c:v>
                </c:pt>
                <c:pt idx="764">
                  <c:v>27.6</c:v>
                </c:pt>
                <c:pt idx="765">
                  <c:v>35.9</c:v>
                </c:pt>
                <c:pt idx="766">
                  <c:v>30.7</c:v>
                </c:pt>
                <c:pt idx="767">
                  <c:v>18</c:v>
                </c:pt>
                <c:pt idx="768">
                  <c:v>27.6</c:v>
                </c:pt>
                <c:pt idx="769">
                  <c:v>36</c:v>
                </c:pt>
                <c:pt idx="770">
                  <c:v>36</c:v>
                </c:pt>
                <c:pt idx="771">
                  <c:v>27.1</c:v>
                </c:pt>
                <c:pt idx="772">
                  <c:v>24.6</c:v>
                </c:pt>
                <c:pt idx="773">
                  <c:v>19.899999999999999</c:v>
                </c:pt>
                <c:pt idx="774">
                  <c:v>21</c:v>
                </c:pt>
                <c:pt idx="775">
                  <c:v>19.5</c:v>
                </c:pt>
                <c:pt idx="776">
                  <c:v>31.5</c:v>
                </c:pt>
                <c:pt idx="777">
                  <c:v>23.6</c:v>
                </c:pt>
                <c:pt idx="778">
                  <c:v>25.5</c:v>
                </c:pt>
                <c:pt idx="779">
                  <c:v>18.899999999999999</c:v>
                </c:pt>
                <c:pt idx="780">
                  <c:v>17.3</c:v>
                </c:pt>
                <c:pt idx="781">
                  <c:v>20.3</c:v>
                </c:pt>
                <c:pt idx="782">
                  <c:v>24</c:v>
                </c:pt>
                <c:pt idx="783">
                  <c:v>33.299999999999997</c:v>
                </c:pt>
                <c:pt idx="784">
                  <c:v>25</c:v>
                </c:pt>
                <c:pt idx="785">
                  <c:v>20</c:v>
                </c:pt>
                <c:pt idx="786">
                  <c:v>19.399999999999999</c:v>
                </c:pt>
                <c:pt idx="787">
                  <c:v>29.8</c:v>
                </c:pt>
                <c:pt idx="788">
                  <c:v>33.1</c:v>
                </c:pt>
                <c:pt idx="789">
                  <c:v>33.6</c:v>
                </c:pt>
                <c:pt idx="790">
                  <c:v>30.5</c:v>
                </c:pt>
                <c:pt idx="791">
                  <c:v>23.3</c:v>
                </c:pt>
                <c:pt idx="792">
                  <c:v>28.6</c:v>
                </c:pt>
                <c:pt idx="793">
                  <c:v>27.4</c:v>
                </c:pt>
                <c:pt idx="794">
                  <c:v>25.4</c:v>
                </c:pt>
                <c:pt idx="795">
                  <c:v>27.4</c:v>
                </c:pt>
                <c:pt idx="796">
                  <c:v>28.2</c:v>
                </c:pt>
                <c:pt idx="797">
                  <c:v>31.5</c:v>
                </c:pt>
                <c:pt idx="798">
                  <c:v>32.299999999999997</c:v>
                </c:pt>
                <c:pt idx="799">
                  <c:v>23.8</c:v>
                </c:pt>
                <c:pt idx="800">
                  <c:v>26.4</c:v>
                </c:pt>
                <c:pt idx="801">
                  <c:v>27.1</c:v>
                </c:pt>
                <c:pt idx="802">
                  <c:v>24.3</c:v>
                </c:pt>
                <c:pt idx="803">
                  <c:v>32.700000000000003</c:v>
                </c:pt>
                <c:pt idx="804">
                  <c:v>33.200000000000003</c:v>
                </c:pt>
                <c:pt idx="805">
                  <c:v>23</c:v>
                </c:pt>
                <c:pt idx="806">
                  <c:v>22.1</c:v>
                </c:pt>
                <c:pt idx="807">
                  <c:v>30.8</c:v>
                </c:pt>
                <c:pt idx="808">
                  <c:v>33.5</c:v>
                </c:pt>
                <c:pt idx="809">
                  <c:v>28</c:v>
                </c:pt>
                <c:pt idx="810">
                  <c:v>26.1</c:v>
                </c:pt>
                <c:pt idx="811">
                  <c:v>21.8</c:v>
                </c:pt>
                <c:pt idx="812">
                  <c:v>25.1</c:v>
                </c:pt>
                <c:pt idx="813">
                  <c:v>24.7</c:v>
                </c:pt>
                <c:pt idx="814">
                  <c:v>29.7</c:v>
                </c:pt>
                <c:pt idx="815">
                  <c:v>26.7</c:v>
                </c:pt>
                <c:pt idx="816">
                  <c:v>31.9</c:v>
                </c:pt>
                <c:pt idx="817">
                  <c:v>24.3</c:v>
                </c:pt>
                <c:pt idx="818">
                  <c:v>27.2</c:v>
                </c:pt>
                <c:pt idx="819">
                  <c:v>17.899999999999999</c:v>
                </c:pt>
                <c:pt idx="820">
                  <c:v>17.899999999999999</c:v>
                </c:pt>
                <c:pt idx="821">
                  <c:v>19</c:v>
                </c:pt>
                <c:pt idx="822">
                  <c:v>18.2</c:v>
                </c:pt>
                <c:pt idx="823">
                  <c:v>21.5</c:v>
                </c:pt>
                <c:pt idx="824">
                  <c:v>24.4</c:v>
                </c:pt>
                <c:pt idx="825">
                  <c:v>25.4</c:v>
                </c:pt>
                <c:pt idx="826">
                  <c:v>26.6</c:v>
                </c:pt>
                <c:pt idx="827">
                  <c:v>26.2</c:v>
                </c:pt>
                <c:pt idx="828">
                  <c:v>28.1</c:v>
                </c:pt>
                <c:pt idx="829">
                  <c:v>15.2</c:v>
                </c:pt>
                <c:pt idx="830">
                  <c:v>17</c:v>
                </c:pt>
                <c:pt idx="831">
                  <c:v>18.5</c:v>
                </c:pt>
                <c:pt idx="832">
                  <c:v>19.3</c:v>
                </c:pt>
                <c:pt idx="833">
                  <c:v>22.2</c:v>
                </c:pt>
                <c:pt idx="834">
                  <c:v>17.899999999999999</c:v>
                </c:pt>
                <c:pt idx="835">
                  <c:v>17.3</c:v>
                </c:pt>
                <c:pt idx="836">
                  <c:v>22.6</c:v>
                </c:pt>
                <c:pt idx="837">
                  <c:v>18.3</c:v>
                </c:pt>
                <c:pt idx="838">
                  <c:v>20.399999999999999</c:v>
                </c:pt>
                <c:pt idx="839">
                  <c:v>26.9</c:v>
                </c:pt>
                <c:pt idx="840">
                  <c:v>26.5</c:v>
                </c:pt>
                <c:pt idx="841">
                  <c:v>20.9</c:v>
                </c:pt>
                <c:pt idx="842">
                  <c:v>22.5</c:v>
                </c:pt>
                <c:pt idx="843">
                  <c:v>21.8</c:v>
                </c:pt>
                <c:pt idx="844">
                  <c:v>24.7</c:v>
                </c:pt>
                <c:pt idx="845">
                  <c:v>17.7</c:v>
                </c:pt>
                <c:pt idx="846">
                  <c:v>14.5</c:v>
                </c:pt>
                <c:pt idx="847">
                  <c:v>15.6</c:v>
                </c:pt>
                <c:pt idx="848">
                  <c:v>19.8</c:v>
                </c:pt>
                <c:pt idx="849">
                  <c:v>18.100000000000001</c:v>
                </c:pt>
                <c:pt idx="850">
                  <c:v>17.8</c:v>
                </c:pt>
                <c:pt idx="851">
                  <c:v>20.399999999999999</c:v>
                </c:pt>
                <c:pt idx="852">
                  <c:v>15.2</c:v>
                </c:pt>
                <c:pt idx="853">
                  <c:v>15.3</c:v>
                </c:pt>
                <c:pt idx="854">
                  <c:v>16.899999999999999</c:v>
                </c:pt>
                <c:pt idx="855">
                  <c:v>20.5</c:v>
                </c:pt>
                <c:pt idx="856">
                  <c:v>20</c:v>
                </c:pt>
                <c:pt idx="857">
                  <c:v>14.8</c:v>
                </c:pt>
                <c:pt idx="858">
                  <c:v>15.8</c:v>
                </c:pt>
                <c:pt idx="859">
                  <c:v>15.9</c:v>
                </c:pt>
                <c:pt idx="860">
                  <c:v>17.7</c:v>
                </c:pt>
                <c:pt idx="861">
                  <c:v>16.5</c:v>
                </c:pt>
                <c:pt idx="862">
                  <c:v>19.5</c:v>
                </c:pt>
                <c:pt idx="863">
                  <c:v>15.6</c:v>
                </c:pt>
                <c:pt idx="864">
                  <c:v>15.1</c:v>
                </c:pt>
                <c:pt idx="865">
                  <c:v>16.899999999999999</c:v>
                </c:pt>
                <c:pt idx="866">
                  <c:v>18.2</c:v>
                </c:pt>
                <c:pt idx="867">
                  <c:v>17</c:v>
                </c:pt>
                <c:pt idx="868">
                  <c:v>20.2</c:v>
                </c:pt>
                <c:pt idx="869">
                  <c:v>17.8</c:v>
                </c:pt>
                <c:pt idx="870">
                  <c:v>19.3</c:v>
                </c:pt>
                <c:pt idx="871">
                  <c:v>18.7</c:v>
                </c:pt>
                <c:pt idx="872">
                  <c:v>20.3</c:v>
                </c:pt>
                <c:pt idx="873">
                  <c:v>19.3</c:v>
                </c:pt>
                <c:pt idx="874">
                  <c:v>17.100000000000001</c:v>
                </c:pt>
                <c:pt idx="875">
                  <c:v>18.5</c:v>
                </c:pt>
                <c:pt idx="876">
                  <c:v>18</c:v>
                </c:pt>
                <c:pt idx="877">
                  <c:v>17.8</c:v>
                </c:pt>
                <c:pt idx="878">
                  <c:v>15.3</c:v>
                </c:pt>
                <c:pt idx="879">
                  <c:v>14.8</c:v>
                </c:pt>
                <c:pt idx="880">
                  <c:v>13.1</c:v>
                </c:pt>
                <c:pt idx="881">
                  <c:v>13</c:v>
                </c:pt>
                <c:pt idx="882">
                  <c:v>13.9</c:v>
                </c:pt>
                <c:pt idx="883">
                  <c:v>14.7</c:v>
                </c:pt>
                <c:pt idx="884">
                  <c:v>14.3</c:v>
                </c:pt>
                <c:pt idx="885">
                  <c:v>15.8</c:v>
                </c:pt>
                <c:pt idx="886">
                  <c:v>17.5</c:v>
                </c:pt>
                <c:pt idx="887">
                  <c:v>13.9</c:v>
                </c:pt>
                <c:pt idx="888">
                  <c:v>14.3</c:v>
                </c:pt>
                <c:pt idx="889">
                  <c:v>15</c:v>
                </c:pt>
                <c:pt idx="890">
                  <c:v>15</c:v>
                </c:pt>
                <c:pt idx="891">
                  <c:v>15.8</c:v>
                </c:pt>
                <c:pt idx="892">
                  <c:v>15.5</c:v>
                </c:pt>
                <c:pt idx="893">
                  <c:v>15.9</c:v>
                </c:pt>
                <c:pt idx="894">
                  <c:v>15.1</c:v>
                </c:pt>
                <c:pt idx="895">
                  <c:v>17.399999999999999</c:v>
                </c:pt>
                <c:pt idx="896">
                  <c:v>19</c:v>
                </c:pt>
                <c:pt idx="897">
                  <c:v>17.100000000000001</c:v>
                </c:pt>
                <c:pt idx="898">
                  <c:v>15.5</c:v>
                </c:pt>
                <c:pt idx="899">
                  <c:v>16.3</c:v>
                </c:pt>
                <c:pt idx="900">
                  <c:v>16.100000000000001</c:v>
                </c:pt>
                <c:pt idx="901">
                  <c:v>15.8</c:v>
                </c:pt>
                <c:pt idx="902">
                  <c:v>13.5</c:v>
                </c:pt>
                <c:pt idx="903">
                  <c:v>14.1</c:v>
                </c:pt>
                <c:pt idx="904">
                  <c:v>14.9</c:v>
                </c:pt>
                <c:pt idx="905">
                  <c:v>12.3</c:v>
                </c:pt>
                <c:pt idx="906">
                  <c:v>14.3</c:v>
                </c:pt>
                <c:pt idx="907">
                  <c:v>12.6</c:v>
                </c:pt>
                <c:pt idx="908">
                  <c:v>12.1</c:v>
                </c:pt>
                <c:pt idx="909">
                  <c:v>14.1</c:v>
                </c:pt>
                <c:pt idx="910">
                  <c:v>13.7</c:v>
                </c:pt>
                <c:pt idx="911">
                  <c:v>12.3</c:v>
                </c:pt>
                <c:pt idx="912">
                  <c:v>12.7</c:v>
                </c:pt>
                <c:pt idx="913">
                  <c:v>14.3</c:v>
                </c:pt>
                <c:pt idx="914">
                  <c:v>13.9</c:v>
                </c:pt>
                <c:pt idx="915">
                  <c:v>16.2</c:v>
                </c:pt>
                <c:pt idx="916">
                  <c:v>15.8</c:v>
                </c:pt>
                <c:pt idx="917">
                  <c:v>15</c:v>
                </c:pt>
                <c:pt idx="918">
                  <c:v>14.2</c:v>
                </c:pt>
                <c:pt idx="919">
                  <c:v>13.5</c:v>
                </c:pt>
                <c:pt idx="920">
                  <c:v>14.6</c:v>
                </c:pt>
                <c:pt idx="921">
                  <c:v>16</c:v>
                </c:pt>
                <c:pt idx="922">
                  <c:v>14.3</c:v>
                </c:pt>
                <c:pt idx="923">
                  <c:v>15.1</c:v>
                </c:pt>
                <c:pt idx="924">
                  <c:v>13.3</c:v>
                </c:pt>
                <c:pt idx="925">
                  <c:v>15.9</c:v>
                </c:pt>
                <c:pt idx="926">
                  <c:v>12</c:v>
                </c:pt>
                <c:pt idx="927">
                  <c:v>12.5</c:v>
                </c:pt>
                <c:pt idx="928">
                  <c:v>15.3</c:v>
                </c:pt>
                <c:pt idx="929">
                  <c:v>14.5</c:v>
                </c:pt>
                <c:pt idx="930">
                  <c:v>13.2</c:v>
                </c:pt>
                <c:pt idx="931">
                  <c:v>10.7</c:v>
                </c:pt>
                <c:pt idx="932">
                  <c:v>13.8</c:v>
                </c:pt>
                <c:pt idx="933">
                  <c:v>12.4</c:v>
                </c:pt>
                <c:pt idx="934">
                  <c:v>14.1</c:v>
                </c:pt>
                <c:pt idx="935">
                  <c:v>16.100000000000001</c:v>
                </c:pt>
                <c:pt idx="936">
                  <c:v>17.2</c:v>
                </c:pt>
                <c:pt idx="937">
                  <c:v>15</c:v>
                </c:pt>
                <c:pt idx="938">
                  <c:v>14.2</c:v>
                </c:pt>
                <c:pt idx="939">
                  <c:v>14.3</c:v>
                </c:pt>
                <c:pt idx="940">
                  <c:v>17.899999999999999</c:v>
                </c:pt>
                <c:pt idx="941">
                  <c:v>18.100000000000001</c:v>
                </c:pt>
                <c:pt idx="942">
                  <c:v>14.8</c:v>
                </c:pt>
                <c:pt idx="943">
                  <c:v>15.5</c:v>
                </c:pt>
                <c:pt idx="944">
                  <c:v>12.9</c:v>
                </c:pt>
                <c:pt idx="945">
                  <c:v>9</c:v>
                </c:pt>
                <c:pt idx="946">
                  <c:v>12.1</c:v>
                </c:pt>
                <c:pt idx="947">
                  <c:v>14.2</c:v>
                </c:pt>
                <c:pt idx="948">
                  <c:v>13</c:v>
                </c:pt>
                <c:pt idx="949">
                  <c:v>12.3</c:v>
                </c:pt>
                <c:pt idx="950">
                  <c:v>15</c:v>
                </c:pt>
                <c:pt idx="951">
                  <c:v>16.8</c:v>
                </c:pt>
                <c:pt idx="952">
                  <c:v>18.8</c:v>
                </c:pt>
                <c:pt idx="953">
                  <c:v>16.399999999999999</c:v>
                </c:pt>
                <c:pt idx="954">
                  <c:v>17.899999999999999</c:v>
                </c:pt>
                <c:pt idx="955">
                  <c:v>18.7</c:v>
                </c:pt>
                <c:pt idx="956">
                  <c:v>20.100000000000001</c:v>
                </c:pt>
                <c:pt idx="957">
                  <c:v>17.5</c:v>
                </c:pt>
                <c:pt idx="958">
                  <c:v>18.100000000000001</c:v>
                </c:pt>
                <c:pt idx="959">
                  <c:v>15.6</c:v>
                </c:pt>
                <c:pt idx="960">
                  <c:v>12.2</c:v>
                </c:pt>
                <c:pt idx="961">
                  <c:v>11.8</c:v>
                </c:pt>
                <c:pt idx="962">
                  <c:v>13.3</c:v>
                </c:pt>
                <c:pt idx="963">
                  <c:v>12.7</c:v>
                </c:pt>
                <c:pt idx="964">
                  <c:v>16.8</c:v>
                </c:pt>
                <c:pt idx="965">
                  <c:v>18.100000000000001</c:v>
                </c:pt>
                <c:pt idx="966">
                  <c:v>13.3</c:v>
                </c:pt>
                <c:pt idx="967">
                  <c:v>15</c:v>
                </c:pt>
                <c:pt idx="968">
                  <c:v>15.3</c:v>
                </c:pt>
                <c:pt idx="969">
                  <c:v>10.7</c:v>
                </c:pt>
                <c:pt idx="970">
                  <c:v>11.8</c:v>
                </c:pt>
                <c:pt idx="971">
                  <c:v>12.9</c:v>
                </c:pt>
                <c:pt idx="972">
                  <c:v>13.8</c:v>
                </c:pt>
                <c:pt idx="973">
                  <c:v>16.7</c:v>
                </c:pt>
                <c:pt idx="974">
                  <c:v>17</c:v>
                </c:pt>
                <c:pt idx="975">
                  <c:v>18.399999999999999</c:v>
                </c:pt>
                <c:pt idx="976">
                  <c:v>17.2</c:v>
                </c:pt>
                <c:pt idx="977">
                  <c:v>13.7</c:v>
                </c:pt>
                <c:pt idx="978">
                  <c:v>13.3</c:v>
                </c:pt>
                <c:pt idx="979">
                  <c:v>15.1</c:v>
                </c:pt>
                <c:pt idx="980">
                  <c:v>15.2</c:v>
                </c:pt>
                <c:pt idx="981">
                  <c:v>13.5</c:v>
                </c:pt>
                <c:pt idx="982">
                  <c:v>14.9</c:v>
                </c:pt>
                <c:pt idx="983">
                  <c:v>16.100000000000001</c:v>
                </c:pt>
                <c:pt idx="984">
                  <c:v>18.100000000000001</c:v>
                </c:pt>
                <c:pt idx="985">
                  <c:v>19.899999999999999</c:v>
                </c:pt>
                <c:pt idx="986">
                  <c:v>16.399999999999999</c:v>
                </c:pt>
                <c:pt idx="987">
                  <c:v>15.3</c:v>
                </c:pt>
                <c:pt idx="988">
                  <c:v>16.7</c:v>
                </c:pt>
                <c:pt idx="989">
                  <c:v>13.3</c:v>
                </c:pt>
                <c:pt idx="990">
                  <c:v>18.100000000000001</c:v>
                </c:pt>
                <c:pt idx="991">
                  <c:v>22</c:v>
                </c:pt>
                <c:pt idx="992">
                  <c:v>13.9</c:v>
                </c:pt>
                <c:pt idx="993">
                  <c:v>19.2</c:v>
                </c:pt>
                <c:pt idx="994">
                  <c:v>23.6</c:v>
                </c:pt>
                <c:pt idx="995">
                  <c:v>25.6</c:v>
                </c:pt>
                <c:pt idx="996">
                  <c:v>30.6</c:v>
                </c:pt>
                <c:pt idx="997">
                  <c:v>19.899999999999999</c:v>
                </c:pt>
                <c:pt idx="998">
                  <c:v>14.2</c:v>
                </c:pt>
                <c:pt idx="999">
                  <c:v>15.1</c:v>
                </c:pt>
                <c:pt idx="1000">
                  <c:v>24.6</c:v>
                </c:pt>
                <c:pt idx="1001">
                  <c:v>18.5</c:v>
                </c:pt>
                <c:pt idx="1002">
                  <c:v>18.399999999999999</c:v>
                </c:pt>
                <c:pt idx="1003">
                  <c:v>15.4</c:v>
                </c:pt>
                <c:pt idx="1004">
                  <c:v>17.2</c:v>
                </c:pt>
                <c:pt idx="1005">
                  <c:v>16.399999999999999</c:v>
                </c:pt>
                <c:pt idx="1006">
                  <c:v>22.3</c:v>
                </c:pt>
                <c:pt idx="1007">
                  <c:v>20.8</c:v>
                </c:pt>
                <c:pt idx="1008">
                  <c:v>19.399999999999999</c:v>
                </c:pt>
                <c:pt idx="1009">
                  <c:v>15</c:v>
                </c:pt>
                <c:pt idx="1010">
                  <c:v>23.7</c:v>
                </c:pt>
                <c:pt idx="1011">
                  <c:v>25.3</c:v>
                </c:pt>
                <c:pt idx="1012">
                  <c:v>18.7</c:v>
                </c:pt>
                <c:pt idx="1013">
                  <c:v>18.8</c:v>
                </c:pt>
                <c:pt idx="1014">
                  <c:v>25.6</c:v>
                </c:pt>
                <c:pt idx="1015">
                  <c:v>19.2</c:v>
                </c:pt>
                <c:pt idx="1016">
                  <c:v>16.7</c:v>
                </c:pt>
                <c:pt idx="1017">
                  <c:v>16.100000000000001</c:v>
                </c:pt>
                <c:pt idx="1018">
                  <c:v>17.600000000000001</c:v>
                </c:pt>
                <c:pt idx="1019">
                  <c:v>28.6</c:v>
                </c:pt>
                <c:pt idx="1020">
                  <c:v>30.2</c:v>
                </c:pt>
                <c:pt idx="1021">
                  <c:v>30.9</c:v>
                </c:pt>
                <c:pt idx="1022">
                  <c:v>25.6</c:v>
                </c:pt>
                <c:pt idx="1023">
                  <c:v>16.2</c:v>
                </c:pt>
                <c:pt idx="1024">
                  <c:v>15.4</c:v>
                </c:pt>
                <c:pt idx="1025">
                  <c:v>16</c:v>
                </c:pt>
                <c:pt idx="1026">
                  <c:v>19</c:v>
                </c:pt>
                <c:pt idx="1027">
                  <c:v>20.5</c:v>
                </c:pt>
                <c:pt idx="1028">
                  <c:v>18.5</c:v>
                </c:pt>
                <c:pt idx="1029">
                  <c:v>16.8</c:v>
                </c:pt>
                <c:pt idx="1030">
                  <c:v>27.4</c:v>
                </c:pt>
                <c:pt idx="1031">
                  <c:v>21.4</c:v>
                </c:pt>
                <c:pt idx="1032">
                  <c:v>28.6</c:v>
                </c:pt>
                <c:pt idx="1033">
                  <c:v>17</c:v>
                </c:pt>
                <c:pt idx="1034">
                  <c:v>16.399999999999999</c:v>
                </c:pt>
                <c:pt idx="1035">
                  <c:v>18</c:v>
                </c:pt>
                <c:pt idx="1036">
                  <c:v>17.399999999999999</c:v>
                </c:pt>
                <c:pt idx="1037">
                  <c:v>16.600000000000001</c:v>
                </c:pt>
                <c:pt idx="1038">
                  <c:v>15.8</c:v>
                </c:pt>
                <c:pt idx="1039">
                  <c:v>17.600000000000001</c:v>
                </c:pt>
                <c:pt idx="1040">
                  <c:v>16.100000000000001</c:v>
                </c:pt>
                <c:pt idx="1041">
                  <c:v>15.8</c:v>
                </c:pt>
                <c:pt idx="1042">
                  <c:v>16.899999999999999</c:v>
                </c:pt>
                <c:pt idx="1043">
                  <c:v>21.8</c:v>
                </c:pt>
                <c:pt idx="1044">
                  <c:v>27.2</c:v>
                </c:pt>
                <c:pt idx="1045">
                  <c:v>24.7</c:v>
                </c:pt>
                <c:pt idx="1046">
                  <c:v>23.3</c:v>
                </c:pt>
                <c:pt idx="1047">
                  <c:v>33</c:v>
                </c:pt>
                <c:pt idx="1048">
                  <c:v>33.9</c:v>
                </c:pt>
                <c:pt idx="1049">
                  <c:v>31.4</c:v>
                </c:pt>
                <c:pt idx="1050">
                  <c:v>21.3</c:v>
                </c:pt>
                <c:pt idx="1051">
                  <c:v>26.8</c:v>
                </c:pt>
                <c:pt idx="1052">
                  <c:v>28.1</c:v>
                </c:pt>
                <c:pt idx="1053">
                  <c:v>29.3</c:v>
                </c:pt>
                <c:pt idx="1054">
                  <c:v>30.8</c:v>
                </c:pt>
                <c:pt idx="1055">
                  <c:v>32.9</c:v>
                </c:pt>
                <c:pt idx="1056">
                  <c:v>32.6</c:v>
                </c:pt>
                <c:pt idx="1057">
                  <c:v>31.9</c:v>
                </c:pt>
                <c:pt idx="1058">
                  <c:v>30.7</c:v>
                </c:pt>
                <c:pt idx="1059">
                  <c:v>32.5</c:v>
                </c:pt>
                <c:pt idx="1060">
                  <c:v>28.3</c:v>
                </c:pt>
                <c:pt idx="1061">
                  <c:v>21.2</c:v>
                </c:pt>
                <c:pt idx="1062">
                  <c:v>31</c:v>
                </c:pt>
                <c:pt idx="1063">
                  <c:v>35.799999999999997</c:v>
                </c:pt>
                <c:pt idx="1064">
                  <c:v>34.9</c:v>
                </c:pt>
                <c:pt idx="1065">
                  <c:v>23.5</c:v>
                </c:pt>
                <c:pt idx="1066">
                  <c:v>16.399999999999999</c:v>
                </c:pt>
                <c:pt idx="1067">
                  <c:v>17.100000000000001</c:v>
                </c:pt>
                <c:pt idx="1068">
                  <c:v>17.5</c:v>
                </c:pt>
                <c:pt idx="1069">
                  <c:v>22.8</c:v>
                </c:pt>
                <c:pt idx="1070">
                  <c:v>21.3</c:v>
                </c:pt>
                <c:pt idx="1071">
                  <c:v>21.9</c:v>
                </c:pt>
                <c:pt idx="1072">
                  <c:v>18.7</c:v>
                </c:pt>
                <c:pt idx="1073">
                  <c:v>23</c:v>
                </c:pt>
                <c:pt idx="1074">
                  <c:v>22.2</c:v>
                </c:pt>
                <c:pt idx="1075">
                  <c:v>20.7</c:v>
                </c:pt>
                <c:pt idx="1076">
                  <c:v>26.4</c:v>
                </c:pt>
                <c:pt idx="1077">
                  <c:v>37.6</c:v>
                </c:pt>
                <c:pt idx="1078">
                  <c:v>23.1</c:v>
                </c:pt>
                <c:pt idx="1079">
                  <c:v>26.4</c:v>
                </c:pt>
                <c:pt idx="1080">
                  <c:v>24.6</c:v>
                </c:pt>
                <c:pt idx="1081">
                  <c:v>24.5</c:v>
                </c:pt>
                <c:pt idx="1082">
                  <c:v>33</c:v>
                </c:pt>
                <c:pt idx="1083">
                  <c:v>37.4</c:v>
                </c:pt>
                <c:pt idx="1084">
                  <c:v>24.5</c:v>
                </c:pt>
                <c:pt idx="1085">
                  <c:v>23.7</c:v>
                </c:pt>
                <c:pt idx="1086">
                  <c:v>27.7</c:v>
                </c:pt>
                <c:pt idx="1087">
                  <c:v>30.2</c:v>
                </c:pt>
                <c:pt idx="1088">
                  <c:v>19.399999999999999</c:v>
                </c:pt>
                <c:pt idx="1089">
                  <c:v>21.4</c:v>
                </c:pt>
                <c:pt idx="1090">
                  <c:v>30.5</c:v>
                </c:pt>
                <c:pt idx="1091">
                  <c:v>34.5</c:v>
                </c:pt>
                <c:pt idx="1092">
                  <c:v>32.799999999999997</c:v>
                </c:pt>
                <c:pt idx="1093">
                  <c:v>24.4</c:v>
                </c:pt>
                <c:pt idx="1094">
                  <c:v>21.3</c:v>
                </c:pt>
                <c:pt idx="1095">
                  <c:v>25.7</c:v>
                </c:pt>
                <c:pt idx="1096">
                  <c:v>25.3</c:v>
                </c:pt>
                <c:pt idx="1097">
                  <c:v>21.8</c:v>
                </c:pt>
                <c:pt idx="1098">
                  <c:v>21</c:v>
                </c:pt>
                <c:pt idx="1099">
                  <c:v>23.6</c:v>
                </c:pt>
                <c:pt idx="1100">
                  <c:v>30.7</c:v>
                </c:pt>
                <c:pt idx="1101">
                  <c:v>41.7</c:v>
                </c:pt>
                <c:pt idx="1102">
                  <c:v>21.8</c:v>
                </c:pt>
                <c:pt idx="1103">
                  <c:v>21.9</c:v>
                </c:pt>
                <c:pt idx="1104">
                  <c:v>22.5</c:v>
                </c:pt>
                <c:pt idx="1105">
                  <c:v>25.6</c:v>
                </c:pt>
                <c:pt idx="1106">
                  <c:v>34.5</c:v>
                </c:pt>
                <c:pt idx="1107">
                  <c:v>30</c:v>
                </c:pt>
                <c:pt idx="1108">
                  <c:v>20.9</c:v>
                </c:pt>
                <c:pt idx="1109">
                  <c:v>19.5</c:v>
                </c:pt>
                <c:pt idx="1110">
                  <c:v>20.9</c:v>
                </c:pt>
                <c:pt idx="1111">
                  <c:v>26.9</c:v>
                </c:pt>
                <c:pt idx="1112">
                  <c:v>30.3</c:v>
                </c:pt>
                <c:pt idx="1113">
                  <c:v>40</c:v>
                </c:pt>
                <c:pt idx="1114">
                  <c:v>40.299999999999997</c:v>
                </c:pt>
                <c:pt idx="1115">
                  <c:v>24.6</c:v>
                </c:pt>
                <c:pt idx="1116">
                  <c:v>28.2</c:v>
                </c:pt>
                <c:pt idx="1117">
                  <c:v>23.9</c:v>
                </c:pt>
                <c:pt idx="1118">
                  <c:v>23.6</c:v>
                </c:pt>
                <c:pt idx="1119">
                  <c:v>23.3</c:v>
                </c:pt>
                <c:pt idx="1120">
                  <c:v>26.6</c:v>
                </c:pt>
                <c:pt idx="1121">
                  <c:v>28.4</c:v>
                </c:pt>
                <c:pt idx="1122">
                  <c:v>33.200000000000003</c:v>
                </c:pt>
                <c:pt idx="1123">
                  <c:v>38.1</c:v>
                </c:pt>
                <c:pt idx="1124">
                  <c:v>33.5</c:v>
                </c:pt>
                <c:pt idx="1125">
                  <c:v>21</c:v>
                </c:pt>
                <c:pt idx="1126">
                  <c:v>19.100000000000001</c:v>
                </c:pt>
                <c:pt idx="1127">
                  <c:v>22.5</c:v>
                </c:pt>
                <c:pt idx="1128">
                  <c:v>22.1</c:v>
                </c:pt>
                <c:pt idx="1129">
                  <c:v>28.1</c:v>
                </c:pt>
                <c:pt idx="1130">
                  <c:v>25.7</c:v>
                </c:pt>
                <c:pt idx="1131">
                  <c:v>25.7</c:v>
                </c:pt>
                <c:pt idx="1132">
                  <c:v>29.9</c:v>
                </c:pt>
                <c:pt idx="1133">
                  <c:v>37.4</c:v>
                </c:pt>
                <c:pt idx="1134">
                  <c:v>27.5</c:v>
                </c:pt>
                <c:pt idx="1135">
                  <c:v>24.9</c:v>
                </c:pt>
                <c:pt idx="1136">
                  <c:v>30.3</c:v>
                </c:pt>
                <c:pt idx="1137">
                  <c:v>21.2</c:v>
                </c:pt>
                <c:pt idx="1138">
                  <c:v>23.6</c:v>
                </c:pt>
                <c:pt idx="1139">
                  <c:v>29</c:v>
                </c:pt>
                <c:pt idx="1140">
                  <c:v>23.3</c:v>
                </c:pt>
                <c:pt idx="1141">
                  <c:v>24.2</c:v>
                </c:pt>
                <c:pt idx="1142">
                  <c:v>22.2</c:v>
                </c:pt>
                <c:pt idx="1143">
                  <c:v>25.3</c:v>
                </c:pt>
                <c:pt idx="1144">
                  <c:v>24</c:v>
                </c:pt>
                <c:pt idx="1145">
                  <c:v>25.4</c:v>
                </c:pt>
                <c:pt idx="1146">
                  <c:v>29.5</c:v>
                </c:pt>
                <c:pt idx="1147">
                  <c:v>29.3</c:v>
                </c:pt>
                <c:pt idx="1148">
                  <c:v>31</c:v>
                </c:pt>
                <c:pt idx="1149">
                  <c:v>33.5</c:v>
                </c:pt>
                <c:pt idx="1150">
                  <c:v>31.6</c:v>
                </c:pt>
                <c:pt idx="1151">
                  <c:v>19.8</c:v>
                </c:pt>
                <c:pt idx="1152">
                  <c:v>26.5</c:v>
                </c:pt>
                <c:pt idx="1153">
                  <c:v>31.3</c:v>
                </c:pt>
                <c:pt idx="1154">
                  <c:v>30.9</c:v>
                </c:pt>
                <c:pt idx="1155">
                  <c:v>20.5</c:v>
                </c:pt>
                <c:pt idx="1156">
                  <c:v>22.8</c:v>
                </c:pt>
                <c:pt idx="1157">
                  <c:v>32.700000000000003</c:v>
                </c:pt>
                <c:pt idx="1158">
                  <c:v>21</c:v>
                </c:pt>
                <c:pt idx="1159">
                  <c:v>21.1</c:v>
                </c:pt>
                <c:pt idx="1160">
                  <c:v>27.6</c:v>
                </c:pt>
                <c:pt idx="1161">
                  <c:v>28.5</c:v>
                </c:pt>
                <c:pt idx="1162">
                  <c:v>30.5</c:v>
                </c:pt>
                <c:pt idx="1163">
                  <c:v>28.8</c:v>
                </c:pt>
                <c:pt idx="1164">
                  <c:v>35.1</c:v>
                </c:pt>
                <c:pt idx="1165">
                  <c:v>22.8</c:v>
                </c:pt>
                <c:pt idx="1166">
                  <c:v>20.9</c:v>
                </c:pt>
                <c:pt idx="1167">
                  <c:v>20.5</c:v>
                </c:pt>
                <c:pt idx="1168">
                  <c:v>21.3</c:v>
                </c:pt>
                <c:pt idx="1169">
                  <c:v>20.8</c:v>
                </c:pt>
                <c:pt idx="1170">
                  <c:v>24.4</c:v>
                </c:pt>
                <c:pt idx="1171">
                  <c:v>32</c:v>
                </c:pt>
                <c:pt idx="1172">
                  <c:v>23.1</c:v>
                </c:pt>
                <c:pt idx="1173">
                  <c:v>28</c:v>
                </c:pt>
                <c:pt idx="1174">
                  <c:v>19.2</c:v>
                </c:pt>
                <c:pt idx="1175">
                  <c:v>25.1</c:v>
                </c:pt>
                <c:pt idx="1176">
                  <c:v>28.1</c:v>
                </c:pt>
                <c:pt idx="1177">
                  <c:v>29.4</c:v>
                </c:pt>
                <c:pt idx="1178">
                  <c:v>24.2</c:v>
                </c:pt>
                <c:pt idx="1179">
                  <c:v>25.4</c:v>
                </c:pt>
                <c:pt idx="1180">
                  <c:v>18.5</c:v>
                </c:pt>
                <c:pt idx="1181">
                  <c:v>22.6</c:v>
                </c:pt>
                <c:pt idx="1182">
                  <c:v>30.3</c:v>
                </c:pt>
                <c:pt idx="1183">
                  <c:v>21.8</c:v>
                </c:pt>
                <c:pt idx="1184">
                  <c:v>23.3</c:v>
                </c:pt>
                <c:pt idx="1185">
                  <c:v>22.4</c:v>
                </c:pt>
                <c:pt idx="1186">
                  <c:v>27.7</c:v>
                </c:pt>
                <c:pt idx="1187">
                  <c:v>20.9</c:v>
                </c:pt>
                <c:pt idx="1188">
                  <c:v>19.8</c:v>
                </c:pt>
                <c:pt idx="1189">
                  <c:v>20.6</c:v>
                </c:pt>
                <c:pt idx="1190">
                  <c:v>18.7</c:v>
                </c:pt>
                <c:pt idx="1191">
                  <c:v>21.2</c:v>
                </c:pt>
                <c:pt idx="1192">
                  <c:v>21.6</c:v>
                </c:pt>
                <c:pt idx="1193">
                  <c:v>29.9</c:v>
                </c:pt>
                <c:pt idx="1194">
                  <c:v>25.7</c:v>
                </c:pt>
                <c:pt idx="1195">
                  <c:v>28.8</c:v>
                </c:pt>
                <c:pt idx="1196">
                  <c:v>27.3</c:v>
                </c:pt>
                <c:pt idx="1197">
                  <c:v>26.5</c:v>
                </c:pt>
                <c:pt idx="1198">
                  <c:v>25.9</c:v>
                </c:pt>
                <c:pt idx="1199">
                  <c:v>16.100000000000001</c:v>
                </c:pt>
                <c:pt idx="1200">
                  <c:v>19.100000000000001</c:v>
                </c:pt>
                <c:pt idx="1201">
                  <c:v>21</c:v>
                </c:pt>
                <c:pt idx="1202">
                  <c:v>16.600000000000001</c:v>
                </c:pt>
                <c:pt idx="1203">
                  <c:v>19.399999999999999</c:v>
                </c:pt>
                <c:pt idx="1204">
                  <c:v>22.3</c:v>
                </c:pt>
                <c:pt idx="1205">
                  <c:v>20.2</c:v>
                </c:pt>
                <c:pt idx="1206">
                  <c:v>22.8</c:v>
                </c:pt>
                <c:pt idx="1207">
                  <c:v>20.399999999999999</c:v>
                </c:pt>
                <c:pt idx="1208">
                  <c:v>26.9</c:v>
                </c:pt>
                <c:pt idx="1209">
                  <c:v>24.6</c:v>
                </c:pt>
                <c:pt idx="1210">
                  <c:v>20.100000000000001</c:v>
                </c:pt>
                <c:pt idx="1211">
                  <c:v>17.5</c:v>
                </c:pt>
                <c:pt idx="1212">
                  <c:v>17.8</c:v>
                </c:pt>
                <c:pt idx="1213">
                  <c:v>18.3</c:v>
                </c:pt>
                <c:pt idx="1214">
                  <c:v>18</c:v>
                </c:pt>
                <c:pt idx="1215">
                  <c:v>19.600000000000001</c:v>
                </c:pt>
                <c:pt idx="1216">
                  <c:v>23.4</c:v>
                </c:pt>
                <c:pt idx="1217">
                  <c:v>23.2</c:v>
                </c:pt>
                <c:pt idx="1218">
                  <c:v>24.4</c:v>
                </c:pt>
                <c:pt idx="1219">
                  <c:v>17.2</c:v>
                </c:pt>
                <c:pt idx="1220">
                  <c:v>21.6</c:v>
                </c:pt>
                <c:pt idx="1221">
                  <c:v>21.7</c:v>
                </c:pt>
                <c:pt idx="1222">
                  <c:v>19.5</c:v>
                </c:pt>
                <c:pt idx="1223">
                  <c:v>17.899999999999999</c:v>
                </c:pt>
                <c:pt idx="1224">
                  <c:v>18.399999999999999</c:v>
                </c:pt>
                <c:pt idx="1225">
                  <c:v>12.8</c:v>
                </c:pt>
                <c:pt idx="1226">
                  <c:v>15.1</c:v>
                </c:pt>
                <c:pt idx="1227">
                  <c:v>16.899999999999999</c:v>
                </c:pt>
                <c:pt idx="1228">
                  <c:v>16.2</c:v>
                </c:pt>
                <c:pt idx="1229">
                  <c:v>15.9</c:v>
                </c:pt>
                <c:pt idx="1230">
                  <c:v>14.6</c:v>
                </c:pt>
                <c:pt idx="1231">
                  <c:v>14.3</c:v>
                </c:pt>
                <c:pt idx="1232">
                  <c:v>15</c:v>
                </c:pt>
                <c:pt idx="1233">
                  <c:v>17.7</c:v>
                </c:pt>
                <c:pt idx="1234">
                  <c:v>15.5</c:v>
                </c:pt>
                <c:pt idx="1235">
                  <c:v>16.2</c:v>
                </c:pt>
                <c:pt idx="1236">
                  <c:v>16.7</c:v>
                </c:pt>
                <c:pt idx="1237">
                  <c:v>17</c:v>
                </c:pt>
                <c:pt idx="1238">
                  <c:v>15.3</c:v>
                </c:pt>
                <c:pt idx="1239">
                  <c:v>16.100000000000001</c:v>
                </c:pt>
                <c:pt idx="1240">
                  <c:v>14.9</c:v>
                </c:pt>
                <c:pt idx="1241">
                  <c:v>20.5</c:v>
                </c:pt>
                <c:pt idx="1242">
                  <c:v>20.7</c:v>
                </c:pt>
                <c:pt idx="1243">
                  <c:v>20.5</c:v>
                </c:pt>
                <c:pt idx="1244">
                  <c:v>17.899999999999999</c:v>
                </c:pt>
                <c:pt idx="1245">
                  <c:v>15.1</c:v>
                </c:pt>
                <c:pt idx="1246">
                  <c:v>14.8</c:v>
                </c:pt>
                <c:pt idx="1247">
                  <c:v>13.3</c:v>
                </c:pt>
                <c:pt idx="1248">
                  <c:v>13.6</c:v>
                </c:pt>
                <c:pt idx="1249">
                  <c:v>13.8</c:v>
                </c:pt>
                <c:pt idx="1250">
                  <c:v>14.4</c:v>
                </c:pt>
                <c:pt idx="1251">
                  <c:v>15</c:v>
                </c:pt>
                <c:pt idx="1252">
                  <c:v>19.100000000000001</c:v>
                </c:pt>
                <c:pt idx="1253">
                  <c:v>17.8</c:v>
                </c:pt>
                <c:pt idx="1254">
                  <c:v>13.6</c:v>
                </c:pt>
                <c:pt idx="1255">
                  <c:v>15.6</c:v>
                </c:pt>
                <c:pt idx="1256">
                  <c:v>15.3</c:v>
                </c:pt>
                <c:pt idx="1257">
                  <c:v>17.600000000000001</c:v>
                </c:pt>
                <c:pt idx="1258">
                  <c:v>16.600000000000001</c:v>
                </c:pt>
                <c:pt idx="1259">
                  <c:v>14.1</c:v>
                </c:pt>
                <c:pt idx="1260">
                  <c:v>14.5</c:v>
                </c:pt>
                <c:pt idx="1261">
                  <c:v>14</c:v>
                </c:pt>
                <c:pt idx="1262">
                  <c:v>13.1</c:v>
                </c:pt>
                <c:pt idx="1263">
                  <c:v>13.1</c:v>
                </c:pt>
                <c:pt idx="1264">
                  <c:v>12</c:v>
                </c:pt>
                <c:pt idx="1265">
                  <c:v>14.5</c:v>
                </c:pt>
                <c:pt idx="1266">
                  <c:v>15.3</c:v>
                </c:pt>
                <c:pt idx="1267">
                  <c:v>15.1</c:v>
                </c:pt>
                <c:pt idx="1268">
                  <c:v>15</c:v>
                </c:pt>
                <c:pt idx="1269">
                  <c:v>12.8</c:v>
                </c:pt>
                <c:pt idx="1270">
                  <c:v>13.1</c:v>
                </c:pt>
                <c:pt idx="1271">
                  <c:v>12.6</c:v>
                </c:pt>
                <c:pt idx="1272">
                  <c:v>14.1</c:v>
                </c:pt>
                <c:pt idx="1273">
                  <c:v>11.2</c:v>
                </c:pt>
                <c:pt idx="1274">
                  <c:v>10.6</c:v>
                </c:pt>
                <c:pt idx="1275">
                  <c:v>12.5</c:v>
                </c:pt>
                <c:pt idx="1276">
                  <c:v>14.2</c:v>
                </c:pt>
                <c:pt idx="1277">
                  <c:v>14.7</c:v>
                </c:pt>
                <c:pt idx="1278">
                  <c:v>14.6</c:v>
                </c:pt>
                <c:pt idx="1279">
                  <c:v>14.3</c:v>
                </c:pt>
                <c:pt idx="1280">
                  <c:v>17.100000000000001</c:v>
                </c:pt>
                <c:pt idx="1281">
                  <c:v>18.7</c:v>
                </c:pt>
                <c:pt idx="1282">
                  <c:v>15.2</c:v>
                </c:pt>
                <c:pt idx="1283">
                  <c:v>12.9</c:v>
                </c:pt>
                <c:pt idx="1284">
                  <c:v>13.9</c:v>
                </c:pt>
                <c:pt idx="1285">
                  <c:v>13.8</c:v>
                </c:pt>
                <c:pt idx="1286">
                  <c:v>11.5</c:v>
                </c:pt>
                <c:pt idx="1287">
                  <c:v>11.6</c:v>
                </c:pt>
                <c:pt idx="1288">
                  <c:v>11.3</c:v>
                </c:pt>
                <c:pt idx="1289">
                  <c:v>13.9</c:v>
                </c:pt>
                <c:pt idx="1290">
                  <c:v>15.5</c:v>
                </c:pt>
                <c:pt idx="1291">
                  <c:v>13.8</c:v>
                </c:pt>
                <c:pt idx="1292">
                  <c:v>12.6</c:v>
                </c:pt>
                <c:pt idx="1293">
                  <c:v>17.5</c:v>
                </c:pt>
                <c:pt idx="1294">
                  <c:v>15.2</c:v>
                </c:pt>
                <c:pt idx="1295">
                  <c:v>17.600000000000001</c:v>
                </c:pt>
                <c:pt idx="1296">
                  <c:v>12.1</c:v>
                </c:pt>
                <c:pt idx="1297">
                  <c:v>14</c:v>
                </c:pt>
                <c:pt idx="1298">
                  <c:v>14.8</c:v>
                </c:pt>
                <c:pt idx="1299">
                  <c:v>15.4</c:v>
                </c:pt>
                <c:pt idx="1300">
                  <c:v>15.6</c:v>
                </c:pt>
                <c:pt idx="1301">
                  <c:v>15.7</c:v>
                </c:pt>
                <c:pt idx="1302">
                  <c:v>15.1</c:v>
                </c:pt>
                <c:pt idx="1303">
                  <c:v>19.5</c:v>
                </c:pt>
                <c:pt idx="1304">
                  <c:v>18.600000000000001</c:v>
                </c:pt>
                <c:pt idx="1305">
                  <c:v>14.6</c:v>
                </c:pt>
                <c:pt idx="1306">
                  <c:v>12.6</c:v>
                </c:pt>
                <c:pt idx="1307">
                  <c:v>16.2</c:v>
                </c:pt>
                <c:pt idx="1308">
                  <c:v>14.8</c:v>
                </c:pt>
                <c:pt idx="1309">
                  <c:v>16.100000000000001</c:v>
                </c:pt>
                <c:pt idx="1310">
                  <c:v>18.399999999999999</c:v>
                </c:pt>
                <c:pt idx="1311">
                  <c:v>15.3</c:v>
                </c:pt>
                <c:pt idx="1312">
                  <c:v>17.600000000000001</c:v>
                </c:pt>
                <c:pt idx="1313">
                  <c:v>13.8</c:v>
                </c:pt>
                <c:pt idx="1314">
                  <c:v>14.8</c:v>
                </c:pt>
                <c:pt idx="1315">
                  <c:v>16</c:v>
                </c:pt>
                <c:pt idx="1316">
                  <c:v>15.4</c:v>
                </c:pt>
                <c:pt idx="1317">
                  <c:v>20</c:v>
                </c:pt>
                <c:pt idx="1318">
                  <c:v>14.7</c:v>
                </c:pt>
                <c:pt idx="1319">
                  <c:v>14.8</c:v>
                </c:pt>
                <c:pt idx="1320">
                  <c:v>14.9</c:v>
                </c:pt>
                <c:pt idx="1321">
                  <c:v>16.7</c:v>
                </c:pt>
                <c:pt idx="1322">
                  <c:v>18.399999999999999</c:v>
                </c:pt>
                <c:pt idx="1323">
                  <c:v>14.7</c:v>
                </c:pt>
                <c:pt idx="1324">
                  <c:v>15.9</c:v>
                </c:pt>
                <c:pt idx="1325">
                  <c:v>13.8</c:v>
                </c:pt>
                <c:pt idx="1326">
                  <c:v>11.9</c:v>
                </c:pt>
                <c:pt idx="1327">
                  <c:v>12.4</c:v>
                </c:pt>
                <c:pt idx="1328">
                  <c:v>12.4</c:v>
                </c:pt>
                <c:pt idx="1329">
                  <c:v>14</c:v>
                </c:pt>
                <c:pt idx="1330">
                  <c:v>16</c:v>
                </c:pt>
                <c:pt idx="1331">
                  <c:v>15.4</c:v>
                </c:pt>
                <c:pt idx="1332">
                  <c:v>15.2</c:v>
                </c:pt>
                <c:pt idx="1333">
                  <c:v>14.7</c:v>
                </c:pt>
                <c:pt idx="1334">
                  <c:v>12.9</c:v>
                </c:pt>
                <c:pt idx="1335">
                  <c:v>11.2</c:v>
                </c:pt>
                <c:pt idx="1336">
                  <c:v>12.5</c:v>
                </c:pt>
                <c:pt idx="1337">
                  <c:v>16.7</c:v>
                </c:pt>
                <c:pt idx="1338">
                  <c:v>16</c:v>
                </c:pt>
                <c:pt idx="1339">
                  <c:v>13.4</c:v>
                </c:pt>
                <c:pt idx="1340">
                  <c:v>12.3</c:v>
                </c:pt>
                <c:pt idx="1341">
                  <c:v>13.1</c:v>
                </c:pt>
                <c:pt idx="1342">
                  <c:v>19.5</c:v>
                </c:pt>
                <c:pt idx="1343">
                  <c:v>20.2</c:v>
                </c:pt>
                <c:pt idx="1344">
                  <c:v>20.6</c:v>
                </c:pt>
                <c:pt idx="1345">
                  <c:v>15.1</c:v>
                </c:pt>
                <c:pt idx="1346">
                  <c:v>17.5</c:v>
                </c:pt>
                <c:pt idx="1347">
                  <c:v>18.100000000000001</c:v>
                </c:pt>
                <c:pt idx="1348">
                  <c:v>18</c:v>
                </c:pt>
                <c:pt idx="1349">
                  <c:v>24.2</c:v>
                </c:pt>
                <c:pt idx="1350">
                  <c:v>18.5</c:v>
                </c:pt>
                <c:pt idx="1351">
                  <c:v>19.7</c:v>
                </c:pt>
                <c:pt idx="1352">
                  <c:v>22.7</c:v>
                </c:pt>
                <c:pt idx="1353">
                  <c:v>13.7</c:v>
                </c:pt>
                <c:pt idx="1354">
                  <c:v>14</c:v>
                </c:pt>
                <c:pt idx="1355">
                  <c:v>18.100000000000001</c:v>
                </c:pt>
                <c:pt idx="1356">
                  <c:v>20.3</c:v>
                </c:pt>
                <c:pt idx="1357">
                  <c:v>14.7</c:v>
                </c:pt>
                <c:pt idx="1358">
                  <c:v>17.399999999999999</c:v>
                </c:pt>
                <c:pt idx="1359">
                  <c:v>18.899999999999999</c:v>
                </c:pt>
                <c:pt idx="1360">
                  <c:v>17.3</c:v>
                </c:pt>
                <c:pt idx="1361">
                  <c:v>13.7</c:v>
                </c:pt>
                <c:pt idx="1362">
                  <c:v>14.9</c:v>
                </c:pt>
                <c:pt idx="1363">
                  <c:v>13.6</c:v>
                </c:pt>
                <c:pt idx="1364">
                  <c:v>17.600000000000001</c:v>
                </c:pt>
                <c:pt idx="1365">
                  <c:v>24.2</c:v>
                </c:pt>
                <c:pt idx="1366">
                  <c:v>15.2</c:v>
                </c:pt>
                <c:pt idx="1367">
                  <c:v>14</c:v>
                </c:pt>
                <c:pt idx="1368">
                  <c:v>16.5</c:v>
                </c:pt>
                <c:pt idx="1369">
                  <c:v>23.3</c:v>
                </c:pt>
                <c:pt idx="1370">
                  <c:v>25.8</c:v>
                </c:pt>
                <c:pt idx="1371">
                  <c:v>18.100000000000001</c:v>
                </c:pt>
                <c:pt idx="1372">
                  <c:v>14.6</c:v>
                </c:pt>
                <c:pt idx="1373">
                  <c:v>20.5</c:v>
                </c:pt>
                <c:pt idx="1374">
                  <c:v>23.8</c:v>
                </c:pt>
                <c:pt idx="1375">
                  <c:v>24.7</c:v>
                </c:pt>
                <c:pt idx="1376">
                  <c:v>28.2</c:v>
                </c:pt>
                <c:pt idx="1377">
                  <c:v>17.899999999999999</c:v>
                </c:pt>
                <c:pt idx="1378">
                  <c:v>16.5</c:v>
                </c:pt>
                <c:pt idx="1379">
                  <c:v>20.7</c:v>
                </c:pt>
                <c:pt idx="1380">
                  <c:v>22.7</c:v>
                </c:pt>
                <c:pt idx="1381">
                  <c:v>24.9</c:v>
                </c:pt>
                <c:pt idx="1382">
                  <c:v>27.3</c:v>
                </c:pt>
                <c:pt idx="1383">
                  <c:v>27.5</c:v>
                </c:pt>
                <c:pt idx="1384">
                  <c:v>23.1</c:v>
                </c:pt>
                <c:pt idx="1385">
                  <c:v>22.6</c:v>
                </c:pt>
                <c:pt idx="1386">
                  <c:v>20.7</c:v>
                </c:pt>
                <c:pt idx="1387">
                  <c:v>27.4</c:v>
                </c:pt>
                <c:pt idx="1388">
                  <c:v>16.100000000000001</c:v>
                </c:pt>
                <c:pt idx="1389">
                  <c:v>19.2</c:v>
                </c:pt>
                <c:pt idx="1390">
                  <c:v>27</c:v>
                </c:pt>
                <c:pt idx="1391">
                  <c:v>18.8</c:v>
                </c:pt>
                <c:pt idx="1392">
                  <c:v>15.5</c:v>
                </c:pt>
                <c:pt idx="1393">
                  <c:v>19.5</c:v>
                </c:pt>
                <c:pt idx="1394">
                  <c:v>18.3</c:v>
                </c:pt>
                <c:pt idx="1395">
                  <c:v>19.600000000000001</c:v>
                </c:pt>
                <c:pt idx="1396">
                  <c:v>15.9</c:v>
                </c:pt>
                <c:pt idx="1397">
                  <c:v>17</c:v>
                </c:pt>
                <c:pt idx="1398">
                  <c:v>25.2</c:v>
                </c:pt>
                <c:pt idx="1399">
                  <c:v>19.5</c:v>
                </c:pt>
                <c:pt idx="1400">
                  <c:v>34.299999999999997</c:v>
                </c:pt>
                <c:pt idx="1401">
                  <c:v>31.6</c:v>
                </c:pt>
                <c:pt idx="1402">
                  <c:v>20.9</c:v>
                </c:pt>
                <c:pt idx="1403">
                  <c:v>20.9</c:v>
                </c:pt>
                <c:pt idx="1404">
                  <c:v>28.6</c:v>
                </c:pt>
                <c:pt idx="1405">
                  <c:v>21.4</c:v>
                </c:pt>
                <c:pt idx="1406">
                  <c:v>17.2</c:v>
                </c:pt>
                <c:pt idx="1407">
                  <c:v>17</c:v>
                </c:pt>
                <c:pt idx="1408">
                  <c:v>20</c:v>
                </c:pt>
                <c:pt idx="1409">
                  <c:v>20.3</c:v>
                </c:pt>
                <c:pt idx="1410">
                  <c:v>19.600000000000001</c:v>
                </c:pt>
                <c:pt idx="1411">
                  <c:v>30.2</c:v>
                </c:pt>
                <c:pt idx="1412">
                  <c:v>30.5</c:v>
                </c:pt>
                <c:pt idx="1413">
                  <c:v>17.3</c:v>
                </c:pt>
                <c:pt idx="1414">
                  <c:v>18.100000000000001</c:v>
                </c:pt>
                <c:pt idx="1415">
                  <c:v>19</c:v>
                </c:pt>
                <c:pt idx="1416">
                  <c:v>18.100000000000001</c:v>
                </c:pt>
                <c:pt idx="1417">
                  <c:v>26.6</c:v>
                </c:pt>
                <c:pt idx="1418">
                  <c:v>30.9</c:v>
                </c:pt>
                <c:pt idx="1419">
                  <c:v>27.6</c:v>
                </c:pt>
                <c:pt idx="1420">
                  <c:v>23.2</c:v>
                </c:pt>
                <c:pt idx="1421">
                  <c:v>16.399999999999999</c:v>
                </c:pt>
                <c:pt idx="1422">
                  <c:v>14.5</c:v>
                </c:pt>
                <c:pt idx="1423">
                  <c:v>16.899999999999999</c:v>
                </c:pt>
                <c:pt idx="1424">
                  <c:v>18.8</c:v>
                </c:pt>
                <c:pt idx="1425">
                  <c:v>18.600000000000001</c:v>
                </c:pt>
                <c:pt idx="1426">
                  <c:v>20</c:v>
                </c:pt>
                <c:pt idx="1427">
                  <c:v>20.8</c:v>
                </c:pt>
                <c:pt idx="1428">
                  <c:v>18.7</c:v>
                </c:pt>
                <c:pt idx="1429">
                  <c:v>20.8</c:v>
                </c:pt>
                <c:pt idx="1430">
                  <c:v>31.7</c:v>
                </c:pt>
                <c:pt idx="1431">
                  <c:v>19.5</c:v>
                </c:pt>
                <c:pt idx="1432">
                  <c:v>23.6</c:v>
                </c:pt>
                <c:pt idx="1433">
                  <c:v>20.5</c:v>
                </c:pt>
                <c:pt idx="1434">
                  <c:v>25.2</c:v>
                </c:pt>
                <c:pt idx="1435">
                  <c:v>35.5</c:v>
                </c:pt>
                <c:pt idx="1436">
                  <c:v>38</c:v>
                </c:pt>
                <c:pt idx="1437">
                  <c:v>30.3</c:v>
                </c:pt>
                <c:pt idx="1438">
                  <c:v>20.100000000000001</c:v>
                </c:pt>
                <c:pt idx="1439">
                  <c:v>20.6</c:v>
                </c:pt>
                <c:pt idx="1440">
                  <c:v>23.6</c:v>
                </c:pt>
                <c:pt idx="1441">
                  <c:v>33.6</c:v>
                </c:pt>
                <c:pt idx="1442">
                  <c:v>21.1</c:v>
                </c:pt>
                <c:pt idx="1443">
                  <c:v>22.7</c:v>
                </c:pt>
                <c:pt idx="1444">
                  <c:v>24.8</c:v>
                </c:pt>
                <c:pt idx="1445">
                  <c:v>23.5</c:v>
                </c:pt>
                <c:pt idx="1446">
                  <c:v>21.8</c:v>
                </c:pt>
                <c:pt idx="1447">
                  <c:v>20.8</c:v>
                </c:pt>
                <c:pt idx="1448">
                  <c:v>26.9</c:v>
                </c:pt>
                <c:pt idx="1449">
                  <c:v>21.2</c:v>
                </c:pt>
                <c:pt idx="1450">
                  <c:v>20.9</c:v>
                </c:pt>
                <c:pt idx="1451">
                  <c:v>19.100000000000001</c:v>
                </c:pt>
                <c:pt idx="1452">
                  <c:v>26.9</c:v>
                </c:pt>
                <c:pt idx="1453">
                  <c:v>34.200000000000003</c:v>
                </c:pt>
                <c:pt idx="1454">
                  <c:v>23.9</c:v>
                </c:pt>
                <c:pt idx="1455">
                  <c:v>23.8</c:v>
                </c:pt>
                <c:pt idx="1456">
                  <c:v>37.4</c:v>
                </c:pt>
                <c:pt idx="1457">
                  <c:v>36.4</c:v>
                </c:pt>
                <c:pt idx="1458">
                  <c:v>23.9</c:v>
                </c:pt>
                <c:pt idx="1459">
                  <c:v>22.7</c:v>
                </c:pt>
                <c:pt idx="1460">
                  <c:v>23.5</c:v>
                </c:pt>
                <c:pt idx="1461">
                  <c:v>26.2</c:v>
                </c:pt>
                <c:pt idx="1462">
                  <c:v>22.2</c:v>
                </c:pt>
                <c:pt idx="1463">
                  <c:v>29.5</c:v>
                </c:pt>
                <c:pt idx="1464">
                  <c:v>42.6</c:v>
                </c:pt>
                <c:pt idx="1465">
                  <c:v>21.2</c:v>
                </c:pt>
                <c:pt idx="1466">
                  <c:v>22.1</c:v>
                </c:pt>
                <c:pt idx="1467">
                  <c:v>23.1</c:v>
                </c:pt>
                <c:pt idx="1468">
                  <c:v>24.1</c:v>
                </c:pt>
                <c:pt idx="1469">
                  <c:v>20.5</c:v>
                </c:pt>
                <c:pt idx="1470">
                  <c:v>21.4</c:v>
                </c:pt>
                <c:pt idx="1471">
                  <c:v>30.4</c:v>
                </c:pt>
                <c:pt idx="1472">
                  <c:v>24.7</c:v>
                </c:pt>
                <c:pt idx="1473">
                  <c:v>30.5</c:v>
                </c:pt>
                <c:pt idx="1474">
                  <c:v>32.299999999999997</c:v>
                </c:pt>
                <c:pt idx="1475">
                  <c:v>30.4</c:v>
                </c:pt>
                <c:pt idx="1476">
                  <c:v>26.7</c:v>
                </c:pt>
                <c:pt idx="1477">
                  <c:v>32.5</c:v>
                </c:pt>
                <c:pt idx="1478">
                  <c:v>28.7</c:v>
                </c:pt>
                <c:pt idx="1479">
                  <c:v>23.5</c:v>
                </c:pt>
                <c:pt idx="1480">
                  <c:v>22.9</c:v>
                </c:pt>
                <c:pt idx="1481">
                  <c:v>25.1</c:v>
                </c:pt>
                <c:pt idx="1482">
                  <c:v>26.8</c:v>
                </c:pt>
                <c:pt idx="1483">
                  <c:v>23.9</c:v>
                </c:pt>
                <c:pt idx="1484">
                  <c:v>40.799999999999997</c:v>
                </c:pt>
                <c:pt idx="1485">
                  <c:v>42.8</c:v>
                </c:pt>
                <c:pt idx="1486">
                  <c:v>26.1</c:v>
                </c:pt>
                <c:pt idx="1487">
                  <c:v>27.8</c:v>
                </c:pt>
                <c:pt idx="1488">
                  <c:v>34.5</c:v>
                </c:pt>
                <c:pt idx="1489">
                  <c:v>36.799999999999997</c:v>
                </c:pt>
                <c:pt idx="1490">
                  <c:v>38.1</c:v>
                </c:pt>
                <c:pt idx="1491">
                  <c:v>21.5</c:v>
                </c:pt>
                <c:pt idx="1492">
                  <c:v>24.2</c:v>
                </c:pt>
                <c:pt idx="1493">
                  <c:v>34.4</c:v>
                </c:pt>
                <c:pt idx="1494">
                  <c:v>38.200000000000003</c:v>
                </c:pt>
                <c:pt idx="1495">
                  <c:v>22.7</c:v>
                </c:pt>
                <c:pt idx="1496">
                  <c:v>26.9</c:v>
                </c:pt>
                <c:pt idx="1497">
                  <c:v>34.700000000000003</c:v>
                </c:pt>
                <c:pt idx="1498">
                  <c:v>28.3</c:v>
                </c:pt>
                <c:pt idx="1499">
                  <c:v>23.1</c:v>
                </c:pt>
                <c:pt idx="1500">
                  <c:v>19.7</c:v>
                </c:pt>
                <c:pt idx="1501">
                  <c:v>23.3</c:v>
                </c:pt>
                <c:pt idx="1502">
                  <c:v>27.5</c:v>
                </c:pt>
                <c:pt idx="1503">
                  <c:v>21.5</c:v>
                </c:pt>
                <c:pt idx="1504">
                  <c:v>19.2</c:v>
                </c:pt>
                <c:pt idx="1505">
                  <c:v>23.2</c:v>
                </c:pt>
                <c:pt idx="1506">
                  <c:v>22.8</c:v>
                </c:pt>
                <c:pt idx="1507">
                  <c:v>23.2</c:v>
                </c:pt>
                <c:pt idx="1508">
                  <c:v>29</c:v>
                </c:pt>
                <c:pt idx="1509">
                  <c:v>23.6</c:v>
                </c:pt>
                <c:pt idx="1510">
                  <c:v>20.2</c:v>
                </c:pt>
                <c:pt idx="1511">
                  <c:v>23.2</c:v>
                </c:pt>
                <c:pt idx="1512">
                  <c:v>20.399999999999999</c:v>
                </c:pt>
                <c:pt idx="1513">
                  <c:v>21.2</c:v>
                </c:pt>
                <c:pt idx="1514">
                  <c:v>25.8</c:v>
                </c:pt>
                <c:pt idx="1515">
                  <c:v>32.9</c:v>
                </c:pt>
                <c:pt idx="1516">
                  <c:v>34.200000000000003</c:v>
                </c:pt>
                <c:pt idx="1517">
                  <c:v>22.3</c:v>
                </c:pt>
                <c:pt idx="1518">
                  <c:v>25.7</c:v>
                </c:pt>
                <c:pt idx="1519">
                  <c:v>36.799999999999997</c:v>
                </c:pt>
                <c:pt idx="1520">
                  <c:v>38.1</c:v>
                </c:pt>
                <c:pt idx="1521">
                  <c:v>36.299999999999997</c:v>
                </c:pt>
                <c:pt idx="1522">
                  <c:v>36</c:v>
                </c:pt>
                <c:pt idx="1523">
                  <c:v>24.6</c:v>
                </c:pt>
                <c:pt idx="1524">
                  <c:v>24.3</c:v>
                </c:pt>
                <c:pt idx="1525">
                  <c:v>17.2</c:v>
                </c:pt>
                <c:pt idx="1526">
                  <c:v>22.1</c:v>
                </c:pt>
                <c:pt idx="1527">
                  <c:v>26.8</c:v>
                </c:pt>
                <c:pt idx="1528">
                  <c:v>24.7</c:v>
                </c:pt>
                <c:pt idx="1529">
                  <c:v>23.7</c:v>
                </c:pt>
                <c:pt idx="1530">
                  <c:v>21.8</c:v>
                </c:pt>
                <c:pt idx="1531">
                  <c:v>19.2</c:v>
                </c:pt>
                <c:pt idx="1532">
                  <c:v>18.600000000000001</c:v>
                </c:pt>
                <c:pt idx="1533">
                  <c:v>20.8</c:v>
                </c:pt>
                <c:pt idx="1534">
                  <c:v>22.2</c:v>
                </c:pt>
                <c:pt idx="1535">
                  <c:v>25.6</c:v>
                </c:pt>
                <c:pt idx="1536">
                  <c:v>25.6</c:v>
                </c:pt>
                <c:pt idx="1537">
                  <c:v>28.2</c:v>
                </c:pt>
                <c:pt idx="1538">
                  <c:v>23.4</c:v>
                </c:pt>
                <c:pt idx="1539">
                  <c:v>23.4</c:v>
                </c:pt>
                <c:pt idx="1540">
                  <c:v>24.3</c:v>
                </c:pt>
                <c:pt idx="1541">
                  <c:v>28.6</c:v>
                </c:pt>
                <c:pt idx="1542">
                  <c:v>31.3</c:v>
                </c:pt>
                <c:pt idx="1543">
                  <c:v>29.3</c:v>
                </c:pt>
                <c:pt idx="1544">
                  <c:v>19</c:v>
                </c:pt>
                <c:pt idx="1545">
                  <c:v>20.3</c:v>
                </c:pt>
                <c:pt idx="1546">
                  <c:v>21.7</c:v>
                </c:pt>
                <c:pt idx="1547">
                  <c:v>27.9</c:v>
                </c:pt>
                <c:pt idx="1548">
                  <c:v>28.5</c:v>
                </c:pt>
                <c:pt idx="1549">
                  <c:v>15.6</c:v>
                </c:pt>
                <c:pt idx="1550">
                  <c:v>18.5</c:v>
                </c:pt>
                <c:pt idx="1551">
                  <c:v>17.100000000000001</c:v>
                </c:pt>
                <c:pt idx="1552">
                  <c:v>25.9</c:v>
                </c:pt>
                <c:pt idx="1553">
                  <c:v>24.7</c:v>
                </c:pt>
                <c:pt idx="1554">
                  <c:v>21.9</c:v>
                </c:pt>
                <c:pt idx="1555">
                  <c:v>28.5</c:v>
                </c:pt>
                <c:pt idx="1556">
                  <c:v>20.100000000000001</c:v>
                </c:pt>
                <c:pt idx="1557">
                  <c:v>26.5</c:v>
                </c:pt>
                <c:pt idx="1558">
                  <c:v>23.1</c:v>
                </c:pt>
                <c:pt idx="1559">
                  <c:v>16.3</c:v>
                </c:pt>
                <c:pt idx="1560">
                  <c:v>15.8</c:v>
                </c:pt>
                <c:pt idx="1561">
                  <c:v>17.3</c:v>
                </c:pt>
                <c:pt idx="1562">
                  <c:v>24.9</c:v>
                </c:pt>
                <c:pt idx="1563">
                  <c:v>20.7</c:v>
                </c:pt>
                <c:pt idx="1564">
                  <c:v>22.5</c:v>
                </c:pt>
                <c:pt idx="1565">
                  <c:v>27.4</c:v>
                </c:pt>
                <c:pt idx="1566">
                  <c:v>30.3</c:v>
                </c:pt>
                <c:pt idx="1567">
                  <c:v>30</c:v>
                </c:pt>
                <c:pt idx="1568">
                  <c:v>17.7</c:v>
                </c:pt>
                <c:pt idx="1569">
                  <c:v>22.1</c:v>
                </c:pt>
                <c:pt idx="1570">
                  <c:v>30.2</c:v>
                </c:pt>
                <c:pt idx="1571">
                  <c:v>27</c:v>
                </c:pt>
                <c:pt idx="1572">
                  <c:v>17.600000000000001</c:v>
                </c:pt>
                <c:pt idx="1573">
                  <c:v>18.5</c:v>
                </c:pt>
                <c:pt idx="1574">
                  <c:v>23.2</c:v>
                </c:pt>
                <c:pt idx="1575">
                  <c:v>21.5</c:v>
                </c:pt>
                <c:pt idx="1576">
                  <c:v>15.8</c:v>
                </c:pt>
                <c:pt idx="1577">
                  <c:v>16.2</c:v>
                </c:pt>
                <c:pt idx="1578">
                  <c:v>17.399999999999999</c:v>
                </c:pt>
                <c:pt idx="1579">
                  <c:v>18.100000000000001</c:v>
                </c:pt>
                <c:pt idx="1580">
                  <c:v>23.1</c:v>
                </c:pt>
                <c:pt idx="1581">
                  <c:v>22.8</c:v>
                </c:pt>
                <c:pt idx="1582">
                  <c:v>20.2</c:v>
                </c:pt>
                <c:pt idx="1583">
                  <c:v>20.7</c:v>
                </c:pt>
                <c:pt idx="1584">
                  <c:v>16.399999999999999</c:v>
                </c:pt>
                <c:pt idx="1585">
                  <c:v>16.3</c:v>
                </c:pt>
                <c:pt idx="1586">
                  <c:v>16.7</c:v>
                </c:pt>
                <c:pt idx="1587">
                  <c:v>18.7</c:v>
                </c:pt>
                <c:pt idx="1588">
                  <c:v>17.399999999999999</c:v>
                </c:pt>
                <c:pt idx="1589">
                  <c:v>16.2</c:v>
                </c:pt>
                <c:pt idx="1590">
                  <c:v>14.2</c:v>
                </c:pt>
                <c:pt idx="1591">
                  <c:v>16.399999999999999</c:v>
                </c:pt>
                <c:pt idx="1592">
                  <c:v>17.7</c:v>
                </c:pt>
                <c:pt idx="1593">
                  <c:v>18.100000000000001</c:v>
                </c:pt>
                <c:pt idx="1594">
                  <c:v>20.2</c:v>
                </c:pt>
                <c:pt idx="1595">
                  <c:v>15.8</c:v>
                </c:pt>
                <c:pt idx="1596">
                  <c:v>16.100000000000001</c:v>
                </c:pt>
                <c:pt idx="1597">
                  <c:v>18.600000000000001</c:v>
                </c:pt>
                <c:pt idx="1598">
                  <c:v>21.5</c:v>
                </c:pt>
                <c:pt idx="1599">
                  <c:v>21.8</c:v>
                </c:pt>
                <c:pt idx="1600">
                  <c:v>19.600000000000001</c:v>
                </c:pt>
                <c:pt idx="1601">
                  <c:v>20.399999999999999</c:v>
                </c:pt>
                <c:pt idx="1602">
                  <c:v>22.3</c:v>
                </c:pt>
                <c:pt idx="1603">
                  <c:v>21.3</c:v>
                </c:pt>
                <c:pt idx="1604">
                  <c:v>20.2</c:v>
                </c:pt>
                <c:pt idx="1605">
                  <c:v>19.8</c:v>
                </c:pt>
                <c:pt idx="1606">
                  <c:v>15.1</c:v>
                </c:pt>
                <c:pt idx="1607">
                  <c:v>14</c:v>
                </c:pt>
                <c:pt idx="1608">
                  <c:v>15.7</c:v>
                </c:pt>
                <c:pt idx="1609">
                  <c:v>10.6</c:v>
                </c:pt>
                <c:pt idx="1610">
                  <c:v>13.3</c:v>
                </c:pt>
                <c:pt idx="1611">
                  <c:v>14.3</c:v>
                </c:pt>
                <c:pt idx="1612">
                  <c:v>14.6</c:v>
                </c:pt>
                <c:pt idx="1613">
                  <c:v>14.5</c:v>
                </c:pt>
                <c:pt idx="1614">
                  <c:v>12</c:v>
                </c:pt>
                <c:pt idx="1615">
                  <c:v>12.9</c:v>
                </c:pt>
                <c:pt idx="1616">
                  <c:v>13</c:v>
                </c:pt>
                <c:pt idx="1617">
                  <c:v>14.8</c:v>
                </c:pt>
                <c:pt idx="1618">
                  <c:v>16.600000000000001</c:v>
                </c:pt>
                <c:pt idx="1619">
                  <c:v>18.7</c:v>
                </c:pt>
                <c:pt idx="1620">
                  <c:v>18</c:v>
                </c:pt>
                <c:pt idx="1621">
                  <c:v>19.2</c:v>
                </c:pt>
                <c:pt idx="1622">
                  <c:v>17.899999999999999</c:v>
                </c:pt>
                <c:pt idx="1623">
                  <c:v>16.5</c:v>
                </c:pt>
                <c:pt idx="1624">
                  <c:v>17.399999999999999</c:v>
                </c:pt>
                <c:pt idx="1625">
                  <c:v>17.3</c:v>
                </c:pt>
                <c:pt idx="1626">
                  <c:v>15.2</c:v>
                </c:pt>
                <c:pt idx="1627">
                  <c:v>16.7</c:v>
                </c:pt>
                <c:pt idx="1628">
                  <c:v>17.899999999999999</c:v>
                </c:pt>
                <c:pt idx="1629">
                  <c:v>13.7</c:v>
                </c:pt>
                <c:pt idx="1630">
                  <c:v>11.9</c:v>
                </c:pt>
                <c:pt idx="1631">
                  <c:v>11.3</c:v>
                </c:pt>
                <c:pt idx="1632">
                  <c:v>12.6</c:v>
                </c:pt>
                <c:pt idx="1633">
                  <c:v>11.8</c:v>
                </c:pt>
                <c:pt idx="1634">
                  <c:v>9.6</c:v>
                </c:pt>
                <c:pt idx="1635">
                  <c:v>16</c:v>
                </c:pt>
                <c:pt idx="1636">
                  <c:v>17</c:v>
                </c:pt>
                <c:pt idx="1637">
                  <c:v>18</c:v>
                </c:pt>
                <c:pt idx="1638">
                  <c:v>17.5</c:v>
                </c:pt>
                <c:pt idx="1639">
                  <c:v>19.5</c:v>
                </c:pt>
                <c:pt idx="1640">
                  <c:v>17.600000000000001</c:v>
                </c:pt>
                <c:pt idx="1641">
                  <c:v>14.5</c:v>
                </c:pt>
                <c:pt idx="1642">
                  <c:v>14.1</c:v>
                </c:pt>
                <c:pt idx="1643">
                  <c:v>15.9</c:v>
                </c:pt>
                <c:pt idx="1644">
                  <c:v>13.7</c:v>
                </c:pt>
                <c:pt idx="1645">
                  <c:v>13.5</c:v>
                </c:pt>
                <c:pt idx="1646">
                  <c:v>19.100000000000001</c:v>
                </c:pt>
                <c:pt idx="1647">
                  <c:v>19.399999999999999</c:v>
                </c:pt>
                <c:pt idx="1648">
                  <c:v>18.2</c:v>
                </c:pt>
                <c:pt idx="1649">
                  <c:v>16</c:v>
                </c:pt>
                <c:pt idx="1650">
                  <c:v>15</c:v>
                </c:pt>
                <c:pt idx="1651">
                  <c:v>15.4</c:v>
                </c:pt>
                <c:pt idx="1652">
                  <c:v>14.3</c:v>
                </c:pt>
                <c:pt idx="1653">
                  <c:v>15.7</c:v>
                </c:pt>
                <c:pt idx="1654">
                  <c:v>12</c:v>
                </c:pt>
                <c:pt idx="1655">
                  <c:v>13.1</c:v>
                </c:pt>
                <c:pt idx="1656">
                  <c:v>14.3</c:v>
                </c:pt>
                <c:pt idx="1657">
                  <c:v>13.9</c:v>
                </c:pt>
                <c:pt idx="1658">
                  <c:v>13.7</c:v>
                </c:pt>
                <c:pt idx="1659">
                  <c:v>14.3</c:v>
                </c:pt>
                <c:pt idx="1660">
                  <c:v>15.7</c:v>
                </c:pt>
                <c:pt idx="1661">
                  <c:v>17.100000000000001</c:v>
                </c:pt>
                <c:pt idx="1662">
                  <c:v>16.600000000000001</c:v>
                </c:pt>
                <c:pt idx="1663">
                  <c:v>15.6</c:v>
                </c:pt>
                <c:pt idx="1664">
                  <c:v>15.2</c:v>
                </c:pt>
                <c:pt idx="1665">
                  <c:v>14.4</c:v>
                </c:pt>
                <c:pt idx="1666">
                  <c:v>14.8</c:v>
                </c:pt>
                <c:pt idx="1667">
                  <c:v>14</c:v>
                </c:pt>
                <c:pt idx="1668">
                  <c:v>15.3</c:v>
                </c:pt>
                <c:pt idx="1669">
                  <c:v>15.1</c:v>
                </c:pt>
                <c:pt idx="1670">
                  <c:v>14.6</c:v>
                </c:pt>
                <c:pt idx="1671">
                  <c:v>12.5</c:v>
                </c:pt>
                <c:pt idx="1672">
                  <c:v>12.5</c:v>
                </c:pt>
                <c:pt idx="1673">
                  <c:v>13.8</c:v>
                </c:pt>
                <c:pt idx="1674">
                  <c:v>12.7</c:v>
                </c:pt>
                <c:pt idx="1675">
                  <c:v>13.9</c:v>
                </c:pt>
                <c:pt idx="1676">
                  <c:v>13.1</c:v>
                </c:pt>
                <c:pt idx="1677">
                  <c:v>15.8</c:v>
                </c:pt>
                <c:pt idx="1678">
                  <c:v>13.5</c:v>
                </c:pt>
                <c:pt idx="1679">
                  <c:v>14.1</c:v>
                </c:pt>
                <c:pt idx="1680">
                  <c:v>13.9</c:v>
                </c:pt>
                <c:pt idx="1681">
                  <c:v>10.1</c:v>
                </c:pt>
                <c:pt idx="1682">
                  <c:v>12.5</c:v>
                </c:pt>
                <c:pt idx="1683">
                  <c:v>12.9</c:v>
                </c:pt>
                <c:pt idx="1684">
                  <c:v>12</c:v>
                </c:pt>
                <c:pt idx="1685">
                  <c:v>13.1</c:v>
                </c:pt>
                <c:pt idx="1686">
                  <c:v>13.8</c:v>
                </c:pt>
                <c:pt idx="1687">
                  <c:v>16.2</c:v>
                </c:pt>
                <c:pt idx="1688">
                  <c:v>16.899999999999999</c:v>
                </c:pt>
                <c:pt idx="1689">
                  <c:v>16.5</c:v>
                </c:pt>
                <c:pt idx="1690">
                  <c:v>19.399999999999999</c:v>
                </c:pt>
                <c:pt idx="1691">
                  <c:v>12.3</c:v>
                </c:pt>
                <c:pt idx="1692">
                  <c:v>17</c:v>
                </c:pt>
                <c:pt idx="1693">
                  <c:v>16.600000000000001</c:v>
                </c:pt>
                <c:pt idx="1694">
                  <c:v>13</c:v>
                </c:pt>
                <c:pt idx="1695">
                  <c:v>15.1</c:v>
                </c:pt>
                <c:pt idx="1696">
                  <c:v>18</c:v>
                </c:pt>
                <c:pt idx="1697">
                  <c:v>12.9</c:v>
                </c:pt>
                <c:pt idx="1698">
                  <c:v>14.4</c:v>
                </c:pt>
                <c:pt idx="1699">
                  <c:v>15.3</c:v>
                </c:pt>
                <c:pt idx="1700">
                  <c:v>13.4</c:v>
                </c:pt>
                <c:pt idx="1701">
                  <c:v>13</c:v>
                </c:pt>
                <c:pt idx="1702">
                  <c:v>15.3</c:v>
                </c:pt>
                <c:pt idx="1703">
                  <c:v>18.2</c:v>
                </c:pt>
                <c:pt idx="1704">
                  <c:v>19.600000000000001</c:v>
                </c:pt>
                <c:pt idx="1705">
                  <c:v>17.600000000000001</c:v>
                </c:pt>
                <c:pt idx="1706">
                  <c:v>19.600000000000001</c:v>
                </c:pt>
                <c:pt idx="1707">
                  <c:v>18.7</c:v>
                </c:pt>
                <c:pt idx="1708">
                  <c:v>21.2</c:v>
                </c:pt>
                <c:pt idx="1709">
                  <c:v>16</c:v>
                </c:pt>
                <c:pt idx="1710">
                  <c:v>12.9</c:v>
                </c:pt>
                <c:pt idx="1711">
                  <c:v>15.1</c:v>
                </c:pt>
                <c:pt idx="1712">
                  <c:v>12.8</c:v>
                </c:pt>
                <c:pt idx="1713">
                  <c:v>14.8</c:v>
                </c:pt>
                <c:pt idx="1714">
                  <c:v>20.8</c:v>
                </c:pt>
                <c:pt idx="1715">
                  <c:v>20.8</c:v>
                </c:pt>
                <c:pt idx="1716">
                  <c:v>18.600000000000001</c:v>
                </c:pt>
                <c:pt idx="1717">
                  <c:v>20</c:v>
                </c:pt>
                <c:pt idx="1718">
                  <c:v>21.8</c:v>
                </c:pt>
                <c:pt idx="1719">
                  <c:v>12.8</c:v>
                </c:pt>
                <c:pt idx="1720">
                  <c:v>14.8</c:v>
                </c:pt>
                <c:pt idx="1721">
                  <c:v>18.899999999999999</c:v>
                </c:pt>
                <c:pt idx="1722">
                  <c:v>24</c:v>
                </c:pt>
                <c:pt idx="1723">
                  <c:v>26.2</c:v>
                </c:pt>
                <c:pt idx="1724">
                  <c:v>19.399999999999999</c:v>
                </c:pt>
                <c:pt idx="1725">
                  <c:v>15.5</c:v>
                </c:pt>
                <c:pt idx="1726">
                  <c:v>15.2</c:v>
                </c:pt>
                <c:pt idx="1727">
                  <c:v>15.1</c:v>
                </c:pt>
                <c:pt idx="1728">
                  <c:v>16.600000000000001</c:v>
                </c:pt>
                <c:pt idx="1729">
                  <c:v>20.3</c:v>
                </c:pt>
                <c:pt idx="1730">
                  <c:v>18.8</c:v>
                </c:pt>
                <c:pt idx="1731">
                  <c:v>14.9</c:v>
                </c:pt>
                <c:pt idx="1732">
                  <c:v>15.8</c:v>
                </c:pt>
                <c:pt idx="1733">
                  <c:v>14.1</c:v>
                </c:pt>
                <c:pt idx="1734">
                  <c:v>20.5</c:v>
                </c:pt>
                <c:pt idx="1735">
                  <c:v>26.5</c:v>
                </c:pt>
                <c:pt idx="1736">
                  <c:v>29.7</c:v>
                </c:pt>
                <c:pt idx="1737">
                  <c:v>15.2</c:v>
                </c:pt>
                <c:pt idx="1738">
                  <c:v>24.3</c:v>
                </c:pt>
                <c:pt idx="1739">
                  <c:v>24.8</c:v>
                </c:pt>
                <c:pt idx="1740">
                  <c:v>16.399999999999999</c:v>
                </c:pt>
                <c:pt idx="1741">
                  <c:v>14.2</c:v>
                </c:pt>
                <c:pt idx="1742">
                  <c:v>15</c:v>
                </c:pt>
                <c:pt idx="1743">
                  <c:v>14.7</c:v>
                </c:pt>
                <c:pt idx="1744">
                  <c:v>18.899999999999999</c:v>
                </c:pt>
                <c:pt idx="1745">
                  <c:v>20.399999999999999</c:v>
                </c:pt>
                <c:pt idx="1746">
                  <c:v>23.1</c:v>
                </c:pt>
                <c:pt idx="1747">
                  <c:v>26.7</c:v>
                </c:pt>
                <c:pt idx="1748">
                  <c:v>18</c:v>
                </c:pt>
                <c:pt idx="1749">
                  <c:v>20.399999999999999</c:v>
                </c:pt>
                <c:pt idx="1750">
                  <c:v>15.2</c:v>
                </c:pt>
                <c:pt idx="1751">
                  <c:v>22.1</c:v>
                </c:pt>
                <c:pt idx="1752">
                  <c:v>15.3</c:v>
                </c:pt>
                <c:pt idx="1753">
                  <c:v>16.399999999999999</c:v>
                </c:pt>
                <c:pt idx="1754">
                  <c:v>17</c:v>
                </c:pt>
                <c:pt idx="1755">
                  <c:v>19.600000000000001</c:v>
                </c:pt>
                <c:pt idx="1756">
                  <c:v>27.9</c:v>
                </c:pt>
                <c:pt idx="1757">
                  <c:v>33.799999999999997</c:v>
                </c:pt>
                <c:pt idx="1758">
                  <c:v>21.6</c:v>
                </c:pt>
                <c:pt idx="1759">
                  <c:v>15.5</c:v>
                </c:pt>
                <c:pt idx="1760">
                  <c:v>17</c:v>
                </c:pt>
                <c:pt idx="1761">
                  <c:v>21.6</c:v>
                </c:pt>
                <c:pt idx="1762">
                  <c:v>30.5</c:v>
                </c:pt>
                <c:pt idx="1763">
                  <c:v>25.1</c:v>
                </c:pt>
                <c:pt idx="1764">
                  <c:v>33.700000000000003</c:v>
                </c:pt>
                <c:pt idx="1765">
                  <c:v>34.299999999999997</c:v>
                </c:pt>
                <c:pt idx="1766">
                  <c:v>18.899999999999999</c:v>
                </c:pt>
                <c:pt idx="1767">
                  <c:v>20.7</c:v>
                </c:pt>
                <c:pt idx="1768">
                  <c:v>16.2</c:v>
                </c:pt>
                <c:pt idx="1769">
                  <c:v>19.600000000000001</c:v>
                </c:pt>
                <c:pt idx="1770">
                  <c:v>24.1</c:v>
                </c:pt>
                <c:pt idx="1771">
                  <c:v>17.7</c:v>
                </c:pt>
                <c:pt idx="1772">
                  <c:v>15</c:v>
                </c:pt>
                <c:pt idx="1773">
                  <c:v>14.2</c:v>
                </c:pt>
                <c:pt idx="1774">
                  <c:v>18.100000000000001</c:v>
                </c:pt>
                <c:pt idx="1775">
                  <c:v>29.6</c:v>
                </c:pt>
                <c:pt idx="1776">
                  <c:v>17.399999999999999</c:v>
                </c:pt>
                <c:pt idx="1777">
                  <c:v>17.3</c:v>
                </c:pt>
                <c:pt idx="1778">
                  <c:v>22.4</c:v>
                </c:pt>
                <c:pt idx="1779">
                  <c:v>18.5</c:v>
                </c:pt>
                <c:pt idx="1780">
                  <c:v>17.2</c:v>
                </c:pt>
                <c:pt idx="1781">
                  <c:v>16.2</c:v>
                </c:pt>
                <c:pt idx="1782">
                  <c:v>26.9</c:v>
                </c:pt>
                <c:pt idx="1783">
                  <c:v>18.600000000000001</c:v>
                </c:pt>
                <c:pt idx="1784">
                  <c:v>34.700000000000003</c:v>
                </c:pt>
                <c:pt idx="1785">
                  <c:v>40.9</c:v>
                </c:pt>
                <c:pt idx="1786">
                  <c:v>20</c:v>
                </c:pt>
                <c:pt idx="1787">
                  <c:v>23.8</c:v>
                </c:pt>
                <c:pt idx="1788">
                  <c:v>23.7</c:v>
                </c:pt>
                <c:pt idx="1789">
                  <c:v>27.4</c:v>
                </c:pt>
                <c:pt idx="1790">
                  <c:v>16.399999999999999</c:v>
                </c:pt>
                <c:pt idx="1791">
                  <c:v>24.8</c:v>
                </c:pt>
                <c:pt idx="1792">
                  <c:v>21.1</c:v>
                </c:pt>
                <c:pt idx="1793">
                  <c:v>19.7</c:v>
                </c:pt>
                <c:pt idx="1794">
                  <c:v>18.399999999999999</c:v>
                </c:pt>
                <c:pt idx="1795">
                  <c:v>16.8</c:v>
                </c:pt>
                <c:pt idx="1796">
                  <c:v>15.5</c:v>
                </c:pt>
                <c:pt idx="1797">
                  <c:v>22.2</c:v>
                </c:pt>
                <c:pt idx="1798">
                  <c:v>23</c:v>
                </c:pt>
                <c:pt idx="1799">
                  <c:v>23.9</c:v>
                </c:pt>
                <c:pt idx="1800">
                  <c:v>20.8</c:v>
                </c:pt>
                <c:pt idx="1801">
                  <c:v>21</c:v>
                </c:pt>
                <c:pt idx="1802">
                  <c:v>27.6</c:v>
                </c:pt>
                <c:pt idx="1803">
                  <c:v>38</c:v>
                </c:pt>
                <c:pt idx="1804">
                  <c:v>17.2</c:v>
                </c:pt>
                <c:pt idx="1805">
                  <c:v>18.100000000000001</c:v>
                </c:pt>
                <c:pt idx="1806">
                  <c:v>18.399999999999999</c:v>
                </c:pt>
                <c:pt idx="1807">
                  <c:v>20.9</c:v>
                </c:pt>
                <c:pt idx="1808">
                  <c:v>20.100000000000001</c:v>
                </c:pt>
                <c:pt idx="1809">
                  <c:v>21.7</c:v>
                </c:pt>
                <c:pt idx="1810">
                  <c:v>22.6</c:v>
                </c:pt>
                <c:pt idx="1811">
                  <c:v>26.3</c:v>
                </c:pt>
                <c:pt idx="1812">
                  <c:v>40.1</c:v>
                </c:pt>
                <c:pt idx="1813">
                  <c:v>23.3</c:v>
                </c:pt>
                <c:pt idx="1814">
                  <c:v>43.5</c:v>
                </c:pt>
                <c:pt idx="1815">
                  <c:v>20.2</c:v>
                </c:pt>
                <c:pt idx="1816">
                  <c:v>19.600000000000001</c:v>
                </c:pt>
                <c:pt idx="1817">
                  <c:v>20</c:v>
                </c:pt>
                <c:pt idx="1818">
                  <c:v>24.5</c:v>
                </c:pt>
                <c:pt idx="1819">
                  <c:v>27.9</c:v>
                </c:pt>
                <c:pt idx="1820">
                  <c:v>20.5</c:v>
                </c:pt>
                <c:pt idx="1821">
                  <c:v>23.9</c:v>
                </c:pt>
                <c:pt idx="1822">
                  <c:v>28.4</c:v>
                </c:pt>
                <c:pt idx="1823">
                  <c:v>33.200000000000003</c:v>
                </c:pt>
                <c:pt idx="1824">
                  <c:v>40.799999999999997</c:v>
                </c:pt>
                <c:pt idx="1825">
                  <c:v>21.2</c:v>
                </c:pt>
                <c:pt idx="1826">
                  <c:v>24.9</c:v>
                </c:pt>
                <c:pt idx="1827">
                  <c:v>25</c:v>
                </c:pt>
                <c:pt idx="1828">
                  <c:v>36.6</c:v>
                </c:pt>
                <c:pt idx="1829">
                  <c:v>26.8</c:v>
                </c:pt>
                <c:pt idx="1830">
                  <c:v>16.7</c:v>
                </c:pt>
                <c:pt idx="1831">
                  <c:v>18</c:v>
                </c:pt>
                <c:pt idx="1832">
                  <c:v>20.100000000000001</c:v>
                </c:pt>
                <c:pt idx="1833">
                  <c:v>23.8</c:v>
                </c:pt>
                <c:pt idx="1834">
                  <c:v>31.9</c:v>
                </c:pt>
                <c:pt idx="1835">
                  <c:v>32.9</c:v>
                </c:pt>
                <c:pt idx="1836">
                  <c:v>19.3</c:v>
                </c:pt>
                <c:pt idx="1837">
                  <c:v>19.899999999999999</c:v>
                </c:pt>
                <c:pt idx="1838">
                  <c:v>32.200000000000003</c:v>
                </c:pt>
                <c:pt idx="1839">
                  <c:v>33.799999999999997</c:v>
                </c:pt>
                <c:pt idx="1840">
                  <c:v>36.799999999999997</c:v>
                </c:pt>
                <c:pt idx="1841">
                  <c:v>19.600000000000001</c:v>
                </c:pt>
                <c:pt idx="1842">
                  <c:v>24.8</c:v>
                </c:pt>
                <c:pt idx="1843">
                  <c:v>29.4</c:v>
                </c:pt>
                <c:pt idx="1844">
                  <c:v>25.5</c:v>
                </c:pt>
                <c:pt idx="1845">
                  <c:v>21.8</c:v>
                </c:pt>
                <c:pt idx="1846">
                  <c:v>23.5</c:v>
                </c:pt>
                <c:pt idx="1847">
                  <c:v>31.7</c:v>
                </c:pt>
                <c:pt idx="1848">
                  <c:v>22.6</c:v>
                </c:pt>
                <c:pt idx="1849">
                  <c:v>24.1</c:v>
                </c:pt>
                <c:pt idx="1850">
                  <c:v>27.4</c:v>
                </c:pt>
                <c:pt idx="1851">
                  <c:v>23.6</c:v>
                </c:pt>
                <c:pt idx="1852">
                  <c:v>23.1</c:v>
                </c:pt>
                <c:pt idx="1853">
                  <c:v>25.4</c:v>
                </c:pt>
                <c:pt idx="1854">
                  <c:v>31.5</c:v>
                </c:pt>
                <c:pt idx="1855">
                  <c:v>39.4</c:v>
                </c:pt>
                <c:pt idx="1856">
                  <c:v>42.9</c:v>
                </c:pt>
                <c:pt idx="1857">
                  <c:v>29.3</c:v>
                </c:pt>
                <c:pt idx="1858">
                  <c:v>25.1</c:v>
                </c:pt>
                <c:pt idx="1859">
                  <c:v>17.7</c:v>
                </c:pt>
                <c:pt idx="1860">
                  <c:v>19.7</c:v>
                </c:pt>
                <c:pt idx="1861">
                  <c:v>20.100000000000001</c:v>
                </c:pt>
                <c:pt idx="1862">
                  <c:v>25.5</c:v>
                </c:pt>
                <c:pt idx="1863">
                  <c:v>23.2</c:v>
                </c:pt>
                <c:pt idx="1864">
                  <c:v>29.4</c:v>
                </c:pt>
                <c:pt idx="1865">
                  <c:v>28.2</c:v>
                </c:pt>
                <c:pt idx="1866">
                  <c:v>27.7</c:v>
                </c:pt>
                <c:pt idx="1867">
                  <c:v>25.9</c:v>
                </c:pt>
                <c:pt idx="1868">
                  <c:v>27.7</c:v>
                </c:pt>
                <c:pt idx="1869">
                  <c:v>31.7</c:v>
                </c:pt>
                <c:pt idx="1870">
                  <c:v>33.700000000000003</c:v>
                </c:pt>
                <c:pt idx="1871">
                  <c:v>19.3</c:v>
                </c:pt>
                <c:pt idx="1872">
                  <c:v>26.4</c:v>
                </c:pt>
                <c:pt idx="1873">
                  <c:v>25.6</c:v>
                </c:pt>
                <c:pt idx="1874">
                  <c:v>21.8</c:v>
                </c:pt>
                <c:pt idx="1875">
                  <c:v>19.7</c:v>
                </c:pt>
                <c:pt idx="1876">
                  <c:v>18.7</c:v>
                </c:pt>
                <c:pt idx="1877">
                  <c:v>19.600000000000001</c:v>
                </c:pt>
                <c:pt idx="1878">
                  <c:v>21.1</c:v>
                </c:pt>
                <c:pt idx="1879">
                  <c:v>34</c:v>
                </c:pt>
                <c:pt idx="1880">
                  <c:v>23.7</c:v>
                </c:pt>
                <c:pt idx="1881">
                  <c:v>31.6</c:v>
                </c:pt>
                <c:pt idx="1882">
                  <c:v>19.2</c:v>
                </c:pt>
                <c:pt idx="1883">
                  <c:v>19.7</c:v>
                </c:pt>
                <c:pt idx="1884">
                  <c:v>20.100000000000001</c:v>
                </c:pt>
                <c:pt idx="1885">
                  <c:v>22.4</c:v>
                </c:pt>
                <c:pt idx="1886">
                  <c:v>32.1</c:v>
                </c:pt>
                <c:pt idx="1887">
                  <c:v>18.399999999999999</c:v>
                </c:pt>
                <c:pt idx="1888">
                  <c:v>19.5</c:v>
                </c:pt>
                <c:pt idx="1889">
                  <c:v>23.5</c:v>
                </c:pt>
                <c:pt idx="1890">
                  <c:v>20.3</c:v>
                </c:pt>
                <c:pt idx="1891">
                  <c:v>19</c:v>
                </c:pt>
                <c:pt idx="1892">
                  <c:v>20</c:v>
                </c:pt>
                <c:pt idx="1893">
                  <c:v>22.4</c:v>
                </c:pt>
                <c:pt idx="1894">
                  <c:v>21</c:v>
                </c:pt>
                <c:pt idx="1895">
                  <c:v>22.3</c:v>
                </c:pt>
                <c:pt idx="1896">
                  <c:v>29.5</c:v>
                </c:pt>
                <c:pt idx="1897">
                  <c:v>29.5</c:v>
                </c:pt>
                <c:pt idx="1898">
                  <c:v>26.8</c:v>
                </c:pt>
                <c:pt idx="1899">
                  <c:v>17.899999999999999</c:v>
                </c:pt>
                <c:pt idx="1900">
                  <c:v>18.8</c:v>
                </c:pt>
                <c:pt idx="1901">
                  <c:v>26.5</c:v>
                </c:pt>
                <c:pt idx="1902">
                  <c:v>28.2</c:v>
                </c:pt>
                <c:pt idx="1903">
                  <c:v>28.3</c:v>
                </c:pt>
                <c:pt idx="1904">
                  <c:v>30.4</c:v>
                </c:pt>
                <c:pt idx="1905">
                  <c:v>22.7</c:v>
                </c:pt>
                <c:pt idx="1906">
                  <c:v>18.399999999999999</c:v>
                </c:pt>
                <c:pt idx="1907">
                  <c:v>18.3</c:v>
                </c:pt>
                <c:pt idx="1908">
                  <c:v>17.100000000000001</c:v>
                </c:pt>
                <c:pt idx="1909">
                  <c:v>17.899999999999999</c:v>
                </c:pt>
                <c:pt idx="1910">
                  <c:v>17.5</c:v>
                </c:pt>
                <c:pt idx="1911">
                  <c:v>19.8</c:v>
                </c:pt>
                <c:pt idx="1912">
                  <c:v>27.6</c:v>
                </c:pt>
                <c:pt idx="1913">
                  <c:v>27.5</c:v>
                </c:pt>
                <c:pt idx="1914">
                  <c:v>26.4</c:v>
                </c:pt>
                <c:pt idx="1915">
                  <c:v>21.7</c:v>
                </c:pt>
                <c:pt idx="1916">
                  <c:v>21.4</c:v>
                </c:pt>
                <c:pt idx="1917">
                  <c:v>23.1</c:v>
                </c:pt>
                <c:pt idx="1918">
                  <c:v>20.7</c:v>
                </c:pt>
                <c:pt idx="1919">
                  <c:v>23.2</c:v>
                </c:pt>
                <c:pt idx="1920">
                  <c:v>16.600000000000001</c:v>
                </c:pt>
                <c:pt idx="1921">
                  <c:v>16.899999999999999</c:v>
                </c:pt>
                <c:pt idx="1922">
                  <c:v>16.5</c:v>
                </c:pt>
                <c:pt idx="1923">
                  <c:v>16.399999999999999</c:v>
                </c:pt>
                <c:pt idx="1924">
                  <c:v>18.600000000000001</c:v>
                </c:pt>
                <c:pt idx="1925">
                  <c:v>21.2</c:v>
                </c:pt>
                <c:pt idx="1926">
                  <c:v>22</c:v>
                </c:pt>
                <c:pt idx="1927">
                  <c:v>15.7</c:v>
                </c:pt>
                <c:pt idx="1928">
                  <c:v>15.3</c:v>
                </c:pt>
                <c:pt idx="1929">
                  <c:v>18.3</c:v>
                </c:pt>
                <c:pt idx="1930">
                  <c:v>23.4</c:v>
                </c:pt>
                <c:pt idx="1931">
                  <c:v>23.5</c:v>
                </c:pt>
                <c:pt idx="1932">
                  <c:v>21.5</c:v>
                </c:pt>
                <c:pt idx="1933">
                  <c:v>18.399999999999999</c:v>
                </c:pt>
                <c:pt idx="1934">
                  <c:v>16.399999999999999</c:v>
                </c:pt>
                <c:pt idx="1935">
                  <c:v>19.399999999999999</c:v>
                </c:pt>
                <c:pt idx="1936">
                  <c:v>20.8</c:v>
                </c:pt>
                <c:pt idx="1937">
                  <c:v>19.600000000000001</c:v>
                </c:pt>
                <c:pt idx="1938">
                  <c:v>18.2</c:v>
                </c:pt>
                <c:pt idx="1939">
                  <c:v>19.7</c:v>
                </c:pt>
                <c:pt idx="1940">
                  <c:v>22.3</c:v>
                </c:pt>
                <c:pt idx="1941">
                  <c:v>21.7</c:v>
                </c:pt>
                <c:pt idx="1942">
                  <c:v>17.7</c:v>
                </c:pt>
                <c:pt idx="1943">
                  <c:v>18.100000000000001</c:v>
                </c:pt>
                <c:pt idx="1944">
                  <c:v>18.899999999999999</c:v>
                </c:pt>
                <c:pt idx="1945">
                  <c:v>19.8</c:v>
                </c:pt>
                <c:pt idx="1946">
                  <c:v>15.5</c:v>
                </c:pt>
                <c:pt idx="1947">
                  <c:v>13</c:v>
                </c:pt>
                <c:pt idx="1948">
                  <c:v>14.2</c:v>
                </c:pt>
                <c:pt idx="1949">
                  <c:v>15</c:v>
                </c:pt>
                <c:pt idx="1950">
                  <c:v>14.8</c:v>
                </c:pt>
                <c:pt idx="1951">
                  <c:v>19.5</c:v>
                </c:pt>
                <c:pt idx="1952">
                  <c:v>20.100000000000001</c:v>
                </c:pt>
                <c:pt idx="1953">
                  <c:v>21.1</c:v>
                </c:pt>
                <c:pt idx="1954">
                  <c:v>19.600000000000001</c:v>
                </c:pt>
                <c:pt idx="1955">
                  <c:v>14</c:v>
                </c:pt>
                <c:pt idx="1956">
                  <c:v>14.5</c:v>
                </c:pt>
                <c:pt idx="1957">
                  <c:v>17.100000000000001</c:v>
                </c:pt>
                <c:pt idx="1958">
                  <c:v>14.8</c:v>
                </c:pt>
                <c:pt idx="1959">
                  <c:v>14.5</c:v>
                </c:pt>
                <c:pt idx="1960">
                  <c:v>14.7</c:v>
                </c:pt>
                <c:pt idx="1961">
                  <c:v>15.3</c:v>
                </c:pt>
                <c:pt idx="1962">
                  <c:v>18</c:v>
                </c:pt>
                <c:pt idx="1963">
                  <c:v>18.5</c:v>
                </c:pt>
                <c:pt idx="1964">
                  <c:v>19.399999999999999</c:v>
                </c:pt>
                <c:pt idx="1965">
                  <c:v>17.7</c:v>
                </c:pt>
                <c:pt idx="1966">
                  <c:v>15.8</c:v>
                </c:pt>
                <c:pt idx="1967">
                  <c:v>13.7</c:v>
                </c:pt>
                <c:pt idx="1968">
                  <c:v>13.6</c:v>
                </c:pt>
                <c:pt idx="1969">
                  <c:v>13.5</c:v>
                </c:pt>
                <c:pt idx="1970">
                  <c:v>13.8</c:v>
                </c:pt>
                <c:pt idx="1971">
                  <c:v>16</c:v>
                </c:pt>
                <c:pt idx="1972">
                  <c:v>18.5</c:v>
                </c:pt>
                <c:pt idx="1973">
                  <c:v>17.100000000000001</c:v>
                </c:pt>
                <c:pt idx="1974">
                  <c:v>17.600000000000001</c:v>
                </c:pt>
                <c:pt idx="1975">
                  <c:v>17.100000000000001</c:v>
                </c:pt>
                <c:pt idx="1976">
                  <c:v>17.100000000000001</c:v>
                </c:pt>
                <c:pt idx="1977">
                  <c:v>17.8</c:v>
                </c:pt>
                <c:pt idx="1978">
                  <c:v>11.2</c:v>
                </c:pt>
                <c:pt idx="1979">
                  <c:v>15.6</c:v>
                </c:pt>
                <c:pt idx="1980">
                  <c:v>14.1</c:v>
                </c:pt>
                <c:pt idx="1981">
                  <c:v>13.8</c:v>
                </c:pt>
                <c:pt idx="1982">
                  <c:v>14.6</c:v>
                </c:pt>
                <c:pt idx="1983">
                  <c:v>13.3</c:v>
                </c:pt>
                <c:pt idx="1984">
                  <c:v>11.8</c:v>
                </c:pt>
                <c:pt idx="1985">
                  <c:v>12.6</c:v>
                </c:pt>
                <c:pt idx="1986">
                  <c:v>15.3</c:v>
                </c:pt>
                <c:pt idx="1987">
                  <c:v>16.7</c:v>
                </c:pt>
                <c:pt idx="1988">
                  <c:v>16.899999999999999</c:v>
                </c:pt>
                <c:pt idx="1989">
                  <c:v>15.3</c:v>
                </c:pt>
                <c:pt idx="1990">
                  <c:v>16.399999999999999</c:v>
                </c:pt>
                <c:pt idx="1991">
                  <c:v>15.2</c:v>
                </c:pt>
                <c:pt idx="1992">
                  <c:v>18.399999999999999</c:v>
                </c:pt>
                <c:pt idx="1993">
                  <c:v>17.899999999999999</c:v>
                </c:pt>
                <c:pt idx="1994">
                  <c:v>14.6</c:v>
                </c:pt>
                <c:pt idx="1995">
                  <c:v>16.899999999999999</c:v>
                </c:pt>
                <c:pt idx="1996">
                  <c:v>17.8</c:v>
                </c:pt>
                <c:pt idx="1997">
                  <c:v>16.899999999999999</c:v>
                </c:pt>
                <c:pt idx="1998">
                  <c:v>12</c:v>
                </c:pt>
                <c:pt idx="1999">
                  <c:v>13</c:v>
                </c:pt>
                <c:pt idx="2000">
                  <c:v>14.4</c:v>
                </c:pt>
                <c:pt idx="2001">
                  <c:v>14.9</c:v>
                </c:pt>
                <c:pt idx="2002">
                  <c:v>15.9</c:v>
                </c:pt>
                <c:pt idx="2003">
                  <c:v>13.8</c:v>
                </c:pt>
                <c:pt idx="2004">
                  <c:v>13.1</c:v>
                </c:pt>
                <c:pt idx="2005">
                  <c:v>12.5</c:v>
                </c:pt>
                <c:pt idx="2006">
                  <c:v>15.4</c:v>
                </c:pt>
                <c:pt idx="2007">
                  <c:v>15.2</c:v>
                </c:pt>
                <c:pt idx="2008">
                  <c:v>17.399999999999999</c:v>
                </c:pt>
                <c:pt idx="2009">
                  <c:v>15.1</c:v>
                </c:pt>
                <c:pt idx="2010">
                  <c:v>10.3</c:v>
                </c:pt>
                <c:pt idx="2011">
                  <c:v>14.5</c:v>
                </c:pt>
                <c:pt idx="2012">
                  <c:v>12.5</c:v>
                </c:pt>
                <c:pt idx="2013">
                  <c:v>13.1</c:v>
                </c:pt>
                <c:pt idx="2014">
                  <c:v>11.8</c:v>
                </c:pt>
                <c:pt idx="2015">
                  <c:v>15.7</c:v>
                </c:pt>
                <c:pt idx="2016">
                  <c:v>17.2</c:v>
                </c:pt>
                <c:pt idx="2017">
                  <c:v>16.899999999999999</c:v>
                </c:pt>
                <c:pt idx="2018">
                  <c:v>11.4</c:v>
                </c:pt>
                <c:pt idx="2019">
                  <c:v>14.2</c:v>
                </c:pt>
                <c:pt idx="2020">
                  <c:v>15.1</c:v>
                </c:pt>
                <c:pt idx="2021">
                  <c:v>14.2</c:v>
                </c:pt>
                <c:pt idx="2022">
                  <c:v>14.7</c:v>
                </c:pt>
                <c:pt idx="2023">
                  <c:v>11.5</c:v>
                </c:pt>
                <c:pt idx="2024">
                  <c:v>12.8</c:v>
                </c:pt>
                <c:pt idx="2025">
                  <c:v>12.5</c:v>
                </c:pt>
                <c:pt idx="2026">
                  <c:v>15.3</c:v>
                </c:pt>
                <c:pt idx="2027">
                  <c:v>13.8</c:v>
                </c:pt>
                <c:pt idx="2028">
                  <c:v>12.9</c:v>
                </c:pt>
                <c:pt idx="2029">
                  <c:v>13.3</c:v>
                </c:pt>
                <c:pt idx="2030">
                  <c:v>12</c:v>
                </c:pt>
                <c:pt idx="2031">
                  <c:v>13.5</c:v>
                </c:pt>
                <c:pt idx="2032">
                  <c:v>12.2</c:v>
                </c:pt>
                <c:pt idx="2033">
                  <c:v>12.8</c:v>
                </c:pt>
                <c:pt idx="2034">
                  <c:v>13.5</c:v>
                </c:pt>
                <c:pt idx="2035">
                  <c:v>15.6</c:v>
                </c:pt>
                <c:pt idx="2036">
                  <c:v>16.3</c:v>
                </c:pt>
                <c:pt idx="2037">
                  <c:v>14.2</c:v>
                </c:pt>
                <c:pt idx="2038">
                  <c:v>17.100000000000001</c:v>
                </c:pt>
                <c:pt idx="2039">
                  <c:v>16.399999999999999</c:v>
                </c:pt>
                <c:pt idx="2040">
                  <c:v>18.2</c:v>
                </c:pt>
                <c:pt idx="2041">
                  <c:v>16</c:v>
                </c:pt>
                <c:pt idx="2042">
                  <c:v>10.5</c:v>
                </c:pt>
                <c:pt idx="2043">
                  <c:v>11.3</c:v>
                </c:pt>
                <c:pt idx="2044">
                  <c:v>12.8</c:v>
                </c:pt>
                <c:pt idx="2045">
                  <c:v>12.7</c:v>
                </c:pt>
                <c:pt idx="2046">
                  <c:v>14.9</c:v>
                </c:pt>
                <c:pt idx="2047">
                  <c:v>15.8</c:v>
                </c:pt>
                <c:pt idx="2048">
                  <c:v>14.8</c:v>
                </c:pt>
                <c:pt idx="2049">
                  <c:v>15.8</c:v>
                </c:pt>
                <c:pt idx="2050">
                  <c:v>15.9</c:v>
                </c:pt>
                <c:pt idx="2051">
                  <c:v>18.100000000000001</c:v>
                </c:pt>
                <c:pt idx="2052">
                  <c:v>18.100000000000001</c:v>
                </c:pt>
                <c:pt idx="2053">
                  <c:v>14.9</c:v>
                </c:pt>
                <c:pt idx="2054">
                  <c:v>15</c:v>
                </c:pt>
                <c:pt idx="2055">
                  <c:v>16.3</c:v>
                </c:pt>
                <c:pt idx="2056">
                  <c:v>17.2</c:v>
                </c:pt>
                <c:pt idx="2057">
                  <c:v>12.7</c:v>
                </c:pt>
                <c:pt idx="2058">
                  <c:v>15.7</c:v>
                </c:pt>
                <c:pt idx="2059">
                  <c:v>14.1</c:v>
                </c:pt>
                <c:pt idx="2060">
                  <c:v>11.1</c:v>
                </c:pt>
                <c:pt idx="2061">
                  <c:v>11.5</c:v>
                </c:pt>
                <c:pt idx="2062">
                  <c:v>12.4</c:v>
                </c:pt>
                <c:pt idx="2063">
                  <c:v>13</c:v>
                </c:pt>
                <c:pt idx="2064">
                  <c:v>14.5</c:v>
                </c:pt>
                <c:pt idx="2065">
                  <c:v>20.7</c:v>
                </c:pt>
                <c:pt idx="2066">
                  <c:v>17.600000000000001</c:v>
                </c:pt>
                <c:pt idx="2067">
                  <c:v>19.3</c:v>
                </c:pt>
                <c:pt idx="2068">
                  <c:v>19.8</c:v>
                </c:pt>
                <c:pt idx="2069">
                  <c:v>12.5</c:v>
                </c:pt>
                <c:pt idx="2070">
                  <c:v>15.7</c:v>
                </c:pt>
                <c:pt idx="2071">
                  <c:v>22</c:v>
                </c:pt>
                <c:pt idx="2072">
                  <c:v>19.899999999999999</c:v>
                </c:pt>
                <c:pt idx="2073">
                  <c:v>17.3</c:v>
                </c:pt>
                <c:pt idx="2074">
                  <c:v>16.600000000000001</c:v>
                </c:pt>
                <c:pt idx="2075">
                  <c:v>19.2</c:v>
                </c:pt>
                <c:pt idx="2076">
                  <c:v>22.9</c:v>
                </c:pt>
                <c:pt idx="2077">
                  <c:v>19.899999999999999</c:v>
                </c:pt>
                <c:pt idx="2078">
                  <c:v>15.6</c:v>
                </c:pt>
                <c:pt idx="2079">
                  <c:v>21.4</c:v>
                </c:pt>
                <c:pt idx="2080">
                  <c:v>19.399999999999999</c:v>
                </c:pt>
                <c:pt idx="2081">
                  <c:v>16</c:v>
                </c:pt>
                <c:pt idx="2082">
                  <c:v>17.2</c:v>
                </c:pt>
                <c:pt idx="2083">
                  <c:v>16.600000000000001</c:v>
                </c:pt>
                <c:pt idx="2084">
                  <c:v>15.8</c:v>
                </c:pt>
                <c:pt idx="2085">
                  <c:v>22.8</c:v>
                </c:pt>
                <c:pt idx="2086">
                  <c:v>15.5</c:v>
                </c:pt>
                <c:pt idx="2087">
                  <c:v>18.7</c:v>
                </c:pt>
                <c:pt idx="2088">
                  <c:v>26.3</c:v>
                </c:pt>
                <c:pt idx="2089">
                  <c:v>22</c:v>
                </c:pt>
                <c:pt idx="2090">
                  <c:v>19.8</c:v>
                </c:pt>
                <c:pt idx="2091">
                  <c:v>18.899999999999999</c:v>
                </c:pt>
                <c:pt idx="2092">
                  <c:v>15.1</c:v>
                </c:pt>
                <c:pt idx="2093">
                  <c:v>15</c:v>
                </c:pt>
                <c:pt idx="2094">
                  <c:v>11.9</c:v>
                </c:pt>
                <c:pt idx="2095">
                  <c:v>13.4</c:v>
                </c:pt>
                <c:pt idx="2096">
                  <c:v>13.4</c:v>
                </c:pt>
                <c:pt idx="2097">
                  <c:v>13.6</c:v>
                </c:pt>
                <c:pt idx="2098">
                  <c:v>21</c:v>
                </c:pt>
                <c:pt idx="2099">
                  <c:v>19.399999999999999</c:v>
                </c:pt>
                <c:pt idx="2100">
                  <c:v>19.5</c:v>
                </c:pt>
                <c:pt idx="2101">
                  <c:v>26</c:v>
                </c:pt>
                <c:pt idx="2102">
                  <c:v>29.4</c:v>
                </c:pt>
                <c:pt idx="2103">
                  <c:v>29.5</c:v>
                </c:pt>
                <c:pt idx="2104">
                  <c:v>12.7</c:v>
                </c:pt>
                <c:pt idx="2105">
                  <c:v>12.6</c:v>
                </c:pt>
              </c:numCache>
            </c:numRef>
          </c:xVal>
          <c:yVal>
            <c:numRef>
              <c:f>_energy_holidays!$F$2:$F$2107</c:f>
              <c:numCache>
                <c:formatCode>#,##0</c:formatCode>
                <c:ptCount val="2106"/>
                <c:pt idx="0">
                  <c:v>99635.03</c:v>
                </c:pt>
                <c:pt idx="1">
                  <c:v>129606.01</c:v>
                </c:pt>
                <c:pt idx="2">
                  <c:v>142300.54</c:v>
                </c:pt>
                <c:pt idx="3">
                  <c:v>104330.72</c:v>
                </c:pt>
                <c:pt idx="4">
                  <c:v>118132.2</c:v>
                </c:pt>
                <c:pt idx="5">
                  <c:v>130672.49</c:v>
                </c:pt>
                <c:pt idx="6">
                  <c:v>153514.82</c:v>
                </c:pt>
                <c:pt idx="7">
                  <c:v>142015.66</c:v>
                </c:pt>
                <c:pt idx="8">
                  <c:v>121801.16</c:v>
                </c:pt>
                <c:pt idx="9">
                  <c:v>103043.66</c:v>
                </c:pt>
                <c:pt idx="10">
                  <c:v>99865.76</c:v>
                </c:pt>
                <c:pt idx="11">
                  <c:v>131261.13</c:v>
                </c:pt>
                <c:pt idx="12">
                  <c:v>126527.36</c:v>
                </c:pt>
                <c:pt idx="13">
                  <c:v>119741.62</c:v>
                </c:pt>
                <c:pt idx="14">
                  <c:v>118411.22</c:v>
                </c:pt>
                <c:pt idx="15">
                  <c:v>116690.77</c:v>
                </c:pt>
                <c:pt idx="16">
                  <c:v>99371.31</c:v>
                </c:pt>
                <c:pt idx="17">
                  <c:v>97728.75</c:v>
                </c:pt>
                <c:pt idx="18">
                  <c:v>116883.15</c:v>
                </c:pt>
                <c:pt idx="19">
                  <c:v>128968.13</c:v>
                </c:pt>
                <c:pt idx="20">
                  <c:v>148702.51</c:v>
                </c:pt>
                <c:pt idx="21">
                  <c:v>153232.1</c:v>
                </c:pt>
                <c:pt idx="22">
                  <c:v>138095.20000000001</c:v>
                </c:pt>
                <c:pt idx="23">
                  <c:v>116310.59</c:v>
                </c:pt>
                <c:pt idx="24">
                  <c:v>97959.46</c:v>
                </c:pt>
                <c:pt idx="25">
                  <c:v>103769.48</c:v>
                </c:pt>
                <c:pt idx="26">
                  <c:v>118393.31</c:v>
                </c:pt>
                <c:pt idx="27">
                  <c:v>116763.73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122346.34</c:v>
                </c:pt>
                <c:pt idx="86">
                  <c:v>112187.72</c:v>
                </c:pt>
                <c:pt idx="87">
                  <c:v>106418.67</c:v>
                </c:pt>
                <c:pt idx="88">
                  <c:v>123061.87</c:v>
                </c:pt>
                <c:pt idx="89">
                  <c:v>125795.33</c:v>
                </c:pt>
                <c:pt idx="90">
                  <c:v>122042.27</c:v>
                </c:pt>
                <c:pt idx="91">
                  <c:v>113838.41</c:v>
                </c:pt>
                <c:pt idx="92">
                  <c:v>98891.06</c:v>
                </c:pt>
                <c:pt idx="93">
                  <c:v>103999.17</c:v>
                </c:pt>
                <c:pt idx="94">
                  <c:v>103685.45</c:v>
                </c:pt>
                <c:pt idx="95">
                  <c:v>107383.37</c:v>
                </c:pt>
                <c:pt idx="96">
                  <c:v>120235.51</c:v>
                </c:pt>
                <c:pt idx="97">
                  <c:v>122129.78</c:v>
                </c:pt>
                <c:pt idx="98">
                  <c:v>123990.76</c:v>
                </c:pt>
                <c:pt idx="99">
                  <c:v>121753.12</c:v>
                </c:pt>
                <c:pt idx="100">
                  <c:v>110034.17</c:v>
                </c:pt>
                <c:pt idx="101">
                  <c:v>103760.23</c:v>
                </c:pt>
                <c:pt idx="102">
                  <c:v>125107.78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135562.07999999999</c:v>
                </c:pt>
                <c:pt idx="177">
                  <c:v>124587.43</c:v>
                </c:pt>
                <c:pt idx="178">
                  <c:v>119277.48</c:v>
                </c:pt>
                <c:pt idx="179">
                  <c:v>139468.16</c:v>
                </c:pt>
                <c:pt idx="180">
                  <c:v>143170.06</c:v>
                </c:pt>
                <c:pt idx="181">
                  <c:v>138931</c:v>
                </c:pt>
                <c:pt idx="182">
                  <c:v>138972.43</c:v>
                </c:pt>
                <c:pt idx="183">
                  <c:v>145713.81</c:v>
                </c:pt>
                <c:pt idx="184">
                  <c:v>130073.27</c:v>
                </c:pt>
                <c:pt idx="185">
                  <c:v>117312.93</c:v>
                </c:pt>
                <c:pt idx="186">
                  <c:v>143176.34</c:v>
                </c:pt>
                <c:pt idx="187">
                  <c:v>143984.39000000001</c:v>
                </c:pt>
                <c:pt idx="188">
                  <c:v>141696.29999999999</c:v>
                </c:pt>
                <c:pt idx="189">
                  <c:v>141994.38</c:v>
                </c:pt>
                <c:pt idx="190">
                  <c:v>136884.1</c:v>
                </c:pt>
                <c:pt idx="191">
                  <c:v>123971.71</c:v>
                </c:pt>
                <c:pt idx="192">
                  <c:v>124790.7</c:v>
                </c:pt>
                <c:pt idx="193">
                  <c:v>138680.34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130764.59</c:v>
                </c:pt>
                <c:pt idx="261">
                  <c:v>112377.19</c:v>
                </c:pt>
                <c:pt idx="262">
                  <c:v>103708.93</c:v>
                </c:pt>
                <c:pt idx="263">
                  <c:v>120096.71</c:v>
                </c:pt>
                <c:pt idx="264">
                  <c:v>127755.1</c:v>
                </c:pt>
                <c:pt idx="265">
                  <c:v>131866.73000000001</c:v>
                </c:pt>
                <c:pt idx="266">
                  <c:v>130937.63</c:v>
                </c:pt>
                <c:pt idx="267">
                  <c:v>124278.93</c:v>
                </c:pt>
                <c:pt idx="268">
                  <c:v>111064.49</c:v>
                </c:pt>
                <c:pt idx="269">
                  <c:v>106431.82</c:v>
                </c:pt>
                <c:pt idx="270">
                  <c:v>121796.72</c:v>
                </c:pt>
                <c:pt idx="271">
                  <c:v>126691.8</c:v>
                </c:pt>
                <c:pt idx="272">
                  <c:v>129641.25</c:v>
                </c:pt>
                <c:pt idx="273">
                  <c:v>124356.42</c:v>
                </c:pt>
                <c:pt idx="274">
                  <c:v>107544.15</c:v>
                </c:pt>
                <c:pt idx="275">
                  <c:v>100598.55</c:v>
                </c:pt>
                <c:pt idx="276">
                  <c:v>103828.88</c:v>
                </c:pt>
                <c:pt idx="277">
                  <c:v>125194.87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158052.89000000001</c:v>
                </c:pt>
                <c:pt idx="352">
                  <c:v>154924.89000000001</c:v>
                </c:pt>
                <c:pt idx="353">
                  <c:v>133421.03</c:v>
                </c:pt>
                <c:pt idx="354">
                  <c:v>113802.21</c:v>
                </c:pt>
                <c:pt idx="355">
                  <c:v>119477.52</c:v>
                </c:pt>
                <c:pt idx="356">
                  <c:v>126553.12</c:v>
                </c:pt>
                <c:pt idx="357">
                  <c:v>134583.25</c:v>
                </c:pt>
                <c:pt idx="358">
                  <c:v>119950.37</c:v>
                </c:pt>
                <c:pt idx="359">
                  <c:v>95093.3</c:v>
                </c:pt>
                <c:pt idx="360">
                  <c:v>96394.94</c:v>
                </c:pt>
                <c:pt idx="361">
                  <c:v>100048.44</c:v>
                </c:pt>
                <c:pt idx="362">
                  <c:v>111647.54</c:v>
                </c:pt>
                <c:pt idx="363">
                  <c:v>128552.14</c:v>
                </c:pt>
                <c:pt idx="364">
                  <c:v>146473.84</c:v>
                </c:pt>
                <c:pt idx="365">
                  <c:v>116040.93</c:v>
                </c:pt>
                <c:pt idx="366">
                  <c:v>99622.64</c:v>
                </c:pt>
                <c:pt idx="367">
                  <c:v>97656.45</c:v>
                </c:pt>
                <c:pt idx="368">
                  <c:v>110932.51</c:v>
                </c:pt>
                <c:pt idx="369">
                  <c:v>117873.58</c:v>
                </c:pt>
                <c:pt idx="370">
                  <c:v>115064.27</c:v>
                </c:pt>
                <c:pt idx="371">
                  <c:v>112392.7</c:v>
                </c:pt>
                <c:pt idx="372">
                  <c:v>111879.54</c:v>
                </c:pt>
                <c:pt idx="373">
                  <c:v>105482.7</c:v>
                </c:pt>
                <c:pt idx="374">
                  <c:v>113049.15</c:v>
                </c:pt>
                <c:pt idx="375">
                  <c:v>141133.09</c:v>
                </c:pt>
                <c:pt idx="376">
                  <c:v>135006.10999999999</c:v>
                </c:pt>
                <c:pt idx="377">
                  <c:v>160011.07999999999</c:v>
                </c:pt>
                <c:pt idx="378">
                  <c:v>120396.34</c:v>
                </c:pt>
                <c:pt idx="379">
                  <c:v>113244.79</c:v>
                </c:pt>
                <c:pt idx="380">
                  <c:v>103046.17</c:v>
                </c:pt>
                <c:pt idx="381">
                  <c:v>114097.07</c:v>
                </c:pt>
                <c:pt idx="382">
                  <c:v>147817.59</c:v>
                </c:pt>
                <c:pt idx="383">
                  <c:v>148612.37</c:v>
                </c:pt>
                <c:pt idx="384">
                  <c:v>142471.51</c:v>
                </c:pt>
                <c:pt idx="385">
                  <c:v>139450.62</c:v>
                </c:pt>
                <c:pt idx="386">
                  <c:v>129135.19</c:v>
                </c:pt>
                <c:pt idx="387">
                  <c:v>108097.85</c:v>
                </c:pt>
                <c:pt idx="388">
                  <c:v>103396.3</c:v>
                </c:pt>
                <c:pt idx="389">
                  <c:v>112649.60000000001</c:v>
                </c:pt>
                <c:pt idx="390">
                  <c:v>110152.82</c:v>
                </c:pt>
                <c:pt idx="391">
                  <c:v>133718.04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125072.73</c:v>
                </c:pt>
                <c:pt idx="449">
                  <c:v>101740.89</c:v>
                </c:pt>
                <c:pt idx="450">
                  <c:v>102726.75</c:v>
                </c:pt>
                <c:pt idx="451">
                  <c:v>98324.65</c:v>
                </c:pt>
                <c:pt idx="452">
                  <c:v>102746.6</c:v>
                </c:pt>
                <c:pt idx="453">
                  <c:v>118281.13</c:v>
                </c:pt>
                <c:pt idx="454">
                  <c:v>122625.21</c:v>
                </c:pt>
                <c:pt idx="455">
                  <c:v>122964.72</c:v>
                </c:pt>
                <c:pt idx="456">
                  <c:v>116321.60000000001</c:v>
                </c:pt>
                <c:pt idx="457">
                  <c:v>102832.72</c:v>
                </c:pt>
                <c:pt idx="458">
                  <c:v>102084</c:v>
                </c:pt>
                <c:pt idx="459">
                  <c:v>120445.74</c:v>
                </c:pt>
                <c:pt idx="460">
                  <c:v>120371.24</c:v>
                </c:pt>
                <c:pt idx="461">
                  <c:v>125657.13</c:v>
                </c:pt>
                <c:pt idx="462">
                  <c:v>125663.33</c:v>
                </c:pt>
                <c:pt idx="463">
                  <c:v>124266.89</c:v>
                </c:pt>
                <c:pt idx="464">
                  <c:v>109044.9</c:v>
                </c:pt>
                <c:pt idx="465">
                  <c:v>99845.35</c:v>
                </c:pt>
                <c:pt idx="466">
                  <c:v>118614.01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144658.38</c:v>
                </c:pt>
                <c:pt idx="541">
                  <c:v>131730.84</c:v>
                </c:pt>
                <c:pt idx="542">
                  <c:v>126455.94</c:v>
                </c:pt>
                <c:pt idx="543">
                  <c:v>148640</c:v>
                </c:pt>
                <c:pt idx="544">
                  <c:v>142146.31</c:v>
                </c:pt>
                <c:pt idx="545">
                  <c:v>136071.97</c:v>
                </c:pt>
                <c:pt idx="546">
                  <c:v>141078.46</c:v>
                </c:pt>
                <c:pt idx="547">
                  <c:v>136676.72</c:v>
                </c:pt>
                <c:pt idx="548">
                  <c:v>118683.57</c:v>
                </c:pt>
                <c:pt idx="549">
                  <c:v>112556.41</c:v>
                </c:pt>
                <c:pt idx="550">
                  <c:v>135712.25</c:v>
                </c:pt>
                <c:pt idx="551">
                  <c:v>142401.79999999999</c:v>
                </c:pt>
                <c:pt idx="552">
                  <c:v>134056.1</c:v>
                </c:pt>
                <c:pt idx="553">
                  <c:v>138768.04999999999</c:v>
                </c:pt>
                <c:pt idx="554">
                  <c:v>136690.04999999999</c:v>
                </c:pt>
                <c:pt idx="555">
                  <c:v>122369.54</c:v>
                </c:pt>
                <c:pt idx="556">
                  <c:v>119218.23</c:v>
                </c:pt>
                <c:pt idx="557">
                  <c:v>128207.13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131734.10999999999</c:v>
                </c:pt>
                <c:pt idx="625">
                  <c:v>106709.54</c:v>
                </c:pt>
                <c:pt idx="626">
                  <c:v>110314.63</c:v>
                </c:pt>
                <c:pt idx="627">
                  <c:v>127391.09</c:v>
                </c:pt>
                <c:pt idx="628">
                  <c:v>122664.31</c:v>
                </c:pt>
                <c:pt idx="629">
                  <c:v>127208.57</c:v>
                </c:pt>
                <c:pt idx="630">
                  <c:v>131357.34</c:v>
                </c:pt>
                <c:pt idx="631">
                  <c:v>127420.43</c:v>
                </c:pt>
                <c:pt idx="632">
                  <c:v>106776.28</c:v>
                </c:pt>
                <c:pt idx="633">
                  <c:v>105931.56</c:v>
                </c:pt>
                <c:pt idx="634">
                  <c:v>124343.19</c:v>
                </c:pt>
                <c:pt idx="635">
                  <c:v>126888.77</c:v>
                </c:pt>
                <c:pt idx="636">
                  <c:v>121143.25</c:v>
                </c:pt>
                <c:pt idx="637">
                  <c:v>122858.49</c:v>
                </c:pt>
                <c:pt idx="638">
                  <c:v>113439.78</c:v>
                </c:pt>
                <c:pt idx="639">
                  <c:v>109181.26</c:v>
                </c:pt>
                <c:pt idx="640">
                  <c:v>97992.93</c:v>
                </c:pt>
                <c:pt idx="641">
                  <c:v>115839.01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106451.26</c:v>
                </c:pt>
                <c:pt idx="720">
                  <c:v>104389.51</c:v>
                </c:pt>
                <c:pt idx="721">
                  <c:v>105513.24</c:v>
                </c:pt>
                <c:pt idx="722">
                  <c:v>112247.95</c:v>
                </c:pt>
                <c:pt idx="723">
                  <c:v>114843.88</c:v>
                </c:pt>
                <c:pt idx="724">
                  <c:v>114468.17</c:v>
                </c:pt>
                <c:pt idx="725">
                  <c:v>106284.83</c:v>
                </c:pt>
                <c:pt idx="726">
                  <c:v>99701.43</c:v>
                </c:pt>
                <c:pt idx="727">
                  <c:v>123693.52</c:v>
                </c:pt>
                <c:pt idx="728">
                  <c:v>135571.79999999999</c:v>
                </c:pt>
                <c:pt idx="729">
                  <c:v>112141.83</c:v>
                </c:pt>
                <c:pt idx="730">
                  <c:v>95728.15</c:v>
                </c:pt>
                <c:pt idx="731">
                  <c:v>89403.15</c:v>
                </c:pt>
                <c:pt idx="732">
                  <c:v>86507.47</c:v>
                </c:pt>
                <c:pt idx="733">
                  <c:v>97564.75</c:v>
                </c:pt>
                <c:pt idx="734">
                  <c:v>116606.8</c:v>
                </c:pt>
                <c:pt idx="735">
                  <c:v>128079.85</c:v>
                </c:pt>
                <c:pt idx="736">
                  <c:v>136308.74</c:v>
                </c:pt>
                <c:pt idx="737">
                  <c:v>134955.01999999999</c:v>
                </c:pt>
                <c:pt idx="738">
                  <c:v>122777.03</c:v>
                </c:pt>
                <c:pt idx="739">
                  <c:v>116211.99</c:v>
                </c:pt>
                <c:pt idx="740">
                  <c:v>120366.32</c:v>
                </c:pt>
                <c:pt idx="741">
                  <c:v>111595.86</c:v>
                </c:pt>
                <c:pt idx="742">
                  <c:v>118783.95</c:v>
                </c:pt>
                <c:pt idx="743">
                  <c:v>111341.68</c:v>
                </c:pt>
                <c:pt idx="744">
                  <c:v>88996.63</c:v>
                </c:pt>
                <c:pt idx="745">
                  <c:v>90294</c:v>
                </c:pt>
                <c:pt idx="746">
                  <c:v>120928.71</c:v>
                </c:pt>
                <c:pt idx="747">
                  <c:v>140517.65</c:v>
                </c:pt>
                <c:pt idx="748">
                  <c:v>111211.35</c:v>
                </c:pt>
                <c:pt idx="749">
                  <c:v>112371.41</c:v>
                </c:pt>
                <c:pt idx="750">
                  <c:v>107937.69</c:v>
                </c:pt>
                <c:pt idx="751">
                  <c:v>96779.07</c:v>
                </c:pt>
                <c:pt idx="752">
                  <c:v>103291.61</c:v>
                </c:pt>
                <c:pt idx="753">
                  <c:v>141332.06</c:v>
                </c:pt>
                <c:pt idx="754">
                  <c:v>115664.16</c:v>
                </c:pt>
                <c:pt idx="755">
                  <c:v>111936.7</c:v>
                </c:pt>
                <c:pt idx="756">
                  <c:v>98590.06</c:v>
                </c:pt>
                <c:pt idx="757">
                  <c:v>112513.82</c:v>
                </c:pt>
                <c:pt idx="758">
                  <c:v>108336.53</c:v>
                </c:pt>
                <c:pt idx="759">
                  <c:v>109020.58</c:v>
                </c:pt>
                <c:pt idx="760">
                  <c:v>124292.96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110662.25</c:v>
                </c:pt>
                <c:pt idx="821">
                  <c:v>97402.27</c:v>
                </c:pt>
                <c:pt idx="822">
                  <c:v>94477.1</c:v>
                </c:pt>
                <c:pt idx="823">
                  <c:v>107895.53</c:v>
                </c:pt>
                <c:pt idx="824">
                  <c:v>113138.67</c:v>
                </c:pt>
                <c:pt idx="825">
                  <c:v>114191.35</c:v>
                </c:pt>
                <c:pt idx="826">
                  <c:v>114817.31</c:v>
                </c:pt>
                <c:pt idx="827">
                  <c:v>110160.03</c:v>
                </c:pt>
                <c:pt idx="828">
                  <c:v>99084.74</c:v>
                </c:pt>
                <c:pt idx="829">
                  <c:v>96041.9</c:v>
                </c:pt>
                <c:pt idx="830">
                  <c:v>113287.06</c:v>
                </c:pt>
                <c:pt idx="831">
                  <c:v>114159.97</c:v>
                </c:pt>
                <c:pt idx="832">
                  <c:v>114336</c:v>
                </c:pt>
                <c:pt idx="833">
                  <c:v>112704.05</c:v>
                </c:pt>
                <c:pt idx="834">
                  <c:v>97436.41</c:v>
                </c:pt>
                <c:pt idx="835">
                  <c:v>99608.57</c:v>
                </c:pt>
                <c:pt idx="836">
                  <c:v>96594.75</c:v>
                </c:pt>
                <c:pt idx="837">
                  <c:v>99945.5</c:v>
                </c:pt>
                <c:pt idx="838">
                  <c:v>111955.18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139275.78</c:v>
                </c:pt>
                <c:pt idx="912">
                  <c:v>125949.5</c:v>
                </c:pt>
                <c:pt idx="913">
                  <c:v>120137.45</c:v>
                </c:pt>
                <c:pt idx="914">
                  <c:v>139765.32</c:v>
                </c:pt>
                <c:pt idx="915">
                  <c:v>134029.81</c:v>
                </c:pt>
                <c:pt idx="916">
                  <c:v>134084.67000000001</c:v>
                </c:pt>
                <c:pt idx="917">
                  <c:v>137899.72</c:v>
                </c:pt>
                <c:pt idx="918">
                  <c:v>134078.07</c:v>
                </c:pt>
                <c:pt idx="919">
                  <c:v>123687.97</c:v>
                </c:pt>
                <c:pt idx="920">
                  <c:v>116064.03</c:v>
                </c:pt>
                <c:pt idx="921">
                  <c:v>133132.32999999999</c:v>
                </c:pt>
                <c:pt idx="922">
                  <c:v>137352.78</c:v>
                </c:pt>
                <c:pt idx="923">
                  <c:v>138152.10999999999</c:v>
                </c:pt>
                <c:pt idx="924">
                  <c:v>134622.39000000001</c:v>
                </c:pt>
                <c:pt idx="925">
                  <c:v>131387.75</c:v>
                </c:pt>
                <c:pt idx="926">
                  <c:v>124486.7</c:v>
                </c:pt>
                <c:pt idx="927">
                  <c:v>119927.64</c:v>
                </c:pt>
                <c:pt idx="928">
                  <c:v>131868.24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116611.25</c:v>
                </c:pt>
                <c:pt idx="996">
                  <c:v>101012.29</c:v>
                </c:pt>
                <c:pt idx="997">
                  <c:v>92608.24</c:v>
                </c:pt>
                <c:pt idx="998">
                  <c:v>119126.49</c:v>
                </c:pt>
                <c:pt idx="999">
                  <c:v>124452.94</c:v>
                </c:pt>
                <c:pt idx="1000">
                  <c:v>119028.07</c:v>
                </c:pt>
                <c:pt idx="1001">
                  <c:v>116655.86</c:v>
                </c:pt>
                <c:pt idx="1002">
                  <c:v>102847.26</c:v>
                </c:pt>
                <c:pt idx="1003">
                  <c:v>100701.82</c:v>
                </c:pt>
                <c:pt idx="1004">
                  <c:v>103556.74</c:v>
                </c:pt>
                <c:pt idx="1005">
                  <c:v>119226.42</c:v>
                </c:pt>
                <c:pt idx="1006">
                  <c:v>118856.42</c:v>
                </c:pt>
                <c:pt idx="1007">
                  <c:v>114604.62</c:v>
                </c:pt>
                <c:pt idx="1008">
                  <c:v>113134.58</c:v>
                </c:pt>
                <c:pt idx="1009">
                  <c:v>118359.28</c:v>
                </c:pt>
                <c:pt idx="1010">
                  <c:v>101974.6</c:v>
                </c:pt>
                <c:pt idx="1011">
                  <c:v>97053.55</c:v>
                </c:pt>
                <c:pt idx="1012">
                  <c:v>111432.37</c:v>
                </c:pt>
                <c:pt idx="1013">
                  <c:v>#N/A</c:v>
                </c:pt>
                <c:pt idx="1014">
                  <c:v>#N/A</c:v>
                </c:pt>
                <c:pt idx="1015">
                  <c:v>#N/A</c:v>
                </c:pt>
                <c:pt idx="1016">
                  <c:v>#N/A</c:v>
                </c:pt>
                <c:pt idx="1017">
                  <c:v>#N/A</c:v>
                </c:pt>
                <c:pt idx="1018">
                  <c:v>#N/A</c:v>
                </c:pt>
                <c:pt idx="1019">
                  <c:v>#N/A</c:v>
                </c:pt>
                <c:pt idx="1020">
                  <c:v>#N/A</c:v>
                </c:pt>
                <c:pt idx="1021">
                  <c:v>#N/A</c:v>
                </c:pt>
                <c:pt idx="1022">
                  <c:v>#N/A</c:v>
                </c:pt>
                <c:pt idx="1023">
                  <c:v>#N/A</c:v>
                </c:pt>
                <c:pt idx="1024">
                  <c:v>#N/A</c:v>
                </c:pt>
                <c:pt idx="1025">
                  <c:v>#N/A</c:v>
                </c:pt>
                <c:pt idx="1026">
                  <c:v>#N/A</c:v>
                </c:pt>
                <c:pt idx="1027">
                  <c:v>#N/A</c:v>
                </c:pt>
                <c:pt idx="1028">
                  <c:v>#N/A</c:v>
                </c:pt>
                <c:pt idx="1029">
                  <c:v>#N/A</c:v>
                </c:pt>
                <c:pt idx="1030">
                  <c:v>#N/A</c:v>
                </c:pt>
                <c:pt idx="1031">
                  <c:v>#N/A</c:v>
                </c:pt>
                <c:pt idx="1032">
                  <c:v>#N/A</c:v>
                </c:pt>
                <c:pt idx="1033">
                  <c:v>#N/A</c:v>
                </c:pt>
                <c:pt idx="1034">
                  <c:v>#N/A</c:v>
                </c:pt>
                <c:pt idx="1035">
                  <c:v>#N/A</c:v>
                </c:pt>
                <c:pt idx="1036">
                  <c:v>#N/A</c:v>
                </c:pt>
                <c:pt idx="1037">
                  <c:v>#N/A</c:v>
                </c:pt>
                <c:pt idx="1038">
                  <c:v>#N/A</c:v>
                </c:pt>
                <c:pt idx="1039">
                  <c:v>#N/A</c:v>
                </c:pt>
                <c:pt idx="1040">
                  <c:v>#N/A</c:v>
                </c:pt>
                <c:pt idx="1041">
                  <c:v>#N/A</c:v>
                </c:pt>
                <c:pt idx="1042">
                  <c:v>#N/A</c:v>
                </c:pt>
                <c:pt idx="1043">
                  <c:v>#N/A</c:v>
                </c:pt>
                <c:pt idx="1044">
                  <c:v>#N/A</c:v>
                </c:pt>
                <c:pt idx="1045">
                  <c:v>#N/A</c:v>
                </c:pt>
                <c:pt idx="1046">
                  <c:v>#N/A</c:v>
                </c:pt>
                <c:pt idx="1047">
                  <c:v>#N/A</c:v>
                </c:pt>
                <c:pt idx="1048">
                  <c:v>#N/A</c:v>
                </c:pt>
                <c:pt idx="1049">
                  <c:v>#N/A</c:v>
                </c:pt>
                <c:pt idx="1050">
                  <c:v>#N/A</c:v>
                </c:pt>
                <c:pt idx="1051">
                  <c:v>#N/A</c:v>
                </c:pt>
                <c:pt idx="1052">
                  <c:v>#N/A</c:v>
                </c:pt>
                <c:pt idx="1053">
                  <c:v>#N/A</c:v>
                </c:pt>
                <c:pt idx="1054">
                  <c:v>#N/A</c:v>
                </c:pt>
                <c:pt idx="1055">
                  <c:v>#N/A</c:v>
                </c:pt>
                <c:pt idx="1056">
                  <c:v>#N/A</c:v>
                </c:pt>
                <c:pt idx="1057">
                  <c:v>#N/A</c:v>
                </c:pt>
                <c:pt idx="1058">
                  <c:v>#N/A</c:v>
                </c:pt>
                <c:pt idx="1059">
                  <c:v>#N/A</c:v>
                </c:pt>
                <c:pt idx="1060">
                  <c:v>#N/A</c:v>
                </c:pt>
                <c:pt idx="1061">
                  <c:v>#N/A</c:v>
                </c:pt>
                <c:pt idx="1062">
                  <c:v>#N/A</c:v>
                </c:pt>
                <c:pt idx="1063">
                  <c:v>#N/A</c:v>
                </c:pt>
                <c:pt idx="1064">
                  <c:v>#N/A</c:v>
                </c:pt>
                <c:pt idx="1065">
                  <c:v>#N/A</c:v>
                </c:pt>
                <c:pt idx="1066">
                  <c:v>#N/A</c:v>
                </c:pt>
                <c:pt idx="1067">
                  <c:v>#N/A</c:v>
                </c:pt>
                <c:pt idx="1068">
                  <c:v>#N/A</c:v>
                </c:pt>
                <c:pt idx="1069">
                  <c:v>#N/A</c:v>
                </c:pt>
                <c:pt idx="1070">
                  <c:v>#N/A</c:v>
                </c:pt>
                <c:pt idx="1071">
                  <c:v>#N/A</c:v>
                </c:pt>
                <c:pt idx="1072">
                  <c:v>#N/A</c:v>
                </c:pt>
                <c:pt idx="1073">
                  <c:v>#N/A</c:v>
                </c:pt>
                <c:pt idx="1074">
                  <c:v>#N/A</c:v>
                </c:pt>
                <c:pt idx="1075">
                  <c:v>#N/A</c:v>
                </c:pt>
                <c:pt idx="1076">
                  <c:v>#N/A</c:v>
                </c:pt>
                <c:pt idx="1077">
                  <c:v>#N/A</c:v>
                </c:pt>
                <c:pt idx="1078">
                  <c:v>#N/A</c:v>
                </c:pt>
                <c:pt idx="1079">
                  <c:v>#N/A</c:v>
                </c:pt>
                <c:pt idx="1080">
                  <c:v>#N/A</c:v>
                </c:pt>
                <c:pt idx="1081">
                  <c:v>#N/A</c:v>
                </c:pt>
                <c:pt idx="1082">
                  <c:v>#N/A</c:v>
                </c:pt>
                <c:pt idx="1083">
                  <c:v>#N/A</c:v>
                </c:pt>
                <c:pt idx="1084">
                  <c:v>#N/A</c:v>
                </c:pt>
                <c:pt idx="1085">
                  <c:v>#N/A</c:v>
                </c:pt>
                <c:pt idx="1086">
                  <c:v>116428.79</c:v>
                </c:pt>
                <c:pt idx="1087">
                  <c:v>109364.01</c:v>
                </c:pt>
                <c:pt idx="1088">
                  <c:v>92856.23</c:v>
                </c:pt>
                <c:pt idx="1089">
                  <c:v>85094.38</c:v>
                </c:pt>
                <c:pt idx="1090">
                  <c:v>98638.86</c:v>
                </c:pt>
                <c:pt idx="1091">
                  <c:v>128753.76</c:v>
                </c:pt>
                <c:pt idx="1092">
                  <c:v>130699.16</c:v>
                </c:pt>
                <c:pt idx="1093">
                  <c:v>115572.05</c:v>
                </c:pt>
                <c:pt idx="1094">
                  <c:v>96358.98</c:v>
                </c:pt>
                <c:pt idx="1095">
                  <c:v>95700.479999999996</c:v>
                </c:pt>
                <c:pt idx="1096">
                  <c:v>95959.69</c:v>
                </c:pt>
                <c:pt idx="1097">
                  <c:v>105277.85</c:v>
                </c:pt>
                <c:pt idx="1098">
                  <c:v>106373.83</c:v>
                </c:pt>
                <c:pt idx="1099">
                  <c:v>113337.69</c:v>
                </c:pt>
                <c:pt idx="1100">
                  <c:v>123247.74</c:v>
                </c:pt>
                <c:pt idx="1101">
                  <c:v>133705.85</c:v>
                </c:pt>
                <c:pt idx="1102">
                  <c:v>107142.82</c:v>
                </c:pt>
                <c:pt idx="1103">
                  <c:v>118832.07</c:v>
                </c:pt>
                <c:pt idx="1104">
                  <c:v>111361.05</c:v>
                </c:pt>
                <c:pt idx="1105">
                  <c:v>116530.04</c:v>
                </c:pt>
                <c:pt idx="1106">
                  <c:v>139607.91</c:v>
                </c:pt>
                <c:pt idx="1107">
                  <c:v>132022.87</c:v>
                </c:pt>
                <c:pt idx="1108">
                  <c:v>98977.05</c:v>
                </c:pt>
                <c:pt idx="1109">
                  <c:v>92021.68</c:v>
                </c:pt>
                <c:pt idx="1110">
                  <c:v>109389.1</c:v>
                </c:pt>
                <c:pt idx="1111">
                  <c:v>116074.03</c:v>
                </c:pt>
                <c:pt idx="1112">
                  <c:v>129286.37</c:v>
                </c:pt>
                <c:pt idx="1113">
                  <c:v>154648.07</c:v>
                </c:pt>
                <c:pt idx="1114">
                  <c:v>165070.6</c:v>
                </c:pt>
                <c:pt idx="1115">
                  <c:v>124825.03</c:v>
                </c:pt>
                <c:pt idx="1116">
                  <c:v>127305.2</c:v>
                </c:pt>
                <c:pt idx="1117">
                  <c:v>137955.43</c:v>
                </c:pt>
                <c:pt idx="1118">
                  <c:v>128314.47</c:v>
                </c:pt>
                <c:pt idx="1119">
                  <c:v>128899.77</c:v>
                </c:pt>
                <c:pt idx="1120">
                  <c:v>139245.21</c:v>
                </c:pt>
                <c:pt idx="1121">
                  <c:v>128599.46</c:v>
                </c:pt>
                <c:pt idx="1122">
                  <c:v>139114.59</c:v>
                </c:pt>
                <c:pt idx="1123">
                  <c:v>159436.69</c:v>
                </c:pt>
                <c:pt idx="1124">
                  <c:v>160437.57</c:v>
                </c:pt>
                <c:pt idx="1125">
                  <c:v>115239.57</c:v>
                </c:pt>
                <c:pt idx="1126">
                  <c:v>#N/A</c:v>
                </c:pt>
                <c:pt idx="1127">
                  <c:v>#N/A</c:v>
                </c:pt>
                <c:pt idx="1128">
                  <c:v>#N/A</c:v>
                </c:pt>
                <c:pt idx="1129">
                  <c:v>#N/A</c:v>
                </c:pt>
                <c:pt idx="1130">
                  <c:v>#N/A</c:v>
                </c:pt>
                <c:pt idx="1131">
                  <c:v>#N/A</c:v>
                </c:pt>
                <c:pt idx="1132">
                  <c:v>#N/A</c:v>
                </c:pt>
                <c:pt idx="1133">
                  <c:v>#N/A</c:v>
                </c:pt>
                <c:pt idx="1134">
                  <c:v>#N/A</c:v>
                </c:pt>
                <c:pt idx="1135">
                  <c:v>#N/A</c:v>
                </c:pt>
                <c:pt idx="1136">
                  <c:v>#N/A</c:v>
                </c:pt>
                <c:pt idx="1137">
                  <c:v>#N/A</c:v>
                </c:pt>
                <c:pt idx="1138">
                  <c:v>#N/A</c:v>
                </c:pt>
                <c:pt idx="1139">
                  <c:v>#N/A</c:v>
                </c:pt>
                <c:pt idx="1140">
                  <c:v>#N/A</c:v>
                </c:pt>
                <c:pt idx="1141">
                  <c:v>#N/A</c:v>
                </c:pt>
                <c:pt idx="1142">
                  <c:v>#N/A</c:v>
                </c:pt>
                <c:pt idx="1143">
                  <c:v>#N/A</c:v>
                </c:pt>
                <c:pt idx="1144">
                  <c:v>#N/A</c:v>
                </c:pt>
                <c:pt idx="1145">
                  <c:v>#N/A</c:v>
                </c:pt>
                <c:pt idx="1146">
                  <c:v>#N/A</c:v>
                </c:pt>
                <c:pt idx="1147">
                  <c:v>#N/A</c:v>
                </c:pt>
                <c:pt idx="1148">
                  <c:v>#N/A</c:v>
                </c:pt>
                <c:pt idx="1149">
                  <c:v>#N/A</c:v>
                </c:pt>
                <c:pt idx="1150">
                  <c:v>#N/A</c:v>
                </c:pt>
                <c:pt idx="1151">
                  <c:v>#N/A</c:v>
                </c:pt>
                <c:pt idx="1152">
                  <c:v>#N/A</c:v>
                </c:pt>
                <c:pt idx="1153">
                  <c:v>#N/A</c:v>
                </c:pt>
                <c:pt idx="1154">
                  <c:v>#N/A</c:v>
                </c:pt>
                <c:pt idx="1155">
                  <c:v>#N/A</c:v>
                </c:pt>
                <c:pt idx="1156">
                  <c:v>#N/A</c:v>
                </c:pt>
                <c:pt idx="1157">
                  <c:v>#N/A</c:v>
                </c:pt>
                <c:pt idx="1158">
                  <c:v>#N/A</c:v>
                </c:pt>
                <c:pt idx="1159">
                  <c:v>#N/A</c:v>
                </c:pt>
                <c:pt idx="1160">
                  <c:v>#N/A</c:v>
                </c:pt>
                <c:pt idx="1161">
                  <c:v>#N/A</c:v>
                </c:pt>
                <c:pt idx="1162">
                  <c:v>#N/A</c:v>
                </c:pt>
                <c:pt idx="1163">
                  <c:v>#N/A</c:v>
                </c:pt>
                <c:pt idx="1164">
                  <c:v>#N/A</c:v>
                </c:pt>
                <c:pt idx="1165">
                  <c:v>#N/A</c:v>
                </c:pt>
                <c:pt idx="1166">
                  <c:v>#N/A</c:v>
                </c:pt>
                <c:pt idx="1167">
                  <c:v>#N/A</c:v>
                </c:pt>
                <c:pt idx="1168">
                  <c:v>#N/A</c:v>
                </c:pt>
                <c:pt idx="1169">
                  <c:v>#N/A</c:v>
                </c:pt>
                <c:pt idx="1170">
                  <c:v>#N/A</c:v>
                </c:pt>
                <c:pt idx="1171">
                  <c:v>#N/A</c:v>
                </c:pt>
                <c:pt idx="1172">
                  <c:v>#N/A</c:v>
                </c:pt>
                <c:pt idx="1173">
                  <c:v>#N/A</c:v>
                </c:pt>
                <c:pt idx="1174">
                  <c:v>#N/A</c:v>
                </c:pt>
                <c:pt idx="1175">
                  <c:v>#N/A</c:v>
                </c:pt>
                <c:pt idx="1176">
                  <c:v>#N/A</c:v>
                </c:pt>
                <c:pt idx="1177">
                  <c:v>#N/A</c:v>
                </c:pt>
                <c:pt idx="1178">
                  <c:v>#N/A</c:v>
                </c:pt>
                <c:pt idx="1179">
                  <c:v>#N/A</c:v>
                </c:pt>
                <c:pt idx="1180">
                  <c:v>#N/A</c:v>
                </c:pt>
                <c:pt idx="1181">
                  <c:v>#N/A</c:v>
                </c:pt>
                <c:pt idx="1182">
                  <c:v>#N/A</c:v>
                </c:pt>
                <c:pt idx="1183">
                  <c:v>116457.26</c:v>
                </c:pt>
                <c:pt idx="1184">
                  <c:v>97070.35</c:v>
                </c:pt>
                <c:pt idx="1185">
                  <c:v>99687.64</c:v>
                </c:pt>
                <c:pt idx="1186">
                  <c:v>98817.03</c:v>
                </c:pt>
                <c:pt idx="1187">
                  <c:v>98258.25</c:v>
                </c:pt>
                <c:pt idx="1188">
                  <c:v>113381.53</c:v>
                </c:pt>
                <c:pt idx="1189">
                  <c:v>115974.61</c:v>
                </c:pt>
                <c:pt idx="1190">
                  <c:v>117551.7</c:v>
                </c:pt>
                <c:pt idx="1191">
                  <c:v>115979.07</c:v>
                </c:pt>
                <c:pt idx="1192">
                  <c:v>105938.48</c:v>
                </c:pt>
                <c:pt idx="1193">
                  <c:v>100571.17</c:v>
                </c:pt>
                <c:pt idx="1194">
                  <c:v>118702.93</c:v>
                </c:pt>
                <c:pt idx="1195">
                  <c:v>122423.01</c:v>
                </c:pt>
                <c:pt idx="1196">
                  <c:v>121945</c:v>
                </c:pt>
                <c:pt idx="1197">
                  <c:v>119876.63</c:v>
                </c:pt>
                <c:pt idx="1198">
                  <c:v>113609.76</c:v>
                </c:pt>
                <c:pt idx="1199">
                  <c:v>105135.31</c:v>
                </c:pt>
                <c:pt idx="1200">
                  <c:v>104123.39</c:v>
                </c:pt>
                <c:pt idx="1201">
                  <c:v>115694.64</c:v>
                </c:pt>
                <c:pt idx="1202">
                  <c:v>#N/A</c:v>
                </c:pt>
                <c:pt idx="1203">
                  <c:v>#N/A</c:v>
                </c:pt>
                <c:pt idx="1204">
                  <c:v>#N/A</c:v>
                </c:pt>
                <c:pt idx="1205">
                  <c:v>#N/A</c:v>
                </c:pt>
                <c:pt idx="1206">
                  <c:v>#N/A</c:v>
                </c:pt>
                <c:pt idx="1207">
                  <c:v>#N/A</c:v>
                </c:pt>
                <c:pt idx="1208">
                  <c:v>#N/A</c:v>
                </c:pt>
                <c:pt idx="1209">
                  <c:v>#N/A</c:v>
                </c:pt>
                <c:pt idx="1210">
                  <c:v>#N/A</c:v>
                </c:pt>
                <c:pt idx="1211">
                  <c:v>#N/A</c:v>
                </c:pt>
                <c:pt idx="1212">
                  <c:v>#N/A</c:v>
                </c:pt>
                <c:pt idx="1213">
                  <c:v>#N/A</c:v>
                </c:pt>
                <c:pt idx="1214">
                  <c:v>#N/A</c:v>
                </c:pt>
                <c:pt idx="1215">
                  <c:v>#N/A</c:v>
                </c:pt>
                <c:pt idx="1216">
                  <c:v>#N/A</c:v>
                </c:pt>
                <c:pt idx="1217">
                  <c:v>#N/A</c:v>
                </c:pt>
                <c:pt idx="1218">
                  <c:v>#N/A</c:v>
                </c:pt>
                <c:pt idx="1219">
                  <c:v>#N/A</c:v>
                </c:pt>
                <c:pt idx="1220">
                  <c:v>#N/A</c:v>
                </c:pt>
                <c:pt idx="1221">
                  <c:v>#N/A</c:v>
                </c:pt>
                <c:pt idx="1222">
                  <c:v>#N/A</c:v>
                </c:pt>
                <c:pt idx="1223">
                  <c:v>#N/A</c:v>
                </c:pt>
                <c:pt idx="1224">
                  <c:v>#N/A</c:v>
                </c:pt>
                <c:pt idx="1225">
                  <c:v>#N/A</c:v>
                </c:pt>
                <c:pt idx="1226">
                  <c:v>#N/A</c:v>
                </c:pt>
                <c:pt idx="1227">
                  <c:v>#N/A</c:v>
                </c:pt>
                <c:pt idx="1228">
                  <c:v>#N/A</c:v>
                </c:pt>
                <c:pt idx="1229">
                  <c:v>#N/A</c:v>
                </c:pt>
                <c:pt idx="1230">
                  <c:v>#N/A</c:v>
                </c:pt>
                <c:pt idx="1231">
                  <c:v>#N/A</c:v>
                </c:pt>
                <c:pt idx="1232">
                  <c:v>#N/A</c:v>
                </c:pt>
                <c:pt idx="1233">
                  <c:v>#N/A</c:v>
                </c:pt>
                <c:pt idx="1234">
                  <c:v>#N/A</c:v>
                </c:pt>
                <c:pt idx="1235">
                  <c:v>#N/A</c:v>
                </c:pt>
                <c:pt idx="1236">
                  <c:v>#N/A</c:v>
                </c:pt>
                <c:pt idx="1237">
                  <c:v>#N/A</c:v>
                </c:pt>
                <c:pt idx="1238">
                  <c:v>#N/A</c:v>
                </c:pt>
                <c:pt idx="1239">
                  <c:v>#N/A</c:v>
                </c:pt>
                <c:pt idx="1240">
                  <c:v>#N/A</c:v>
                </c:pt>
                <c:pt idx="1241">
                  <c:v>#N/A</c:v>
                </c:pt>
                <c:pt idx="1242">
                  <c:v>#N/A</c:v>
                </c:pt>
                <c:pt idx="1243">
                  <c:v>#N/A</c:v>
                </c:pt>
                <c:pt idx="1244">
                  <c:v>#N/A</c:v>
                </c:pt>
                <c:pt idx="1245">
                  <c:v>#N/A</c:v>
                </c:pt>
                <c:pt idx="1246">
                  <c:v>#N/A</c:v>
                </c:pt>
                <c:pt idx="1247">
                  <c:v>#N/A</c:v>
                </c:pt>
                <c:pt idx="1248">
                  <c:v>#N/A</c:v>
                </c:pt>
                <c:pt idx="1249">
                  <c:v>#N/A</c:v>
                </c:pt>
                <c:pt idx="1250">
                  <c:v>#N/A</c:v>
                </c:pt>
                <c:pt idx="1251">
                  <c:v>#N/A</c:v>
                </c:pt>
                <c:pt idx="1252">
                  <c:v>#N/A</c:v>
                </c:pt>
                <c:pt idx="1253">
                  <c:v>#N/A</c:v>
                </c:pt>
                <c:pt idx="1254">
                  <c:v>#N/A</c:v>
                </c:pt>
                <c:pt idx="1255">
                  <c:v>#N/A</c:v>
                </c:pt>
                <c:pt idx="1256">
                  <c:v>#N/A</c:v>
                </c:pt>
                <c:pt idx="1257">
                  <c:v>#N/A</c:v>
                </c:pt>
                <c:pt idx="1258">
                  <c:v>#N/A</c:v>
                </c:pt>
                <c:pt idx="1259">
                  <c:v>#N/A</c:v>
                </c:pt>
                <c:pt idx="1260">
                  <c:v>#N/A</c:v>
                </c:pt>
                <c:pt idx="1261">
                  <c:v>#N/A</c:v>
                </c:pt>
                <c:pt idx="1262">
                  <c:v>#N/A</c:v>
                </c:pt>
                <c:pt idx="1263">
                  <c:v>#N/A</c:v>
                </c:pt>
                <c:pt idx="1264">
                  <c:v>#N/A</c:v>
                </c:pt>
                <c:pt idx="1265">
                  <c:v>#N/A</c:v>
                </c:pt>
                <c:pt idx="1266">
                  <c:v>#N/A</c:v>
                </c:pt>
                <c:pt idx="1267">
                  <c:v>#N/A</c:v>
                </c:pt>
                <c:pt idx="1268">
                  <c:v>#N/A</c:v>
                </c:pt>
                <c:pt idx="1269">
                  <c:v>#N/A</c:v>
                </c:pt>
                <c:pt idx="1270">
                  <c:v>#N/A</c:v>
                </c:pt>
                <c:pt idx="1271">
                  <c:v>#N/A</c:v>
                </c:pt>
                <c:pt idx="1272">
                  <c:v>#N/A</c:v>
                </c:pt>
                <c:pt idx="1273">
                  <c:v>#N/A</c:v>
                </c:pt>
                <c:pt idx="1274">
                  <c:v>#N/A</c:v>
                </c:pt>
                <c:pt idx="1275">
                  <c:v>139188.48000000001</c:v>
                </c:pt>
                <c:pt idx="1276">
                  <c:v>125394.43</c:v>
                </c:pt>
                <c:pt idx="1277">
                  <c:v>124313.07</c:v>
                </c:pt>
                <c:pt idx="1278">
                  <c:v>140713.26</c:v>
                </c:pt>
                <c:pt idx="1279">
                  <c:v>135759.28</c:v>
                </c:pt>
                <c:pt idx="1280">
                  <c:v>128580.98</c:v>
                </c:pt>
                <c:pt idx="1281">
                  <c:v>125861.6</c:v>
                </c:pt>
                <c:pt idx="1282">
                  <c:v>124242.52</c:v>
                </c:pt>
                <c:pt idx="1283">
                  <c:v>119717.44</c:v>
                </c:pt>
                <c:pt idx="1284">
                  <c:v>114562.22</c:v>
                </c:pt>
                <c:pt idx="1285">
                  <c:v>133874.48000000001</c:v>
                </c:pt>
                <c:pt idx="1286">
                  <c:v>140343</c:v>
                </c:pt>
                <c:pt idx="1287">
                  <c:v>143461.13</c:v>
                </c:pt>
                <c:pt idx="1288">
                  <c:v>145767.1</c:v>
                </c:pt>
                <c:pt idx="1289">
                  <c:v>140542.95000000001</c:v>
                </c:pt>
                <c:pt idx="1290">
                  <c:v>124491.53</c:v>
                </c:pt>
                <c:pt idx="1291">
                  <c:v>119464.32000000001</c:v>
                </c:pt>
                <c:pt idx="1292">
                  <c:v>137446.75</c:v>
                </c:pt>
                <c:pt idx="1293">
                  <c:v>#N/A</c:v>
                </c:pt>
                <c:pt idx="1294">
                  <c:v>#N/A</c:v>
                </c:pt>
                <c:pt idx="1295">
                  <c:v>#N/A</c:v>
                </c:pt>
                <c:pt idx="1296">
                  <c:v>#N/A</c:v>
                </c:pt>
                <c:pt idx="1297">
                  <c:v>#N/A</c:v>
                </c:pt>
                <c:pt idx="1298">
                  <c:v>#N/A</c:v>
                </c:pt>
                <c:pt idx="1299">
                  <c:v>#N/A</c:v>
                </c:pt>
                <c:pt idx="1300">
                  <c:v>#N/A</c:v>
                </c:pt>
                <c:pt idx="1301">
                  <c:v>#N/A</c:v>
                </c:pt>
                <c:pt idx="1302">
                  <c:v>#N/A</c:v>
                </c:pt>
                <c:pt idx="1303">
                  <c:v>#N/A</c:v>
                </c:pt>
                <c:pt idx="1304">
                  <c:v>#N/A</c:v>
                </c:pt>
                <c:pt idx="1305">
                  <c:v>#N/A</c:v>
                </c:pt>
                <c:pt idx="1306">
                  <c:v>#N/A</c:v>
                </c:pt>
                <c:pt idx="1307">
                  <c:v>#N/A</c:v>
                </c:pt>
                <c:pt idx="1308">
                  <c:v>#N/A</c:v>
                </c:pt>
                <c:pt idx="1309">
                  <c:v>#N/A</c:v>
                </c:pt>
                <c:pt idx="1310">
                  <c:v>#N/A</c:v>
                </c:pt>
                <c:pt idx="1311">
                  <c:v>#N/A</c:v>
                </c:pt>
                <c:pt idx="1312">
                  <c:v>#N/A</c:v>
                </c:pt>
                <c:pt idx="1313">
                  <c:v>#N/A</c:v>
                </c:pt>
                <c:pt idx="1314">
                  <c:v>#N/A</c:v>
                </c:pt>
                <c:pt idx="1315">
                  <c:v>#N/A</c:v>
                </c:pt>
                <c:pt idx="1316">
                  <c:v>#N/A</c:v>
                </c:pt>
                <c:pt idx="1317">
                  <c:v>#N/A</c:v>
                </c:pt>
                <c:pt idx="1318">
                  <c:v>#N/A</c:v>
                </c:pt>
                <c:pt idx="1319">
                  <c:v>#N/A</c:v>
                </c:pt>
                <c:pt idx="1320">
                  <c:v>#N/A</c:v>
                </c:pt>
                <c:pt idx="1321">
                  <c:v>#N/A</c:v>
                </c:pt>
                <c:pt idx="1322">
                  <c:v>#N/A</c:v>
                </c:pt>
                <c:pt idx="1323">
                  <c:v>#N/A</c:v>
                </c:pt>
                <c:pt idx="1324">
                  <c:v>#N/A</c:v>
                </c:pt>
                <c:pt idx="1325">
                  <c:v>#N/A</c:v>
                </c:pt>
                <c:pt idx="1326">
                  <c:v>#N/A</c:v>
                </c:pt>
                <c:pt idx="1327">
                  <c:v>#N/A</c:v>
                </c:pt>
                <c:pt idx="1328">
                  <c:v>#N/A</c:v>
                </c:pt>
                <c:pt idx="1329">
                  <c:v>#N/A</c:v>
                </c:pt>
                <c:pt idx="1330">
                  <c:v>#N/A</c:v>
                </c:pt>
                <c:pt idx="1331">
                  <c:v>#N/A</c:v>
                </c:pt>
                <c:pt idx="1332">
                  <c:v>#N/A</c:v>
                </c:pt>
                <c:pt idx="1333">
                  <c:v>#N/A</c:v>
                </c:pt>
                <c:pt idx="1334">
                  <c:v>#N/A</c:v>
                </c:pt>
                <c:pt idx="1335">
                  <c:v>#N/A</c:v>
                </c:pt>
                <c:pt idx="1336">
                  <c:v>#N/A</c:v>
                </c:pt>
                <c:pt idx="1337">
                  <c:v>#N/A</c:v>
                </c:pt>
                <c:pt idx="1338">
                  <c:v>#N/A</c:v>
                </c:pt>
                <c:pt idx="1339">
                  <c:v>#N/A</c:v>
                </c:pt>
                <c:pt idx="1340">
                  <c:v>#N/A</c:v>
                </c:pt>
                <c:pt idx="1341">
                  <c:v>#N/A</c:v>
                </c:pt>
                <c:pt idx="1342">
                  <c:v>#N/A</c:v>
                </c:pt>
                <c:pt idx="1343">
                  <c:v>#N/A</c:v>
                </c:pt>
                <c:pt idx="1344">
                  <c:v>#N/A</c:v>
                </c:pt>
                <c:pt idx="1345">
                  <c:v>#N/A</c:v>
                </c:pt>
                <c:pt idx="1346">
                  <c:v>#N/A</c:v>
                </c:pt>
                <c:pt idx="1347">
                  <c:v>#N/A</c:v>
                </c:pt>
                <c:pt idx="1348">
                  <c:v>#N/A</c:v>
                </c:pt>
                <c:pt idx="1349">
                  <c:v>#N/A</c:v>
                </c:pt>
                <c:pt idx="1350">
                  <c:v>#N/A</c:v>
                </c:pt>
                <c:pt idx="1351">
                  <c:v>#N/A</c:v>
                </c:pt>
                <c:pt idx="1352">
                  <c:v>#N/A</c:v>
                </c:pt>
                <c:pt idx="1353">
                  <c:v>#N/A</c:v>
                </c:pt>
                <c:pt idx="1354">
                  <c:v>#N/A</c:v>
                </c:pt>
                <c:pt idx="1355">
                  <c:v>#N/A</c:v>
                </c:pt>
                <c:pt idx="1356">
                  <c:v>#N/A</c:v>
                </c:pt>
                <c:pt idx="1357">
                  <c:v>#N/A</c:v>
                </c:pt>
                <c:pt idx="1358">
                  <c:v>#N/A</c:v>
                </c:pt>
                <c:pt idx="1359">
                  <c:v>120372.48</c:v>
                </c:pt>
                <c:pt idx="1360">
                  <c:v>107731.72</c:v>
                </c:pt>
                <c:pt idx="1361">
                  <c:v>107332.1</c:v>
                </c:pt>
                <c:pt idx="1362">
                  <c:v>119535.72</c:v>
                </c:pt>
                <c:pt idx="1363">
                  <c:v>124797.09</c:v>
                </c:pt>
                <c:pt idx="1364">
                  <c:v>119238.35</c:v>
                </c:pt>
                <c:pt idx="1365">
                  <c:v>110878.67</c:v>
                </c:pt>
                <c:pt idx="1366">
                  <c:v>108622.42</c:v>
                </c:pt>
                <c:pt idx="1367">
                  <c:v>109315.07</c:v>
                </c:pt>
                <c:pt idx="1368">
                  <c:v>106236.23</c:v>
                </c:pt>
                <c:pt idx="1369">
                  <c:v>114466.64</c:v>
                </c:pt>
                <c:pt idx="1370">
                  <c:v>114458.21</c:v>
                </c:pt>
                <c:pt idx="1371">
                  <c:v>115490.84</c:v>
                </c:pt>
                <c:pt idx="1372">
                  <c:v>115294.12</c:v>
                </c:pt>
                <c:pt idx="1373">
                  <c:v>112576.55</c:v>
                </c:pt>
                <c:pt idx="1374">
                  <c:v>102988.15</c:v>
                </c:pt>
                <c:pt idx="1375">
                  <c:v>100476.71</c:v>
                </c:pt>
                <c:pt idx="1376">
                  <c:v>113945.5</c:v>
                </c:pt>
                <c:pt idx="1377">
                  <c:v>#N/A</c:v>
                </c:pt>
                <c:pt idx="1378">
                  <c:v>#N/A</c:v>
                </c:pt>
                <c:pt idx="1379">
                  <c:v>#N/A</c:v>
                </c:pt>
                <c:pt idx="1380">
                  <c:v>#N/A</c:v>
                </c:pt>
                <c:pt idx="1381">
                  <c:v>#N/A</c:v>
                </c:pt>
                <c:pt idx="1382">
                  <c:v>#N/A</c:v>
                </c:pt>
                <c:pt idx="1383">
                  <c:v>#N/A</c:v>
                </c:pt>
                <c:pt idx="1384">
                  <c:v>#N/A</c:v>
                </c:pt>
                <c:pt idx="1385">
                  <c:v>#N/A</c:v>
                </c:pt>
                <c:pt idx="1386">
                  <c:v>#N/A</c:v>
                </c:pt>
                <c:pt idx="1387">
                  <c:v>#N/A</c:v>
                </c:pt>
                <c:pt idx="1388">
                  <c:v>#N/A</c:v>
                </c:pt>
                <c:pt idx="1389">
                  <c:v>#N/A</c:v>
                </c:pt>
                <c:pt idx="1390">
                  <c:v>#N/A</c:v>
                </c:pt>
                <c:pt idx="1391">
                  <c:v>#N/A</c:v>
                </c:pt>
                <c:pt idx="1392">
                  <c:v>#N/A</c:v>
                </c:pt>
                <c:pt idx="1393">
                  <c:v>#N/A</c:v>
                </c:pt>
                <c:pt idx="1394">
                  <c:v>#N/A</c:v>
                </c:pt>
                <c:pt idx="1395">
                  <c:v>#N/A</c:v>
                </c:pt>
                <c:pt idx="1396">
                  <c:v>#N/A</c:v>
                </c:pt>
                <c:pt idx="1397">
                  <c:v>#N/A</c:v>
                </c:pt>
                <c:pt idx="1398">
                  <c:v>#N/A</c:v>
                </c:pt>
                <c:pt idx="1399">
                  <c:v>#N/A</c:v>
                </c:pt>
                <c:pt idx="1400">
                  <c:v>#N/A</c:v>
                </c:pt>
                <c:pt idx="1401">
                  <c:v>#N/A</c:v>
                </c:pt>
                <c:pt idx="1402">
                  <c:v>#N/A</c:v>
                </c:pt>
                <c:pt idx="1403">
                  <c:v>#N/A</c:v>
                </c:pt>
                <c:pt idx="1404">
                  <c:v>#N/A</c:v>
                </c:pt>
                <c:pt idx="1405">
                  <c:v>#N/A</c:v>
                </c:pt>
                <c:pt idx="1406">
                  <c:v>#N/A</c:v>
                </c:pt>
                <c:pt idx="1407">
                  <c:v>#N/A</c:v>
                </c:pt>
                <c:pt idx="1408">
                  <c:v>#N/A</c:v>
                </c:pt>
                <c:pt idx="1409">
                  <c:v>#N/A</c:v>
                </c:pt>
                <c:pt idx="1410">
                  <c:v>#N/A</c:v>
                </c:pt>
                <c:pt idx="1411">
                  <c:v>#N/A</c:v>
                </c:pt>
                <c:pt idx="1412">
                  <c:v>#N/A</c:v>
                </c:pt>
                <c:pt idx="1413">
                  <c:v>#N/A</c:v>
                </c:pt>
                <c:pt idx="1414">
                  <c:v>#N/A</c:v>
                </c:pt>
                <c:pt idx="1415">
                  <c:v>#N/A</c:v>
                </c:pt>
                <c:pt idx="1416">
                  <c:v>#N/A</c:v>
                </c:pt>
                <c:pt idx="1417">
                  <c:v>#N/A</c:v>
                </c:pt>
                <c:pt idx="1418">
                  <c:v>#N/A</c:v>
                </c:pt>
                <c:pt idx="1419">
                  <c:v>#N/A</c:v>
                </c:pt>
                <c:pt idx="1420">
                  <c:v>#N/A</c:v>
                </c:pt>
                <c:pt idx="1421">
                  <c:v>#N/A</c:v>
                </c:pt>
                <c:pt idx="1422">
                  <c:v>#N/A</c:v>
                </c:pt>
                <c:pt idx="1423">
                  <c:v>#N/A</c:v>
                </c:pt>
                <c:pt idx="1424">
                  <c:v>#N/A</c:v>
                </c:pt>
                <c:pt idx="1425">
                  <c:v>#N/A</c:v>
                </c:pt>
                <c:pt idx="1426">
                  <c:v>#N/A</c:v>
                </c:pt>
                <c:pt idx="1427">
                  <c:v>#N/A</c:v>
                </c:pt>
                <c:pt idx="1428">
                  <c:v>#N/A</c:v>
                </c:pt>
                <c:pt idx="1429">
                  <c:v>#N/A</c:v>
                </c:pt>
                <c:pt idx="1430">
                  <c:v>#N/A</c:v>
                </c:pt>
                <c:pt idx="1431">
                  <c:v>#N/A</c:v>
                </c:pt>
                <c:pt idx="1432">
                  <c:v>#N/A</c:v>
                </c:pt>
                <c:pt idx="1433">
                  <c:v>#N/A</c:v>
                </c:pt>
                <c:pt idx="1434">
                  <c:v>#N/A</c:v>
                </c:pt>
                <c:pt idx="1435">
                  <c:v>#N/A</c:v>
                </c:pt>
                <c:pt idx="1436">
                  <c:v>#N/A</c:v>
                </c:pt>
                <c:pt idx="1437">
                  <c:v>#N/A</c:v>
                </c:pt>
                <c:pt idx="1438">
                  <c:v>#N/A</c:v>
                </c:pt>
                <c:pt idx="1439">
                  <c:v>#N/A</c:v>
                </c:pt>
                <c:pt idx="1440">
                  <c:v>#N/A</c:v>
                </c:pt>
                <c:pt idx="1441">
                  <c:v>#N/A</c:v>
                </c:pt>
                <c:pt idx="1442">
                  <c:v>#N/A</c:v>
                </c:pt>
                <c:pt idx="1443">
                  <c:v>#N/A</c:v>
                </c:pt>
                <c:pt idx="1444">
                  <c:v>#N/A</c:v>
                </c:pt>
                <c:pt idx="1445">
                  <c:v>#N/A</c:v>
                </c:pt>
                <c:pt idx="1446">
                  <c:v>#N/A</c:v>
                </c:pt>
                <c:pt idx="1447">
                  <c:v>#N/A</c:v>
                </c:pt>
                <c:pt idx="1448">
                  <c:v>#N/A</c:v>
                </c:pt>
                <c:pt idx="1449">
                  <c:v>#N/A</c:v>
                </c:pt>
                <c:pt idx="1450">
                  <c:v>102075.93</c:v>
                </c:pt>
                <c:pt idx="1451">
                  <c:v>92725.74</c:v>
                </c:pt>
                <c:pt idx="1452">
                  <c:v>94938.4</c:v>
                </c:pt>
                <c:pt idx="1453">
                  <c:v>112358.82</c:v>
                </c:pt>
                <c:pt idx="1454">
                  <c:v>98191.66</c:v>
                </c:pt>
                <c:pt idx="1455">
                  <c:v>100017.2</c:v>
                </c:pt>
                <c:pt idx="1456">
                  <c:v>129749.14</c:v>
                </c:pt>
                <c:pt idx="1457">
                  <c:v>133831.38</c:v>
                </c:pt>
                <c:pt idx="1458">
                  <c:v>108290.11</c:v>
                </c:pt>
                <c:pt idx="1459">
                  <c:v>99613.87</c:v>
                </c:pt>
                <c:pt idx="1460">
                  <c:v>103381.92</c:v>
                </c:pt>
                <c:pt idx="1461">
                  <c:v>98933.06</c:v>
                </c:pt>
                <c:pt idx="1462">
                  <c:v>106470.68</c:v>
                </c:pt>
                <c:pt idx="1463">
                  <c:v>118789.61</c:v>
                </c:pt>
                <c:pt idx="1464">
                  <c:v>133288.46</c:v>
                </c:pt>
                <c:pt idx="1465">
                  <c:v>97262.79</c:v>
                </c:pt>
                <c:pt idx="1466">
                  <c:v>93606.22</c:v>
                </c:pt>
                <c:pt idx="1467">
                  <c:v>109874.9</c:v>
                </c:pt>
                <c:pt idx="1468">
                  <c:v>113446.1</c:v>
                </c:pt>
                <c:pt idx="1469">
                  <c:v>105483.44</c:v>
                </c:pt>
                <c:pt idx="1470">
                  <c:v>108078.7</c:v>
                </c:pt>
                <c:pt idx="1471">
                  <c:v>119728.64</c:v>
                </c:pt>
                <c:pt idx="1472">
                  <c:v>108628.96</c:v>
                </c:pt>
                <c:pt idx="1473">
                  <c:v>101853.24</c:v>
                </c:pt>
                <c:pt idx="1474">
                  <c:v>147070.54</c:v>
                </c:pt>
                <c:pt idx="1475">
                  <c:v>152496.25</c:v>
                </c:pt>
                <c:pt idx="1476">
                  <c:v>136971.76</c:v>
                </c:pt>
                <c:pt idx="1477">
                  <c:v>145211.49</c:v>
                </c:pt>
                <c:pt idx="1478">
                  <c:v>134898.21</c:v>
                </c:pt>
                <c:pt idx="1479">
                  <c:v>101692.45</c:v>
                </c:pt>
                <c:pt idx="1480">
                  <c:v>102283.13</c:v>
                </c:pt>
                <c:pt idx="1481">
                  <c:v>130517.97</c:v>
                </c:pt>
                <c:pt idx="1482">
                  <c:v>141444.78</c:v>
                </c:pt>
                <c:pt idx="1483">
                  <c:v>125501.15</c:v>
                </c:pt>
                <c:pt idx="1484">
                  <c:v>155891.35</c:v>
                </c:pt>
                <c:pt idx="1485">
                  <c:v>168894.85</c:v>
                </c:pt>
                <c:pt idx="1486">
                  <c:v>114818.67</c:v>
                </c:pt>
                <c:pt idx="1487">
                  <c:v>99801.58</c:v>
                </c:pt>
                <c:pt idx="1488">
                  <c:v>112374.63</c:v>
                </c:pt>
                <c:pt idx="1489">
                  <c:v>138455.46</c:v>
                </c:pt>
                <c:pt idx="1490">
                  <c:v>142113.38</c:v>
                </c:pt>
                <c:pt idx="1491">
                  <c:v>#N/A</c:v>
                </c:pt>
                <c:pt idx="1492">
                  <c:v>#N/A</c:v>
                </c:pt>
                <c:pt idx="1493">
                  <c:v>#N/A</c:v>
                </c:pt>
                <c:pt idx="1494">
                  <c:v>#N/A</c:v>
                </c:pt>
                <c:pt idx="1495">
                  <c:v>#N/A</c:v>
                </c:pt>
                <c:pt idx="1496">
                  <c:v>#N/A</c:v>
                </c:pt>
                <c:pt idx="1497">
                  <c:v>#N/A</c:v>
                </c:pt>
                <c:pt idx="1498">
                  <c:v>#N/A</c:v>
                </c:pt>
                <c:pt idx="1499">
                  <c:v>#N/A</c:v>
                </c:pt>
                <c:pt idx="1500">
                  <c:v>#N/A</c:v>
                </c:pt>
                <c:pt idx="1501">
                  <c:v>#N/A</c:v>
                </c:pt>
                <c:pt idx="1502">
                  <c:v>#N/A</c:v>
                </c:pt>
                <c:pt idx="1503">
                  <c:v>#N/A</c:v>
                </c:pt>
                <c:pt idx="1504">
                  <c:v>#N/A</c:v>
                </c:pt>
                <c:pt idx="1505">
                  <c:v>#N/A</c:v>
                </c:pt>
                <c:pt idx="1506">
                  <c:v>#N/A</c:v>
                </c:pt>
                <c:pt idx="1507">
                  <c:v>#N/A</c:v>
                </c:pt>
                <c:pt idx="1508">
                  <c:v>#N/A</c:v>
                </c:pt>
                <c:pt idx="1509">
                  <c:v>#N/A</c:v>
                </c:pt>
                <c:pt idx="1510">
                  <c:v>#N/A</c:v>
                </c:pt>
                <c:pt idx="1511">
                  <c:v>#N/A</c:v>
                </c:pt>
                <c:pt idx="1512">
                  <c:v>#N/A</c:v>
                </c:pt>
                <c:pt idx="1513">
                  <c:v>#N/A</c:v>
                </c:pt>
                <c:pt idx="1514">
                  <c:v>#N/A</c:v>
                </c:pt>
                <c:pt idx="1515">
                  <c:v>#N/A</c:v>
                </c:pt>
                <c:pt idx="1516">
                  <c:v>#N/A</c:v>
                </c:pt>
                <c:pt idx="1517">
                  <c:v>#N/A</c:v>
                </c:pt>
                <c:pt idx="1518">
                  <c:v>#N/A</c:v>
                </c:pt>
                <c:pt idx="1519">
                  <c:v>#N/A</c:v>
                </c:pt>
                <c:pt idx="1520">
                  <c:v>#N/A</c:v>
                </c:pt>
                <c:pt idx="1521">
                  <c:v>#N/A</c:v>
                </c:pt>
                <c:pt idx="1522">
                  <c:v>#N/A</c:v>
                </c:pt>
                <c:pt idx="1523">
                  <c:v>#N/A</c:v>
                </c:pt>
                <c:pt idx="1524">
                  <c:v>#N/A</c:v>
                </c:pt>
                <c:pt idx="1525">
                  <c:v>#N/A</c:v>
                </c:pt>
                <c:pt idx="1526">
                  <c:v>#N/A</c:v>
                </c:pt>
                <c:pt idx="1527">
                  <c:v>#N/A</c:v>
                </c:pt>
                <c:pt idx="1528">
                  <c:v>#N/A</c:v>
                </c:pt>
                <c:pt idx="1529">
                  <c:v>#N/A</c:v>
                </c:pt>
                <c:pt idx="1530">
                  <c:v>#N/A</c:v>
                </c:pt>
                <c:pt idx="1531">
                  <c:v>#N/A</c:v>
                </c:pt>
                <c:pt idx="1532">
                  <c:v>#N/A</c:v>
                </c:pt>
                <c:pt idx="1533">
                  <c:v>#N/A</c:v>
                </c:pt>
                <c:pt idx="1534">
                  <c:v>#N/A</c:v>
                </c:pt>
                <c:pt idx="1535">
                  <c:v>#N/A</c:v>
                </c:pt>
                <c:pt idx="1536">
                  <c:v>#N/A</c:v>
                </c:pt>
                <c:pt idx="1537">
                  <c:v>#N/A</c:v>
                </c:pt>
                <c:pt idx="1538">
                  <c:v>#N/A</c:v>
                </c:pt>
                <c:pt idx="1539">
                  <c:v>#N/A</c:v>
                </c:pt>
                <c:pt idx="1540">
                  <c:v>#N/A</c:v>
                </c:pt>
                <c:pt idx="1541">
                  <c:v>#N/A</c:v>
                </c:pt>
                <c:pt idx="1542">
                  <c:v>#N/A</c:v>
                </c:pt>
                <c:pt idx="1543">
                  <c:v>#N/A</c:v>
                </c:pt>
                <c:pt idx="1544">
                  <c:v>#N/A</c:v>
                </c:pt>
                <c:pt idx="1545">
                  <c:v>#N/A</c:v>
                </c:pt>
                <c:pt idx="1546">
                  <c:v>#N/A</c:v>
                </c:pt>
                <c:pt idx="1547">
                  <c:v>#N/A</c:v>
                </c:pt>
                <c:pt idx="1548">
                  <c:v>#N/A</c:v>
                </c:pt>
                <c:pt idx="1549">
                  <c:v>#N/A</c:v>
                </c:pt>
                <c:pt idx="1550">
                  <c:v>#N/A</c:v>
                </c:pt>
                <c:pt idx="1551">
                  <c:v>#N/A</c:v>
                </c:pt>
                <c:pt idx="1552">
                  <c:v>#N/A</c:v>
                </c:pt>
                <c:pt idx="1553">
                  <c:v>#N/A</c:v>
                </c:pt>
                <c:pt idx="1554">
                  <c:v>#N/A</c:v>
                </c:pt>
                <c:pt idx="1555">
                  <c:v>111484.73</c:v>
                </c:pt>
                <c:pt idx="1556">
                  <c:v>102229.65</c:v>
                </c:pt>
                <c:pt idx="1557">
                  <c:v>93590.43</c:v>
                </c:pt>
                <c:pt idx="1558">
                  <c:v>108543.64</c:v>
                </c:pt>
                <c:pt idx="1559">
                  <c:v>111999.03999999999</c:v>
                </c:pt>
                <c:pt idx="1560">
                  <c:v>120858.98</c:v>
                </c:pt>
                <c:pt idx="1561">
                  <c:v>116890.61</c:v>
                </c:pt>
                <c:pt idx="1562">
                  <c:v>114848.77</c:v>
                </c:pt>
                <c:pt idx="1563">
                  <c:v>105963.56</c:v>
                </c:pt>
                <c:pt idx="1564">
                  <c:v>98680</c:v>
                </c:pt>
                <c:pt idx="1565">
                  <c:v>114194.96</c:v>
                </c:pt>
                <c:pt idx="1566">
                  <c:v>115392.88</c:v>
                </c:pt>
                <c:pt idx="1567">
                  <c:v>117281.13</c:v>
                </c:pt>
                <c:pt idx="1568">
                  <c:v>111360.07</c:v>
                </c:pt>
                <c:pt idx="1569">
                  <c:v>95967.41</c:v>
                </c:pt>
                <c:pt idx="1570">
                  <c:v>95654.36</c:v>
                </c:pt>
                <c:pt idx="1571">
                  <c:v>94810.67</c:v>
                </c:pt>
                <c:pt idx="1572">
                  <c:v>100246.51</c:v>
                </c:pt>
                <c:pt idx="1573">
                  <c:v>114240.89</c:v>
                </c:pt>
                <c:pt idx="1574">
                  <c:v>#N/A</c:v>
                </c:pt>
                <c:pt idx="1575">
                  <c:v>#N/A</c:v>
                </c:pt>
                <c:pt idx="1576">
                  <c:v>#N/A</c:v>
                </c:pt>
                <c:pt idx="1577">
                  <c:v>#N/A</c:v>
                </c:pt>
                <c:pt idx="1578">
                  <c:v>#N/A</c:v>
                </c:pt>
                <c:pt idx="1579">
                  <c:v>#N/A</c:v>
                </c:pt>
                <c:pt idx="1580">
                  <c:v>#N/A</c:v>
                </c:pt>
                <c:pt idx="1581">
                  <c:v>#N/A</c:v>
                </c:pt>
                <c:pt idx="1582">
                  <c:v>#N/A</c:v>
                </c:pt>
                <c:pt idx="1583">
                  <c:v>#N/A</c:v>
                </c:pt>
                <c:pt idx="1584">
                  <c:v>#N/A</c:v>
                </c:pt>
                <c:pt idx="1585">
                  <c:v>#N/A</c:v>
                </c:pt>
                <c:pt idx="1586">
                  <c:v>#N/A</c:v>
                </c:pt>
                <c:pt idx="1587">
                  <c:v>#N/A</c:v>
                </c:pt>
                <c:pt idx="1588">
                  <c:v>#N/A</c:v>
                </c:pt>
                <c:pt idx="1589">
                  <c:v>#N/A</c:v>
                </c:pt>
                <c:pt idx="1590">
                  <c:v>#N/A</c:v>
                </c:pt>
                <c:pt idx="1591">
                  <c:v>#N/A</c:v>
                </c:pt>
                <c:pt idx="1592">
                  <c:v>#N/A</c:v>
                </c:pt>
                <c:pt idx="1593">
                  <c:v>#N/A</c:v>
                </c:pt>
                <c:pt idx="1594">
                  <c:v>#N/A</c:v>
                </c:pt>
                <c:pt idx="1595">
                  <c:v>#N/A</c:v>
                </c:pt>
                <c:pt idx="1596">
                  <c:v>#N/A</c:v>
                </c:pt>
                <c:pt idx="1597">
                  <c:v>#N/A</c:v>
                </c:pt>
                <c:pt idx="1598">
                  <c:v>#N/A</c:v>
                </c:pt>
                <c:pt idx="1599">
                  <c:v>#N/A</c:v>
                </c:pt>
                <c:pt idx="1600">
                  <c:v>#N/A</c:v>
                </c:pt>
                <c:pt idx="1601">
                  <c:v>#N/A</c:v>
                </c:pt>
                <c:pt idx="1602">
                  <c:v>#N/A</c:v>
                </c:pt>
                <c:pt idx="1603">
                  <c:v>#N/A</c:v>
                </c:pt>
                <c:pt idx="1604">
                  <c:v>#N/A</c:v>
                </c:pt>
                <c:pt idx="1605">
                  <c:v>#N/A</c:v>
                </c:pt>
                <c:pt idx="1606">
                  <c:v>#N/A</c:v>
                </c:pt>
                <c:pt idx="1607">
                  <c:v>#N/A</c:v>
                </c:pt>
                <c:pt idx="1608">
                  <c:v>#N/A</c:v>
                </c:pt>
                <c:pt idx="1609">
                  <c:v>#N/A</c:v>
                </c:pt>
                <c:pt idx="1610">
                  <c:v>#N/A</c:v>
                </c:pt>
                <c:pt idx="1611">
                  <c:v>#N/A</c:v>
                </c:pt>
                <c:pt idx="1612">
                  <c:v>#N/A</c:v>
                </c:pt>
                <c:pt idx="1613">
                  <c:v>#N/A</c:v>
                </c:pt>
                <c:pt idx="1614">
                  <c:v>#N/A</c:v>
                </c:pt>
                <c:pt idx="1615">
                  <c:v>#N/A</c:v>
                </c:pt>
                <c:pt idx="1616">
                  <c:v>#N/A</c:v>
                </c:pt>
                <c:pt idx="1617">
                  <c:v>#N/A</c:v>
                </c:pt>
                <c:pt idx="1618">
                  <c:v>#N/A</c:v>
                </c:pt>
                <c:pt idx="1619">
                  <c:v>#N/A</c:v>
                </c:pt>
                <c:pt idx="1620">
                  <c:v>#N/A</c:v>
                </c:pt>
                <c:pt idx="1621">
                  <c:v>#N/A</c:v>
                </c:pt>
                <c:pt idx="1622">
                  <c:v>#N/A</c:v>
                </c:pt>
                <c:pt idx="1623">
                  <c:v>#N/A</c:v>
                </c:pt>
                <c:pt idx="1624">
                  <c:v>#N/A</c:v>
                </c:pt>
                <c:pt idx="1625">
                  <c:v>#N/A</c:v>
                </c:pt>
                <c:pt idx="1626">
                  <c:v>#N/A</c:v>
                </c:pt>
                <c:pt idx="1627">
                  <c:v>#N/A</c:v>
                </c:pt>
                <c:pt idx="1628">
                  <c:v>#N/A</c:v>
                </c:pt>
                <c:pt idx="1629">
                  <c:v>#N/A</c:v>
                </c:pt>
                <c:pt idx="1630">
                  <c:v>#N/A</c:v>
                </c:pt>
                <c:pt idx="1631">
                  <c:v>#N/A</c:v>
                </c:pt>
                <c:pt idx="1632">
                  <c:v>#N/A</c:v>
                </c:pt>
                <c:pt idx="1633">
                  <c:v>#N/A</c:v>
                </c:pt>
                <c:pt idx="1634">
                  <c:v>#N/A</c:v>
                </c:pt>
                <c:pt idx="1635">
                  <c:v>#N/A</c:v>
                </c:pt>
                <c:pt idx="1636">
                  <c:v>#N/A</c:v>
                </c:pt>
                <c:pt idx="1637">
                  <c:v>#N/A</c:v>
                </c:pt>
                <c:pt idx="1638">
                  <c:v>#N/A</c:v>
                </c:pt>
                <c:pt idx="1639">
                  <c:v>123546.62</c:v>
                </c:pt>
                <c:pt idx="1640">
                  <c:v>117924.13</c:v>
                </c:pt>
                <c:pt idx="1641">
                  <c:v>116150.92</c:v>
                </c:pt>
                <c:pt idx="1642">
                  <c:v>130565.58</c:v>
                </c:pt>
                <c:pt idx="1643">
                  <c:v>135866.75</c:v>
                </c:pt>
                <c:pt idx="1644">
                  <c:v>137327.70000000001</c:v>
                </c:pt>
                <c:pt idx="1645">
                  <c:v>135182.73000000001</c:v>
                </c:pt>
                <c:pt idx="1646">
                  <c:v>132774.29999999999</c:v>
                </c:pt>
                <c:pt idx="1647">
                  <c:v>114660.9</c:v>
                </c:pt>
                <c:pt idx="1648">
                  <c:v>114469.88</c:v>
                </c:pt>
                <c:pt idx="1649">
                  <c:v>127307.26</c:v>
                </c:pt>
                <c:pt idx="1650">
                  <c:v>133803.99</c:v>
                </c:pt>
                <c:pt idx="1651">
                  <c:v>127092.72</c:v>
                </c:pt>
                <c:pt idx="1652">
                  <c:v>133131.51999999999</c:v>
                </c:pt>
                <c:pt idx="1653">
                  <c:v>128384.14</c:v>
                </c:pt>
                <c:pt idx="1654">
                  <c:v>123954.31</c:v>
                </c:pt>
                <c:pt idx="1655">
                  <c:v>123740.27</c:v>
                </c:pt>
                <c:pt idx="1656">
                  <c:v>131739.20000000001</c:v>
                </c:pt>
                <c:pt idx="1657">
                  <c:v>#N/A</c:v>
                </c:pt>
                <c:pt idx="1658">
                  <c:v>#N/A</c:v>
                </c:pt>
                <c:pt idx="1659">
                  <c:v>#N/A</c:v>
                </c:pt>
                <c:pt idx="1660">
                  <c:v>#N/A</c:v>
                </c:pt>
                <c:pt idx="1661">
                  <c:v>#N/A</c:v>
                </c:pt>
                <c:pt idx="1662">
                  <c:v>#N/A</c:v>
                </c:pt>
                <c:pt idx="1663">
                  <c:v>#N/A</c:v>
                </c:pt>
                <c:pt idx="1664">
                  <c:v>#N/A</c:v>
                </c:pt>
                <c:pt idx="1665">
                  <c:v>#N/A</c:v>
                </c:pt>
                <c:pt idx="1666">
                  <c:v>#N/A</c:v>
                </c:pt>
                <c:pt idx="1667">
                  <c:v>#N/A</c:v>
                </c:pt>
                <c:pt idx="1668">
                  <c:v>#N/A</c:v>
                </c:pt>
                <c:pt idx="1669">
                  <c:v>#N/A</c:v>
                </c:pt>
                <c:pt idx="1670">
                  <c:v>#N/A</c:v>
                </c:pt>
                <c:pt idx="1671">
                  <c:v>#N/A</c:v>
                </c:pt>
                <c:pt idx="1672">
                  <c:v>#N/A</c:v>
                </c:pt>
                <c:pt idx="1673">
                  <c:v>#N/A</c:v>
                </c:pt>
                <c:pt idx="1674">
                  <c:v>#N/A</c:v>
                </c:pt>
                <c:pt idx="1675">
                  <c:v>#N/A</c:v>
                </c:pt>
                <c:pt idx="1676">
                  <c:v>#N/A</c:v>
                </c:pt>
                <c:pt idx="1677">
                  <c:v>#N/A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#N/A</c:v>
                </c:pt>
                <c:pt idx="1709">
                  <c:v>#N/A</c:v>
                </c:pt>
                <c:pt idx="1710">
                  <c:v>#N/A</c:v>
                </c:pt>
                <c:pt idx="1711">
                  <c:v>#N/A</c:v>
                </c:pt>
                <c:pt idx="1712">
                  <c:v>#N/A</c:v>
                </c:pt>
                <c:pt idx="1713">
                  <c:v>#N/A</c:v>
                </c:pt>
                <c:pt idx="1714">
                  <c:v>#N/A</c:v>
                </c:pt>
                <c:pt idx="1715">
                  <c:v>#N/A</c:v>
                </c:pt>
                <c:pt idx="1716">
                  <c:v>#N/A</c:v>
                </c:pt>
                <c:pt idx="1717">
                  <c:v>#N/A</c:v>
                </c:pt>
                <c:pt idx="1718">
                  <c:v>#N/A</c:v>
                </c:pt>
                <c:pt idx="1719">
                  <c:v>#N/A</c:v>
                </c:pt>
                <c:pt idx="1720">
                  <c:v>#N/A</c:v>
                </c:pt>
                <c:pt idx="1721">
                  <c:v>#N/A</c:v>
                </c:pt>
                <c:pt idx="1722">
                  <c:v>#N/A</c:v>
                </c:pt>
                <c:pt idx="1723">
                  <c:v>107222.35</c:v>
                </c:pt>
                <c:pt idx="1724">
                  <c:v>101348.35</c:v>
                </c:pt>
                <c:pt idx="1725">
                  <c:v>102386.53</c:v>
                </c:pt>
                <c:pt idx="1726">
                  <c:v>121862.89</c:v>
                </c:pt>
                <c:pt idx="1727">
                  <c:v>125787.33</c:v>
                </c:pt>
                <c:pt idx="1728">
                  <c:v>124302.93</c:v>
                </c:pt>
                <c:pt idx="1729">
                  <c:v>117320.18</c:v>
                </c:pt>
                <c:pt idx="1730">
                  <c:v>106043.02</c:v>
                </c:pt>
                <c:pt idx="1731">
                  <c:v>108762.31</c:v>
                </c:pt>
                <c:pt idx="1732">
                  <c:v>104804.09</c:v>
                </c:pt>
                <c:pt idx="1733">
                  <c:v>121770.82</c:v>
                </c:pt>
                <c:pt idx="1734">
                  <c:v>117265.28</c:v>
                </c:pt>
                <c:pt idx="1735">
                  <c:v>110760.83</c:v>
                </c:pt>
                <c:pt idx="1736">
                  <c:v>109312.85</c:v>
                </c:pt>
                <c:pt idx="1737">
                  <c:v>117512.56</c:v>
                </c:pt>
                <c:pt idx="1738">
                  <c:v>101386.01</c:v>
                </c:pt>
                <c:pt idx="1739">
                  <c:v>93011.35</c:v>
                </c:pt>
                <c:pt idx="1740">
                  <c:v>113296.31</c:v>
                </c:pt>
                <c:pt idx="1741">
                  <c:v>#N/A</c:v>
                </c:pt>
                <c:pt idx="1742">
                  <c:v>#N/A</c:v>
                </c:pt>
                <c:pt idx="1743">
                  <c:v>#N/A</c:v>
                </c:pt>
                <c:pt idx="1744">
                  <c:v>#N/A</c:v>
                </c:pt>
                <c:pt idx="1745">
                  <c:v>#N/A</c:v>
                </c:pt>
                <c:pt idx="1746">
                  <c:v>#N/A</c:v>
                </c:pt>
                <c:pt idx="1747">
                  <c:v>#N/A</c:v>
                </c:pt>
                <c:pt idx="1748">
                  <c:v>#N/A</c:v>
                </c:pt>
                <c:pt idx="1749">
                  <c:v>#N/A</c:v>
                </c:pt>
                <c:pt idx="1750">
                  <c:v>#N/A</c:v>
                </c:pt>
                <c:pt idx="1751">
                  <c:v>#N/A</c:v>
                </c:pt>
                <c:pt idx="1752">
                  <c:v>#N/A</c:v>
                </c:pt>
                <c:pt idx="1753">
                  <c:v>#N/A</c:v>
                </c:pt>
                <c:pt idx="1754">
                  <c:v>#N/A</c:v>
                </c:pt>
                <c:pt idx="1755">
                  <c:v>#N/A</c:v>
                </c:pt>
                <c:pt idx="1756">
                  <c:v>#N/A</c:v>
                </c:pt>
                <c:pt idx="1757">
                  <c:v>#N/A</c:v>
                </c:pt>
                <c:pt idx="1758">
                  <c:v>#N/A</c:v>
                </c:pt>
                <c:pt idx="1759">
                  <c:v>#N/A</c:v>
                </c:pt>
                <c:pt idx="1760">
                  <c:v>#N/A</c:v>
                </c:pt>
                <c:pt idx="1761">
                  <c:v>#N/A</c:v>
                </c:pt>
                <c:pt idx="1762">
                  <c:v>#N/A</c:v>
                </c:pt>
                <c:pt idx="1763">
                  <c:v>#N/A</c:v>
                </c:pt>
                <c:pt idx="1764">
                  <c:v>#N/A</c:v>
                </c:pt>
                <c:pt idx="1765">
                  <c:v>#N/A</c:v>
                </c:pt>
                <c:pt idx="1766">
                  <c:v>#N/A</c:v>
                </c:pt>
                <c:pt idx="1767">
                  <c:v>#N/A</c:v>
                </c:pt>
                <c:pt idx="1768">
                  <c:v>#N/A</c:v>
                </c:pt>
                <c:pt idx="1769">
                  <c:v>#N/A</c:v>
                </c:pt>
                <c:pt idx="1770">
                  <c:v>#N/A</c:v>
                </c:pt>
                <c:pt idx="1771">
                  <c:v>#N/A</c:v>
                </c:pt>
                <c:pt idx="1772">
                  <c:v>#N/A</c:v>
                </c:pt>
                <c:pt idx="1773">
                  <c:v>#N/A</c:v>
                </c:pt>
                <c:pt idx="1774">
                  <c:v>#N/A</c:v>
                </c:pt>
                <c:pt idx="1775">
                  <c:v>#N/A</c:v>
                </c:pt>
                <c:pt idx="1776">
                  <c:v>#N/A</c:v>
                </c:pt>
                <c:pt idx="1777">
                  <c:v>#N/A</c:v>
                </c:pt>
                <c:pt idx="1778">
                  <c:v>#N/A</c:v>
                </c:pt>
                <c:pt idx="1779">
                  <c:v>#N/A</c:v>
                </c:pt>
                <c:pt idx="1780">
                  <c:v>#N/A</c:v>
                </c:pt>
                <c:pt idx="1781">
                  <c:v>#N/A</c:v>
                </c:pt>
                <c:pt idx="1782">
                  <c:v>#N/A</c:v>
                </c:pt>
                <c:pt idx="1783">
                  <c:v>#N/A</c:v>
                </c:pt>
                <c:pt idx="1784">
                  <c:v>#N/A</c:v>
                </c:pt>
                <c:pt idx="1785">
                  <c:v>#N/A</c:v>
                </c:pt>
                <c:pt idx="1786">
                  <c:v>#N/A</c:v>
                </c:pt>
                <c:pt idx="1787">
                  <c:v>#N/A</c:v>
                </c:pt>
                <c:pt idx="1788">
                  <c:v>#N/A</c:v>
                </c:pt>
                <c:pt idx="1789">
                  <c:v>#N/A</c:v>
                </c:pt>
                <c:pt idx="1790">
                  <c:v>#N/A</c:v>
                </c:pt>
                <c:pt idx="1791">
                  <c:v>#N/A</c:v>
                </c:pt>
                <c:pt idx="1792">
                  <c:v>#N/A</c:v>
                </c:pt>
                <c:pt idx="1793">
                  <c:v>#N/A</c:v>
                </c:pt>
                <c:pt idx="1794">
                  <c:v>#N/A</c:v>
                </c:pt>
                <c:pt idx="1795">
                  <c:v>#N/A</c:v>
                </c:pt>
                <c:pt idx="1796">
                  <c:v>#N/A</c:v>
                </c:pt>
                <c:pt idx="1797">
                  <c:v>#N/A</c:v>
                </c:pt>
                <c:pt idx="1798">
                  <c:v>#N/A</c:v>
                </c:pt>
                <c:pt idx="1799">
                  <c:v>#N/A</c:v>
                </c:pt>
                <c:pt idx="1800">
                  <c:v>#N/A</c:v>
                </c:pt>
                <c:pt idx="1801">
                  <c:v>#N/A</c:v>
                </c:pt>
                <c:pt idx="1802">
                  <c:v>#N/A</c:v>
                </c:pt>
                <c:pt idx="1803">
                  <c:v>#N/A</c:v>
                </c:pt>
                <c:pt idx="1804">
                  <c:v>#N/A</c:v>
                </c:pt>
                <c:pt idx="1805">
                  <c:v>#N/A</c:v>
                </c:pt>
                <c:pt idx="1806">
                  <c:v>#N/A</c:v>
                </c:pt>
                <c:pt idx="1807">
                  <c:v>#N/A</c:v>
                </c:pt>
                <c:pt idx="1808">
                  <c:v>#N/A</c:v>
                </c:pt>
                <c:pt idx="1809">
                  <c:v>#N/A</c:v>
                </c:pt>
                <c:pt idx="1810">
                  <c:v>#N/A</c:v>
                </c:pt>
                <c:pt idx="1811">
                  <c:v>#N/A</c:v>
                </c:pt>
                <c:pt idx="1812">
                  <c:v>#N/A</c:v>
                </c:pt>
                <c:pt idx="1813">
                  <c:v>#N/A</c:v>
                </c:pt>
                <c:pt idx="1814">
                  <c:v>150553.4</c:v>
                </c:pt>
                <c:pt idx="1815">
                  <c:v>100632.48</c:v>
                </c:pt>
                <c:pt idx="1816">
                  <c:v>90145.62</c:v>
                </c:pt>
                <c:pt idx="1817">
                  <c:v>101818.03</c:v>
                </c:pt>
                <c:pt idx="1818">
                  <c:v>102168.93</c:v>
                </c:pt>
                <c:pt idx="1819">
                  <c:v>98312.75</c:v>
                </c:pt>
                <c:pt idx="1820">
                  <c:v>96120.53</c:v>
                </c:pt>
                <c:pt idx="1821">
                  <c:v>107256.07</c:v>
                </c:pt>
                <c:pt idx="1822">
                  <c:v>113521.69</c:v>
                </c:pt>
                <c:pt idx="1823">
                  <c:v>118293.53</c:v>
                </c:pt>
                <c:pt idx="1824">
                  <c:v>140410.13</c:v>
                </c:pt>
                <c:pt idx="1825">
                  <c:v>95410.39</c:v>
                </c:pt>
                <c:pt idx="1826">
                  <c:v>89077.86</c:v>
                </c:pt>
                <c:pt idx="1827">
                  <c:v>102988.19</c:v>
                </c:pt>
                <c:pt idx="1828">
                  <c:v>118922.22</c:v>
                </c:pt>
                <c:pt idx="1829">
                  <c:v>102245.61</c:v>
                </c:pt>
                <c:pt idx="1830">
                  <c:v>95671.2</c:v>
                </c:pt>
                <c:pt idx="1831">
                  <c:v>110253.59</c:v>
                </c:pt>
                <c:pt idx="1832">
                  <c:v>109336.56</c:v>
                </c:pt>
                <c:pt idx="1833">
                  <c:v>110038.63</c:v>
                </c:pt>
                <c:pt idx="1834">
                  <c:v>127365.59</c:v>
                </c:pt>
                <c:pt idx="1835">
                  <c:v>122533.88</c:v>
                </c:pt>
                <c:pt idx="1836">
                  <c:v>91886.61</c:v>
                </c:pt>
                <c:pt idx="1837">
                  <c:v>91797.6</c:v>
                </c:pt>
                <c:pt idx="1838">
                  <c:v>119653.95</c:v>
                </c:pt>
                <c:pt idx="1839">
                  <c:v>137302.60999999999</c:v>
                </c:pt>
                <c:pt idx="1840">
                  <c:v>137408.23000000001</c:v>
                </c:pt>
                <c:pt idx="1841">
                  <c:v>109669.65</c:v>
                </c:pt>
                <c:pt idx="1842">
                  <c:v>108108.18</c:v>
                </c:pt>
                <c:pt idx="1843">
                  <c:v>105946.34</c:v>
                </c:pt>
                <c:pt idx="1844">
                  <c:v>106921.56</c:v>
                </c:pt>
                <c:pt idx="1845">
                  <c:v>116291.54</c:v>
                </c:pt>
                <c:pt idx="1846">
                  <c:v>112128.2</c:v>
                </c:pt>
                <c:pt idx="1847">
                  <c:v>119287.15</c:v>
                </c:pt>
                <c:pt idx="1848">
                  <c:v>112254.83</c:v>
                </c:pt>
                <c:pt idx="1849">
                  <c:v>109316.38</c:v>
                </c:pt>
                <c:pt idx="1850">
                  <c:v>102445.88</c:v>
                </c:pt>
                <c:pt idx="1851">
                  <c:v>101233.21</c:v>
                </c:pt>
                <c:pt idx="1852">
                  <c:v>103134.46</c:v>
                </c:pt>
                <c:pt idx="1853">
                  <c:v>116190.56</c:v>
                </c:pt>
                <c:pt idx="1854">
                  <c:v>129812.92</c:v>
                </c:pt>
                <c:pt idx="1855">
                  <c:v>#N/A</c:v>
                </c:pt>
                <c:pt idx="1856">
                  <c:v>#N/A</c:v>
                </c:pt>
                <c:pt idx="1857">
                  <c:v>#N/A</c:v>
                </c:pt>
                <c:pt idx="1858">
                  <c:v>#N/A</c:v>
                </c:pt>
                <c:pt idx="1859">
                  <c:v>#N/A</c:v>
                </c:pt>
                <c:pt idx="1860">
                  <c:v>#N/A</c:v>
                </c:pt>
                <c:pt idx="1861">
                  <c:v>#N/A</c:v>
                </c:pt>
                <c:pt idx="1862">
                  <c:v>#N/A</c:v>
                </c:pt>
                <c:pt idx="1863">
                  <c:v>#N/A</c:v>
                </c:pt>
                <c:pt idx="1864">
                  <c:v>#N/A</c:v>
                </c:pt>
                <c:pt idx="1865">
                  <c:v>#N/A</c:v>
                </c:pt>
                <c:pt idx="1866">
                  <c:v>#N/A</c:v>
                </c:pt>
                <c:pt idx="1867">
                  <c:v>#N/A</c:v>
                </c:pt>
                <c:pt idx="1868">
                  <c:v>#N/A</c:v>
                </c:pt>
                <c:pt idx="1869">
                  <c:v>#N/A</c:v>
                </c:pt>
                <c:pt idx="1870">
                  <c:v>#N/A</c:v>
                </c:pt>
                <c:pt idx="1871">
                  <c:v>#N/A</c:v>
                </c:pt>
                <c:pt idx="1872">
                  <c:v>#N/A</c:v>
                </c:pt>
                <c:pt idx="1873">
                  <c:v>#N/A</c:v>
                </c:pt>
                <c:pt idx="1874">
                  <c:v>#N/A</c:v>
                </c:pt>
                <c:pt idx="1875">
                  <c:v>#N/A</c:v>
                </c:pt>
                <c:pt idx="1876">
                  <c:v>#N/A</c:v>
                </c:pt>
                <c:pt idx="1877">
                  <c:v>#N/A</c:v>
                </c:pt>
                <c:pt idx="1878">
                  <c:v>#N/A</c:v>
                </c:pt>
                <c:pt idx="1879">
                  <c:v>#N/A</c:v>
                </c:pt>
                <c:pt idx="1880">
                  <c:v>#N/A</c:v>
                </c:pt>
                <c:pt idx="1881">
                  <c:v>#N/A</c:v>
                </c:pt>
                <c:pt idx="1882">
                  <c:v>#N/A</c:v>
                </c:pt>
                <c:pt idx="1883">
                  <c:v>#N/A</c:v>
                </c:pt>
                <c:pt idx="1884">
                  <c:v>#N/A</c:v>
                </c:pt>
                <c:pt idx="1885">
                  <c:v>#N/A</c:v>
                </c:pt>
                <c:pt idx="1886">
                  <c:v>#N/A</c:v>
                </c:pt>
                <c:pt idx="1887">
                  <c:v>#N/A</c:v>
                </c:pt>
                <c:pt idx="1888">
                  <c:v>#N/A</c:v>
                </c:pt>
                <c:pt idx="1889">
                  <c:v>#N/A</c:v>
                </c:pt>
                <c:pt idx="1890">
                  <c:v>#N/A</c:v>
                </c:pt>
                <c:pt idx="1891">
                  <c:v>#N/A</c:v>
                </c:pt>
                <c:pt idx="1892">
                  <c:v>#N/A</c:v>
                </c:pt>
                <c:pt idx="1893">
                  <c:v>#N/A</c:v>
                </c:pt>
                <c:pt idx="1894">
                  <c:v>#N/A</c:v>
                </c:pt>
                <c:pt idx="1895">
                  <c:v>#N/A</c:v>
                </c:pt>
                <c:pt idx="1896">
                  <c:v>#N/A</c:v>
                </c:pt>
                <c:pt idx="1897">
                  <c:v>#N/A</c:v>
                </c:pt>
                <c:pt idx="1898">
                  <c:v>#N/A</c:v>
                </c:pt>
                <c:pt idx="1899">
                  <c:v>#N/A</c:v>
                </c:pt>
                <c:pt idx="1900">
                  <c:v>#N/A</c:v>
                </c:pt>
                <c:pt idx="1901">
                  <c:v>#N/A</c:v>
                </c:pt>
                <c:pt idx="1902">
                  <c:v>#N/A</c:v>
                </c:pt>
                <c:pt idx="1903">
                  <c:v>#N/A</c:v>
                </c:pt>
                <c:pt idx="1904">
                  <c:v>#N/A</c:v>
                </c:pt>
                <c:pt idx="1905">
                  <c:v>#N/A</c:v>
                </c:pt>
                <c:pt idx="1906">
                  <c:v>#N/A</c:v>
                </c:pt>
                <c:pt idx="1907">
                  <c:v>#N/A</c:v>
                </c:pt>
                <c:pt idx="1908">
                  <c:v>#N/A</c:v>
                </c:pt>
                <c:pt idx="1909">
                  <c:v>114935.55</c:v>
                </c:pt>
                <c:pt idx="1910">
                  <c:v>113147.82</c:v>
                </c:pt>
                <c:pt idx="1911">
                  <c:v>110088.01</c:v>
                </c:pt>
                <c:pt idx="1912">
                  <c:v>111958.25</c:v>
                </c:pt>
                <c:pt idx="1913">
                  <c:v>97923.72</c:v>
                </c:pt>
                <c:pt idx="1914">
                  <c:v>95953.21</c:v>
                </c:pt>
                <c:pt idx="1915">
                  <c:v>107687.51</c:v>
                </c:pt>
                <c:pt idx="1916">
                  <c:v>109043.87</c:v>
                </c:pt>
                <c:pt idx="1917">
                  <c:v>110991.63</c:v>
                </c:pt>
                <c:pt idx="1918">
                  <c:v>116302.67</c:v>
                </c:pt>
                <c:pt idx="1919">
                  <c:v>104294.57</c:v>
                </c:pt>
                <c:pt idx="1920">
                  <c:v>101854.16</c:v>
                </c:pt>
                <c:pt idx="1921">
                  <c:v>105098.03</c:v>
                </c:pt>
                <c:pt idx="1922">
                  <c:v>118074.57</c:v>
                </c:pt>
                <c:pt idx="1923">
                  <c:v>118404.46</c:v>
                </c:pt>
                <c:pt idx="1924">
                  <c:v>108404.01</c:v>
                </c:pt>
                <c:pt idx="1925">
                  <c:v>108587.52</c:v>
                </c:pt>
                <c:pt idx="1926">
                  <c:v>94831.23</c:v>
                </c:pt>
                <c:pt idx="1927">
                  <c:v>92097.07</c:v>
                </c:pt>
                <c:pt idx="1928">
                  <c:v>101760.09</c:v>
                </c:pt>
                <c:pt idx="1929">
                  <c:v>100025.9</c:v>
                </c:pt>
                <c:pt idx="1930">
                  <c:v>107849.83</c:v>
                </c:pt>
                <c:pt idx="1931">
                  <c:v>104547.34</c:v>
                </c:pt>
                <c:pt idx="1932">
                  <c:v>106527.95</c:v>
                </c:pt>
                <c:pt idx="1933">
                  <c:v>106943.49</c:v>
                </c:pt>
                <c:pt idx="1934">
                  <c:v>106888.55</c:v>
                </c:pt>
                <c:pt idx="1935">
                  <c:v>100737.84</c:v>
                </c:pt>
                <c:pt idx="1936">
                  <c:v>109168.6</c:v>
                </c:pt>
                <c:pt idx="1937">
                  <c:v>111417.63</c:v>
                </c:pt>
                <c:pt idx="1938">
                  <c:v>113506.01</c:v>
                </c:pt>
                <c:pt idx="1939">
                  <c:v>112872.88</c:v>
                </c:pt>
                <c:pt idx="1940">
                  <c:v>106565.3</c:v>
                </c:pt>
                <c:pt idx="1941">
                  <c:v>96845.119999999995</c:v>
                </c:pt>
                <c:pt idx="1942">
                  <c:v>96572.94</c:v>
                </c:pt>
                <c:pt idx="1943">
                  <c:v>113471.83</c:v>
                </c:pt>
                <c:pt idx="1944">
                  <c:v>112124.06</c:v>
                </c:pt>
                <c:pt idx="1945">
                  <c:v>121307.84</c:v>
                </c:pt>
                <c:pt idx="1946">
                  <c:v>121353.33</c:v>
                </c:pt>
                <c:pt idx="1947">
                  <c:v>127238.88</c:v>
                </c:pt>
                <c:pt idx="1948">
                  <c:v>111665.73</c:v>
                </c:pt>
                <c:pt idx="1949">
                  <c:v>109669.36</c:v>
                </c:pt>
                <c:pt idx="1950">
                  <c:v>126892.26</c:v>
                </c:pt>
                <c:pt idx="1951">
                  <c:v>118839.1</c:v>
                </c:pt>
                <c:pt idx="1952">
                  <c:v>113214.27</c:v>
                </c:pt>
                <c:pt idx="1953">
                  <c:v>109642.76</c:v>
                </c:pt>
                <c:pt idx="1954">
                  <c:v>107914.06</c:v>
                </c:pt>
                <c:pt idx="1955">
                  <c:v>107786.26</c:v>
                </c:pt>
                <c:pt idx="1956">
                  <c:v>107555.19</c:v>
                </c:pt>
                <c:pt idx="1957">
                  <c:v>122550.95</c:v>
                </c:pt>
                <c:pt idx="1958">
                  <c:v>120767.8</c:v>
                </c:pt>
                <c:pt idx="1959">
                  <c:v>127145.14</c:v>
                </c:pt>
                <c:pt idx="1960">
                  <c:v>129285.09</c:v>
                </c:pt>
                <c:pt idx="1961">
                  <c:v>129112.45</c:v>
                </c:pt>
                <c:pt idx="1962">
                  <c:v>110420.89</c:v>
                </c:pt>
                <c:pt idx="1963">
                  <c:v>109774.43</c:v>
                </c:pt>
                <c:pt idx="1964">
                  <c:v>120076.65</c:v>
                </c:pt>
                <c:pt idx="1965">
                  <c:v>119789.97</c:v>
                </c:pt>
                <c:pt idx="1966">
                  <c:v>119803.99</c:v>
                </c:pt>
                <c:pt idx="1967">
                  <c:v>127563.61</c:v>
                </c:pt>
                <c:pt idx="1968">
                  <c:v>130472.2</c:v>
                </c:pt>
                <c:pt idx="1969">
                  <c:v>115234.32</c:v>
                </c:pt>
                <c:pt idx="1970">
                  <c:v>109579.82</c:v>
                </c:pt>
                <c:pt idx="1971">
                  <c:v>125532.58</c:v>
                </c:pt>
                <c:pt idx="1972">
                  <c:v>126788.84</c:v>
                </c:pt>
                <c:pt idx="1973">
                  <c:v>#N/A</c:v>
                </c:pt>
                <c:pt idx="1974">
                  <c:v>#N/A</c:v>
                </c:pt>
                <c:pt idx="1975">
                  <c:v>#N/A</c:v>
                </c:pt>
                <c:pt idx="1976">
                  <c:v>#N/A</c:v>
                </c:pt>
                <c:pt idx="1977">
                  <c:v>#N/A</c:v>
                </c:pt>
                <c:pt idx="1978">
                  <c:v>#N/A</c:v>
                </c:pt>
                <c:pt idx="1979">
                  <c:v>#N/A</c:v>
                </c:pt>
                <c:pt idx="1980">
                  <c:v>#N/A</c:v>
                </c:pt>
                <c:pt idx="1981">
                  <c:v>#N/A</c:v>
                </c:pt>
                <c:pt idx="1982">
                  <c:v>#N/A</c:v>
                </c:pt>
                <c:pt idx="1983">
                  <c:v>#N/A</c:v>
                </c:pt>
                <c:pt idx="1984">
                  <c:v>#N/A</c:v>
                </c:pt>
                <c:pt idx="1985">
                  <c:v>#N/A</c:v>
                </c:pt>
                <c:pt idx="1986">
                  <c:v>#N/A</c:v>
                </c:pt>
                <c:pt idx="1987">
                  <c:v>#N/A</c:v>
                </c:pt>
                <c:pt idx="1988">
                  <c:v>#N/A</c:v>
                </c:pt>
                <c:pt idx="1989">
                  <c:v>#N/A</c:v>
                </c:pt>
                <c:pt idx="1990">
                  <c:v>#N/A</c:v>
                </c:pt>
                <c:pt idx="1991">
                  <c:v>#N/A</c:v>
                </c:pt>
                <c:pt idx="1992">
                  <c:v>#N/A</c:v>
                </c:pt>
                <c:pt idx="1993">
                  <c:v>#N/A</c:v>
                </c:pt>
                <c:pt idx="1994">
                  <c:v>#N/A</c:v>
                </c:pt>
                <c:pt idx="1995">
                  <c:v>#N/A</c:v>
                </c:pt>
                <c:pt idx="1996">
                  <c:v>#N/A</c:v>
                </c:pt>
                <c:pt idx="1997">
                  <c:v>#N/A</c:v>
                </c:pt>
                <c:pt idx="1998">
                  <c:v>#N/A</c:v>
                </c:pt>
                <c:pt idx="1999">
                  <c:v>#N/A</c:v>
                </c:pt>
                <c:pt idx="2000">
                  <c:v>#N/A</c:v>
                </c:pt>
                <c:pt idx="2001">
                  <c:v>#N/A</c:v>
                </c:pt>
                <c:pt idx="2002">
                  <c:v>#N/A</c:v>
                </c:pt>
                <c:pt idx="2003">
                  <c:v>136872.56</c:v>
                </c:pt>
                <c:pt idx="2004">
                  <c:v>126938.54</c:v>
                </c:pt>
                <c:pt idx="2005">
                  <c:v>125830.75</c:v>
                </c:pt>
                <c:pt idx="2006">
                  <c:v>141431.99</c:v>
                </c:pt>
                <c:pt idx="2007">
                  <c:v>137644.87</c:v>
                </c:pt>
                <c:pt idx="2008">
                  <c:v>126614.72</c:v>
                </c:pt>
                <c:pt idx="2009">
                  <c:v>131372.71</c:v>
                </c:pt>
                <c:pt idx="2010">
                  <c:v>143010.26999999999</c:v>
                </c:pt>
                <c:pt idx="2011">
                  <c:v>125400.27</c:v>
                </c:pt>
                <c:pt idx="2012">
                  <c:v>118507.76</c:v>
                </c:pt>
                <c:pt idx="2013">
                  <c:v>136255.34</c:v>
                </c:pt>
                <c:pt idx="2014">
                  <c:v>140264.51999999999</c:v>
                </c:pt>
                <c:pt idx="2015">
                  <c:v>138627.10999999999</c:v>
                </c:pt>
                <c:pt idx="2016">
                  <c:v>135266.17000000001</c:v>
                </c:pt>
                <c:pt idx="2017">
                  <c:v>134041.23000000001</c:v>
                </c:pt>
                <c:pt idx="2018">
                  <c:v>130088.95</c:v>
                </c:pt>
                <c:pt idx="2019">
                  <c:v>118837.05</c:v>
                </c:pt>
                <c:pt idx="2020">
                  <c:v>130119.41</c:v>
                </c:pt>
                <c:pt idx="2021">
                  <c:v>#N/A</c:v>
                </c:pt>
                <c:pt idx="2022">
                  <c:v>#N/A</c:v>
                </c:pt>
                <c:pt idx="2023">
                  <c:v>#N/A</c:v>
                </c:pt>
                <c:pt idx="2024">
                  <c:v>#N/A</c:v>
                </c:pt>
                <c:pt idx="2025">
                  <c:v>#N/A</c:v>
                </c:pt>
                <c:pt idx="2026">
                  <c:v>#N/A</c:v>
                </c:pt>
                <c:pt idx="2027">
                  <c:v>#N/A</c:v>
                </c:pt>
                <c:pt idx="2028">
                  <c:v>#N/A</c:v>
                </c:pt>
                <c:pt idx="2029">
                  <c:v>#N/A</c:v>
                </c:pt>
                <c:pt idx="2030">
                  <c:v>#N/A</c:v>
                </c:pt>
                <c:pt idx="2031">
                  <c:v>#N/A</c:v>
                </c:pt>
                <c:pt idx="2032">
                  <c:v>#N/A</c:v>
                </c:pt>
                <c:pt idx="2033">
                  <c:v>#N/A</c:v>
                </c:pt>
                <c:pt idx="2034">
                  <c:v>#N/A</c:v>
                </c:pt>
                <c:pt idx="2035">
                  <c:v>#N/A</c:v>
                </c:pt>
                <c:pt idx="2036">
                  <c:v>#N/A</c:v>
                </c:pt>
                <c:pt idx="2037">
                  <c:v>#N/A</c:v>
                </c:pt>
                <c:pt idx="2038">
                  <c:v>#N/A</c:v>
                </c:pt>
                <c:pt idx="2039">
                  <c:v>#N/A</c:v>
                </c:pt>
                <c:pt idx="2040">
                  <c:v>#N/A</c:v>
                </c:pt>
                <c:pt idx="2041">
                  <c:v>#N/A</c:v>
                </c:pt>
                <c:pt idx="2042">
                  <c:v>140042.15</c:v>
                </c:pt>
                <c:pt idx="2043">
                  <c:v>140205.29999999999</c:v>
                </c:pt>
                <c:pt idx="2044">
                  <c:v>140835.18</c:v>
                </c:pt>
                <c:pt idx="2045">
                  <c:v>144062.60999999999</c:v>
                </c:pt>
                <c:pt idx="2046">
                  <c:v>121119.27</c:v>
                </c:pt>
                <c:pt idx="2047">
                  <c:v>111165.96</c:v>
                </c:pt>
                <c:pt idx="2048">
                  <c:v>125959.75</c:v>
                </c:pt>
                <c:pt idx="2049">
                  <c:v>130141.23</c:v>
                </c:pt>
                <c:pt idx="2050">
                  <c:v>127945.31</c:v>
                </c:pt>
                <c:pt idx="2051">
                  <c:v>121914.44</c:v>
                </c:pt>
                <c:pt idx="2052">
                  <c:v>124640.09</c:v>
                </c:pt>
                <c:pt idx="2053">
                  <c:v>113755.18</c:v>
                </c:pt>
                <c:pt idx="2054">
                  <c:v>111034.75</c:v>
                </c:pt>
                <c:pt idx="2055">
                  <c:v>121520.57</c:v>
                </c:pt>
                <c:pt idx="2056">
                  <c:v>119321.86</c:v>
                </c:pt>
                <c:pt idx="2057">
                  <c:v>129884.75</c:v>
                </c:pt>
                <c:pt idx="2058">
                  <c:v>123490.86</c:v>
                </c:pt>
                <c:pt idx="2059">
                  <c:v>125707.04</c:v>
                </c:pt>
                <c:pt idx="2060">
                  <c:v>127131.37</c:v>
                </c:pt>
                <c:pt idx="2061">
                  <c:v>117125.07</c:v>
                </c:pt>
                <c:pt idx="2062">
                  <c:v>134984.79</c:v>
                </c:pt>
                <c:pt idx="2063">
                  <c:v>138437.85999999999</c:v>
                </c:pt>
                <c:pt idx="2064">
                  <c:v>129322.31</c:v>
                </c:pt>
                <c:pt idx="2065">
                  <c:v>119044.43</c:v>
                </c:pt>
                <c:pt idx="2066">
                  <c:v>118809.08</c:v>
                </c:pt>
                <c:pt idx="2067">
                  <c:v>100166.89</c:v>
                </c:pt>
                <c:pt idx="2068">
                  <c:v>98917.18</c:v>
                </c:pt>
                <c:pt idx="2069">
                  <c:v>121605.4</c:v>
                </c:pt>
                <c:pt idx="2070">
                  <c:v>119645.18</c:v>
                </c:pt>
                <c:pt idx="2071">
                  <c:v>113547.67</c:v>
                </c:pt>
                <c:pt idx="2072">
                  <c:v>109327.46</c:v>
                </c:pt>
                <c:pt idx="2073">
                  <c:v>114865.65</c:v>
                </c:pt>
                <c:pt idx="2074">
                  <c:v>105534.01</c:v>
                </c:pt>
                <c:pt idx="2075">
                  <c:v>95865.14</c:v>
                </c:pt>
                <c:pt idx="2076">
                  <c:v>99778.2</c:v>
                </c:pt>
                <c:pt idx="2077">
                  <c:v>112421.09</c:v>
                </c:pt>
                <c:pt idx="2078">
                  <c:v>112140.47</c:v>
                </c:pt>
                <c:pt idx="2079">
                  <c:v>109328.34</c:v>
                </c:pt>
                <c:pt idx="2080">
                  <c:v>106643.05</c:v>
                </c:pt>
                <c:pt idx="2081">
                  <c:v>111644.6</c:v>
                </c:pt>
                <c:pt idx="2082">
                  <c:v>96225.91</c:v>
                </c:pt>
                <c:pt idx="2083">
                  <c:v>107196.61</c:v>
                </c:pt>
                <c:pt idx="2084">
                  <c:v>113008.77</c:v>
                </c:pt>
                <c:pt idx="2085">
                  <c:v>110807.72</c:v>
                </c:pt>
                <c:pt idx="2086">
                  <c:v>115643.44</c:v>
                </c:pt>
                <c:pt idx="2087">
                  <c:v>112335.7</c:v>
                </c:pt>
                <c:pt idx="2088">
                  <c:v>93384</c:v>
                </c:pt>
                <c:pt idx="2089">
                  <c:v>86891.23</c:v>
                </c:pt>
                <c:pt idx="2090">
                  <c:v>100977.95</c:v>
                </c:pt>
                <c:pt idx="2091">
                  <c:v>103200.64</c:v>
                </c:pt>
                <c:pt idx="2092">
                  <c:v>112412.45</c:v>
                </c:pt>
                <c:pt idx="2093">
                  <c:v>117535.72</c:v>
                </c:pt>
                <c:pt idx="2094">
                  <c:v>126354.68</c:v>
                </c:pt>
                <c:pt idx="2095">
                  <c:v>106694.97</c:v>
                </c:pt>
                <c:pt idx="2096">
                  <c:v>101703.49</c:v>
                </c:pt>
                <c:pt idx="2097">
                  <c:v>114651.14</c:v>
                </c:pt>
                <c:pt idx="2098">
                  <c:v>112076.46</c:v>
                </c:pt>
                <c:pt idx="2099">
                  <c:v>113620.21</c:v>
                </c:pt>
                <c:pt idx="2100">
                  <c:v>106641.79</c:v>
                </c:pt>
                <c:pt idx="2101">
                  <c:v>99585.84</c:v>
                </c:pt>
                <c:pt idx="2102">
                  <c:v>92277.03</c:v>
                </c:pt>
                <c:pt idx="2103">
                  <c:v>94081.57</c:v>
                </c:pt>
                <c:pt idx="2104">
                  <c:v>113610.03</c:v>
                </c:pt>
                <c:pt idx="2105">
                  <c:v>122607.56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BFE-4C4C-B190-445C896493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9830176"/>
        <c:axId val="1019831824"/>
      </c:scatterChart>
      <c:valAx>
        <c:axId val="1019830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Maximum temperature</a:t>
                </a:r>
                <a:r>
                  <a:rPr lang="en-GB" baseline="0"/>
                  <a:t> during the day in Celsius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33186652485071783"/>
              <c:y val="0.89428763834397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831824"/>
        <c:crosses val="autoZero"/>
        <c:crossBetween val="midCat"/>
      </c:valAx>
      <c:valAx>
        <c:axId val="101983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Total daily electricity demand in MWh</a:t>
                </a:r>
              </a:p>
            </c:rich>
          </c:tx>
          <c:layout>
            <c:manualLayout>
              <c:xMode val="edge"/>
              <c:yMode val="edge"/>
              <c:x val="1.0037390712902163E-2"/>
              <c:y val="0.262577244785114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830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207152860145321"/>
          <c:y val="0.94838019006541707"/>
          <c:w val="0.58944572384228111"/>
          <c:h val="4.94827687169473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Holiday</c:v>
          </c:tx>
          <c:spPr>
            <a:ln w="3175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3175">
                <a:solidFill>
                  <a:srgbClr val="00B050"/>
                </a:solidFill>
              </a:ln>
              <a:effectLst/>
            </c:spPr>
          </c:marker>
          <c:trendline>
            <c:spPr>
              <a:ln w="50800" cap="rnd">
                <a:solidFill>
                  <a:srgbClr val="00B05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'Energy Demand'!$I$2:$I$2107</c:f>
              <c:numCache>
                <c:formatCode>0.0</c:formatCode>
                <c:ptCount val="2106"/>
                <c:pt idx="0">
                  <c:v>26.9</c:v>
                </c:pt>
                <c:pt idx="1">
                  <c:v>38.799999999999997</c:v>
                </c:pt>
                <c:pt idx="2">
                  <c:v>38.200000000000003</c:v>
                </c:pt>
                <c:pt idx="3">
                  <c:v>21.4</c:v>
                </c:pt>
                <c:pt idx="4">
                  <c:v>22</c:v>
                </c:pt>
                <c:pt idx="5">
                  <c:v>26</c:v>
                </c:pt>
                <c:pt idx="6">
                  <c:v>37.4</c:v>
                </c:pt>
                <c:pt idx="7">
                  <c:v>28.2</c:v>
                </c:pt>
                <c:pt idx="8">
                  <c:v>18</c:v>
                </c:pt>
                <c:pt idx="9">
                  <c:v>21.7</c:v>
                </c:pt>
                <c:pt idx="10">
                  <c:v>27.5</c:v>
                </c:pt>
                <c:pt idx="11">
                  <c:v>31.3</c:v>
                </c:pt>
                <c:pt idx="12">
                  <c:v>25.6</c:v>
                </c:pt>
                <c:pt idx="13">
                  <c:v>22.7</c:v>
                </c:pt>
                <c:pt idx="14">
                  <c:v>20</c:v>
                </c:pt>
                <c:pt idx="15">
                  <c:v>27.3</c:v>
                </c:pt>
                <c:pt idx="16">
                  <c:v>25</c:v>
                </c:pt>
                <c:pt idx="17">
                  <c:v>19.5</c:v>
                </c:pt>
                <c:pt idx="18">
                  <c:v>23.6</c:v>
                </c:pt>
                <c:pt idx="19">
                  <c:v>30.4</c:v>
                </c:pt>
                <c:pt idx="20">
                  <c:v>33.1</c:v>
                </c:pt>
                <c:pt idx="21">
                  <c:v>35.799999999999997</c:v>
                </c:pt>
                <c:pt idx="22">
                  <c:v>25</c:v>
                </c:pt>
                <c:pt idx="23">
                  <c:v>26.3</c:v>
                </c:pt>
                <c:pt idx="24">
                  <c:v>22</c:v>
                </c:pt>
                <c:pt idx="25">
                  <c:v>19.8</c:v>
                </c:pt>
                <c:pt idx="26">
                  <c:v>19.100000000000001</c:v>
                </c:pt>
                <c:pt idx="27">
                  <c:v>25.4</c:v>
                </c:pt>
                <c:pt idx="28">
                  <c:v>22.2</c:v>
                </c:pt>
                <c:pt idx="29">
                  <c:v>21</c:v>
                </c:pt>
                <c:pt idx="30">
                  <c:v>20.2</c:v>
                </c:pt>
                <c:pt idx="31">
                  <c:v>19</c:v>
                </c:pt>
                <c:pt idx="32">
                  <c:v>21.1</c:v>
                </c:pt>
                <c:pt idx="33">
                  <c:v>20</c:v>
                </c:pt>
                <c:pt idx="34">
                  <c:v>19</c:v>
                </c:pt>
                <c:pt idx="35">
                  <c:v>24.2</c:v>
                </c:pt>
                <c:pt idx="36">
                  <c:v>35.700000000000003</c:v>
                </c:pt>
                <c:pt idx="37">
                  <c:v>35</c:v>
                </c:pt>
                <c:pt idx="38">
                  <c:v>21.5</c:v>
                </c:pt>
                <c:pt idx="39">
                  <c:v>28.3</c:v>
                </c:pt>
                <c:pt idx="40">
                  <c:v>27.8</c:v>
                </c:pt>
                <c:pt idx="41">
                  <c:v>26.8</c:v>
                </c:pt>
                <c:pt idx="42">
                  <c:v>21.9</c:v>
                </c:pt>
                <c:pt idx="43">
                  <c:v>32.4</c:v>
                </c:pt>
                <c:pt idx="44">
                  <c:v>25.1</c:v>
                </c:pt>
                <c:pt idx="45">
                  <c:v>34.4</c:v>
                </c:pt>
                <c:pt idx="46">
                  <c:v>24.6</c:v>
                </c:pt>
                <c:pt idx="47">
                  <c:v>20.6</c:v>
                </c:pt>
                <c:pt idx="48">
                  <c:v>21.2</c:v>
                </c:pt>
                <c:pt idx="49">
                  <c:v>26.9</c:v>
                </c:pt>
                <c:pt idx="50">
                  <c:v>25.3</c:v>
                </c:pt>
                <c:pt idx="51">
                  <c:v>36.1</c:v>
                </c:pt>
                <c:pt idx="52">
                  <c:v>35.299999999999997</c:v>
                </c:pt>
                <c:pt idx="53">
                  <c:v>29.3</c:v>
                </c:pt>
                <c:pt idx="54">
                  <c:v>20.100000000000001</c:v>
                </c:pt>
                <c:pt idx="55">
                  <c:v>27</c:v>
                </c:pt>
                <c:pt idx="56">
                  <c:v>23.2</c:v>
                </c:pt>
                <c:pt idx="57">
                  <c:v>24.3</c:v>
                </c:pt>
                <c:pt idx="58">
                  <c:v>32.299999999999997</c:v>
                </c:pt>
                <c:pt idx="59">
                  <c:v>20.8</c:v>
                </c:pt>
                <c:pt idx="60">
                  <c:v>23</c:v>
                </c:pt>
                <c:pt idx="61">
                  <c:v>22.7</c:v>
                </c:pt>
                <c:pt idx="62">
                  <c:v>23.5</c:v>
                </c:pt>
                <c:pt idx="63">
                  <c:v>18.600000000000001</c:v>
                </c:pt>
                <c:pt idx="64">
                  <c:v>21.1</c:v>
                </c:pt>
                <c:pt idx="65">
                  <c:v>22.6</c:v>
                </c:pt>
                <c:pt idx="66">
                  <c:v>24.4</c:v>
                </c:pt>
                <c:pt idx="67">
                  <c:v>23.8</c:v>
                </c:pt>
                <c:pt idx="68">
                  <c:v>21.7</c:v>
                </c:pt>
                <c:pt idx="69">
                  <c:v>23.8</c:v>
                </c:pt>
                <c:pt idx="70">
                  <c:v>19.899999999999999</c:v>
                </c:pt>
                <c:pt idx="71">
                  <c:v>20.399999999999999</c:v>
                </c:pt>
                <c:pt idx="72">
                  <c:v>30.1</c:v>
                </c:pt>
                <c:pt idx="73">
                  <c:v>18.3</c:v>
                </c:pt>
                <c:pt idx="74">
                  <c:v>25.5</c:v>
                </c:pt>
                <c:pt idx="75">
                  <c:v>26.2</c:v>
                </c:pt>
                <c:pt idx="76">
                  <c:v>24.4</c:v>
                </c:pt>
                <c:pt idx="77">
                  <c:v>33.5</c:v>
                </c:pt>
                <c:pt idx="78">
                  <c:v>19.600000000000001</c:v>
                </c:pt>
                <c:pt idx="79">
                  <c:v>22.7</c:v>
                </c:pt>
                <c:pt idx="80">
                  <c:v>28.8</c:v>
                </c:pt>
                <c:pt idx="81">
                  <c:v>27</c:v>
                </c:pt>
                <c:pt idx="82">
                  <c:v>15.3</c:v>
                </c:pt>
                <c:pt idx="83">
                  <c:v>20.399999999999999</c:v>
                </c:pt>
                <c:pt idx="84">
                  <c:v>18</c:v>
                </c:pt>
                <c:pt idx="85">
                  <c:v>18.100000000000001</c:v>
                </c:pt>
                <c:pt idx="86">
                  <c:v>19.100000000000001</c:v>
                </c:pt>
                <c:pt idx="87">
                  <c:v>22.7</c:v>
                </c:pt>
                <c:pt idx="88">
                  <c:v>23.1</c:v>
                </c:pt>
                <c:pt idx="89">
                  <c:v>25.3</c:v>
                </c:pt>
                <c:pt idx="90">
                  <c:v>29</c:v>
                </c:pt>
                <c:pt idx="91">
                  <c:v>17.2</c:v>
                </c:pt>
                <c:pt idx="92">
                  <c:v>20.9</c:v>
                </c:pt>
                <c:pt idx="93">
                  <c:v>23.5</c:v>
                </c:pt>
                <c:pt idx="94">
                  <c:v>18.5</c:v>
                </c:pt>
                <c:pt idx="95">
                  <c:v>18.399999999999999</c:v>
                </c:pt>
                <c:pt idx="96">
                  <c:v>17.3</c:v>
                </c:pt>
                <c:pt idx="97">
                  <c:v>17.7</c:v>
                </c:pt>
                <c:pt idx="98">
                  <c:v>19.100000000000001</c:v>
                </c:pt>
                <c:pt idx="99">
                  <c:v>18.7</c:v>
                </c:pt>
                <c:pt idx="100">
                  <c:v>23.7</c:v>
                </c:pt>
                <c:pt idx="101">
                  <c:v>18.3</c:v>
                </c:pt>
                <c:pt idx="102">
                  <c:v>19.100000000000001</c:v>
                </c:pt>
                <c:pt idx="103">
                  <c:v>24.7</c:v>
                </c:pt>
                <c:pt idx="104">
                  <c:v>27.6</c:v>
                </c:pt>
                <c:pt idx="105">
                  <c:v>17.8</c:v>
                </c:pt>
                <c:pt idx="106">
                  <c:v>17.100000000000001</c:v>
                </c:pt>
                <c:pt idx="107">
                  <c:v>21.9</c:v>
                </c:pt>
                <c:pt idx="108">
                  <c:v>14.7</c:v>
                </c:pt>
                <c:pt idx="109">
                  <c:v>16.2</c:v>
                </c:pt>
                <c:pt idx="110">
                  <c:v>17.7</c:v>
                </c:pt>
                <c:pt idx="111">
                  <c:v>19.5</c:v>
                </c:pt>
                <c:pt idx="112">
                  <c:v>19.2</c:v>
                </c:pt>
                <c:pt idx="113">
                  <c:v>21.1</c:v>
                </c:pt>
                <c:pt idx="114">
                  <c:v>15</c:v>
                </c:pt>
                <c:pt idx="115">
                  <c:v>15.4</c:v>
                </c:pt>
                <c:pt idx="116">
                  <c:v>15.1</c:v>
                </c:pt>
                <c:pt idx="117">
                  <c:v>16</c:v>
                </c:pt>
                <c:pt idx="118">
                  <c:v>17.100000000000001</c:v>
                </c:pt>
                <c:pt idx="119">
                  <c:v>19.600000000000001</c:v>
                </c:pt>
                <c:pt idx="120">
                  <c:v>23.1</c:v>
                </c:pt>
                <c:pt idx="121">
                  <c:v>22.2</c:v>
                </c:pt>
                <c:pt idx="122">
                  <c:v>18.2</c:v>
                </c:pt>
                <c:pt idx="123">
                  <c:v>22.3</c:v>
                </c:pt>
                <c:pt idx="124">
                  <c:v>18.100000000000001</c:v>
                </c:pt>
                <c:pt idx="125">
                  <c:v>16.2</c:v>
                </c:pt>
                <c:pt idx="126">
                  <c:v>15.6</c:v>
                </c:pt>
                <c:pt idx="127">
                  <c:v>15.9</c:v>
                </c:pt>
                <c:pt idx="128">
                  <c:v>18.7</c:v>
                </c:pt>
                <c:pt idx="129">
                  <c:v>16.600000000000001</c:v>
                </c:pt>
                <c:pt idx="130">
                  <c:v>15.9</c:v>
                </c:pt>
                <c:pt idx="131">
                  <c:v>17.399999999999999</c:v>
                </c:pt>
                <c:pt idx="132">
                  <c:v>12.8</c:v>
                </c:pt>
                <c:pt idx="133">
                  <c:v>14.6</c:v>
                </c:pt>
                <c:pt idx="134">
                  <c:v>14.5</c:v>
                </c:pt>
                <c:pt idx="135">
                  <c:v>16.2</c:v>
                </c:pt>
                <c:pt idx="136">
                  <c:v>20.5</c:v>
                </c:pt>
                <c:pt idx="137">
                  <c:v>20.399999999999999</c:v>
                </c:pt>
                <c:pt idx="138">
                  <c:v>16.2</c:v>
                </c:pt>
                <c:pt idx="139">
                  <c:v>18.100000000000001</c:v>
                </c:pt>
                <c:pt idx="140">
                  <c:v>13.6</c:v>
                </c:pt>
                <c:pt idx="141">
                  <c:v>14.1</c:v>
                </c:pt>
                <c:pt idx="142">
                  <c:v>13.3</c:v>
                </c:pt>
                <c:pt idx="143">
                  <c:v>15.6</c:v>
                </c:pt>
                <c:pt idx="144">
                  <c:v>17.100000000000001</c:v>
                </c:pt>
                <c:pt idx="145">
                  <c:v>15.6</c:v>
                </c:pt>
                <c:pt idx="146">
                  <c:v>18.7</c:v>
                </c:pt>
                <c:pt idx="147">
                  <c:v>19.7</c:v>
                </c:pt>
                <c:pt idx="148">
                  <c:v>15.8</c:v>
                </c:pt>
                <c:pt idx="149">
                  <c:v>17.3</c:v>
                </c:pt>
                <c:pt idx="150">
                  <c:v>16.8</c:v>
                </c:pt>
                <c:pt idx="151">
                  <c:v>12.2</c:v>
                </c:pt>
                <c:pt idx="152">
                  <c:v>11.4</c:v>
                </c:pt>
                <c:pt idx="153">
                  <c:v>13.6</c:v>
                </c:pt>
                <c:pt idx="154">
                  <c:v>11.3</c:v>
                </c:pt>
                <c:pt idx="155">
                  <c:v>15</c:v>
                </c:pt>
                <c:pt idx="156">
                  <c:v>16.600000000000001</c:v>
                </c:pt>
                <c:pt idx="157">
                  <c:v>14.5</c:v>
                </c:pt>
                <c:pt idx="158">
                  <c:v>18.5</c:v>
                </c:pt>
                <c:pt idx="159">
                  <c:v>13.5</c:v>
                </c:pt>
                <c:pt idx="160">
                  <c:v>13.4</c:v>
                </c:pt>
                <c:pt idx="161">
                  <c:v>14</c:v>
                </c:pt>
                <c:pt idx="162">
                  <c:v>13.1</c:v>
                </c:pt>
                <c:pt idx="163">
                  <c:v>18.2</c:v>
                </c:pt>
                <c:pt idx="164">
                  <c:v>17.399999999999999</c:v>
                </c:pt>
                <c:pt idx="165">
                  <c:v>16.899999999999999</c:v>
                </c:pt>
                <c:pt idx="166">
                  <c:v>16.100000000000001</c:v>
                </c:pt>
                <c:pt idx="167">
                  <c:v>13.8</c:v>
                </c:pt>
                <c:pt idx="168">
                  <c:v>12.7</c:v>
                </c:pt>
                <c:pt idx="169">
                  <c:v>12.4</c:v>
                </c:pt>
                <c:pt idx="170">
                  <c:v>11.6</c:v>
                </c:pt>
                <c:pt idx="171">
                  <c:v>12.9</c:v>
                </c:pt>
                <c:pt idx="172">
                  <c:v>14.1</c:v>
                </c:pt>
                <c:pt idx="173">
                  <c:v>17.600000000000001</c:v>
                </c:pt>
                <c:pt idx="174">
                  <c:v>16</c:v>
                </c:pt>
                <c:pt idx="175">
                  <c:v>14</c:v>
                </c:pt>
                <c:pt idx="176">
                  <c:v>16.899999999999999</c:v>
                </c:pt>
                <c:pt idx="177">
                  <c:v>14.1</c:v>
                </c:pt>
                <c:pt idx="178">
                  <c:v>14.5</c:v>
                </c:pt>
                <c:pt idx="179">
                  <c:v>12.3</c:v>
                </c:pt>
                <c:pt idx="180">
                  <c:v>14.2</c:v>
                </c:pt>
                <c:pt idx="181">
                  <c:v>15</c:v>
                </c:pt>
                <c:pt idx="182">
                  <c:v>11.9</c:v>
                </c:pt>
                <c:pt idx="183">
                  <c:v>12</c:v>
                </c:pt>
                <c:pt idx="184">
                  <c:v>10.6</c:v>
                </c:pt>
                <c:pt idx="185">
                  <c:v>14.9</c:v>
                </c:pt>
                <c:pt idx="186">
                  <c:v>11.5</c:v>
                </c:pt>
                <c:pt idx="187">
                  <c:v>14.2</c:v>
                </c:pt>
                <c:pt idx="188">
                  <c:v>14.8</c:v>
                </c:pt>
                <c:pt idx="189">
                  <c:v>13.4</c:v>
                </c:pt>
                <c:pt idx="190">
                  <c:v>14.3</c:v>
                </c:pt>
                <c:pt idx="191">
                  <c:v>13.1</c:v>
                </c:pt>
                <c:pt idx="192">
                  <c:v>12.3</c:v>
                </c:pt>
                <c:pt idx="193">
                  <c:v>12.7</c:v>
                </c:pt>
                <c:pt idx="194">
                  <c:v>9.8000000000000007</c:v>
                </c:pt>
                <c:pt idx="195">
                  <c:v>10.5</c:v>
                </c:pt>
                <c:pt idx="196">
                  <c:v>12.3</c:v>
                </c:pt>
                <c:pt idx="197">
                  <c:v>12.3</c:v>
                </c:pt>
                <c:pt idx="198">
                  <c:v>11.5</c:v>
                </c:pt>
                <c:pt idx="199">
                  <c:v>12.1</c:v>
                </c:pt>
                <c:pt idx="200">
                  <c:v>14.7</c:v>
                </c:pt>
                <c:pt idx="201">
                  <c:v>17</c:v>
                </c:pt>
                <c:pt idx="202">
                  <c:v>16.600000000000001</c:v>
                </c:pt>
                <c:pt idx="203">
                  <c:v>16.100000000000001</c:v>
                </c:pt>
                <c:pt idx="204">
                  <c:v>15</c:v>
                </c:pt>
                <c:pt idx="205">
                  <c:v>13.3</c:v>
                </c:pt>
                <c:pt idx="206">
                  <c:v>11.6</c:v>
                </c:pt>
                <c:pt idx="207">
                  <c:v>13.9</c:v>
                </c:pt>
                <c:pt idx="208">
                  <c:v>14.4</c:v>
                </c:pt>
                <c:pt idx="209">
                  <c:v>14</c:v>
                </c:pt>
                <c:pt idx="210">
                  <c:v>12.3</c:v>
                </c:pt>
                <c:pt idx="211">
                  <c:v>14</c:v>
                </c:pt>
                <c:pt idx="212">
                  <c:v>11.4</c:v>
                </c:pt>
                <c:pt idx="213">
                  <c:v>14.9</c:v>
                </c:pt>
                <c:pt idx="214">
                  <c:v>10.8</c:v>
                </c:pt>
                <c:pt idx="215">
                  <c:v>11.3</c:v>
                </c:pt>
                <c:pt idx="216">
                  <c:v>10.8</c:v>
                </c:pt>
                <c:pt idx="217">
                  <c:v>12.8</c:v>
                </c:pt>
                <c:pt idx="218">
                  <c:v>13.1</c:v>
                </c:pt>
                <c:pt idx="219">
                  <c:v>12.6</c:v>
                </c:pt>
                <c:pt idx="220">
                  <c:v>13.3</c:v>
                </c:pt>
                <c:pt idx="221">
                  <c:v>16</c:v>
                </c:pt>
                <c:pt idx="222">
                  <c:v>14.8</c:v>
                </c:pt>
                <c:pt idx="223">
                  <c:v>14.8</c:v>
                </c:pt>
                <c:pt idx="224">
                  <c:v>13</c:v>
                </c:pt>
                <c:pt idx="225">
                  <c:v>15.3</c:v>
                </c:pt>
                <c:pt idx="226">
                  <c:v>14.9</c:v>
                </c:pt>
                <c:pt idx="227">
                  <c:v>17</c:v>
                </c:pt>
                <c:pt idx="228">
                  <c:v>12.2</c:v>
                </c:pt>
                <c:pt idx="229">
                  <c:v>11.1</c:v>
                </c:pt>
                <c:pt idx="230">
                  <c:v>12.7</c:v>
                </c:pt>
                <c:pt idx="231">
                  <c:v>17.100000000000001</c:v>
                </c:pt>
                <c:pt idx="232">
                  <c:v>18.7</c:v>
                </c:pt>
                <c:pt idx="233">
                  <c:v>18.8</c:v>
                </c:pt>
                <c:pt idx="234">
                  <c:v>16.3</c:v>
                </c:pt>
                <c:pt idx="235">
                  <c:v>14.5</c:v>
                </c:pt>
                <c:pt idx="236">
                  <c:v>14.3</c:v>
                </c:pt>
                <c:pt idx="237">
                  <c:v>14.6</c:v>
                </c:pt>
                <c:pt idx="238">
                  <c:v>11.7</c:v>
                </c:pt>
                <c:pt idx="239">
                  <c:v>13.2</c:v>
                </c:pt>
                <c:pt idx="240">
                  <c:v>11.7</c:v>
                </c:pt>
                <c:pt idx="241">
                  <c:v>12.5</c:v>
                </c:pt>
                <c:pt idx="242">
                  <c:v>13</c:v>
                </c:pt>
                <c:pt idx="243">
                  <c:v>16.2</c:v>
                </c:pt>
                <c:pt idx="244">
                  <c:v>18.8</c:v>
                </c:pt>
                <c:pt idx="245">
                  <c:v>14</c:v>
                </c:pt>
                <c:pt idx="246">
                  <c:v>13.7</c:v>
                </c:pt>
                <c:pt idx="247">
                  <c:v>14</c:v>
                </c:pt>
                <c:pt idx="248">
                  <c:v>16.600000000000001</c:v>
                </c:pt>
                <c:pt idx="249">
                  <c:v>13.6</c:v>
                </c:pt>
                <c:pt idx="250">
                  <c:v>12.8</c:v>
                </c:pt>
                <c:pt idx="251">
                  <c:v>15.3</c:v>
                </c:pt>
                <c:pt idx="252">
                  <c:v>15.7</c:v>
                </c:pt>
                <c:pt idx="253">
                  <c:v>20.100000000000001</c:v>
                </c:pt>
                <c:pt idx="254">
                  <c:v>21.7</c:v>
                </c:pt>
                <c:pt idx="255">
                  <c:v>25.5</c:v>
                </c:pt>
                <c:pt idx="256">
                  <c:v>26.7</c:v>
                </c:pt>
                <c:pt idx="257">
                  <c:v>15.9</c:v>
                </c:pt>
                <c:pt idx="258">
                  <c:v>14.8</c:v>
                </c:pt>
                <c:pt idx="259">
                  <c:v>14.3</c:v>
                </c:pt>
                <c:pt idx="260">
                  <c:v>14.7</c:v>
                </c:pt>
                <c:pt idx="261">
                  <c:v>21.3</c:v>
                </c:pt>
                <c:pt idx="262">
                  <c:v>22.9</c:v>
                </c:pt>
                <c:pt idx="263">
                  <c:v>18.100000000000001</c:v>
                </c:pt>
                <c:pt idx="264">
                  <c:v>12.7</c:v>
                </c:pt>
                <c:pt idx="265">
                  <c:v>12.6</c:v>
                </c:pt>
                <c:pt idx="266">
                  <c:v>14.3</c:v>
                </c:pt>
                <c:pt idx="267">
                  <c:v>19.100000000000001</c:v>
                </c:pt>
                <c:pt idx="268">
                  <c:v>17.899999999999999</c:v>
                </c:pt>
                <c:pt idx="269">
                  <c:v>20.2</c:v>
                </c:pt>
                <c:pt idx="270">
                  <c:v>21.4</c:v>
                </c:pt>
                <c:pt idx="271">
                  <c:v>16.899999999999999</c:v>
                </c:pt>
                <c:pt idx="272">
                  <c:v>15.9</c:v>
                </c:pt>
                <c:pt idx="273">
                  <c:v>21.6</c:v>
                </c:pt>
                <c:pt idx="274">
                  <c:v>28.6</c:v>
                </c:pt>
                <c:pt idx="275">
                  <c:v>31.3</c:v>
                </c:pt>
                <c:pt idx="276">
                  <c:v>24.9</c:v>
                </c:pt>
                <c:pt idx="277">
                  <c:v>34.4</c:v>
                </c:pt>
                <c:pt idx="278">
                  <c:v>35.799999999999997</c:v>
                </c:pt>
                <c:pt idx="279">
                  <c:v>16.2</c:v>
                </c:pt>
                <c:pt idx="280">
                  <c:v>18.600000000000001</c:v>
                </c:pt>
                <c:pt idx="281">
                  <c:v>29.9</c:v>
                </c:pt>
                <c:pt idx="282">
                  <c:v>29.2</c:v>
                </c:pt>
                <c:pt idx="283">
                  <c:v>19.2</c:v>
                </c:pt>
                <c:pt idx="284">
                  <c:v>16.100000000000001</c:v>
                </c:pt>
                <c:pt idx="285">
                  <c:v>17.600000000000001</c:v>
                </c:pt>
                <c:pt idx="286">
                  <c:v>28.6</c:v>
                </c:pt>
                <c:pt idx="287">
                  <c:v>34</c:v>
                </c:pt>
                <c:pt idx="288">
                  <c:v>23.8</c:v>
                </c:pt>
                <c:pt idx="289">
                  <c:v>20.5</c:v>
                </c:pt>
                <c:pt idx="290">
                  <c:v>17.7</c:v>
                </c:pt>
                <c:pt idx="291">
                  <c:v>26.7</c:v>
                </c:pt>
                <c:pt idx="292">
                  <c:v>31.8</c:v>
                </c:pt>
                <c:pt idx="293">
                  <c:v>18.3</c:v>
                </c:pt>
                <c:pt idx="294">
                  <c:v>16.7</c:v>
                </c:pt>
                <c:pt idx="295">
                  <c:v>16.399999999999999</c:v>
                </c:pt>
                <c:pt idx="296">
                  <c:v>19.5</c:v>
                </c:pt>
                <c:pt idx="297">
                  <c:v>31.3</c:v>
                </c:pt>
                <c:pt idx="298">
                  <c:v>15.9</c:v>
                </c:pt>
                <c:pt idx="299">
                  <c:v>23.3</c:v>
                </c:pt>
                <c:pt idx="300">
                  <c:v>26.8</c:v>
                </c:pt>
                <c:pt idx="301">
                  <c:v>26.1</c:v>
                </c:pt>
                <c:pt idx="302">
                  <c:v>27.4</c:v>
                </c:pt>
                <c:pt idx="303">
                  <c:v>25.9</c:v>
                </c:pt>
                <c:pt idx="304">
                  <c:v>26</c:v>
                </c:pt>
                <c:pt idx="305">
                  <c:v>16</c:v>
                </c:pt>
                <c:pt idx="306">
                  <c:v>17.899999999999999</c:v>
                </c:pt>
                <c:pt idx="307">
                  <c:v>27.2</c:v>
                </c:pt>
                <c:pt idx="308">
                  <c:v>24.7</c:v>
                </c:pt>
                <c:pt idx="309">
                  <c:v>18.7</c:v>
                </c:pt>
                <c:pt idx="310">
                  <c:v>16.8</c:v>
                </c:pt>
                <c:pt idx="311">
                  <c:v>24.8</c:v>
                </c:pt>
                <c:pt idx="312">
                  <c:v>33.1</c:v>
                </c:pt>
                <c:pt idx="313">
                  <c:v>16.399999999999999</c:v>
                </c:pt>
                <c:pt idx="314">
                  <c:v>20.100000000000001</c:v>
                </c:pt>
                <c:pt idx="315">
                  <c:v>21.2</c:v>
                </c:pt>
                <c:pt idx="316">
                  <c:v>18.2</c:v>
                </c:pt>
                <c:pt idx="317">
                  <c:v>18.3</c:v>
                </c:pt>
                <c:pt idx="318">
                  <c:v>18.5</c:v>
                </c:pt>
                <c:pt idx="319">
                  <c:v>26.3</c:v>
                </c:pt>
                <c:pt idx="320">
                  <c:v>33.299999999999997</c:v>
                </c:pt>
                <c:pt idx="321">
                  <c:v>29.5</c:v>
                </c:pt>
                <c:pt idx="322">
                  <c:v>31.5</c:v>
                </c:pt>
                <c:pt idx="323">
                  <c:v>19.100000000000001</c:v>
                </c:pt>
                <c:pt idx="324">
                  <c:v>17.5</c:v>
                </c:pt>
                <c:pt idx="325">
                  <c:v>20</c:v>
                </c:pt>
                <c:pt idx="326">
                  <c:v>20.7</c:v>
                </c:pt>
                <c:pt idx="327">
                  <c:v>24.5</c:v>
                </c:pt>
                <c:pt idx="328">
                  <c:v>33.299999999999997</c:v>
                </c:pt>
                <c:pt idx="329">
                  <c:v>17.399999999999999</c:v>
                </c:pt>
                <c:pt idx="330">
                  <c:v>18.2</c:v>
                </c:pt>
                <c:pt idx="331">
                  <c:v>20.100000000000001</c:v>
                </c:pt>
                <c:pt idx="332">
                  <c:v>20.3</c:v>
                </c:pt>
                <c:pt idx="333">
                  <c:v>32.200000000000003</c:v>
                </c:pt>
                <c:pt idx="334">
                  <c:v>24.6</c:v>
                </c:pt>
                <c:pt idx="335">
                  <c:v>17.5</c:v>
                </c:pt>
                <c:pt idx="336">
                  <c:v>21.3</c:v>
                </c:pt>
                <c:pt idx="337">
                  <c:v>30.8</c:v>
                </c:pt>
                <c:pt idx="338">
                  <c:v>25.3</c:v>
                </c:pt>
                <c:pt idx="339">
                  <c:v>29.8</c:v>
                </c:pt>
                <c:pt idx="340">
                  <c:v>27.3</c:v>
                </c:pt>
                <c:pt idx="341">
                  <c:v>35.4</c:v>
                </c:pt>
                <c:pt idx="342">
                  <c:v>24.6</c:v>
                </c:pt>
                <c:pt idx="343">
                  <c:v>26</c:v>
                </c:pt>
                <c:pt idx="344">
                  <c:v>19.2</c:v>
                </c:pt>
                <c:pt idx="345">
                  <c:v>18.3</c:v>
                </c:pt>
                <c:pt idx="346">
                  <c:v>28.3</c:v>
                </c:pt>
                <c:pt idx="347">
                  <c:v>22.7</c:v>
                </c:pt>
                <c:pt idx="348">
                  <c:v>24.6</c:v>
                </c:pt>
                <c:pt idx="349">
                  <c:v>27.5</c:v>
                </c:pt>
                <c:pt idx="350">
                  <c:v>37.200000000000003</c:v>
                </c:pt>
                <c:pt idx="351">
                  <c:v>35.4</c:v>
                </c:pt>
                <c:pt idx="352">
                  <c:v>41.2</c:v>
                </c:pt>
                <c:pt idx="353">
                  <c:v>37.799999999999997</c:v>
                </c:pt>
                <c:pt idx="354">
                  <c:v>20.2</c:v>
                </c:pt>
                <c:pt idx="355">
                  <c:v>22.8</c:v>
                </c:pt>
                <c:pt idx="356">
                  <c:v>26</c:v>
                </c:pt>
                <c:pt idx="357">
                  <c:v>34.6</c:v>
                </c:pt>
                <c:pt idx="358">
                  <c:v>34.1</c:v>
                </c:pt>
                <c:pt idx="359">
                  <c:v>20</c:v>
                </c:pt>
                <c:pt idx="360">
                  <c:v>19.399999999999999</c:v>
                </c:pt>
                <c:pt idx="361">
                  <c:v>20.8</c:v>
                </c:pt>
                <c:pt idx="362">
                  <c:v>23.9</c:v>
                </c:pt>
                <c:pt idx="363">
                  <c:v>34.700000000000003</c:v>
                </c:pt>
                <c:pt idx="364">
                  <c:v>39.700000000000003</c:v>
                </c:pt>
                <c:pt idx="365">
                  <c:v>24.2</c:v>
                </c:pt>
                <c:pt idx="366">
                  <c:v>27.6</c:v>
                </c:pt>
                <c:pt idx="367">
                  <c:v>27.1</c:v>
                </c:pt>
                <c:pt idx="368">
                  <c:v>26</c:v>
                </c:pt>
                <c:pt idx="369">
                  <c:v>25.7</c:v>
                </c:pt>
                <c:pt idx="370">
                  <c:v>25.7</c:v>
                </c:pt>
                <c:pt idx="371">
                  <c:v>21.3</c:v>
                </c:pt>
                <c:pt idx="372">
                  <c:v>20.6</c:v>
                </c:pt>
                <c:pt idx="373">
                  <c:v>21.4</c:v>
                </c:pt>
                <c:pt idx="374">
                  <c:v>31.5</c:v>
                </c:pt>
                <c:pt idx="375">
                  <c:v>36.4</c:v>
                </c:pt>
                <c:pt idx="376">
                  <c:v>24.8</c:v>
                </c:pt>
                <c:pt idx="377">
                  <c:v>42.2</c:v>
                </c:pt>
                <c:pt idx="378">
                  <c:v>18.100000000000001</c:v>
                </c:pt>
                <c:pt idx="379">
                  <c:v>19.2</c:v>
                </c:pt>
                <c:pt idx="380">
                  <c:v>22.3</c:v>
                </c:pt>
                <c:pt idx="381">
                  <c:v>32.700000000000003</c:v>
                </c:pt>
                <c:pt idx="382">
                  <c:v>35.299999999999997</c:v>
                </c:pt>
                <c:pt idx="383">
                  <c:v>30.9</c:v>
                </c:pt>
                <c:pt idx="384">
                  <c:v>29.1</c:v>
                </c:pt>
                <c:pt idx="385">
                  <c:v>26.7</c:v>
                </c:pt>
                <c:pt idx="386">
                  <c:v>22.8</c:v>
                </c:pt>
                <c:pt idx="387">
                  <c:v>21.9</c:v>
                </c:pt>
                <c:pt idx="388">
                  <c:v>22.2</c:v>
                </c:pt>
                <c:pt idx="389">
                  <c:v>20.9</c:v>
                </c:pt>
                <c:pt idx="390">
                  <c:v>29.4</c:v>
                </c:pt>
                <c:pt idx="391">
                  <c:v>29.5</c:v>
                </c:pt>
                <c:pt idx="392">
                  <c:v>27.5</c:v>
                </c:pt>
                <c:pt idx="393">
                  <c:v>18.3</c:v>
                </c:pt>
                <c:pt idx="394">
                  <c:v>22.4</c:v>
                </c:pt>
                <c:pt idx="395">
                  <c:v>21.8</c:v>
                </c:pt>
                <c:pt idx="396">
                  <c:v>23.6</c:v>
                </c:pt>
                <c:pt idx="397">
                  <c:v>31.5</c:v>
                </c:pt>
                <c:pt idx="398">
                  <c:v>21</c:v>
                </c:pt>
                <c:pt idx="399">
                  <c:v>20.9</c:v>
                </c:pt>
                <c:pt idx="400">
                  <c:v>29.4</c:v>
                </c:pt>
                <c:pt idx="401">
                  <c:v>32.6</c:v>
                </c:pt>
                <c:pt idx="402">
                  <c:v>27.7</c:v>
                </c:pt>
                <c:pt idx="403">
                  <c:v>22.9</c:v>
                </c:pt>
                <c:pt idx="404">
                  <c:v>22.7</c:v>
                </c:pt>
                <c:pt idx="405">
                  <c:v>23.3</c:v>
                </c:pt>
                <c:pt idx="406">
                  <c:v>23.8</c:v>
                </c:pt>
                <c:pt idx="407">
                  <c:v>24.9</c:v>
                </c:pt>
                <c:pt idx="408">
                  <c:v>30.3</c:v>
                </c:pt>
                <c:pt idx="409">
                  <c:v>24.5</c:v>
                </c:pt>
                <c:pt idx="410">
                  <c:v>26.1</c:v>
                </c:pt>
                <c:pt idx="411">
                  <c:v>18.399999999999999</c:v>
                </c:pt>
                <c:pt idx="412">
                  <c:v>21.1</c:v>
                </c:pt>
                <c:pt idx="413">
                  <c:v>22.6</c:v>
                </c:pt>
                <c:pt idx="414">
                  <c:v>22</c:v>
                </c:pt>
                <c:pt idx="415">
                  <c:v>20.8</c:v>
                </c:pt>
                <c:pt idx="416">
                  <c:v>24.7</c:v>
                </c:pt>
                <c:pt idx="417">
                  <c:v>29.5</c:v>
                </c:pt>
                <c:pt idx="418">
                  <c:v>39.4</c:v>
                </c:pt>
                <c:pt idx="419">
                  <c:v>25.6</c:v>
                </c:pt>
                <c:pt idx="420">
                  <c:v>26.4</c:v>
                </c:pt>
                <c:pt idx="421">
                  <c:v>23.5</c:v>
                </c:pt>
                <c:pt idx="422">
                  <c:v>22.2</c:v>
                </c:pt>
                <c:pt idx="423">
                  <c:v>22.7</c:v>
                </c:pt>
                <c:pt idx="424">
                  <c:v>23.7</c:v>
                </c:pt>
                <c:pt idx="425">
                  <c:v>33.700000000000003</c:v>
                </c:pt>
                <c:pt idx="426">
                  <c:v>34.700000000000003</c:v>
                </c:pt>
                <c:pt idx="427">
                  <c:v>23.9</c:v>
                </c:pt>
                <c:pt idx="428">
                  <c:v>33</c:v>
                </c:pt>
                <c:pt idx="429">
                  <c:v>23.7</c:v>
                </c:pt>
                <c:pt idx="430">
                  <c:v>25.2</c:v>
                </c:pt>
                <c:pt idx="431">
                  <c:v>24.9</c:v>
                </c:pt>
                <c:pt idx="432">
                  <c:v>38.9</c:v>
                </c:pt>
                <c:pt idx="433">
                  <c:v>28.5</c:v>
                </c:pt>
                <c:pt idx="434">
                  <c:v>22.1</c:v>
                </c:pt>
                <c:pt idx="435">
                  <c:v>26.1</c:v>
                </c:pt>
                <c:pt idx="436">
                  <c:v>22.3</c:v>
                </c:pt>
                <c:pt idx="437">
                  <c:v>23.2</c:v>
                </c:pt>
                <c:pt idx="438">
                  <c:v>21.3</c:v>
                </c:pt>
                <c:pt idx="439">
                  <c:v>26.8</c:v>
                </c:pt>
                <c:pt idx="440">
                  <c:v>31.4</c:v>
                </c:pt>
                <c:pt idx="441">
                  <c:v>32.5</c:v>
                </c:pt>
                <c:pt idx="442">
                  <c:v>19.5</c:v>
                </c:pt>
                <c:pt idx="443">
                  <c:v>18.8</c:v>
                </c:pt>
                <c:pt idx="444">
                  <c:v>23.3</c:v>
                </c:pt>
                <c:pt idx="445">
                  <c:v>23.5</c:v>
                </c:pt>
                <c:pt idx="446">
                  <c:v>24.3</c:v>
                </c:pt>
                <c:pt idx="447">
                  <c:v>28.8</c:v>
                </c:pt>
                <c:pt idx="448">
                  <c:v>21.2</c:v>
                </c:pt>
                <c:pt idx="449">
                  <c:v>20.399999999999999</c:v>
                </c:pt>
                <c:pt idx="450">
                  <c:v>20.2</c:v>
                </c:pt>
                <c:pt idx="451">
                  <c:v>19.899999999999999</c:v>
                </c:pt>
                <c:pt idx="452">
                  <c:v>19.2</c:v>
                </c:pt>
                <c:pt idx="453">
                  <c:v>17.899999999999999</c:v>
                </c:pt>
                <c:pt idx="454">
                  <c:v>18.7</c:v>
                </c:pt>
                <c:pt idx="455">
                  <c:v>22.7</c:v>
                </c:pt>
                <c:pt idx="456">
                  <c:v>26.5</c:v>
                </c:pt>
                <c:pt idx="457">
                  <c:v>19.5</c:v>
                </c:pt>
                <c:pt idx="458">
                  <c:v>18.8</c:v>
                </c:pt>
                <c:pt idx="459">
                  <c:v>21.2</c:v>
                </c:pt>
                <c:pt idx="460">
                  <c:v>29</c:v>
                </c:pt>
                <c:pt idx="461">
                  <c:v>15.6</c:v>
                </c:pt>
                <c:pt idx="462">
                  <c:v>18.399999999999999</c:v>
                </c:pt>
                <c:pt idx="463">
                  <c:v>20</c:v>
                </c:pt>
                <c:pt idx="464">
                  <c:v>22.3</c:v>
                </c:pt>
                <c:pt idx="465">
                  <c:v>23.5</c:v>
                </c:pt>
                <c:pt idx="466">
                  <c:v>20.100000000000001</c:v>
                </c:pt>
                <c:pt idx="467">
                  <c:v>18.7</c:v>
                </c:pt>
                <c:pt idx="468">
                  <c:v>20</c:v>
                </c:pt>
                <c:pt idx="469">
                  <c:v>27</c:v>
                </c:pt>
                <c:pt idx="470">
                  <c:v>27</c:v>
                </c:pt>
                <c:pt idx="471">
                  <c:v>20.3</c:v>
                </c:pt>
                <c:pt idx="472">
                  <c:v>19.8</c:v>
                </c:pt>
                <c:pt idx="473">
                  <c:v>25</c:v>
                </c:pt>
                <c:pt idx="474">
                  <c:v>27.4</c:v>
                </c:pt>
                <c:pt idx="475">
                  <c:v>28</c:v>
                </c:pt>
                <c:pt idx="476">
                  <c:v>24.2</c:v>
                </c:pt>
                <c:pt idx="477">
                  <c:v>16.7</c:v>
                </c:pt>
                <c:pt idx="478">
                  <c:v>18.600000000000001</c:v>
                </c:pt>
                <c:pt idx="479">
                  <c:v>20</c:v>
                </c:pt>
                <c:pt idx="480">
                  <c:v>25</c:v>
                </c:pt>
                <c:pt idx="481">
                  <c:v>25.6</c:v>
                </c:pt>
                <c:pt idx="482">
                  <c:v>25.4</c:v>
                </c:pt>
                <c:pt idx="483">
                  <c:v>24.9</c:v>
                </c:pt>
                <c:pt idx="484">
                  <c:v>20.6</c:v>
                </c:pt>
                <c:pt idx="485">
                  <c:v>24.1</c:v>
                </c:pt>
                <c:pt idx="486">
                  <c:v>17</c:v>
                </c:pt>
                <c:pt idx="487">
                  <c:v>18.399999999999999</c:v>
                </c:pt>
                <c:pt idx="488">
                  <c:v>20.100000000000001</c:v>
                </c:pt>
                <c:pt idx="489">
                  <c:v>18.2</c:v>
                </c:pt>
                <c:pt idx="490">
                  <c:v>20.5</c:v>
                </c:pt>
                <c:pt idx="491">
                  <c:v>24.7</c:v>
                </c:pt>
                <c:pt idx="492">
                  <c:v>25.7</c:v>
                </c:pt>
                <c:pt idx="493">
                  <c:v>20.399999999999999</c:v>
                </c:pt>
                <c:pt idx="494">
                  <c:v>22.2</c:v>
                </c:pt>
                <c:pt idx="495">
                  <c:v>17.2</c:v>
                </c:pt>
                <c:pt idx="496">
                  <c:v>17.399999999999999</c:v>
                </c:pt>
                <c:pt idx="497">
                  <c:v>21.4</c:v>
                </c:pt>
                <c:pt idx="498">
                  <c:v>21.6</c:v>
                </c:pt>
                <c:pt idx="499">
                  <c:v>21.7</c:v>
                </c:pt>
                <c:pt idx="500">
                  <c:v>22</c:v>
                </c:pt>
                <c:pt idx="501">
                  <c:v>19.600000000000001</c:v>
                </c:pt>
                <c:pt idx="502">
                  <c:v>17.100000000000001</c:v>
                </c:pt>
                <c:pt idx="503">
                  <c:v>19.3</c:v>
                </c:pt>
                <c:pt idx="504">
                  <c:v>18.399999999999999</c:v>
                </c:pt>
                <c:pt idx="505">
                  <c:v>17.399999999999999</c:v>
                </c:pt>
                <c:pt idx="506">
                  <c:v>18.5</c:v>
                </c:pt>
                <c:pt idx="507">
                  <c:v>22.2</c:v>
                </c:pt>
                <c:pt idx="508">
                  <c:v>17.2</c:v>
                </c:pt>
                <c:pt idx="509">
                  <c:v>15.8</c:v>
                </c:pt>
                <c:pt idx="510">
                  <c:v>15.6</c:v>
                </c:pt>
                <c:pt idx="511">
                  <c:v>12.5</c:v>
                </c:pt>
                <c:pt idx="512">
                  <c:v>14.4</c:v>
                </c:pt>
                <c:pt idx="513">
                  <c:v>13.2</c:v>
                </c:pt>
                <c:pt idx="514">
                  <c:v>13.9</c:v>
                </c:pt>
                <c:pt idx="515">
                  <c:v>15.4</c:v>
                </c:pt>
                <c:pt idx="516">
                  <c:v>17.399999999999999</c:v>
                </c:pt>
                <c:pt idx="517">
                  <c:v>17</c:v>
                </c:pt>
                <c:pt idx="518">
                  <c:v>12.8</c:v>
                </c:pt>
                <c:pt idx="519">
                  <c:v>14.1</c:v>
                </c:pt>
                <c:pt idx="520">
                  <c:v>13.4</c:v>
                </c:pt>
                <c:pt idx="521">
                  <c:v>14.1</c:v>
                </c:pt>
                <c:pt idx="522">
                  <c:v>14.5</c:v>
                </c:pt>
                <c:pt idx="523">
                  <c:v>15.3</c:v>
                </c:pt>
                <c:pt idx="524">
                  <c:v>14.7</c:v>
                </c:pt>
                <c:pt idx="525">
                  <c:v>17.5</c:v>
                </c:pt>
                <c:pt idx="526">
                  <c:v>15.8</c:v>
                </c:pt>
                <c:pt idx="527">
                  <c:v>13.5</c:v>
                </c:pt>
                <c:pt idx="528">
                  <c:v>13.8</c:v>
                </c:pt>
                <c:pt idx="529">
                  <c:v>13.4</c:v>
                </c:pt>
                <c:pt idx="530">
                  <c:v>15.6</c:v>
                </c:pt>
                <c:pt idx="531">
                  <c:v>17.899999999999999</c:v>
                </c:pt>
                <c:pt idx="532">
                  <c:v>14.3</c:v>
                </c:pt>
                <c:pt idx="533">
                  <c:v>15.1</c:v>
                </c:pt>
                <c:pt idx="534">
                  <c:v>12.7</c:v>
                </c:pt>
                <c:pt idx="535">
                  <c:v>13.5</c:v>
                </c:pt>
                <c:pt idx="536">
                  <c:v>13.2</c:v>
                </c:pt>
                <c:pt idx="537">
                  <c:v>14.7</c:v>
                </c:pt>
                <c:pt idx="538">
                  <c:v>15.4</c:v>
                </c:pt>
                <c:pt idx="539">
                  <c:v>14.8</c:v>
                </c:pt>
                <c:pt idx="540">
                  <c:v>10.7</c:v>
                </c:pt>
                <c:pt idx="541">
                  <c:v>12.7</c:v>
                </c:pt>
                <c:pt idx="542">
                  <c:v>11.1</c:v>
                </c:pt>
                <c:pt idx="543">
                  <c:v>10.6</c:v>
                </c:pt>
                <c:pt idx="544">
                  <c:v>17</c:v>
                </c:pt>
                <c:pt idx="545">
                  <c:v>15.8</c:v>
                </c:pt>
                <c:pt idx="546">
                  <c:v>11.7</c:v>
                </c:pt>
                <c:pt idx="547">
                  <c:v>14.1</c:v>
                </c:pt>
                <c:pt idx="548">
                  <c:v>16.5</c:v>
                </c:pt>
                <c:pt idx="549">
                  <c:v>16.7</c:v>
                </c:pt>
                <c:pt idx="550">
                  <c:v>12.7</c:v>
                </c:pt>
                <c:pt idx="551">
                  <c:v>12.8</c:v>
                </c:pt>
                <c:pt idx="552">
                  <c:v>13</c:v>
                </c:pt>
                <c:pt idx="553">
                  <c:v>13.7</c:v>
                </c:pt>
                <c:pt idx="554">
                  <c:v>15.3</c:v>
                </c:pt>
                <c:pt idx="555">
                  <c:v>15.2</c:v>
                </c:pt>
                <c:pt idx="556">
                  <c:v>14.2</c:v>
                </c:pt>
                <c:pt idx="557">
                  <c:v>16</c:v>
                </c:pt>
                <c:pt idx="558">
                  <c:v>13.7</c:v>
                </c:pt>
                <c:pt idx="559">
                  <c:v>12</c:v>
                </c:pt>
                <c:pt idx="560">
                  <c:v>14</c:v>
                </c:pt>
                <c:pt idx="561">
                  <c:v>14.1</c:v>
                </c:pt>
                <c:pt idx="562">
                  <c:v>13.7</c:v>
                </c:pt>
                <c:pt idx="563">
                  <c:v>16.100000000000001</c:v>
                </c:pt>
                <c:pt idx="564">
                  <c:v>17.7</c:v>
                </c:pt>
                <c:pt idx="565">
                  <c:v>16</c:v>
                </c:pt>
                <c:pt idx="566">
                  <c:v>16.100000000000001</c:v>
                </c:pt>
                <c:pt idx="567">
                  <c:v>18.100000000000001</c:v>
                </c:pt>
                <c:pt idx="568">
                  <c:v>18.3</c:v>
                </c:pt>
                <c:pt idx="569">
                  <c:v>11.6</c:v>
                </c:pt>
                <c:pt idx="570">
                  <c:v>11.4</c:v>
                </c:pt>
                <c:pt idx="571">
                  <c:v>14.3</c:v>
                </c:pt>
                <c:pt idx="572">
                  <c:v>11</c:v>
                </c:pt>
                <c:pt idx="573">
                  <c:v>12.9</c:v>
                </c:pt>
                <c:pt idx="574">
                  <c:v>15.2</c:v>
                </c:pt>
                <c:pt idx="575">
                  <c:v>15.3</c:v>
                </c:pt>
                <c:pt idx="576">
                  <c:v>13.8</c:v>
                </c:pt>
                <c:pt idx="577">
                  <c:v>17</c:v>
                </c:pt>
                <c:pt idx="578">
                  <c:v>14.4</c:v>
                </c:pt>
                <c:pt idx="579">
                  <c:v>13.4</c:v>
                </c:pt>
                <c:pt idx="580">
                  <c:v>12.8</c:v>
                </c:pt>
                <c:pt idx="581">
                  <c:v>14.6</c:v>
                </c:pt>
                <c:pt idx="582">
                  <c:v>14.6</c:v>
                </c:pt>
                <c:pt idx="583">
                  <c:v>14.4</c:v>
                </c:pt>
                <c:pt idx="584">
                  <c:v>16.600000000000001</c:v>
                </c:pt>
                <c:pt idx="585">
                  <c:v>14.2</c:v>
                </c:pt>
                <c:pt idx="586">
                  <c:v>18.899999999999999</c:v>
                </c:pt>
                <c:pt idx="587">
                  <c:v>15.3</c:v>
                </c:pt>
                <c:pt idx="588">
                  <c:v>15.7</c:v>
                </c:pt>
                <c:pt idx="589">
                  <c:v>14.1</c:v>
                </c:pt>
                <c:pt idx="590">
                  <c:v>15.1</c:v>
                </c:pt>
                <c:pt idx="591">
                  <c:v>18.7</c:v>
                </c:pt>
                <c:pt idx="592">
                  <c:v>18.100000000000001</c:v>
                </c:pt>
                <c:pt idx="593">
                  <c:v>18.2</c:v>
                </c:pt>
                <c:pt idx="594">
                  <c:v>15.6</c:v>
                </c:pt>
                <c:pt idx="595">
                  <c:v>21.6</c:v>
                </c:pt>
                <c:pt idx="596">
                  <c:v>16.399999999999999</c:v>
                </c:pt>
                <c:pt idx="597">
                  <c:v>13.6</c:v>
                </c:pt>
                <c:pt idx="598">
                  <c:v>14.8</c:v>
                </c:pt>
                <c:pt idx="599">
                  <c:v>16</c:v>
                </c:pt>
                <c:pt idx="600">
                  <c:v>13.4</c:v>
                </c:pt>
                <c:pt idx="601">
                  <c:v>12.7</c:v>
                </c:pt>
                <c:pt idx="602">
                  <c:v>13</c:v>
                </c:pt>
                <c:pt idx="603">
                  <c:v>14.4</c:v>
                </c:pt>
                <c:pt idx="604">
                  <c:v>16.3</c:v>
                </c:pt>
                <c:pt idx="605">
                  <c:v>19</c:v>
                </c:pt>
                <c:pt idx="606">
                  <c:v>20.399999999999999</c:v>
                </c:pt>
                <c:pt idx="607">
                  <c:v>16.8</c:v>
                </c:pt>
                <c:pt idx="608">
                  <c:v>20.2</c:v>
                </c:pt>
                <c:pt idx="609">
                  <c:v>15.5</c:v>
                </c:pt>
                <c:pt idx="610">
                  <c:v>15</c:v>
                </c:pt>
                <c:pt idx="611">
                  <c:v>15.7</c:v>
                </c:pt>
                <c:pt idx="612">
                  <c:v>16.899999999999999</c:v>
                </c:pt>
                <c:pt idx="613">
                  <c:v>18.399999999999999</c:v>
                </c:pt>
                <c:pt idx="614">
                  <c:v>21.5</c:v>
                </c:pt>
                <c:pt idx="615">
                  <c:v>21</c:v>
                </c:pt>
                <c:pt idx="616">
                  <c:v>23.3</c:v>
                </c:pt>
                <c:pt idx="617">
                  <c:v>16.7</c:v>
                </c:pt>
                <c:pt idx="618">
                  <c:v>14.3</c:v>
                </c:pt>
                <c:pt idx="619">
                  <c:v>17</c:v>
                </c:pt>
                <c:pt idx="620">
                  <c:v>13.6</c:v>
                </c:pt>
                <c:pt idx="621">
                  <c:v>14.6</c:v>
                </c:pt>
                <c:pt idx="622">
                  <c:v>16.100000000000001</c:v>
                </c:pt>
                <c:pt idx="623">
                  <c:v>14.6</c:v>
                </c:pt>
                <c:pt idx="624">
                  <c:v>15.7</c:v>
                </c:pt>
                <c:pt idx="625">
                  <c:v>19.8</c:v>
                </c:pt>
                <c:pt idx="626">
                  <c:v>12.5</c:v>
                </c:pt>
                <c:pt idx="627">
                  <c:v>16.3</c:v>
                </c:pt>
                <c:pt idx="628">
                  <c:v>18.8</c:v>
                </c:pt>
                <c:pt idx="629">
                  <c:v>15.2</c:v>
                </c:pt>
                <c:pt idx="630">
                  <c:v>13.4</c:v>
                </c:pt>
                <c:pt idx="631">
                  <c:v>16.5</c:v>
                </c:pt>
                <c:pt idx="632">
                  <c:v>20.100000000000001</c:v>
                </c:pt>
                <c:pt idx="633">
                  <c:v>14.7</c:v>
                </c:pt>
                <c:pt idx="634">
                  <c:v>16.899999999999999</c:v>
                </c:pt>
                <c:pt idx="635">
                  <c:v>14.8</c:v>
                </c:pt>
                <c:pt idx="636">
                  <c:v>19.3</c:v>
                </c:pt>
                <c:pt idx="637">
                  <c:v>16.7</c:v>
                </c:pt>
                <c:pt idx="638">
                  <c:v>16.399999999999999</c:v>
                </c:pt>
                <c:pt idx="639">
                  <c:v>18.600000000000001</c:v>
                </c:pt>
                <c:pt idx="640">
                  <c:v>24</c:v>
                </c:pt>
                <c:pt idx="641">
                  <c:v>15.9</c:v>
                </c:pt>
                <c:pt idx="642">
                  <c:v>17.100000000000001</c:v>
                </c:pt>
                <c:pt idx="643">
                  <c:v>17.100000000000001</c:v>
                </c:pt>
                <c:pt idx="644">
                  <c:v>27.2</c:v>
                </c:pt>
                <c:pt idx="645">
                  <c:v>22.5</c:v>
                </c:pt>
                <c:pt idx="646">
                  <c:v>16.899999999999999</c:v>
                </c:pt>
                <c:pt idx="647">
                  <c:v>22</c:v>
                </c:pt>
                <c:pt idx="648">
                  <c:v>16.8</c:v>
                </c:pt>
                <c:pt idx="649">
                  <c:v>15.1</c:v>
                </c:pt>
                <c:pt idx="650">
                  <c:v>15.4</c:v>
                </c:pt>
                <c:pt idx="651">
                  <c:v>14.6</c:v>
                </c:pt>
                <c:pt idx="652">
                  <c:v>22.7</c:v>
                </c:pt>
                <c:pt idx="653">
                  <c:v>24.8</c:v>
                </c:pt>
                <c:pt idx="654">
                  <c:v>23.1</c:v>
                </c:pt>
                <c:pt idx="655">
                  <c:v>18.899999999999999</c:v>
                </c:pt>
                <c:pt idx="656">
                  <c:v>16.600000000000001</c:v>
                </c:pt>
                <c:pt idx="657">
                  <c:v>16.5</c:v>
                </c:pt>
                <c:pt idx="658">
                  <c:v>21.8</c:v>
                </c:pt>
                <c:pt idx="659">
                  <c:v>17.600000000000001</c:v>
                </c:pt>
                <c:pt idx="660">
                  <c:v>13.2</c:v>
                </c:pt>
                <c:pt idx="661">
                  <c:v>14.1</c:v>
                </c:pt>
                <c:pt idx="662">
                  <c:v>17.100000000000001</c:v>
                </c:pt>
                <c:pt idx="663">
                  <c:v>25.7</c:v>
                </c:pt>
                <c:pt idx="664">
                  <c:v>18.5</c:v>
                </c:pt>
                <c:pt idx="665">
                  <c:v>15.4</c:v>
                </c:pt>
                <c:pt idx="666">
                  <c:v>16.600000000000001</c:v>
                </c:pt>
                <c:pt idx="667">
                  <c:v>25.6</c:v>
                </c:pt>
                <c:pt idx="668">
                  <c:v>28</c:v>
                </c:pt>
                <c:pt idx="669">
                  <c:v>17.5</c:v>
                </c:pt>
                <c:pt idx="670">
                  <c:v>18.399999999999999</c:v>
                </c:pt>
                <c:pt idx="671">
                  <c:v>18.5</c:v>
                </c:pt>
                <c:pt idx="672">
                  <c:v>19.100000000000001</c:v>
                </c:pt>
                <c:pt idx="673">
                  <c:v>29.2</c:v>
                </c:pt>
                <c:pt idx="674">
                  <c:v>16.8</c:v>
                </c:pt>
                <c:pt idx="675">
                  <c:v>21.4</c:v>
                </c:pt>
                <c:pt idx="676">
                  <c:v>25.9</c:v>
                </c:pt>
                <c:pt idx="677">
                  <c:v>18.2</c:v>
                </c:pt>
                <c:pt idx="678">
                  <c:v>17.399999999999999</c:v>
                </c:pt>
                <c:pt idx="679">
                  <c:v>17.5</c:v>
                </c:pt>
                <c:pt idx="680">
                  <c:v>23.8</c:v>
                </c:pt>
                <c:pt idx="681">
                  <c:v>25.5</c:v>
                </c:pt>
                <c:pt idx="682">
                  <c:v>19</c:v>
                </c:pt>
                <c:pt idx="683">
                  <c:v>15.9</c:v>
                </c:pt>
                <c:pt idx="684">
                  <c:v>19.2</c:v>
                </c:pt>
                <c:pt idx="685">
                  <c:v>21.6</c:v>
                </c:pt>
                <c:pt idx="686">
                  <c:v>31.4</c:v>
                </c:pt>
                <c:pt idx="687">
                  <c:v>18.899999999999999</c:v>
                </c:pt>
                <c:pt idx="688">
                  <c:v>19.399999999999999</c:v>
                </c:pt>
                <c:pt idx="689">
                  <c:v>33.299999999999997</c:v>
                </c:pt>
                <c:pt idx="690">
                  <c:v>35</c:v>
                </c:pt>
                <c:pt idx="691">
                  <c:v>14.9</c:v>
                </c:pt>
                <c:pt idx="692">
                  <c:v>16.8</c:v>
                </c:pt>
                <c:pt idx="693">
                  <c:v>17</c:v>
                </c:pt>
                <c:pt idx="694">
                  <c:v>17.899999999999999</c:v>
                </c:pt>
                <c:pt idx="695">
                  <c:v>17.399999999999999</c:v>
                </c:pt>
                <c:pt idx="696">
                  <c:v>16.3</c:v>
                </c:pt>
                <c:pt idx="697">
                  <c:v>19.600000000000001</c:v>
                </c:pt>
                <c:pt idx="698">
                  <c:v>20</c:v>
                </c:pt>
                <c:pt idx="699">
                  <c:v>18.899999999999999</c:v>
                </c:pt>
                <c:pt idx="700">
                  <c:v>21.9</c:v>
                </c:pt>
                <c:pt idx="701">
                  <c:v>21.6</c:v>
                </c:pt>
                <c:pt idx="702">
                  <c:v>23.9</c:v>
                </c:pt>
                <c:pt idx="703">
                  <c:v>31.7</c:v>
                </c:pt>
                <c:pt idx="704">
                  <c:v>21.5</c:v>
                </c:pt>
                <c:pt idx="705">
                  <c:v>20.8</c:v>
                </c:pt>
                <c:pt idx="706">
                  <c:v>28.3</c:v>
                </c:pt>
                <c:pt idx="707">
                  <c:v>23.2</c:v>
                </c:pt>
                <c:pt idx="708">
                  <c:v>17.3</c:v>
                </c:pt>
                <c:pt idx="709">
                  <c:v>18.8</c:v>
                </c:pt>
                <c:pt idx="710">
                  <c:v>19.3</c:v>
                </c:pt>
                <c:pt idx="711">
                  <c:v>32.799999999999997</c:v>
                </c:pt>
                <c:pt idx="712">
                  <c:v>36.299999999999997</c:v>
                </c:pt>
                <c:pt idx="713">
                  <c:v>19.3</c:v>
                </c:pt>
                <c:pt idx="714">
                  <c:v>18.600000000000001</c:v>
                </c:pt>
                <c:pt idx="715">
                  <c:v>25.5</c:v>
                </c:pt>
                <c:pt idx="716">
                  <c:v>20.9</c:v>
                </c:pt>
                <c:pt idx="717">
                  <c:v>17.5</c:v>
                </c:pt>
                <c:pt idx="718">
                  <c:v>30.2</c:v>
                </c:pt>
                <c:pt idx="719">
                  <c:v>21.5</c:v>
                </c:pt>
                <c:pt idx="720">
                  <c:v>19.899999999999999</c:v>
                </c:pt>
                <c:pt idx="721">
                  <c:v>20</c:v>
                </c:pt>
                <c:pt idx="722">
                  <c:v>26.3</c:v>
                </c:pt>
                <c:pt idx="723">
                  <c:v>34.9</c:v>
                </c:pt>
                <c:pt idx="724">
                  <c:v>36.299999999999997</c:v>
                </c:pt>
                <c:pt idx="725">
                  <c:v>29.3</c:v>
                </c:pt>
                <c:pt idx="726">
                  <c:v>29.8</c:v>
                </c:pt>
                <c:pt idx="727">
                  <c:v>38.200000000000003</c:v>
                </c:pt>
                <c:pt idx="728">
                  <c:v>33.5</c:v>
                </c:pt>
                <c:pt idx="729">
                  <c:v>27.8</c:v>
                </c:pt>
                <c:pt idx="730">
                  <c:v>23.8</c:v>
                </c:pt>
                <c:pt idx="731">
                  <c:v>21.1</c:v>
                </c:pt>
                <c:pt idx="732">
                  <c:v>17.8</c:v>
                </c:pt>
                <c:pt idx="733">
                  <c:v>19.5</c:v>
                </c:pt>
                <c:pt idx="734">
                  <c:v>29.3</c:v>
                </c:pt>
                <c:pt idx="735">
                  <c:v>31.7</c:v>
                </c:pt>
                <c:pt idx="736">
                  <c:v>35.200000000000003</c:v>
                </c:pt>
                <c:pt idx="737">
                  <c:v>36.700000000000003</c:v>
                </c:pt>
                <c:pt idx="738">
                  <c:v>33.1</c:v>
                </c:pt>
                <c:pt idx="739">
                  <c:v>24.4</c:v>
                </c:pt>
                <c:pt idx="740">
                  <c:v>26.2</c:v>
                </c:pt>
                <c:pt idx="741">
                  <c:v>24.3</c:v>
                </c:pt>
                <c:pt idx="742">
                  <c:v>26.5</c:v>
                </c:pt>
                <c:pt idx="743">
                  <c:v>28.8</c:v>
                </c:pt>
                <c:pt idx="744">
                  <c:v>23.5</c:v>
                </c:pt>
                <c:pt idx="745">
                  <c:v>21.5</c:v>
                </c:pt>
                <c:pt idx="746">
                  <c:v>32.700000000000003</c:v>
                </c:pt>
                <c:pt idx="747">
                  <c:v>37.799999999999997</c:v>
                </c:pt>
                <c:pt idx="748">
                  <c:v>20.8</c:v>
                </c:pt>
                <c:pt idx="749">
                  <c:v>23.4</c:v>
                </c:pt>
                <c:pt idx="750">
                  <c:v>20.8</c:v>
                </c:pt>
                <c:pt idx="751">
                  <c:v>22.6</c:v>
                </c:pt>
                <c:pt idx="752">
                  <c:v>29.6</c:v>
                </c:pt>
                <c:pt idx="753">
                  <c:v>36.700000000000003</c:v>
                </c:pt>
                <c:pt idx="754">
                  <c:v>22</c:v>
                </c:pt>
                <c:pt idx="755">
                  <c:v>21.1</c:v>
                </c:pt>
                <c:pt idx="756">
                  <c:v>21.2</c:v>
                </c:pt>
                <c:pt idx="757">
                  <c:v>23.6</c:v>
                </c:pt>
                <c:pt idx="758">
                  <c:v>29.2</c:v>
                </c:pt>
                <c:pt idx="759">
                  <c:v>27</c:v>
                </c:pt>
                <c:pt idx="760">
                  <c:v>30</c:v>
                </c:pt>
                <c:pt idx="761">
                  <c:v>22.1</c:v>
                </c:pt>
                <c:pt idx="762">
                  <c:v>20.6</c:v>
                </c:pt>
                <c:pt idx="763">
                  <c:v>24.1</c:v>
                </c:pt>
                <c:pt idx="764">
                  <c:v>27.6</c:v>
                </c:pt>
                <c:pt idx="765">
                  <c:v>35.9</c:v>
                </c:pt>
                <c:pt idx="766">
                  <c:v>30.7</c:v>
                </c:pt>
                <c:pt idx="767">
                  <c:v>18</c:v>
                </c:pt>
                <c:pt idx="768">
                  <c:v>27.6</c:v>
                </c:pt>
                <c:pt idx="769">
                  <c:v>36</c:v>
                </c:pt>
                <c:pt idx="770">
                  <c:v>36</c:v>
                </c:pt>
                <c:pt idx="771">
                  <c:v>27.1</c:v>
                </c:pt>
                <c:pt idx="772">
                  <c:v>24.6</c:v>
                </c:pt>
                <c:pt idx="773">
                  <c:v>19.899999999999999</c:v>
                </c:pt>
                <c:pt idx="774">
                  <c:v>21</c:v>
                </c:pt>
                <c:pt idx="775">
                  <c:v>19.5</c:v>
                </c:pt>
                <c:pt idx="776">
                  <c:v>31.5</c:v>
                </c:pt>
                <c:pt idx="777">
                  <c:v>23.6</c:v>
                </c:pt>
                <c:pt idx="778">
                  <c:v>25.5</c:v>
                </c:pt>
                <c:pt idx="779">
                  <c:v>18.899999999999999</c:v>
                </c:pt>
                <c:pt idx="780">
                  <c:v>17.3</c:v>
                </c:pt>
                <c:pt idx="781">
                  <c:v>20.3</c:v>
                </c:pt>
                <c:pt idx="782">
                  <c:v>24</c:v>
                </c:pt>
                <c:pt idx="783">
                  <c:v>33.299999999999997</c:v>
                </c:pt>
                <c:pt idx="784">
                  <c:v>25</c:v>
                </c:pt>
                <c:pt idx="785">
                  <c:v>20</c:v>
                </c:pt>
                <c:pt idx="786">
                  <c:v>19.399999999999999</c:v>
                </c:pt>
                <c:pt idx="787">
                  <c:v>29.8</c:v>
                </c:pt>
                <c:pt idx="788">
                  <c:v>33.1</c:v>
                </c:pt>
                <c:pt idx="789">
                  <c:v>33.6</c:v>
                </c:pt>
                <c:pt idx="790">
                  <c:v>30.5</c:v>
                </c:pt>
                <c:pt idx="791">
                  <c:v>23.3</c:v>
                </c:pt>
                <c:pt idx="792">
                  <c:v>28.6</c:v>
                </c:pt>
                <c:pt idx="793">
                  <c:v>27.4</c:v>
                </c:pt>
                <c:pt idx="794">
                  <c:v>25.4</c:v>
                </c:pt>
                <c:pt idx="795">
                  <c:v>27.4</c:v>
                </c:pt>
                <c:pt idx="796">
                  <c:v>28.2</c:v>
                </c:pt>
                <c:pt idx="797">
                  <c:v>31.5</c:v>
                </c:pt>
                <c:pt idx="798">
                  <c:v>32.299999999999997</c:v>
                </c:pt>
                <c:pt idx="799">
                  <c:v>23.8</c:v>
                </c:pt>
                <c:pt idx="800">
                  <c:v>26.4</c:v>
                </c:pt>
                <c:pt idx="801">
                  <c:v>27.1</c:v>
                </c:pt>
                <c:pt idx="802">
                  <c:v>24.3</c:v>
                </c:pt>
                <c:pt idx="803">
                  <c:v>32.700000000000003</c:v>
                </c:pt>
                <c:pt idx="804">
                  <c:v>33.200000000000003</c:v>
                </c:pt>
                <c:pt idx="805">
                  <c:v>23</c:v>
                </c:pt>
                <c:pt idx="806">
                  <c:v>22.1</c:v>
                </c:pt>
                <c:pt idx="807">
                  <c:v>30.8</c:v>
                </c:pt>
                <c:pt idx="808">
                  <c:v>33.5</c:v>
                </c:pt>
                <c:pt idx="809">
                  <c:v>28</c:v>
                </c:pt>
                <c:pt idx="810">
                  <c:v>26.1</c:v>
                </c:pt>
                <c:pt idx="811">
                  <c:v>21.8</c:v>
                </c:pt>
                <c:pt idx="812">
                  <c:v>25.1</c:v>
                </c:pt>
                <c:pt idx="813">
                  <c:v>24.7</c:v>
                </c:pt>
                <c:pt idx="814">
                  <c:v>29.7</c:v>
                </c:pt>
                <c:pt idx="815">
                  <c:v>26.7</c:v>
                </c:pt>
                <c:pt idx="816">
                  <c:v>31.9</c:v>
                </c:pt>
                <c:pt idx="817">
                  <c:v>24.3</c:v>
                </c:pt>
                <c:pt idx="818">
                  <c:v>27.2</c:v>
                </c:pt>
                <c:pt idx="819">
                  <c:v>17.899999999999999</c:v>
                </c:pt>
                <c:pt idx="820">
                  <c:v>17.899999999999999</c:v>
                </c:pt>
                <c:pt idx="821">
                  <c:v>19</c:v>
                </c:pt>
                <c:pt idx="822">
                  <c:v>18.2</c:v>
                </c:pt>
                <c:pt idx="823">
                  <c:v>21.5</c:v>
                </c:pt>
                <c:pt idx="824">
                  <c:v>24.4</c:v>
                </c:pt>
                <c:pt idx="825">
                  <c:v>25.4</c:v>
                </c:pt>
                <c:pt idx="826">
                  <c:v>26.6</c:v>
                </c:pt>
                <c:pt idx="827">
                  <c:v>26.2</c:v>
                </c:pt>
                <c:pt idx="828">
                  <c:v>28.1</c:v>
                </c:pt>
                <c:pt idx="829">
                  <c:v>15.2</c:v>
                </c:pt>
                <c:pt idx="830">
                  <c:v>17</c:v>
                </c:pt>
                <c:pt idx="831">
                  <c:v>18.5</c:v>
                </c:pt>
                <c:pt idx="832">
                  <c:v>19.3</c:v>
                </c:pt>
                <c:pt idx="833">
                  <c:v>22.2</c:v>
                </c:pt>
                <c:pt idx="834">
                  <c:v>17.899999999999999</c:v>
                </c:pt>
                <c:pt idx="835">
                  <c:v>17.3</c:v>
                </c:pt>
                <c:pt idx="836">
                  <c:v>22.6</c:v>
                </c:pt>
                <c:pt idx="837">
                  <c:v>18.3</c:v>
                </c:pt>
                <c:pt idx="838">
                  <c:v>20.399999999999999</c:v>
                </c:pt>
                <c:pt idx="839">
                  <c:v>26.9</c:v>
                </c:pt>
                <c:pt idx="840">
                  <c:v>26.5</c:v>
                </c:pt>
                <c:pt idx="841">
                  <c:v>20.9</c:v>
                </c:pt>
                <c:pt idx="842">
                  <c:v>22.5</c:v>
                </c:pt>
                <c:pt idx="843">
                  <c:v>21.8</c:v>
                </c:pt>
                <c:pt idx="844">
                  <c:v>24.7</c:v>
                </c:pt>
                <c:pt idx="845">
                  <c:v>17.7</c:v>
                </c:pt>
                <c:pt idx="846">
                  <c:v>14.5</c:v>
                </c:pt>
                <c:pt idx="847">
                  <c:v>15.6</c:v>
                </c:pt>
                <c:pt idx="848">
                  <c:v>19.8</c:v>
                </c:pt>
                <c:pt idx="849">
                  <c:v>18.100000000000001</c:v>
                </c:pt>
                <c:pt idx="850">
                  <c:v>17.8</c:v>
                </c:pt>
                <c:pt idx="851">
                  <c:v>20.399999999999999</c:v>
                </c:pt>
                <c:pt idx="852">
                  <c:v>15.2</c:v>
                </c:pt>
                <c:pt idx="853">
                  <c:v>15.3</c:v>
                </c:pt>
                <c:pt idx="854">
                  <c:v>16.899999999999999</c:v>
                </c:pt>
                <c:pt idx="855">
                  <c:v>20.5</c:v>
                </c:pt>
                <c:pt idx="856">
                  <c:v>20</c:v>
                </c:pt>
                <c:pt idx="857">
                  <c:v>14.8</c:v>
                </c:pt>
                <c:pt idx="858">
                  <c:v>15.8</c:v>
                </c:pt>
                <c:pt idx="859">
                  <c:v>15.9</c:v>
                </c:pt>
                <c:pt idx="860">
                  <c:v>17.7</c:v>
                </c:pt>
                <c:pt idx="861">
                  <c:v>16.5</c:v>
                </c:pt>
                <c:pt idx="862">
                  <c:v>19.5</c:v>
                </c:pt>
                <c:pt idx="863">
                  <c:v>15.6</c:v>
                </c:pt>
                <c:pt idx="864">
                  <c:v>15.1</c:v>
                </c:pt>
                <c:pt idx="865">
                  <c:v>16.899999999999999</c:v>
                </c:pt>
                <c:pt idx="866">
                  <c:v>18.2</c:v>
                </c:pt>
                <c:pt idx="867">
                  <c:v>17</c:v>
                </c:pt>
                <c:pt idx="868">
                  <c:v>20.2</c:v>
                </c:pt>
                <c:pt idx="869">
                  <c:v>17.8</c:v>
                </c:pt>
                <c:pt idx="870">
                  <c:v>19.3</c:v>
                </c:pt>
                <c:pt idx="871">
                  <c:v>18.7</c:v>
                </c:pt>
                <c:pt idx="872">
                  <c:v>20.3</c:v>
                </c:pt>
                <c:pt idx="873">
                  <c:v>19.3</c:v>
                </c:pt>
                <c:pt idx="874">
                  <c:v>17.100000000000001</c:v>
                </c:pt>
                <c:pt idx="875">
                  <c:v>18.5</c:v>
                </c:pt>
                <c:pt idx="876">
                  <c:v>18</c:v>
                </c:pt>
                <c:pt idx="877">
                  <c:v>17.8</c:v>
                </c:pt>
                <c:pt idx="878">
                  <c:v>15.3</c:v>
                </c:pt>
                <c:pt idx="879">
                  <c:v>14.8</c:v>
                </c:pt>
                <c:pt idx="880">
                  <c:v>13.1</c:v>
                </c:pt>
                <c:pt idx="881">
                  <c:v>13</c:v>
                </c:pt>
                <c:pt idx="882">
                  <c:v>13.9</c:v>
                </c:pt>
                <c:pt idx="883">
                  <c:v>14.7</c:v>
                </c:pt>
                <c:pt idx="884">
                  <c:v>14.3</c:v>
                </c:pt>
                <c:pt idx="885">
                  <c:v>15.8</c:v>
                </c:pt>
                <c:pt idx="886">
                  <c:v>17.5</c:v>
                </c:pt>
                <c:pt idx="887">
                  <c:v>13.9</c:v>
                </c:pt>
                <c:pt idx="888">
                  <c:v>14.3</c:v>
                </c:pt>
                <c:pt idx="889">
                  <c:v>15</c:v>
                </c:pt>
                <c:pt idx="890">
                  <c:v>15</c:v>
                </c:pt>
                <c:pt idx="891">
                  <c:v>15.8</c:v>
                </c:pt>
                <c:pt idx="892">
                  <c:v>15.5</c:v>
                </c:pt>
                <c:pt idx="893">
                  <c:v>15.9</c:v>
                </c:pt>
                <c:pt idx="894">
                  <c:v>15.1</c:v>
                </c:pt>
                <c:pt idx="895">
                  <c:v>17.399999999999999</c:v>
                </c:pt>
                <c:pt idx="896">
                  <c:v>19</c:v>
                </c:pt>
                <c:pt idx="897">
                  <c:v>17.100000000000001</c:v>
                </c:pt>
                <c:pt idx="898">
                  <c:v>15.5</c:v>
                </c:pt>
                <c:pt idx="899">
                  <c:v>16.3</c:v>
                </c:pt>
                <c:pt idx="900">
                  <c:v>16.100000000000001</c:v>
                </c:pt>
                <c:pt idx="901">
                  <c:v>15.8</c:v>
                </c:pt>
                <c:pt idx="902">
                  <c:v>13.5</c:v>
                </c:pt>
                <c:pt idx="903">
                  <c:v>14.1</c:v>
                </c:pt>
                <c:pt idx="904">
                  <c:v>14.9</c:v>
                </c:pt>
                <c:pt idx="905">
                  <c:v>12.3</c:v>
                </c:pt>
                <c:pt idx="906">
                  <c:v>14.3</c:v>
                </c:pt>
                <c:pt idx="907">
                  <c:v>12.6</c:v>
                </c:pt>
                <c:pt idx="908">
                  <c:v>12.1</c:v>
                </c:pt>
                <c:pt idx="909">
                  <c:v>14.1</c:v>
                </c:pt>
                <c:pt idx="910">
                  <c:v>13.7</c:v>
                </c:pt>
                <c:pt idx="911">
                  <c:v>12.3</c:v>
                </c:pt>
                <c:pt idx="912">
                  <c:v>12.7</c:v>
                </c:pt>
                <c:pt idx="913">
                  <c:v>14.3</c:v>
                </c:pt>
                <c:pt idx="914">
                  <c:v>13.9</c:v>
                </c:pt>
                <c:pt idx="915">
                  <c:v>16.2</c:v>
                </c:pt>
                <c:pt idx="916">
                  <c:v>15.8</c:v>
                </c:pt>
                <c:pt idx="917">
                  <c:v>15</c:v>
                </c:pt>
                <c:pt idx="918">
                  <c:v>14.2</c:v>
                </c:pt>
                <c:pt idx="919">
                  <c:v>13.5</c:v>
                </c:pt>
                <c:pt idx="920">
                  <c:v>14.6</c:v>
                </c:pt>
                <c:pt idx="921">
                  <c:v>16</c:v>
                </c:pt>
                <c:pt idx="922">
                  <c:v>14.3</c:v>
                </c:pt>
                <c:pt idx="923">
                  <c:v>15.1</c:v>
                </c:pt>
                <c:pt idx="924">
                  <c:v>13.3</c:v>
                </c:pt>
                <c:pt idx="925">
                  <c:v>15.9</c:v>
                </c:pt>
                <c:pt idx="926">
                  <c:v>12</c:v>
                </c:pt>
                <c:pt idx="927">
                  <c:v>12.5</c:v>
                </c:pt>
                <c:pt idx="928">
                  <c:v>15.3</c:v>
                </c:pt>
                <c:pt idx="929">
                  <c:v>14.5</c:v>
                </c:pt>
                <c:pt idx="930">
                  <c:v>13.2</c:v>
                </c:pt>
                <c:pt idx="931">
                  <c:v>10.7</c:v>
                </c:pt>
                <c:pt idx="932">
                  <c:v>13.8</c:v>
                </c:pt>
                <c:pt idx="933">
                  <c:v>12.4</c:v>
                </c:pt>
                <c:pt idx="934">
                  <c:v>14.1</c:v>
                </c:pt>
                <c:pt idx="935">
                  <c:v>16.100000000000001</c:v>
                </c:pt>
                <c:pt idx="936">
                  <c:v>17.2</c:v>
                </c:pt>
                <c:pt idx="937">
                  <c:v>15</c:v>
                </c:pt>
                <c:pt idx="938">
                  <c:v>14.2</c:v>
                </c:pt>
                <c:pt idx="939">
                  <c:v>14.3</c:v>
                </c:pt>
                <c:pt idx="940">
                  <c:v>17.899999999999999</c:v>
                </c:pt>
                <c:pt idx="941">
                  <c:v>18.100000000000001</c:v>
                </c:pt>
                <c:pt idx="942">
                  <c:v>14.8</c:v>
                </c:pt>
                <c:pt idx="943">
                  <c:v>15.5</c:v>
                </c:pt>
                <c:pt idx="944">
                  <c:v>12.9</c:v>
                </c:pt>
                <c:pt idx="945">
                  <c:v>9</c:v>
                </c:pt>
                <c:pt idx="946">
                  <c:v>12.1</c:v>
                </c:pt>
                <c:pt idx="947">
                  <c:v>14.2</c:v>
                </c:pt>
                <c:pt idx="948">
                  <c:v>13</c:v>
                </c:pt>
                <c:pt idx="949">
                  <c:v>12.3</c:v>
                </c:pt>
                <c:pt idx="950">
                  <c:v>15</c:v>
                </c:pt>
                <c:pt idx="951">
                  <c:v>16.8</c:v>
                </c:pt>
                <c:pt idx="952">
                  <c:v>18.8</c:v>
                </c:pt>
                <c:pt idx="953">
                  <c:v>16.399999999999999</c:v>
                </c:pt>
                <c:pt idx="954">
                  <c:v>17.899999999999999</c:v>
                </c:pt>
                <c:pt idx="955">
                  <c:v>18.7</c:v>
                </c:pt>
                <c:pt idx="956">
                  <c:v>20.100000000000001</c:v>
                </c:pt>
                <c:pt idx="957">
                  <c:v>17.5</c:v>
                </c:pt>
                <c:pt idx="958">
                  <c:v>18.100000000000001</c:v>
                </c:pt>
                <c:pt idx="959">
                  <c:v>15.6</c:v>
                </c:pt>
                <c:pt idx="960">
                  <c:v>12.2</c:v>
                </c:pt>
                <c:pt idx="961">
                  <c:v>11.8</c:v>
                </c:pt>
                <c:pt idx="962">
                  <c:v>13.3</c:v>
                </c:pt>
                <c:pt idx="963">
                  <c:v>12.7</c:v>
                </c:pt>
                <c:pt idx="964">
                  <c:v>16.8</c:v>
                </c:pt>
                <c:pt idx="965">
                  <c:v>18.100000000000001</c:v>
                </c:pt>
                <c:pt idx="966">
                  <c:v>13.3</c:v>
                </c:pt>
                <c:pt idx="967">
                  <c:v>15</c:v>
                </c:pt>
                <c:pt idx="968">
                  <c:v>15.3</c:v>
                </c:pt>
                <c:pt idx="969">
                  <c:v>10.7</c:v>
                </c:pt>
                <c:pt idx="970">
                  <c:v>11.8</c:v>
                </c:pt>
                <c:pt idx="971">
                  <c:v>12.9</c:v>
                </c:pt>
                <c:pt idx="972">
                  <c:v>13.8</c:v>
                </c:pt>
                <c:pt idx="973">
                  <c:v>16.7</c:v>
                </c:pt>
                <c:pt idx="974">
                  <c:v>17</c:v>
                </c:pt>
                <c:pt idx="975">
                  <c:v>18.399999999999999</c:v>
                </c:pt>
                <c:pt idx="976">
                  <c:v>17.2</c:v>
                </c:pt>
                <c:pt idx="977">
                  <c:v>13.7</c:v>
                </c:pt>
                <c:pt idx="978">
                  <c:v>13.3</c:v>
                </c:pt>
                <c:pt idx="979">
                  <c:v>15.1</c:v>
                </c:pt>
                <c:pt idx="980">
                  <c:v>15.2</c:v>
                </c:pt>
                <c:pt idx="981">
                  <c:v>13.5</c:v>
                </c:pt>
                <c:pt idx="982">
                  <c:v>14.9</c:v>
                </c:pt>
                <c:pt idx="983">
                  <c:v>16.100000000000001</c:v>
                </c:pt>
                <c:pt idx="984">
                  <c:v>18.100000000000001</c:v>
                </c:pt>
                <c:pt idx="985">
                  <c:v>19.899999999999999</c:v>
                </c:pt>
                <c:pt idx="986">
                  <c:v>16.399999999999999</c:v>
                </c:pt>
                <c:pt idx="987">
                  <c:v>15.3</c:v>
                </c:pt>
                <c:pt idx="988">
                  <c:v>16.7</c:v>
                </c:pt>
                <c:pt idx="989">
                  <c:v>13.3</c:v>
                </c:pt>
                <c:pt idx="990">
                  <c:v>18.100000000000001</c:v>
                </c:pt>
                <c:pt idx="991">
                  <c:v>22</c:v>
                </c:pt>
                <c:pt idx="992">
                  <c:v>13.9</c:v>
                </c:pt>
                <c:pt idx="993">
                  <c:v>19.2</c:v>
                </c:pt>
                <c:pt idx="994">
                  <c:v>23.6</c:v>
                </c:pt>
                <c:pt idx="995">
                  <c:v>25.6</c:v>
                </c:pt>
                <c:pt idx="996">
                  <c:v>30.6</c:v>
                </c:pt>
                <c:pt idx="997">
                  <c:v>19.899999999999999</c:v>
                </c:pt>
                <c:pt idx="998">
                  <c:v>14.2</c:v>
                </c:pt>
                <c:pt idx="999">
                  <c:v>15.1</c:v>
                </c:pt>
                <c:pt idx="1000">
                  <c:v>24.6</c:v>
                </c:pt>
                <c:pt idx="1001">
                  <c:v>18.5</c:v>
                </c:pt>
                <c:pt idx="1002">
                  <c:v>18.399999999999999</c:v>
                </c:pt>
                <c:pt idx="1003">
                  <c:v>15.4</c:v>
                </c:pt>
                <c:pt idx="1004">
                  <c:v>17.2</c:v>
                </c:pt>
                <c:pt idx="1005">
                  <c:v>16.399999999999999</c:v>
                </c:pt>
                <c:pt idx="1006">
                  <c:v>22.3</c:v>
                </c:pt>
                <c:pt idx="1007">
                  <c:v>20.8</c:v>
                </c:pt>
                <c:pt idx="1008">
                  <c:v>19.399999999999999</c:v>
                </c:pt>
                <c:pt idx="1009">
                  <c:v>15</c:v>
                </c:pt>
                <c:pt idx="1010">
                  <c:v>23.7</c:v>
                </c:pt>
                <c:pt idx="1011">
                  <c:v>25.3</c:v>
                </c:pt>
                <c:pt idx="1012">
                  <c:v>18.7</c:v>
                </c:pt>
                <c:pt idx="1013">
                  <c:v>18.8</c:v>
                </c:pt>
                <c:pt idx="1014">
                  <c:v>25.6</c:v>
                </c:pt>
                <c:pt idx="1015">
                  <c:v>19.2</c:v>
                </c:pt>
                <c:pt idx="1016">
                  <c:v>16.7</c:v>
                </c:pt>
                <c:pt idx="1017">
                  <c:v>16.100000000000001</c:v>
                </c:pt>
                <c:pt idx="1018">
                  <c:v>17.600000000000001</c:v>
                </c:pt>
                <c:pt idx="1019">
                  <c:v>28.6</c:v>
                </c:pt>
                <c:pt idx="1020">
                  <c:v>30.2</c:v>
                </c:pt>
                <c:pt idx="1021">
                  <c:v>30.9</c:v>
                </c:pt>
                <c:pt idx="1022">
                  <c:v>25.6</c:v>
                </c:pt>
                <c:pt idx="1023">
                  <c:v>16.2</c:v>
                </c:pt>
                <c:pt idx="1024">
                  <c:v>15.4</c:v>
                </c:pt>
                <c:pt idx="1025">
                  <c:v>16</c:v>
                </c:pt>
                <c:pt idx="1026">
                  <c:v>19</c:v>
                </c:pt>
                <c:pt idx="1027">
                  <c:v>20.5</c:v>
                </c:pt>
                <c:pt idx="1028">
                  <c:v>18.5</c:v>
                </c:pt>
                <c:pt idx="1029">
                  <c:v>16.8</c:v>
                </c:pt>
                <c:pt idx="1030">
                  <c:v>27.4</c:v>
                </c:pt>
                <c:pt idx="1031">
                  <c:v>21.4</c:v>
                </c:pt>
                <c:pt idx="1032">
                  <c:v>28.6</c:v>
                </c:pt>
                <c:pt idx="1033">
                  <c:v>17</c:v>
                </c:pt>
                <c:pt idx="1034">
                  <c:v>16.399999999999999</c:v>
                </c:pt>
                <c:pt idx="1035">
                  <c:v>18</c:v>
                </c:pt>
                <c:pt idx="1036">
                  <c:v>17.399999999999999</c:v>
                </c:pt>
                <c:pt idx="1037">
                  <c:v>16.600000000000001</c:v>
                </c:pt>
                <c:pt idx="1038">
                  <c:v>15.8</c:v>
                </c:pt>
                <c:pt idx="1039">
                  <c:v>17.600000000000001</c:v>
                </c:pt>
                <c:pt idx="1040">
                  <c:v>16.100000000000001</c:v>
                </c:pt>
                <c:pt idx="1041">
                  <c:v>15.8</c:v>
                </c:pt>
                <c:pt idx="1042">
                  <c:v>16.899999999999999</c:v>
                </c:pt>
                <c:pt idx="1043">
                  <c:v>21.8</c:v>
                </c:pt>
                <c:pt idx="1044">
                  <c:v>27.2</c:v>
                </c:pt>
                <c:pt idx="1045">
                  <c:v>24.7</c:v>
                </c:pt>
                <c:pt idx="1046">
                  <c:v>23.3</c:v>
                </c:pt>
                <c:pt idx="1047">
                  <c:v>33</c:v>
                </c:pt>
                <c:pt idx="1048">
                  <c:v>33.9</c:v>
                </c:pt>
                <c:pt idx="1049">
                  <c:v>31.4</c:v>
                </c:pt>
                <c:pt idx="1050">
                  <c:v>21.3</c:v>
                </c:pt>
                <c:pt idx="1051">
                  <c:v>26.8</c:v>
                </c:pt>
                <c:pt idx="1052">
                  <c:v>28.1</c:v>
                </c:pt>
                <c:pt idx="1053">
                  <c:v>29.3</c:v>
                </c:pt>
                <c:pt idx="1054">
                  <c:v>30.8</c:v>
                </c:pt>
                <c:pt idx="1055">
                  <c:v>32.9</c:v>
                </c:pt>
                <c:pt idx="1056">
                  <c:v>32.6</c:v>
                </c:pt>
                <c:pt idx="1057">
                  <c:v>31.9</c:v>
                </c:pt>
                <c:pt idx="1058">
                  <c:v>30.7</c:v>
                </c:pt>
                <c:pt idx="1059">
                  <c:v>32.5</c:v>
                </c:pt>
                <c:pt idx="1060">
                  <c:v>28.3</c:v>
                </c:pt>
                <c:pt idx="1061">
                  <c:v>21.2</c:v>
                </c:pt>
                <c:pt idx="1062">
                  <c:v>31</c:v>
                </c:pt>
                <c:pt idx="1063">
                  <c:v>35.799999999999997</c:v>
                </c:pt>
                <c:pt idx="1064">
                  <c:v>34.9</c:v>
                </c:pt>
                <c:pt idx="1065">
                  <c:v>23.5</c:v>
                </c:pt>
                <c:pt idx="1066">
                  <c:v>16.399999999999999</c:v>
                </c:pt>
                <c:pt idx="1067">
                  <c:v>17.100000000000001</c:v>
                </c:pt>
                <c:pt idx="1068">
                  <c:v>17.5</c:v>
                </c:pt>
                <c:pt idx="1069">
                  <c:v>22.8</c:v>
                </c:pt>
                <c:pt idx="1070">
                  <c:v>21.3</c:v>
                </c:pt>
                <c:pt idx="1071">
                  <c:v>21.9</c:v>
                </c:pt>
                <c:pt idx="1072">
                  <c:v>18.7</c:v>
                </c:pt>
                <c:pt idx="1073">
                  <c:v>23</c:v>
                </c:pt>
                <c:pt idx="1074">
                  <c:v>22.2</c:v>
                </c:pt>
                <c:pt idx="1075">
                  <c:v>20.7</c:v>
                </c:pt>
                <c:pt idx="1076">
                  <c:v>26.4</c:v>
                </c:pt>
                <c:pt idx="1077">
                  <c:v>37.6</c:v>
                </c:pt>
                <c:pt idx="1078">
                  <c:v>23.1</c:v>
                </c:pt>
                <c:pt idx="1079">
                  <c:v>26.4</c:v>
                </c:pt>
                <c:pt idx="1080">
                  <c:v>24.6</c:v>
                </c:pt>
                <c:pt idx="1081">
                  <c:v>24.5</c:v>
                </c:pt>
                <c:pt idx="1082">
                  <c:v>33</c:v>
                </c:pt>
                <c:pt idx="1083">
                  <c:v>37.4</c:v>
                </c:pt>
                <c:pt idx="1084">
                  <c:v>24.5</c:v>
                </c:pt>
                <c:pt idx="1085">
                  <c:v>23.7</c:v>
                </c:pt>
                <c:pt idx="1086">
                  <c:v>27.7</c:v>
                </c:pt>
                <c:pt idx="1087">
                  <c:v>30.2</c:v>
                </c:pt>
                <c:pt idx="1088">
                  <c:v>19.399999999999999</c:v>
                </c:pt>
                <c:pt idx="1089">
                  <c:v>21.4</c:v>
                </c:pt>
                <c:pt idx="1090">
                  <c:v>30.5</c:v>
                </c:pt>
                <c:pt idx="1091">
                  <c:v>34.5</c:v>
                </c:pt>
                <c:pt idx="1092">
                  <c:v>32.799999999999997</c:v>
                </c:pt>
                <c:pt idx="1093">
                  <c:v>24.4</c:v>
                </c:pt>
                <c:pt idx="1094">
                  <c:v>21.3</c:v>
                </c:pt>
                <c:pt idx="1095">
                  <c:v>25.7</c:v>
                </c:pt>
                <c:pt idx="1096">
                  <c:v>25.3</c:v>
                </c:pt>
                <c:pt idx="1097">
                  <c:v>21.8</c:v>
                </c:pt>
                <c:pt idx="1098">
                  <c:v>21</c:v>
                </c:pt>
                <c:pt idx="1099">
                  <c:v>23.6</c:v>
                </c:pt>
                <c:pt idx="1100">
                  <c:v>30.7</c:v>
                </c:pt>
                <c:pt idx="1101">
                  <c:v>41.7</c:v>
                </c:pt>
                <c:pt idx="1102">
                  <c:v>21.8</c:v>
                </c:pt>
                <c:pt idx="1103">
                  <c:v>21.9</c:v>
                </c:pt>
                <c:pt idx="1104">
                  <c:v>22.5</c:v>
                </c:pt>
                <c:pt idx="1105">
                  <c:v>25.6</c:v>
                </c:pt>
                <c:pt idx="1106">
                  <c:v>34.5</c:v>
                </c:pt>
                <c:pt idx="1107">
                  <c:v>30</c:v>
                </c:pt>
                <c:pt idx="1108">
                  <c:v>20.9</c:v>
                </c:pt>
                <c:pt idx="1109">
                  <c:v>19.5</c:v>
                </c:pt>
                <c:pt idx="1110">
                  <c:v>20.9</c:v>
                </c:pt>
                <c:pt idx="1111">
                  <c:v>26.9</c:v>
                </c:pt>
                <c:pt idx="1112">
                  <c:v>30.3</c:v>
                </c:pt>
                <c:pt idx="1113">
                  <c:v>40</c:v>
                </c:pt>
                <c:pt idx="1114">
                  <c:v>40.299999999999997</c:v>
                </c:pt>
                <c:pt idx="1115">
                  <c:v>24.6</c:v>
                </c:pt>
                <c:pt idx="1116">
                  <c:v>28.2</c:v>
                </c:pt>
                <c:pt idx="1117">
                  <c:v>23.9</c:v>
                </c:pt>
                <c:pt idx="1118">
                  <c:v>23.6</c:v>
                </c:pt>
                <c:pt idx="1119">
                  <c:v>23.3</c:v>
                </c:pt>
                <c:pt idx="1120">
                  <c:v>26.6</c:v>
                </c:pt>
                <c:pt idx="1121">
                  <c:v>28.4</c:v>
                </c:pt>
                <c:pt idx="1122">
                  <c:v>33.200000000000003</c:v>
                </c:pt>
                <c:pt idx="1123">
                  <c:v>38.1</c:v>
                </c:pt>
                <c:pt idx="1124">
                  <c:v>33.5</c:v>
                </c:pt>
                <c:pt idx="1125">
                  <c:v>21</c:v>
                </c:pt>
                <c:pt idx="1126">
                  <c:v>19.100000000000001</c:v>
                </c:pt>
                <c:pt idx="1127">
                  <c:v>22.5</c:v>
                </c:pt>
                <c:pt idx="1128">
                  <c:v>22.1</c:v>
                </c:pt>
                <c:pt idx="1129">
                  <c:v>28.1</c:v>
                </c:pt>
                <c:pt idx="1130">
                  <c:v>25.7</c:v>
                </c:pt>
                <c:pt idx="1131">
                  <c:v>25.7</c:v>
                </c:pt>
                <c:pt idx="1132">
                  <c:v>29.9</c:v>
                </c:pt>
                <c:pt idx="1133">
                  <c:v>37.4</c:v>
                </c:pt>
                <c:pt idx="1134">
                  <c:v>27.5</c:v>
                </c:pt>
                <c:pt idx="1135">
                  <c:v>24.9</c:v>
                </c:pt>
                <c:pt idx="1136">
                  <c:v>30.3</c:v>
                </c:pt>
                <c:pt idx="1137">
                  <c:v>21.2</c:v>
                </c:pt>
                <c:pt idx="1138">
                  <c:v>23.6</c:v>
                </c:pt>
                <c:pt idx="1139">
                  <c:v>29</c:v>
                </c:pt>
                <c:pt idx="1140">
                  <c:v>23.3</c:v>
                </c:pt>
                <c:pt idx="1141">
                  <c:v>24.2</c:v>
                </c:pt>
                <c:pt idx="1142">
                  <c:v>22.2</c:v>
                </c:pt>
                <c:pt idx="1143">
                  <c:v>25.3</c:v>
                </c:pt>
                <c:pt idx="1144">
                  <c:v>24</c:v>
                </c:pt>
                <c:pt idx="1145">
                  <c:v>25.4</c:v>
                </c:pt>
                <c:pt idx="1146">
                  <c:v>29.5</c:v>
                </c:pt>
                <c:pt idx="1147">
                  <c:v>29.3</c:v>
                </c:pt>
                <c:pt idx="1148">
                  <c:v>31</c:v>
                </c:pt>
                <c:pt idx="1149">
                  <c:v>33.5</c:v>
                </c:pt>
                <c:pt idx="1150">
                  <c:v>31.6</c:v>
                </c:pt>
                <c:pt idx="1151">
                  <c:v>19.8</c:v>
                </c:pt>
                <c:pt idx="1152">
                  <c:v>26.5</c:v>
                </c:pt>
                <c:pt idx="1153">
                  <c:v>31.3</c:v>
                </c:pt>
                <c:pt idx="1154">
                  <c:v>30.9</c:v>
                </c:pt>
                <c:pt idx="1155">
                  <c:v>20.5</c:v>
                </c:pt>
                <c:pt idx="1156">
                  <c:v>22.8</c:v>
                </c:pt>
                <c:pt idx="1157">
                  <c:v>32.700000000000003</c:v>
                </c:pt>
                <c:pt idx="1158">
                  <c:v>21</c:v>
                </c:pt>
                <c:pt idx="1159">
                  <c:v>21.1</c:v>
                </c:pt>
                <c:pt idx="1160">
                  <c:v>27.6</c:v>
                </c:pt>
                <c:pt idx="1161">
                  <c:v>28.5</c:v>
                </c:pt>
                <c:pt idx="1162">
                  <c:v>30.5</c:v>
                </c:pt>
                <c:pt idx="1163">
                  <c:v>28.8</c:v>
                </c:pt>
                <c:pt idx="1164">
                  <c:v>35.1</c:v>
                </c:pt>
                <c:pt idx="1165">
                  <c:v>22.8</c:v>
                </c:pt>
                <c:pt idx="1166">
                  <c:v>20.9</c:v>
                </c:pt>
                <c:pt idx="1167">
                  <c:v>20.5</c:v>
                </c:pt>
                <c:pt idx="1168">
                  <c:v>21.3</c:v>
                </c:pt>
                <c:pt idx="1169">
                  <c:v>20.8</c:v>
                </c:pt>
                <c:pt idx="1170">
                  <c:v>24.4</c:v>
                </c:pt>
                <c:pt idx="1171">
                  <c:v>32</c:v>
                </c:pt>
                <c:pt idx="1172">
                  <c:v>23.1</c:v>
                </c:pt>
                <c:pt idx="1173">
                  <c:v>28</c:v>
                </c:pt>
                <c:pt idx="1174">
                  <c:v>19.2</c:v>
                </c:pt>
                <c:pt idx="1175">
                  <c:v>25.1</c:v>
                </c:pt>
                <c:pt idx="1176">
                  <c:v>28.1</c:v>
                </c:pt>
                <c:pt idx="1177">
                  <c:v>29.4</c:v>
                </c:pt>
                <c:pt idx="1178">
                  <c:v>24.2</c:v>
                </c:pt>
                <c:pt idx="1179">
                  <c:v>25.4</c:v>
                </c:pt>
                <c:pt idx="1180">
                  <c:v>18.5</c:v>
                </c:pt>
                <c:pt idx="1181">
                  <c:v>22.6</c:v>
                </c:pt>
                <c:pt idx="1182">
                  <c:v>30.3</c:v>
                </c:pt>
                <c:pt idx="1183">
                  <c:v>21.8</c:v>
                </c:pt>
                <c:pt idx="1184">
                  <c:v>23.3</c:v>
                </c:pt>
                <c:pt idx="1185">
                  <c:v>22.4</c:v>
                </c:pt>
                <c:pt idx="1186">
                  <c:v>27.7</c:v>
                </c:pt>
                <c:pt idx="1187">
                  <c:v>20.9</c:v>
                </c:pt>
                <c:pt idx="1188">
                  <c:v>19.8</c:v>
                </c:pt>
                <c:pt idx="1189">
                  <c:v>20.6</c:v>
                </c:pt>
                <c:pt idx="1190">
                  <c:v>18.7</c:v>
                </c:pt>
                <c:pt idx="1191">
                  <c:v>21.2</c:v>
                </c:pt>
                <c:pt idx="1192">
                  <c:v>21.6</c:v>
                </c:pt>
                <c:pt idx="1193">
                  <c:v>29.9</c:v>
                </c:pt>
                <c:pt idx="1194">
                  <c:v>25.7</c:v>
                </c:pt>
                <c:pt idx="1195">
                  <c:v>28.8</c:v>
                </c:pt>
                <c:pt idx="1196">
                  <c:v>27.3</c:v>
                </c:pt>
                <c:pt idx="1197">
                  <c:v>26.5</c:v>
                </c:pt>
                <c:pt idx="1198">
                  <c:v>25.9</c:v>
                </c:pt>
                <c:pt idx="1199">
                  <c:v>16.100000000000001</c:v>
                </c:pt>
                <c:pt idx="1200">
                  <c:v>19.100000000000001</c:v>
                </c:pt>
                <c:pt idx="1201">
                  <c:v>21</c:v>
                </c:pt>
                <c:pt idx="1202">
                  <c:v>16.600000000000001</c:v>
                </c:pt>
                <c:pt idx="1203">
                  <c:v>19.399999999999999</c:v>
                </c:pt>
                <c:pt idx="1204">
                  <c:v>22.3</c:v>
                </c:pt>
                <c:pt idx="1205">
                  <c:v>20.2</c:v>
                </c:pt>
                <c:pt idx="1206">
                  <c:v>22.8</c:v>
                </c:pt>
                <c:pt idx="1207">
                  <c:v>20.399999999999999</c:v>
                </c:pt>
                <c:pt idx="1208">
                  <c:v>26.9</c:v>
                </c:pt>
                <c:pt idx="1209">
                  <c:v>24.6</c:v>
                </c:pt>
                <c:pt idx="1210">
                  <c:v>20.100000000000001</c:v>
                </c:pt>
                <c:pt idx="1211">
                  <c:v>17.5</c:v>
                </c:pt>
                <c:pt idx="1212">
                  <c:v>17.8</c:v>
                </c:pt>
                <c:pt idx="1213">
                  <c:v>18.3</c:v>
                </c:pt>
                <c:pt idx="1214">
                  <c:v>18</c:v>
                </c:pt>
                <c:pt idx="1215">
                  <c:v>19.600000000000001</c:v>
                </c:pt>
                <c:pt idx="1216">
                  <c:v>23.4</c:v>
                </c:pt>
                <c:pt idx="1217">
                  <c:v>23.2</c:v>
                </c:pt>
                <c:pt idx="1218">
                  <c:v>24.4</c:v>
                </c:pt>
                <c:pt idx="1219">
                  <c:v>17.2</c:v>
                </c:pt>
                <c:pt idx="1220">
                  <c:v>21.6</c:v>
                </c:pt>
                <c:pt idx="1221">
                  <c:v>21.7</c:v>
                </c:pt>
                <c:pt idx="1222">
                  <c:v>19.5</c:v>
                </c:pt>
                <c:pt idx="1223">
                  <c:v>17.899999999999999</c:v>
                </c:pt>
                <c:pt idx="1224">
                  <c:v>18.399999999999999</c:v>
                </c:pt>
                <c:pt idx="1225">
                  <c:v>12.8</c:v>
                </c:pt>
                <c:pt idx="1226">
                  <c:v>15.1</c:v>
                </c:pt>
                <c:pt idx="1227">
                  <c:v>16.899999999999999</c:v>
                </c:pt>
                <c:pt idx="1228">
                  <c:v>16.2</c:v>
                </c:pt>
                <c:pt idx="1229">
                  <c:v>15.9</c:v>
                </c:pt>
                <c:pt idx="1230">
                  <c:v>14.6</c:v>
                </c:pt>
                <c:pt idx="1231">
                  <c:v>14.3</c:v>
                </c:pt>
                <c:pt idx="1232">
                  <c:v>15</c:v>
                </c:pt>
                <c:pt idx="1233">
                  <c:v>17.7</c:v>
                </c:pt>
                <c:pt idx="1234">
                  <c:v>15.5</c:v>
                </c:pt>
                <c:pt idx="1235">
                  <c:v>16.2</c:v>
                </c:pt>
                <c:pt idx="1236">
                  <c:v>16.7</c:v>
                </c:pt>
                <c:pt idx="1237">
                  <c:v>17</c:v>
                </c:pt>
                <c:pt idx="1238">
                  <c:v>15.3</c:v>
                </c:pt>
                <c:pt idx="1239">
                  <c:v>16.100000000000001</c:v>
                </c:pt>
                <c:pt idx="1240">
                  <c:v>14.9</c:v>
                </c:pt>
                <c:pt idx="1241">
                  <c:v>20.5</c:v>
                </c:pt>
                <c:pt idx="1242">
                  <c:v>20.7</c:v>
                </c:pt>
                <c:pt idx="1243">
                  <c:v>20.5</c:v>
                </c:pt>
                <c:pt idx="1244">
                  <c:v>17.899999999999999</c:v>
                </c:pt>
                <c:pt idx="1245">
                  <c:v>15.1</c:v>
                </c:pt>
                <c:pt idx="1246">
                  <c:v>14.8</c:v>
                </c:pt>
                <c:pt idx="1247">
                  <c:v>13.3</c:v>
                </c:pt>
                <c:pt idx="1248">
                  <c:v>13.6</c:v>
                </c:pt>
                <c:pt idx="1249">
                  <c:v>13.8</c:v>
                </c:pt>
                <c:pt idx="1250">
                  <c:v>14.4</c:v>
                </c:pt>
                <c:pt idx="1251">
                  <c:v>15</c:v>
                </c:pt>
                <c:pt idx="1252">
                  <c:v>19.100000000000001</c:v>
                </c:pt>
                <c:pt idx="1253">
                  <c:v>17.8</c:v>
                </c:pt>
                <c:pt idx="1254">
                  <c:v>13.6</c:v>
                </c:pt>
                <c:pt idx="1255">
                  <c:v>15.6</c:v>
                </c:pt>
                <c:pt idx="1256">
                  <c:v>15.3</c:v>
                </c:pt>
                <c:pt idx="1257">
                  <c:v>17.600000000000001</c:v>
                </c:pt>
                <c:pt idx="1258">
                  <c:v>16.600000000000001</c:v>
                </c:pt>
                <c:pt idx="1259">
                  <c:v>14.1</c:v>
                </c:pt>
                <c:pt idx="1260">
                  <c:v>14.5</c:v>
                </c:pt>
                <c:pt idx="1261">
                  <c:v>14</c:v>
                </c:pt>
                <c:pt idx="1262">
                  <c:v>13.1</c:v>
                </c:pt>
                <c:pt idx="1263">
                  <c:v>13.1</c:v>
                </c:pt>
                <c:pt idx="1264">
                  <c:v>12</c:v>
                </c:pt>
                <c:pt idx="1265">
                  <c:v>14.5</c:v>
                </c:pt>
                <c:pt idx="1266">
                  <c:v>15.3</c:v>
                </c:pt>
                <c:pt idx="1267">
                  <c:v>15.1</c:v>
                </c:pt>
                <c:pt idx="1268">
                  <c:v>15</c:v>
                </c:pt>
                <c:pt idx="1269">
                  <c:v>12.8</c:v>
                </c:pt>
                <c:pt idx="1270">
                  <c:v>13.1</c:v>
                </c:pt>
                <c:pt idx="1271">
                  <c:v>12.6</c:v>
                </c:pt>
                <c:pt idx="1272">
                  <c:v>14.1</c:v>
                </c:pt>
                <c:pt idx="1273">
                  <c:v>11.2</c:v>
                </c:pt>
                <c:pt idx="1274">
                  <c:v>10.6</c:v>
                </c:pt>
                <c:pt idx="1275">
                  <c:v>12.5</c:v>
                </c:pt>
                <c:pt idx="1276">
                  <c:v>14.2</c:v>
                </c:pt>
                <c:pt idx="1277">
                  <c:v>14.7</c:v>
                </c:pt>
                <c:pt idx="1278">
                  <c:v>14.6</c:v>
                </c:pt>
                <c:pt idx="1279">
                  <c:v>14.3</c:v>
                </c:pt>
                <c:pt idx="1280">
                  <c:v>17.100000000000001</c:v>
                </c:pt>
                <c:pt idx="1281">
                  <c:v>18.7</c:v>
                </c:pt>
                <c:pt idx="1282">
                  <c:v>15.2</c:v>
                </c:pt>
                <c:pt idx="1283">
                  <c:v>12.9</c:v>
                </c:pt>
                <c:pt idx="1284">
                  <c:v>13.9</c:v>
                </c:pt>
                <c:pt idx="1285">
                  <c:v>13.8</c:v>
                </c:pt>
                <c:pt idx="1286">
                  <c:v>11.5</c:v>
                </c:pt>
                <c:pt idx="1287">
                  <c:v>11.6</c:v>
                </c:pt>
                <c:pt idx="1288">
                  <c:v>11.3</c:v>
                </c:pt>
                <c:pt idx="1289">
                  <c:v>13.9</c:v>
                </c:pt>
                <c:pt idx="1290">
                  <c:v>15.5</c:v>
                </c:pt>
                <c:pt idx="1291">
                  <c:v>13.8</c:v>
                </c:pt>
                <c:pt idx="1292">
                  <c:v>12.6</c:v>
                </c:pt>
                <c:pt idx="1293">
                  <c:v>17.5</c:v>
                </c:pt>
                <c:pt idx="1294">
                  <c:v>15.2</c:v>
                </c:pt>
                <c:pt idx="1295">
                  <c:v>17.600000000000001</c:v>
                </c:pt>
                <c:pt idx="1296">
                  <c:v>12.1</c:v>
                </c:pt>
                <c:pt idx="1297">
                  <c:v>14</c:v>
                </c:pt>
                <c:pt idx="1298">
                  <c:v>14.8</c:v>
                </c:pt>
                <c:pt idx="1299">
                  <c:v>15.4</c:v>
                </c:pt>
                <c:pt idx="1300">
                  <c:v>15.6</c:v>
                </c:pt>
                <c:pt idx="1301">
                  <c:v>15.7</c:v>
                </c:pt>
                <c:pt idx="1302">
                  <c:v>15.1</c:v>
                </c:pt>
                <c:pt idx="1303">
                  <c:v>19.5</c:v>
                </c:pt>
                <c:pt idx="1304">
                  <c:v>18.600000000000001</c:v>
                </c:pt>
                <c:pt idx="1305">
                  <c:v>14.6</c:v>
                </c:pt>
                <c:pt idx="1306">
                  <c:v>12.6</c:v>
                </c:pt>
                <c:pt idx="1307">
                  <c:v>16.2</c:v>
                </c:pt>
                <c:pt idx="1308">
                  <c:v>14.8</c:v>
                </c:pt>
                <c:pt idx="1309">
                  <c:v>16.100000000000001</c:v>
                </c:pt>
                <c:pt idx="1310">
                  <c:v>18.399999999999999</c:v>
                </c:pt>
                <c:pt idx="1311">
                  <c:v>15.3</c:v>
                </c:pt>
                <c:pt idx="1312">
                  <c:v>17.600000000000001</c:v>
                </c:pt>
                <c:pt idx="1313">
                  <c:v>13.8</c:v>
                </c:pt>
                <c:pt idx="1314">
                  <c:v>14.8</c:v>
                </c:pt>
                <c:pt idx="1315">
                  <c:v>16</c:v>
                </c:pt>
                <c:pt idx="1316">
                  <c:v>15.4</c:v>
                </c:pt>
                <c:pt idx="1317">
                  <c:v>20</c:v>
                </c:pt>
                <c:pt idx="1318">
                  <c:v>14.7</c:v>
                </c:pt>
                <c:pt idx="1319">
                  <c:v>14.8</c:v>
                </c:pt>
                <c:pt idx="1320">
                  <c:v>14.9</c:v>
                </c:pt>
                <c:pt idx="1321">
                  <c:v>16.7</c:v>
                </c:pt>
                <c:pt idx="1322">
                  <c:v>18.399999999999999</c:v>
                </c:pt>
                <c:pt idx="1323">
                  <c:v>14.7</c:v>
                </c:pt>
                <c:pt idx="1324">
                  <c:v>15.9</c:v>
                </c:pt>
                <c:pt idx="1325">
                  <c:v>13.8</c:v>
                </c:pt>
                <c:pt idx="1326">
                  <c:v>11.9</c:v>
                </c:pt>
                <c:pt idx="1327">
                  <c:v>12.4</c:v>
                </c:pt>
                <c:pt idx="1328">
                  <c:v>12.4</c:v>
                </c:pt>
                <c:pt idx="1329">
                  <c:v>14</c:v>
                </c:pt>
                <c:pt idx="1330">
                  <c:v>16</c:v>
                </c:pt>
                <c:pt idx="1331">
                  <c:v>15.4</c:v>
                </c:pt>
                <c:pt idx="1332">
                  <c:v>15.2</c:v>
                </c:pt>
                <c:pt idx="1333">
                  <c:v>14.7</c:v>
                </c:pt>
                <c:pt idx="1334">
                  <c:v>12.9</c:v>
                </c:pt>
                <c:pt idx="1335">
                  <c:v>11.2</c:v>
                </c:pt>
                <c:pt idx="1336">
                  <c:v>12.5</c:v>
                </c:pt>
                <c:pt idx="1337">
                  <c:v>16.7</c:v>
                </c:pt>
                <c:pt idx="1338">
                  <c:v>16</c:v>
                </c:pt>
                <c:pt idx="1339">
                  <c:v>13.4</c:v>
                </c:pt>
                <c:pt idx="1340">
                  <c:v>12.3</c:v>
                </c:pt>
                <c:pt idx="1341">
                  <c:v>13.1</c:v>
                </c:pt>
                <c:pt idx="1342">
                  <c:v>19.5</c:v>
                </c:pt>
                <c:pt idx="1343">
                  <c:v>20.2</c:v>
                </c:pt>
                <c:pt idx="1344">
                  <c:v>20.6</c:v>
                </c:pt>
                <c:pt idx="1345">
                  <c:v>15.1</c:v>
                </c:pt>
                <c:pt idx="1346">
                  <c:v>17.5</c:v>
                </c:pt>
                <c:pt idx="1347">
                  <c:v>18.100000000000001</c:v>
                </c:pt>
                <c:pt idx="1348">
                  <c:v>18</c:v>
                </c:pt>
                <c:pt idx="1349">
                  <c:v>24.2</c:v>
                </c:pt>
                <c:pt idx="1350">
                  <c:v>18.5</c:v>
                </c:pt>
                <c:pt idx="1351">
                  <c:v>19.7</c:v>
                </c:pt>
                <c:pt idx="1352">
                  <c:v>22.7</c:v>
                </c:pt>
                <c:pt idx="1353">
                  <c:v>13.7</c:v>
                </c:pt>
                <c:pt idx="1354">
                  <c:v>14</c:v>
                </c:pt>
                <c:pt idx="1355">
                  <c:v>18.100000000000001</c:v>
                </c:pt>
                <c:pt idx="1356">
                  <c:v>20.3</c:v>
                </c:pt>
                <c:pt idx="1357">
                  <c:v>14.7</c:v>
                </c:pt>
                <c:pt idx="1358">
                  <c:v>17.399999999999999</c:v>
                </c:pt>
                <c:pt idx="1359">
                  <c:v>18.899999999999999</c:v>
                </c:pt>
                <c:pt idx="1360">
                  <c:v>17.3</c:v>
                </c:pt>
                <c:pt idx="1361">
                  <c:v>13.7</c:v>
                </c:pt>
                <c:pt idx="1362">
                  <c:v>14.9</c:v>
                </c:pt>
                <c:pt idx="1363">
                  <c:v>13.6</c:v>
                </c:pt>
                <c:pt idx="1364">
                  <c:v>17.600000000000001</c:v>
                </c:pt>
                <c:pt idx="1365">
                  <c:v>24.2</c:v>
                </c:pt>
                <c:pt idx="1366">
                  <c:v>15.2</c:v>
                </c:pt>
                <c:pt idx="1367">
                  <c:v>14</c:v>
                </c:pt>
                <c:pt idx="1368">
                  <c:v>16.5</c:v>
                </c:pt>
                <c:pt idx="1369">
                  <c:v>23.3</c:v>
                </c:pt>
                <c:pt idx="1370">
                  <c:v>25.8</c:v>
                </c:pt>
                <c:pt idx="1371">
                  <c:v>18.100000000000001</c:v>
                </c:pt>
                <c:pt idx="1372">
                  <c:v>14.6</c:v>
                </c:pt>
                <c:pt idx="1373">
                  <c:v>20.5</c:v>
                </c:pt>
                <c:pt idx="1374">
                  <c:v>23.8</c:v>
                </c:pt>
                <c:pt idx="1375">
                  <c:v>24.7</c:v>
                </c:pt>
                <c:pt idx="1376">
                  <c:v>28.2</c:v>
                </c:pt>
                <c:pt idx="1377">
                  <c:v>17.899999999999999</c:v>
                </c:pt>
                <c:pt idx="1378">
                  <c:v>16.5</c:v>
                </c:pt>
                <c:pt idx="1379">
                  <c:v>20.7</c:v>
                </c:pt>
                <c:pt idx="1380">
                  <c:v>22.7</c:v>
                </c:pt>
                <c:pt idx="1381">
                  <c:v>24.9</c:v>
                </c:pt>
                <c:pt idx="1382">
                  <c:v>27.3</c:v>
                </c:pt>
                <c:pt idx="1383">
                  <c:v>27.5</c:v>
                </c:pt>
                <c:pt idx="1384">
                  <c:v>23.1</c:v>
                </c:pt>
                <c:pt idx="1385">
                  <c:v>22.6</c:v>
                </c:pt>
                <c:pt idx="1386">
                  <c:v>20.7</c:v>
                </c:pt>
                <c:pt idx="1387">
                  <c:v>27.4</c:v>
                </c:pt>
                <c:pt idx="1388">
                  <c:v>16.100000000000001</c:v>
                </c:pt>
                <c:pt idx="1389">
                  <c:v>19.2</c:v>
                </c:pt>
                <c:pt idx="1390">
                  <c:v>27</c:v>
                </c:pt>
                <c:pt idx="1391">
                  <c:v>18.8</c:v>
                </c:pt>
                <c:pt idx="1392">
                  <c:v>15.5</c:v>
                </c:pt>
                <c:pt idx="1393">
                  <c:v>19.5</c:v>
                </c:pt>
                <c:pt idx="1394">
                  <c:v>18.3</c:v>
                </c:pt>
                <c:pt idx="1395">
                  <c:v>19.600000000000001</c:v>
                </c:pt>
                <c:pt idx="1396">
                  <c:v>15.9</c:v>
                </c:pt>
                <c:pt idx="1397">
                  <c:v>17</c:v>
                </c:pt>
                <c:pt idx="1398">
                  <c:v>25.2</c:v>
                </c:pt>
                <c:pt idx="1399">
                  <c:v>19.5</c:v>
                </c:pt>
                <c:pt idx="1400">
                  <c:v>34.299999999999997</c:v>
                </c:pt>
                <c:pt idx="1401">
                  <c:v>31.6</c:v>
                </c:pt>
                <c:pt idx="1402">
                  <c:v>20.9</c:v>
                </c:pt>
                <c:pt idx="1403">
                  <c:v>20.9</c:v>
                </c:pt>
                <c:pt idx="1404">
                  <c:v>28.6</c:v>
                </c:pt>
                <c:pt idx="1405">
                  <c:v>21.4</c:v>
                </c:pt>
                <c:pt idx="1406">
                  <c:v>17.2</c:v>
                </c:pt>
                <c:pt idx="1407">
                  <c:v>17</c:v>
                </c:pt>
                <c:pt idx="1408">
                  <c:v>20</c:v>
                </c:pt>
                <c:pt idx="1409">
                  <c:v>20.3</c:v>
                </c:pt>
                <c:pt idx="1410">
                  <c:v>19.600000000000001</c:v>
                </c:pt>
                <c:pt idx="1411">
                  <c:v>30.2</c:v>
                </c:pt>
                <c:pt idx="1412">
                  <c:v>30.5</c:v>
                </c:pt>
                <c:pt idx="1413">
                  <c:v>17.3</c:v>
                </c:pt>
                <c:pt idx="1414">
                  <c:v>18.100000000000001</c:v>
                </c:pt>
                <c:pt idx="1415">
                  <c:v>19</c:v>
                </c:pt>
                <c:pt idx="1416">
                  <c:v>18.100000000000001</c:v>
                </c:pt>
                <c:pt idx="1417">
                  <c:v>26.6</c:v>
                </c:pt>
                <c:pt idx="1418">
                  <c:v>30.9</c:v>
                </c:pt>
                <c:pt idx="1419">
                  <c:v>27.6</c:v>
                </c:pt>
                <c:pt idx="1420">
                  <c:v>23.2</c:v>
                </c:pt>
                <c:pt idx="1421">
                  <c:v>16.399999999999999</c:v>
                </c:pt>
                <c:pt idx="1422">
                  <c:v>14.5</c:v>
                </c:pt>
                <c:pt idx="1423">
                  <c:v>16.899999999999999</c:v>
                </c:pt>
                <c:pt idx="1424">
                  <c:v>18.8</c:v>
                </c:pt>
                <c:pt idx="1425">
                  <c:v>18.600000000000001</c:v>
                </c:pt>
                <c:pt idx="1426">
                  <c:v>20</c:v>
                </c:pt>
                <c:pt idx="1427">
                  <c:v>20.8</c:v>
                </c:pt>
                <c:pt idx="1428">
                  <c:v>18.7</c:v>
                </c:pt>
                <c:pt idx="1429">
                  <c:v>20.8</c:v>
                </c:pt>
                <c:pt idx="1430">
                  <c:v>31.7</c:v>
                </c:pt>
                <c:pt idx="1431">
                  <c:v>19.5</c:v>
                </c:pt>
                <c:pt idx="1432">
                  <c:v>23.6</c:v>
                </c:pt>
                <c:pt idx="1433">
                  <c:v>20.5</c:v>
                </c:pt>
                <c:pt idx="1434">
                  <c:v>25.2</c:v>
                </c:pt>
                <c:pt idx="1435">
                  <c:v>35.5</c:v>
                </c:pt>
                <c:pt idx="1436">
                  <c:v>38</c:v>
                </c:pt>
                <c:pt idx="1437">
                  <c:v>30.3</c:v>
                </c:pt>
                <c:pt idx="1438">
                  <c:v>20.100000000000001</c:v>
                </c:pt>
                <c:pt idx="1439">
                  <c:v>20.6</c:v>
                </c:pt>
                <c:pt idx="1440">
                  <c:v>23.6</c:v>
                </c:pt>
                <c:pt idx="1441">
                  <c:v>33.6</c:v>
                </c:pt>
                <c:pt idx="1442">
                  <c:v>21.1</c:v>
                </c:pt>
                <c:pt idx="1443">
                  <c:v>22.7</c:v>
                </c:pt>
                <c:pt idx="1444">
                  <c:v>24.8</c:v>
                </c:pt>
                <c:pt idx="1445">
                  <c:v>23.5</c:v>
                </c:pt>
                <c:pt idx="1446">
                  <c:v>21.8</c:v>
                </c:pt>
                <c:pt idx="1447">
                  <c:v>20.8</c:v>
                </c:pt>
                <c:pt idx="1448">
                  <c:v>26.9</c:v>
                </c:pt>
                <c:pt idx="1449">
                  <c:v>21.2</c:v>
                </c:pt>
                <c:pt idx="1450">
                  <c:v>20.9</c:v>
                </c:pt>
                <c:pt idx="1451">
                  <c:v>19.100000000000001</c:v>
                </c:pt>
                <c:pt idx="1452">
                  <c:v>26.9</c:v>
                </c:pt>
                <c:pt idx="1453">
                  <c:v>34.200000000000003</c:v>
                </c:pt>
                <c:pt idx="1454">
                  <c:v>23.9</c:v>
                </c:pt>
                <c:pt idx="1455">
                  <c:v>23.8</c:v>
                </c:pt>
                <c:pt idx="1456">
                  <c:v>37.4</c:v>
                </c:pt>
                <c:pt idx="1457">
                  <c:v>36.4</c:v>
                </c:pt>
                <c:pt idx="1458">
                  <c:v>23.9</c:v>
                </c:pt>
                <c:pt idx="1459">
                  <c:v>22.7</c:v>
                </c:pt>
                <c:pt idx="1460">
                  <c:v>23.5</c:v>
                </c:pt>
                <c:pt idx="1461">
                  <c:v>26.2</c:v>
                </c:pt>
                <c:pt idx="1462">
                  <c:v>22.2</c:v>
                </c:pt>
                <c:pt idx="1463">
                  <c:v>29.5</c:v>
                </c:pt>
                <c:pt idx="1464">
                  <c:v>42.6</c:v>
                </c:pt>
                <c:pt idx="1465">
                  <c:v>21.2</c:v>
                </c:pt>
                <c:pt idx="1466">
                  <c:v>22.1</c:v>
                </c:pt>
                <c:pt idx="1467">
                  <c:v>23.1</c:v>
                </c:pt>
                <c:pt idx="1468">
                  <c:v>24.1</c:v>
                </c:pt>
                <c:pt idx="1469">
                  <c:v>20.5</c:v>
                </c:pt>
                <c:pt idx="1470">
                  <c:v>21.4</c:v>
                </c:pt>
                <c:pt idx="1471">
                  <c:v>30.4</c:v>
                </c:pt>
                <c:pt idx="1472">
                  <c:v>24.7</c:v>
                </c:pt>
                <c:pt idx="1473">
                  <c:v>30.5</c:v>
                </c:pt>
                <c:pt idx="1474">
                  <c:v>32.299999999999997</c:v>
                </c:pt>
                <c:pt idx="1475">
                  <c:v>30.4</c:v>
                </c:pt>
                <c:pt idx="1476">
                  <c:v>26.7</c:v>
                </c:pt>
                <c:pt idx="1477">
                  <c:v>32.5</c:v>
                </c:pt>
                <c:pt idx="1478">
                  <c:v>28.7</c:v>
                </c:pt>
                <c:pt idx="1479">
                  <c:v>23.5</c:v>
                </c:pt>
                <c:pt idx="1480">
                  <c:v>22.9</c:v>
                </c:pt>
                <c:pt idx="1481">
                  <c:v>25.1</c:v>
                </c:pt>
                <c:pt idx="1482">
                  <c:v>26.8</c:v>
                </c:pt>
                <c:pt idx="1483">
                  <c:v>23.9</c:v>
                </c:pt>
                <c:pt idx="1484">
                  <c:v>40.799999999999997</c:v>
                </c:pt>
                <c:pt idx="1485">
                  <c:v>42.8</c:v>
                </c:pt>
                <c:pt idx="1486">
                  <c:v>26.1</c:v>
                </c:pt>
                <c:pt idx="1487">
                  <c:v>27.8</c:v>
                </c:pt>
                <c:pt idx="1488">
                  <c:v>34.5</c:v>
                </c:pt>
                <c:pt idx="1489">
                  <c:v>36.799999999999997</c:v>
                </c:pt>
                <c:pt idx="1490">
                  <c:v>38.1</c:v>
                </c:pt>
                <c:pt idx="1491">
                  <c:v>21.5</c:v>
                </c:pt>
                <c:pt idx="1492">
                  <c:v>24.2</c:v>
                </c:pt>
                <c:pt idx="1493">
                  <c:v>34.4</c:v>
                </c:pt>
                <c:pt idx="1494">
                  <c:v>38.200000000000003</c:v>
                </c:pt>
                <c:pt idx="1495">
                  <c:v>22.7</c:v>
                </c:pt>
                <c:pt idx="1496">
                  <c:v>26.9</c:v>
                </c:pt>
                <c:pt idx="1497">
                  <c:v>34.700000000000003</c:v>
                </c:pt>
                <c:pt idx="1498">
                  <c:v>28.3</c:v>
                </c:pt>
                <c:pt idx="1499">
                  <c:v>23.1</c:v>
                </c:pt>
                <c:pt idx="1500">
                  <c:v>19.7</c:v>
                </c:pt>
                <c:pt idx="1501">
                  <c:v>23.3</c:v>
                </c:pt>
                <c:pt idx="1502">
                  <c:v>27.5</c:v>
                </c:pt>
                <c:pt idx="1503">
                  <c:v>21.5</c:v>
                </c:pt>
                <c:pt idx="1504">
                  <c:v>19.2</c:v>
                </c:pt>
                <c:pt idx="1505">
                  <c:v>23.2</c:v>
                </c:pt>
                <c:pt idx="1506">
                  <c:v>22.8</c:v>
                </c:pt>
                <c:pt idx="1507">
                  <c:v>23.2</c:v>
                </c:pt>
                <c:pt idx="1508">
                  <c:v>29</c:v>
                </c:pt>
                <c:pt idx="1509">
                  <c:v>23.6</c:v>
                </c:pt>
                <c:pt idx="1510">
                  <c:v>20.2</c:v>
                </c:pt>
                <c:pt idx="1511">
                  <c:v>23.2</c:v>
                </c:pt>
                <c:pt idx="1512">
                  <c:v>20.399999999999999</c:v>
                </c:pt>
                <c:pt idx="1513">
                  <c:v>21.2</c:v>
                </c:pt>
                <c:pt idx="1514">
                  <c:v>25.8</c:v>
                </c:pt>
                <c:pt idx="1515">
                  <c:v>32.9</c:v>
                </c:pt>
                <c:pt idx="1516">
                  <c:v>34.200000000000003</c:v>
                </c:pt>
                <c:pt idx="1517">
                  <c:v>22.3</c:v>
                </c:pt>
                <c:pt idx="1518">
                  <c:v>25.7</c:v>
                </c:pt>
                <c:pt idx="1519">
                  <c:v>36.799999999999997</c:v>
                </c:pt>
                <c:pt idx="1520">
                  <c:v>38.1</c:v>
                </c:pt>
                <c:pt idx="1521">
                  <c:v>36.299999999999997</c:v>
                </c:pt>
                <c:pt idx="1522">
                  <c:v>36</c:v>
                </c:pt>
                <c:pt idx="1523">
                  <c:v>24.6</c:v>
                </c:pt>
                <c:pt idx="1524">
                  <c:v>24.3</c:v>
                </c:pt>
                <c:pt idx="1525">
                  <c:v>17.2</c:v>
                </c:pt>
                <c:pt idx="1526">
                  <c:v>22.1</c:v>
                </c:pt>
                <c:pt idx="1527">
                  <c:v>26.8</c:v>
                </c:pt>
                <c:pt idx="1528">
                  <c:v>24.7</c:v>
                </c:pt>
                <c:pt idx="1529">
                  <c:v>23.7</c:v>
                </c:pt>
                <c:pt idx="1530">
                  <c:v>21.8</c:v>
                </c:pt>
                <c:pt idx="1531">
                  <c:v>19.2</c:v>
                </c:pt>
                <c:pt idx="1532">
                  <c:v>18.600000000000001</c:v>
                </c:pt>
                <c:pt idx="1533">
                  <c:v>20.8</c:v>
                </c:pt>
                <c:pt idx="1534">
                  <c:v>22.2</c:v>
                </c:pt>
                <c:pt idx="1535">
                  <c:v>25.6</c:v>
                </c:pt>
                <c:pt idx="1536">
                  <c:v>25.6</c:v>
                </c:pt>
                <c:pt idx="1537">
                  <c:v>28.2</c:v>
                </c:pt>
                <c:pt idx="1538">
                  <c:v>23.4</c:v>
                </c:pt>
                <c:pt idx="1539">
                  <c:v>23.4</c:v>
                </c:pt>
                <c:pt idx="1540">
                  <c:v>24.3</c:v>
                </c:pt>
                <c:pt idx="1541">
                  <c:v>28.6</c:v>
                </c:pt>
                <c:pt idx="1542">
                  <c:v>31.3</c:v>
                </c:pt>
                <c:pt idx="1543">
                  <c:v>29.3</c:v>
                </c:pt>
                <c:pt idx="1544">
                  <c:v>19</c:v>
                </c:pt>
                <c:pt idx="1545">
                  <c:v>20.3</c:v>
                </c:pt>
                <c:pt idx="1546">
                  <c:v>21.7</c:v>
                </c:pt>
                <c:pt idx="1547">
                  <c:v>27.9</c:v>
                </c:pt>
                <c:pt idx="1548">
                  <c:v>28.5</c:v>
                </c:pt>
                <c:pt idx="1549">
                  <c:v>15.6</c:v>
                </c:pt>
                <c:pt idx="1550">
                  <c:v>18.5</c:v>
                </c:pt>
                <c:pt idx="1551">
                  <c:v>17.100000000000001</c:v>
                </c:pt>
                <c:pt idx="1552">
                  <c:v>25.9</c:v>
                </c:pt>
                <c:pt idx="1553">
                  <c:v>24.7</c:v>
                </c:pt>
                <c:pt idx="1554">
                  <c:v>21.9</c:v>
                </c:pt>
                <c:pt idx="1555">
                  <c:v>28.5</c:v>
                </c:pt>
                <c:pt idx="1556">
                  <c:v>20.100000000000001</c:v>
                </c:pt>
                <c:pt idx="1557">
                  <c:v>26.5</c:v>
                </c:pt>
                <c:pt idx="1558">
                  <c:v>23.1</c:v>
                </c:pt>
                <c:pt idx="1559">
                  <c:v>16.3</c:v>
                </c:pt>
                <c:pt idx="1560">
                  <c:v>15.8</c:v>
                </c:pt>
                <c:pt idx="1561">
                  <c:v>17.3</c:v>
                </c:pt>
                <c:pt idx="1562">
                  <c:v>24.9</c:v>
                </c:pt>
                <c:pt idx="1563">
                  <c:v>20.7</c:v>
                </c:pt>
                <c:pt idx="1564">
                  <c:v>22.5</c:v>
                </c:pt>
                <c:pt idx="1565">
                  <c:v>27.4</c:v>
                </c:pt>
                <c:pt idx="1566">
                  <c:v>30.3</c:v>
                </c:pt>
                <c:pt idx="1567">
                  <c:v>30</c:v>
                </c:pt>
                <c:pt idx="1568">
                  <c:v>17.7</c:v>
                </c:pt>
                <c:pt idx="1569">
                  <c:v>22.1</c:v>
                </c:pt>
                <c:pt idx="1570">
                  <c:v>30.2</c:v>
                </c:pt>
                <c:pt idx="1571">
                  <c:v>27</c:v>
                </c:pt>
                <c:pt idx="1572">
                  <c:v>17.600000000000001</c:v>
                </c:pt>
                <c:pt idx="1573">
                  <c:v>18.5</c:v>
                </c:pt>
                <c:pt idx="1574">
                  <c:v>23.2</c:v>
                </c:pt>
                <c:pt idx="1575">
                  <c:v>21.5</c:v>
                </c:pt>
                <c:pt idx="1576">
                  <c:v>15.8</c:v>
                </c:pt>
                <c:pt idx="1577">
                  <c:v>16.2</c:v>
                </c:pt>
                <c:pt idx="1578">
                  <c:v>17.399999999999999</c:v>
                </c:pt>
                <c:pt idx="1579">
                  <c:v>18.100000000000001</c:v>
                </c:pt>
                <c:pt idx="1580">
                  <c:v>23.1</c:v>
                </c:pt>
                <c:pt idx="1581">
                  <c:v>22.8</c:v>
                </c:pt>
                <c:pt idx="1582">
                  <c:v>20.2</c:v>
                </c:pt>
                <c:pt idx="1583">
                  <c:v>20.7</c:v>
                </c:pt>
                <c:pt idx="1584">
                  <c:v>16.399999999999999</c:v>
                </c:pt>
                <c:pt idx="1585">
                  <c:v>16.3</c:v>
                </c:pt>
                <c:pt idx="1586">
                  <c:v>16.7</c:v>
                </c:pt>
                <c:pt idx="1587">
                  <c:v>18.7</c:v>
                </c:pt>
                <c:pt idx="1588">
                  <c:v>17.399999999999999</c:v>
                </c:pt>
                <c:pt idx="1589">
                  <c:v>16.2</c:v>
                </c:pt>
                <c:pt idx="1590">
                  <c:v>14.2</c:v>
                </c:pt>
                <c:pt idx="1591">
                  <c:v>16.399999999999999</c:v>
                </c:pt>
                <c:pt idx="1592">
                  <c:v>17.7</c:v>
                </c:pt>
                <c:pt idx="1593">
                  <c:v>18.100000000000001</c:v>
                </c:pt>
                <c:pt idx="1594">
                  <c:v>20.2</c:v>
                </c:pt>
                <c:pt idx="1595">
                  <c:v>15.8</c:v>
                </c:pt>
                <c:pt idx="1596">
                  <c:v>16.100000000000001</c:v>
                </c:pt>
                <c:pt idx="1597">
                  <c:v>18.600000000000001</c:v>
                </c:pt>
                <c:pt idx="1598">
                  <c:v>21.5</c:v>
                </c:pt>
                <c:pt idx="1599">
                  <c:v>21.8</c:v>
                </c:pt>
                <c:pt idx="1600">
                  <c:v>19.600000000000001</c:v>
                </c:pt>
                <c:pt idx="1601">
                  <c:v>20.399999999999999</c:v>
                </c:pt>
                <c:pt idx="1602">
                  <c:v>22.3</c:v>
                </c:pt>
                <c:pt idx="1603">
                  <c:v>21.3</c:v>
                </c:pt>
                <c:pt idx="1604">
                  <c:v>20.2</c:v>
                </c:pt>
                <c:pt idx="1605">
                  <c:v>19.8</c:v>
                </c:pt>
                <c:pt idx="1606">
                  <c:v>15.1</c:v>
                </c:pt>
                <c:pt idx="1607">
                  <c:v>14</c:v>
                </c:pt>
                <c:pt idx="1608">
                  <c:v>15.7</c:v>
                </c:pt>
                <c:pt idx="1609">
                  <c:v>10.6</c:v>
                </c:pt>
                <c:pt idx="1610">
                  <c:v>13.3</c:v>
                </c:pt>
                <c:pt idx="1611">
                  <c:v>14.3</c:v>
                </c:pt>
                <c:pt idx="1612">
                  <c:v>14.6</c:v>
                </c:pt>
                <c:pt idx="1613">
                  <c:v>14.5</c:v>
                </c:pt>
                <c:pt idx="1614">
                  <c:v>12</c:v>
                </c:pt>
                <c:pt idx="1615">
                  <c:v>12.9</c:v>
                </c:pt>
                <c:pt idx="1616">
                  <c:v>13</c:v>
                </c:pt>
                <c:pt idx="1617">
                  <c:v>14.8</c:v>
                </c:pt>
                <c:pt idx="1618">
                  <c:v>16.600000000000001</c:v>
                </c:pt>
                <c:pt idx="1619">
                  <c:v>18.7</c:v>
                </c:pt>
                <c:pt idx="1620">
                  <c:v>18</c:v>
                </c:pt>
                <c:pt idx="1621">
                  <c:v>19.2</c:v>
                </c:pt>
                <c:pt idx="1622">
                  <c:v>17.899999999999999</c:v>
                </c:pt>
                <c:pt idx="1623">
                  <c:v>16.5</c:v>
                </c:pt>
                <c:pt idx="1624">
                  <c:v>17.399999999999999</c:v>
                </c:pt>
                <c:pt idx="1625">
                  <c:v>17.3</c:v>
                </c:pt>
                <c:pt idx="1626">
                  <c:v>15.2</c:v>
                </c:pt>
                <c:pt idx="1627">
                  <c:v>16.7</c:v>
                </c:pt>
                <c:pt idx="1628">
                  <c:v>17.899999999999999</c:v>
                </c:pt>
                <c:pt idx="1629">
                  <c:v>13.7</c:v>
                </c:pt>
                <c:pt idx="1630">
                  <c:v>11.9</c:v>
                </c:pt>
                <c:pt idx="1631">
                  <c:v>11.3</c:v>
                </c:pt>
                <c:pt idx="1632">
                  <c:v>12.6</c:v>
                </c:pt>
                <c:pt idx="1633">
                  <c:v>11.8</c:v>
                </c:pt>
                <c:pt idx="1634">
                  <c:v>9.6</c:v>
                </c:pt>
                <c:pt idx="1635">
                  <c:v>16</c:v>
                </c:pt>
                <c:pt idx="1636">
                  <c:v>17</c:v>
                </c:pt>
                <c:pt idx="1637">
                  <c:v>18</c:v>
                </c:pt>
                <c:pt idx="1638">
                  <c:v>17.5</c:v>
                </c:pt>
                <c:pt idx="1639">
                  <c:v>19.5</c:v>
                </c:pt>
                <c:pt idx="1640">
                  <c:v>17.600000000000001</c:v>
                </c:pt>
                <c:pt idx="1641">
                  <c:v>14.5</c:v>
                </c:pt>
                <c:pt idx="1642">
                  <c:v>14.1</c:v>
                </c:pt>
                <c:pt idx="1643">
                  <c:v>15.9</c:v>
                </c:pt>
                <c:pt idx="1644">
                  <c:v>13.7</c:v>
                </c:pt>
                <c:pt idx="1645">
                  <c:v>13.5</c:v>
                </c:pt>
                <c:pt idx="1646">
                  <c:v>19.100000000000001</c:v>
                </c:pt>
                <c:pt idx="1647">
                  <c:v>19.399999999999999</c:v>
                </c:pt>
                <c:pt idx="1648">
                  <c:v>18.2</c:v>
                </c:pt>
                <c:pt idx="1649">
                  <c:v>16</c:v>
                </c:pt>
                <c:pt idx="1650">
                  <c:v>15</c:v>
                </c:pt>
                <c:pt idx="1651">
                  <c:v>15.4</c:v>
                </c:pt>
                <c:pt idx="1652">
                  <c:v>14.3</c:v>
                </c:pt>
                <c:pt idx="1653">
                  <c:v>15.7</c:v>
                </c:pt>
                <c:pt idx="1654">
                  <c:v>12</c:v>
                </c:pt>
                <c:pt idx="1655">
                  <c:v>13.1</c:v>
                </c:pt>
                <c:pt idx="1656">
                  <c:v>14.3</c:v>
                </c:pt>
                <c:pt idx="1657">
                  <c:v>13.9</c:v>
                </c:pt>
                <c:pt idx="1658">
                  <c:v>13.7</c:v>
                </c:pt>
                <c:pt idx="1659">
                  <c:v>14.3</c:v>
                </c:pt>
                <c:pt idx="1660">
                  <c:v>15.7</c:v>
                </c:pt>
                <c:pt idx="1661">
                  <c:v>17.100000000000001</c:v>
                </c:pt>
                <c:pt idx="1662">
                  <c:v>16.600000000000001</c:v>
                </c:pt>
                <c:pt idx="1663">
                  <c:v>15.6</c:v>
                </c:pt>
                <c:pt idx="1664">
                  <c:v>15.2</c:v>
                </c:pt>
                <c:pt idx="1665">
                  <c:v>14.4</c:v>
                </c:pt>
                <c:pt idx="1666">
                  <c:v>14.8</c:v>
                </c:pt>
                <c:pt idx="1667">
                  <c:v>14</c:v>
                </c:pt>
                <c:pt idx="1668">
                  <c:v>15.3</c:v>
                </c:pt>
                <c:pt idx="1669">
                  <c:v>15.1</c:v>
                </c:pt>
                <c:pt idx="1670">
                  <c:v>14.6</c:v>
                </c:pt>
                <c:pt idx="1671">
                  <c:v>12.5</c:v>
                </c:pt>
                <c:pt idx="1672">
                  <c:v>12.5</c:v>
                </c:pt>
                <c:pt idx="1673">
                  <c:v>13.8</c:v>
                </c:pt>
                <c:pt idx="1674">
                  <c:v>12.7</c:v>
                </c:pt>
                <c:pt idx="1675">
                  <c:v>13.9</c:v>
                </c:pt>
                <c:pt idx="1676">
                  <c:v>13.1</c:v>
                </c:pt>
                <c:pt idx="1677">
                  <c:v>15.8</c:v>
                </c:pt>
                <c:pt idx="1678">
                  <c:v>13.5</c:v>
                </c:pt>
                <c:pt idx="1679">
                  <c:v>14.1</c:v>
                </c:pt>
                <c:pt idx="1680">
                  <c:v>13.9</c:v>
                </c:pt>
                <c:pt idx="1681">
                  <c:v>10.1</c:v>
                </c:pt>
                <c:pt idx="1682">
                  <c:v>12.5</c:v>
                </c:pt>
                <c:pt idx="1683">
                  <c:v>12.9</c:v>
                </c:pt>
                <c:pt idx="1684">
                  <c:v>12</c:v>
                </c:pt>
                <c:pt idx="1685">
                  <c:v>13.1</c:v>
                </c:pt>
                <c:pt idx="1686">
                  <c:v>13.8</c:v>
                </c:pt>
                <c:pt idx="1687">
                  <c:v>16.2</c:v>
                </c:pt>
                <c:pt idx="1688">
                  <c:v>16.899999999999999</c:v>
                </c:pt>
                <c:pt idx="1689">
                  <c:v>16.5</c:v>
                </c:pt>
                <c:pt idx="1690">
                  <c:v>19.399999999999999</c:v>
                </c:pt>
                <c:pt idx="1691">
                  <c:v>12.3</c:v>
                </c:pt>
                <c:pt idx="1692">
                  <c:v>17</c:v>
                </c:pt>
                <c:pt idx="1693">
                  <c:v>16.600000000000001</c:v>
                </c:pt>
                <c:pt idx="1694">
                  <c:v>13</c:v>
                </c:pt>
                <c:pt idx="1695">
                  <c:v>15.1</c:v>
                </c:pt>
                <c:pt idx="1696">
                  <c:v>18</c:v>
                </c:pt>
                <c:pt idx="1697">
                  <c:v>12.9</c:v>
                </c:pt>
                <c:pt idx="1698">
                  <c:v>14.4</c:v>
                </c:pt>
                <c:pt idx="1699">
                  <c:v>15.3</c:v>
                </c:pt>
                <c:pt idx="1700">
                  <c:v>13.4</c:v>
                </c:pt>
                <c:pt idx="1701">
                  <c:v>13</c:v>
                </c:pt>
                <c:pt idx="1702">
                  <c:v>15.3</c:v>
                </c:pt>
                <c:pt idx="1703">
                  <c:v>18.2</c:v>
                </c:pt>
                <c:pt idx="1704">
                  <c:v>19.600000000000001</c:v>
                </c:pt>
                <c:pt idx="1705">
                  <c:v>17.600000000000001</c:v>
                </c:pt>
                <c:pt idx="1706">
                  <c:v>19.600000000000001</c:v>
                </c:pt>
                <c:pt idx="1707">
                  <c:v>18.7</c:v>
                </c:pt>
                <c:pt idx="1708">
                  <c:v>21.2</c:v>
                </c:pt>
                <c:pt idx="1709">
                  <c:v>16</c:v>
                </c:pt>
                <c:pt idx="1710">
                  <c:v>12.9</c:v>
                </c:pt>
                <c:pt idx="1711">
                  <c:v>15.1</c:v>
                </c:pt>
                <c:pt idx="1712">
                  <c:v>12.8</c:v>
                </c:pt>
                <c:pt idx="1713">
                  <c:v>14.8</c:v>
                </c:pt>
                <c:pt idx="1714">
                  <c:v>20.8</c:v>
                </c:pt>
                <c:pt idx="1715">
                  <c:v>20.8</c:v>
                </c:pt>
                <c:pt idx="1716">
                  <c:v>18.600000000000001</c:v>
                </c:pt>
                <c:pt idx="1717">
                  <c:v>20</c:v>
                </c:pt>
                <c:pt idx="1718">
                  <c:v>21.8</c:v>
                </c:pt>
                <c:pt idx="1719">
                  <c:v>12.8</c:v>
                </c:pt>
                <c:pt idx="1720">
                  <c:v>14.8</c:v>
                </c:pt>
                <c:pt idx="1721">
                  <c:v>18.899999999999999</c:v>
                </c:pt>
                <c:pt idx="1722">
                  <c:v>24</c:v>
                </c:pt>
                <c:pt idx="1723">
                  <c:v>26.2</c:v>
                </c:pt>
                <c:pt idx="1724">
                  <c:v>19.399999999999999</c:v>
                </c:pt>
                <c:pt idx="1725">
                  <c:v>15.5</c:v>
                </c:pt>
                <c:pt idx="1726">
                  <c:v>15.2</c:v>
                </c:pt>
                <c:pt idx="1727">
                  <c:v>15.1</c:v>
                </c:pt>
                <c:pt idx="1728">
                  <c:v>16.600000000000001</c:v>
                </c:pt>
                <c:pt idx="1729">
                  <c:v>20.3</c:v>
                </c:pt>
                <c:pt idx="1730">
                  <c:v>18.8</c:v>
                </c:pt>
                <c:pt idx="1731">
                  <c:v>14.9</c:v>
                </c:pt>
                <c:pt idx="1732">
                  <c:v>15.8</c:v>
                </c:pt>
                <c:pt idx="1733">
                  <c:v>14.1</c:v>
                </c:pt>
                <c:pt idx="1734">
                  <c:v>20.5</c:v>
                </c:pt>
                <c:pt idx="1735">
                  <c:v>26.5</c:v>
                </c:pt>
                <c:pt idx="1736">
                  <c:v>29.7</c:v>
                </c:pt>
                <c:pt idx="1737">
                  <c:v>15.2</c:v>
                </c:pt>
                <c:pt idx="1738">
                  <c:v>24.3</c:v>
                </c:pt>
                <c:pt idx="1739">
                  <c:v>24.8</c:v>
                </c:pt>
                <c:pt idx="1740">
                  <c:v>16.399999999999999</c:v>
                </c:pt>
                <c:pt idx="1741">
                  <c:v>14.2</c:v>
                </c:pt>
                <c:pt idx="1742">
                  <c:v>15</c:v>
                </c:pt>
                <c:pt idx="1743">
                  <c:v>14.7</c:v>
                </c:pt>
                <c:pt idx="1744">
                  <c:v>18.899999999999999</c:v>
                </c:pt>
                <c:pt idx="1745">
                  <c:v>20.399999999999999</c:v>
                </c:pt>
                <c:pt idx="1746">
                  <c:v>23.1</c:v>
                </c:pt>
                <c:pt idx="1747">
                  <c:v>26.7</c:v>
                </c:pt>
                <c:pt idx="1748">
                  <c:v>18</c:v>
                </c:pt>
                <c:pt idx="1749">
                  <c:v>20.399999999999999</c:v>
                </c:pt>
                <c:pt idx="1750">
                  <c:v>15.2</c:v>
                </c:pt>
                <c:pt idx="1751">
                  <c:v>22.1</c:v>
                </c:pt>
                <c:pt idx="1752">
                  <c:v>15.3</c:v>
                </c:pt>
                <c:pt idx="1753">
                  <c:v>16.399999999999999</c:v>
                </c:pt>
                <c:pt idx="1754">
                  <c:v>17</c:v>
                </c:pt>
                <c:pt idx="1755">
                  <c:v>19.600000000000001</c:v>
                </c:pt>
                <c:pt idx="1756">
                  <c:v>27.9</c:v>
                </c:pt>
                <c:pt idx="1757">
                  <c:v>33.799999999999997</c:v>
                </c:pt>
                <c:pt idx="1758">
                  <c:v>21.6</c:v>
                </c:pt>
                <c:pt idx="1759">
                  <c:v>15.5</c:v>
                </c:pt>
                <c:pt idx="1760">
                  <c:v>17</c:v>
                </c:pt>
                <c:pt idx="1761">
                  <c:v>21.6</c:v>
                </c:pt>
                <c:pt idx="1762">
                  <c:v>30.5</c:v>
                </c:pt>
                <c:pt idx="1763">
                  <c:v>25.1</c:v>
                </c:pt>
                <c:pt idx="1764">
                  <c:v>33.700000000000003</c:v>
                </c:pt>
                <c:pt idx="1765">
                  <c:v>34.299999999999997</c:v>
                </c:pt>
                <c:pt idx="1766">
                  <c:v>18.899999999999999</c:v>
                </c:pt>
                <c:pt idx="1767">
                  <c:v>20.7</c:v>
                </c:pt>
                <c:pt idx="1768">
                  <c:v>16.2</c:v>
                </c:pt>
                <c:pt idx="1769">
                  <c:v>19.600000000000001</c:v>
                </c:pt>
                <c:pt idx="1770">
                  <c:v>24.1</c:v>
                </c:pt>
                <c:pt idx="1771">
                  <c:v>17.7</c:v>
                </c:pt>
                <c:pt idx="1772">
                  <c:v>15</c:v>
                </c:pt>
                <c:pt idx="1773">
                  <c:v>14.2</c:v>
                </c:pt>
                <c:pt idx="1774">
                  <c:v>18.100000000000001</c:v>
                </c:pt>
                <c:pt idx="1775">
                  <c:v>29.6</c:v>
                </c:pt>
                <c:pt idx="1776">
                  <c:v>17.399999999999999</c:v>
                </c:pt>
                <c:pt idx="1777">
                  <c:v>17.3</c:v>
                </c:pt>
                <c:pt idx="1778">
                  <c:v>22.4</c:v>
                </c:pt>
                <c:pt idx="1779">
                  <c:v>18.5</c:v>
                </c:pt>
                <c:pt idx="1780">
                  <c:v>17.2</c:v>
                </c:pt>
                <c:pt idx="1781">
                  <c:v>16.2</c:v>
                </c:pt>
                <c:pt idx="1782">
                  <c:v>26.9</c:v>
                </c:pt>
                <c:pt idx="1783">
                  <c:v>18.600000000000001</c:v>
                </c:pt>
                <c:pt idx="1784">
                  <c:v>34.700000000000003</c:v>
                </c:pt>
                <c:pt idx="1785">
                  <c:v>40.9</c:v>
                </c:pt>
                <c:pt idx="1786">
                  <c:v>20</c:v>
                </c:pt>
                <c:pt idx="1787">
                  <c:v>23.8</c:v>
                </c:pt>
                <c:pt idx="1788">
                  <c:v>23.7</c:v>
                </c:pt>
                <c:pt idx="1789">
                  <c:v>27.4</c:v>
                </c:pt>
                <c:pt idx="1790">
                  <c:v>16.399999999999999</c:v>
                </c:pt>
                <c:pt idx="1791">
                  <c:v>24.8</c:v>
                </c:pt>
                <c:pt idx="1792">
                  <c:v>21.1</c:v>
                </c:pt>
                <c:pt idx="1793">
                  <c:v>19.7</c:v>
                </c:pt>
                <c:pt idx="1794">
                  <c:v>18.399999999999999</c:v>
                </c:pt>
                <c:pt idx="1795">
                  <c:v>16.8</c:v>
                </c:pt>
                <c:pt idx="1796">
                  <c:v>15.5</c:v>
                </c:pt>
                <c:pt idx="1797">
                  <c:v>22.2</c:v>
                </c:pt>
                <c:pt idx="1798">
                  <c:v>23</c:v>
                </c:pt>
                <c:pt idx="1799">
                  <c:v>23.9</c:v>
                </c:pt>
                <c:pt idx="1800">
                  <c:v>20.8</c:v>
                </c:pt>
                <c:pt idx="1801">
                  <c:v>21</c:v>
                </c:pt>
                <c:pt idx="1802">
                  <c:v>27.6</c:v>
                </c:pt>
                <c:pt idx="1803">
                  <c:v>38</c:v>
                </c:pt>
                <c:pt idx="1804">
                  <c:v>17.2</c:v>
                </c:pt>
                <c:pt idx="1805">
                  <c:v>18.100000000000001</c:v>
                </c:pt>
                <c:pt idx="1806">
                  <c:v>18.399999999999999</c:v>
                </c:pt>
                <c:pt idx="1807">
                  <c:v>20.9</c:v>
                </c:pt>
                <c:pt idx="1808">
                  <c:v>20.100000000000001</c:v>
                </c:pt>
                <c:pt idx="1809">
                  <c:v>21.7</c:v>
                </c:pt>
                <c:pt idx="1810">
                  <c:v>22.6</c:v>
                </c:pt>
                <c:pt idx="1811">
                  <c:v>26.3</c:v>
                </c:pt>
                <c:pt idx="1812">
                  <c:v>40.1</c:v>
                </c:pt>
                <c:pt idx="1813">
                  <c:v>23.3</c:v>
                </c:pt>
                <c:pt idx="1814">
                  <c:v>43.5</c:v>
                </c:pt>
                <c:pt idx="1815">
                  <c:v>20.2</c:v>
                </c:pt>
                <c:pt idx="1816">
                  <c:v>19.600000000000001</c:v>
                </c:pt>
                <c:pt idx="1817">
                  <c:v>20</c:v>
                </c:pt>
                <c:pt idx="1818">
                  <c:v>24.5</c:v>
                </c:pt>
                <c:pt idx="1819">
                  <c:v>27.9</c:v>
                </c:pt>
                <c:pt idx="1820">
                  <c:v>20.5</c:v>
                </c:pt>
                <c:pt idx="1821">
                  <c:v>23.9</c:v>
                </c:pt>
                <c:pt idx="1822">
                  <c:v>28.4</c:v>
                </c:pt>
                <c:pt idx="1823">
                  <c:v>33.200000000000003</c:v>
                </c:pt>
                <c:pt idx="1824">
                  <c:v>40.799999999999997</c:v>
                </c:pt>
                <c:pt idx="1825">
                  <c:v>21.2</c:v>
                </c:pt>
                <c:pt idx="1826">
                  <c:v>24.9</c:v>
                </c:pt>
                <c:pt idx="1827">
                  <c:v>25</c:v>
                </c:pt>
                <c:pt idx="1828">
                  <c:v>36.6</c:v>
                </c:pt>
                <c:pt idx="1829">
                  <c:v>26.8</c:v>
                </c:pt>
                <c:pt idx="1830">
                  <c:v>16.7</c:v>
                </c:pt>
                <c:pt idx="1831">
                  <c:v>18</c:v>
                </c:pt>
                <c:pt idx="1832">
                  <c:v>20.100000000000001</c:v>
                </c:pt>
                <c:pt idx="1833">
                  <c:v>23.8</c:v>
                </c:pt>
                <c:pt idx="1834">
                  <c:v>31.9</c:v>
                </c:pt>
                <c:pt idx="1835">
                  <c:v>32.9</c:v>
                </c:pt>
                <c:pt idx="1836">
                  <c:v>19.3</c:v>
                </c:pt>
                <c:pt idx="1837">
                  <c:v>19.899999999999999</c:v>
                </c:pt>
                <c:pt idx="1838">
                  <c:v>32.200000000000003</c:v>
                </c:pt>
                <c:pt idx="1839">
                  <c:v>33.799999999999997</c:v>
                </c:pt>
                <c:pt idx="1840">
                  <c:v>36.799999999999997</c:v>
                </c:pt>
                <c:pt idx="1841">
                  <c:v>19.600000000000001</c:v>
                </c:pt>
                <c:pt idx="1842">
                  <c:v>24.8</c:v>
                </c:pt>
                <c:pt idx="1843">
                  <c:v>29.4</c:v>
                </c:pt>
                <c:pt idx="1844">
                  <c:v>25.5</c:v>
                </c:pt>
                <c:pt idx="1845">
                  <c:v>21.8</c:v>
                </c:pt>
                <c:pt idx="1846">
                  <c:v>23.5</c:v>
                </c:pt>
                <c:pt idx="1847">
                  <c:v>31.7</c:v>
                </c:pt>
                <c:pt idx="1848">
                  <c:v>22.6</c:v>
                </c:pt>
                <c:pt idx="1849">
                  <c:v>24.1</c:v>
                </c:pt>
                <c:pt idx="1850">
                  <c:v>27.4</c:v>
                </c:pt>
                <c:pt idx="1851">
                  <c:v>23.6</c:v>
                </c:pt>
                <c:pt idx="1852">
                  <c:v>23.1</c:v>
                </c:pt>
                <c:pt idx="1853">
                  <c:v>25.4</c:v>
                </c:pt>
                <c:pt idx="1854">
                  <c:v>31.5</c:v>
                </c:pt>
                <c:pt idx="1855">
                  <c:v>39.4</c:v>
                </c:pt>
                <c:pt idx="1856">
                  <c:v>42.9</c:v>
                </c:pt>
                <c:pt idx="1857">
                  <c:v>29.3</c:v>
                </c:pt>
                <c:pt idx="1858">
                  <c:v>25.1</c:v>
                </c:pt>
                <c:pt idx="1859">
                  <c:v>17.7</c:v>
                </c:pt>
                <c:pt idx="1860">
                  <c:v>19.7</c:v>
                </c:pt>
                <c:pt idx="1861">
                  <c:v>20.100000000000001</c:v>
                </c:pt>
                <c:pt idx="1862">
                  <c:v>25.5</c:v>
                </c:pt>
                <c:pt idx="1863">
                  <c:v>23.2</c:v>
                </c:pt>
                <c:pt idx="1864">
                  <c:v>29.4</c:v>
                </c:pt>
                <c:pt idx="1865">
                  <c:v>28.2</c:v>
                </c:pt>
                <c:pt idx="1866">
                  <c:v>27.7</c:v>
                </c:pt>
                <c:pt idx="1867">
                  <c:v>25.9</c:v>
                </c:pt>
                <c:pt idx="1868">
                  <c:v>27.7</c:v>
                </c:pt>
                <c:pt idx="1869">
                  <c:v>31.7</c:v>
                </c:pt>
                <c:pt idx="1870">
                  <c:v>33.700000000000003</c:v>
                </c:pt>
                <c:pt idx="1871">
                  <c:v>19.3</c:v>
                </c:pt>
                <c:pt idx="1872">
                  <c:v>26.4</c:v>
                </c:pt>
                <c:pt idx="1873">
                  <c:v>25.6</c:v>
                </c:pt>
                <c:pt idx="1874">
                  <c:v>21.8</c:v>
                </c:pt>
                <c:pt idx="1875">
                  <c:v>19.7</c:v>
                </c:pt>
                <c:pt idx="1876">
                  <c:v>18.7</c:v>
                </c:pt>
                <c:pt idx="1877">
                  <c:v>19.600000000000001</c:v>
                </c:pt>
                <c:pt idx="1878">
                  <c:v>21.1</c:v>
                </c:pt>
                <c:pt idx="1879">
                  <c:v>34</c:v>
                </c:pt>
                <c:pt idx="1880">
                  <c:v>23.7</c:v>
                </c:pt>
                <c:pt idx="1881">
                  <c:v>31.6</c:v>
                </c:pt>
                <c:pt idx="1882">
                  <c:v>19.2</c:v>
                </c:pt>
                <c:pt idx="1883">
                  <c:v>19.7</c:v>
                </c:pt>
                <c:pt idx="1884">
                  <c:v>20.100000000000001</c:v>
                </c:pt>
                <c:pt idx="1885">
                  <c:v>22.4</c:v>
                </c:pt>
                <c:pt idx="1886">
                  <c:v>32.1</c:v>
                </c:pt>
                <c:pt idx="1887">
                  <c:v>18.399999999999999</c:v>
                </c:pt>
                <c:pt idx="1888">
                  <c:v>19.5</c:v>
                </c:pt>
                <c:pt idx="1889">
                  <c:v>23.5</c:v>
                </c:pt>
                <c:pt idx="1890">
                  <c:v>20.3</c:v>
                </c:pt>
                <c:pt idx="1891">
                  <c:v>19</c:v>
                </c:pt>
                <c:pt idx="1892">
                  <c:v>20</c:v>
                </c:pt>
                <c:pt idx="1893">
                  <c:v>22.4</c:v>
                </c:pt>
                <c:pt idx="1894">
                  <c:v>21</c:v>
                </c:pt>
                <c:pt idx="1895">
                  <c:v>22.3</c:v>
                </c:pt>
                <c:pt idx="1896">
                  <c:v>29.5</c:v>
                </c:pt>
                <c:pt idx="1897">
                  <c:v>29.5</c:v>
                </c:pt>
                <c:pt idx="1898">
                  <c:v>26.8</c:v>
                </c:pt>
                <c:pt idx="1899">
                  <c:v>17.899999999999999</c:v>
                </c:pt>
                <c:pt idx="1900">
                  <c:v>18.8</c:v>
                </c:pt>
                <c:pt idx="1901">
                  <c:v>26.5</c:v>
                </c:pt>
                <c:pt idx="1902">
                  <c:v>28.2</c:v>
                </c:pt>
                <c:pt idx="1903">
                  <c:v>28.3</c:v>
                </c:pt>
                <c:pt idx="1904">
                  <c:v>30.4</c:v>
                </c:pt>
                <c:pt idx="1905">
                  <c:v>22.7</c:v>
                </c:pt>
                <c:pt idx="1906">
                  <c:v>18.399999999999999</c:v>
                </c:pt>
                <c:pt idx="1907">
                  <c:v>18.3</c:v>
                </c:pt>
                <c:pt idx="1908">
                  <c:v>17.100000000000001</c:v>
                </c:pt>
                <c:pt idx="1909">
                  <c:v>17.899999999999999</c:v>
                </c:pt>
                <c:pt idx="1910">
                  <c:v>17.5</c:v>
                </c:pt>
                <c:pt idx="1911">
                  <c:v>19.8</c:v>
                </c:pt>
                <c:pt idx="1912">
                  <c:v>27.6</c:v>
                </c:pt>
                <c:pt idx="1913">
                  <c:v>27.5</c:v>
                </c:pt>
                <c:pt idx="1914">
                  <c:v>26.4</c:v>
                </c:pt>
                <c:pt idx="1915">
                  <c:v>21.7</c:v>
                </c:pt>
                <c:pt idx="1916">
                  <c:v>21.4</c:v>
                </c:pt>
                <c:pt idx="1917">
                  <c:v>23.1</c:v>
                </c:pt>
                <c:pt idx="1918">
                  <c:v>20.7</c:v>
                </c:pt>
                <c:pt idx="1919">
                  <c:v>23.2</c:v>
                </c:pt>
                <c:pt idx="1920">
                  <c:v>16.600000000000001</c:v>
                </c:pt>
                <c:pt idx="1921">
                  <c:v>16.899999999999999</c:v>
                </c:pt>
                <c:pt idx="1922">
                  <c:v>16.5</c:v>
                </c:pt>
                <c:pt idx="1923">
                  <c:v>16.399999999999999</c:v>
                </c:pt>
                <c:pt idx="1924">
                  <c:v>18.600000000000001</c:v>
                </c:pt>
                <c:pt idx="1925">
                  <c:v>21.2</c:v>
                </c:pt>
                <c:pt idx="1926">
                  <c:v>22</c:v>
                </c:pt>
                <c:pt idx="1927">
                  <c:v>15.7</c:v>
                </c:pt>
                <c:pt idx="1928">
                  <c:v>15.3</c:v>
                </c:pt>
                <c:pt idx="1929">
                  <c:v>18.3</c:v>
                </c:pt>
                <c:pt idx="1930">
                  <c:v>23.4</c:v>
                </c:pt>
                <c:pt idx="1931">
                  <c:v>23.5</c:v>
                </c:pt>
                <c:pt idx="1932">
                  <c:v>21.5</c:v>
                </c:pt>
                <c:pt idx="1933">
                  <c:v>18.399999999999999</c:v>
                </c:pt>
                <c:pt idx="1934">
                  <c:v>16.399999999999999</c:v>
                </c:pt>
                <c:pt idx="1935">
                  <c:v>19.399999999999999</c:v>
                </c:pt>
                <c:pt idx="1936">
                  <c:v>20.8</c:v>
                </c:pt>
                <c:pt idx="1937">
                  <c:v>19.600000000000001</c:v>
                </c:pt>
                <c:pt idx="1938">
                  <c:v>18.2</c:v>
                </c:pt>
                <c:pt idx="1939">
                  <c:v>19.7</c:v>
                </c:pt>
                <c:pt idx="1940">
                  <c:v>22.3</c:v>
                </c:pt>
                <c:pt idx="1941">
                  <c:v>21.7</c:v>
                </c:pt>
                <c:pt idx="1942">
                  <c:v>17.7</c:v>
                </c:pt>
                <c:pt idx="1943">
                  <c:v>18.100000000000001</c:v>
                </c:pt>
                <c:pt idx="1944">
                  <c:v>18.899999999999999</c:v>
                </c:pt>
                <c:pt idx="1945">
                  <c:v>19.8</c:v>
                </c:pt>
                <c:pt idx="1946">
                  <c:v>15.5</c:v>
                </c:pt>
                <c:pt idx="1947">
                  <c:v>13</c:v>
                </c:pt>
                <c:pt idx="1948">
                  <c:v>14.2</c:v>
                </c:pt>
                <c:pt idx="1949">
                  <c:v>15</c:v>
                </c:pt>
                <c:pt idx="1950">
                  <c:v>14.8</c:v>
                </c:pt>
                <c:pt idx="1951">
                  <c:v>19.5</c:v>
                </c:pt>
                <c:pt idx="1952">
                  <c:v>20.100000000000001</c:v>
                </c:pt>
                <c:pt idx="1953">
                  <c:v>21.1</c:v>
                </c:pt>
                <c:pt idx="1954">
                  <c:v>19.600000000000001</c:v>
                </c:pt>
                <c:pt idx="1955">
                  <c:v>14</c:v>
                </c:pt>
                <c:pt idx="1956">
                  <c:v>14.5</c:v>
                </c:pt>
                <c:pt idx="1957">
                  <c:v>17.100000000000001</c:v>
                </c:pt>
                <c:pt idx="1958">
                  <c:v>14.8</c:v>
                </c:pt>
                <c:pt idx="1959">
                  <c:v>14.5</c:v>
                </c:pt>
                <c:pt idx="1960">
                  <c:v>14.7</c:v>
                </c:pt>
                <c:pt idx="1961">
                  <c:v>15.3</c:v>
                </c:pt>
                <c:pt idx="1962">
                  <c:v>18</c:v>
                </c:pt>
                <c:pt idx="1963">
                  <c:v>18.5</c:v>
                </c:pt>
                <c:pt idx="1964">
                  <c:v>19.399999999999999</c:v>
                </c:pt>
                <c:pt idx="1965">
                  <c:v>17.7</c:v>
                </c:pt>
                <c:pt idx="1966">
                  <c:v>15.8</c:v>
                </c:pt>
                <c:pt idx="1967">
                  <c:v>13.7</c:v>
                </c:pt>
                <c:pt idx="1968">
                  <c:v>13.6</c:v>
                </c:pt>
                <c:pt idx="1969">
                  <c:v>13.5</c:v>
                </c:pt>
                <c:pt idx="1970">
                  <c:v>13.8</c:v>
                </c:pt>
                <c:pt idx="1971">
                  <c:v>16</c:v>
                </c:pt>
                <c:pt idx="1972">
                  <c:v>18.5</c:v>
                </c:pt>
                <c:pt idx="1973">
                  <c:v>17.100000000000001</c:v>
                </c:pt>
                <c:pt idx="1974">
                  <c:v>17.600000000000001</c:v>
                </c:pt>
                <c:pt idx="1975">
                  <c:v>17.100000000000001</c:v>
                </c:pt>
                <c:pt idx="1976">
                  <c:v>17.100000000000001</c:v>
                </c:pt>
                <c:pt idx="1977">
                  <c:v>17.8</c:v>
                </c:pt>
                <c:pt idx="1978">
                  <c:v>11.2</c:v>
                </c:pt>
                <c:pt idx="1979">
                  <c:v>15.6</c:v>
                </c:pt>
                <c:pt idx="1980">
                  <c:v>14.1</c:v>
                </c:pt>
                <c:pt idx="1981">
                  <c:v>13.8</c:v>
                </c:pt>
                <c:pt idx="1982">
                  <c:v>14.6</c:v>
                </c:pt>
                <c:pt idx="1983">
                  <c:v>13.3</c:v>
                </c:pt>
                <c:pt idx="1984">
                  <c:v>11.8</c:v>
                </c:pt>
                <c:pt idx="1985">
                  <c:v>12.6</c:v>
                </c:pt>
                <c:pt idx="1986">
                  <c:v>15.3</c:v>
                </c:pt>
                <c:pt idx="1987">
                  <c:v>16.7</c:v>
                </c:pt>
                <c:pt idx="1988">
                  <c:v>16.899999999999999</c:v>
                </c:pt>
                <c:pt idx="1989">
                  <c:v>15.3</c:v>
                </c:pt>
                <c:pt idx="1990">
                  <c:v>16.399999999999999</c:v>
                </c:pt>
                <c:pt idx="1991">
                  <c:v>15.2</c:v>
                </c:pt>
                <c:pt idx="1992">
                  <c:v>18.399999999999999</c:v>
                </c:pt>
                <c:pt idx="1993">
                  <c:v>17.899999999999999</c:v>
                </c:pt>
                <c:pt idx="1994">
                  <c:v>14.6</c:v>
                </c:pt>
                <c:pt idx="1995">
                  <c:v>16.899999999999999</c:v>
                </c:pt>
                <c:pt idx="1996">
                  <c:v>17.8</c:v>
                </c:pt>
                <c:pt idx="1997">
                  <c:v>16.899999999999999</c:v>
                </c:pt>
                <c:pt idx="1998">
                  <c:v>12</c:v>
                </c:pt>
                <c:pt idx="1999">
                  <c:v>13</c:v>
                </c:pt>
                <c:pt idx="2000">
                  <c:v>14.4</c:v>
                </c:pt>
                <c:pt idx="2001">
                  <c:v>14.9</c:v>
                </c:pt>
                <c:pt idx="2002">
                  <c:v>15.9</c:v>
                </c:pt>
                <c:pt idx="2003">
                  <c:v>13.8</c:v>
                </c:pt>
                <c:pt idx="2004">
                  <c:v>13.1</c:v>
                </c:pt>
                <c:pt idx="2005">
                  <c:v>12.5</c:v>
                </c:pt>
                <c:pt idx="2006">
                  <c:v>15.4</c:v>
                </c:pt>
                <c:pt idx="2007">
                  <c:v>15.2</c:v>
                </c:pt>
                <c:pt idx="2008">
                  <c:v>17.399999999999999</c:v>
                </c:pt>
                <c:pt idx="2009">
                  <c:v>15.1</c:v>
                </c:pt>
                <c:pt idx="2010">
                  <c:v>10.3</c:v>
                </c:pt>
                <c:pt idx="2011">
                  <c:v>14.5</c:v>
                </c:pt>
                <c:pt idx="2012">
                  <c:v>12.5</c:v>
                </c:pt>
                <c:pt idx="2013">
                  <c:v>13.1</c:v>
                </c:pt>
                <c:pt idx="2014">
                  <c:v>11.8</c:v>
                </c:pt>
                <c:pt idx="2015">
                  <c:v>15.7</c:v>
                </c:pt>
                <c:pt idx="2016">
                  <c:v>17.2</c:v>
                </c:pt>
                <c:pt idx="2017">
                  <c:v>16.899999999999999</c:v>
                </c:pt>
                <c:pt idx="2018">
                  <c:v>11.4</c:v>
                </c:pt>
                <c:pt idx="2019">
                  <c:v>14.2</c:v>
                </c:pt>
                <c:pt idx="2020">
                  <c:v>15.1</c:v>
                </c:pt>
                <c:pt idx="2021">
                  <c:v>14.2</c:v>
                </c:pt>
                <c:pt idx="2022">
                  <c:v>14.7</c:v>
                </c:pt>
                <c:pt idx="2023">
                  <c:v>11.5</c:v>
                </c:pt>
                <c:pt idx="2024">
                  <c:v>12.8</c:v>
                </c:pt>
                <c:pt idx="2025">
                  <c:v>12.5</c:v>
                </c:pt>
                <c:pt idx="2026">
                  <c:v>15.3</c:v>
                </c:pt>
                <c:pt idx="2027">
                  <c:v>13.8</c:v>
                </c:pt>
                <c:pt idx="2028">
                  <c:v>12.9</c:v>
                </c:pt>
                <c:pt idx="2029">
                  <c:v>13.3</c:v>
                </c:pt>
                <c:pt idx="2030">
                  <c:v>12</c:v>
                </c:pt>
                <c:pt idx="2031">
                  <c:v>13.5</c:v>
                </c:pt>
                <c:pt idx="2032">
                  <c:v>12.2</c:v>
                </c:pt>
                <c:pt idx="2033">
                  <c:v>12.8</c:v>
                </c:pt>
                <c:pt idx="2034">
                  <c:v>13.5</c:v>
                </c:pt>
                <c:pt idx="2035">
                  <c:v>15.6</c:v>
                </c:pt>
                <c:pt idx="2036">
                  <c:v>16.3</c:v>
                </c:pt>
                <c:pt idx="2037">
                  <c:v>14.2</c:v>
                </c:pt>
                <c:pt idx="2038">
                  <c:v>17.100000000000001</c:v>
                </c:pt>
                <c:pt idx="2039">
                  <c:v>16.399999999999999</c:v>
                </c:pt>
                <c:pt idx="2040">
                  <c:v>18.2</c:v>
                </c:pt>
                <c:pt idx="2041">
                  <c:v>16</c:v>
                </c:pt>
                <c:pt idx="2042">
                  <c:v>10.5</c:v>
                </c:pt>
                <c:pt idx="2043">
                  <c:v>11.3</c:v>
                </c:pt>
                <c:pt idx="2044">
                  <c:v>12.8</c:v>
                </c:pt>
                <c:pt idx="2045">
                  <c:v>12.7</c:v>
                </c:pt>
                <c:pt idx="2046">
                  <c:v>14.9</c:v>
                </c:pt>
                <c:pt idx="2047">
                  <c:v>15.8</c:v>
                </c:pt>
                <c:pt idx="2048">
                  <c:v>14.8</c:v>
                </c:pt>
                <c:pt idx="2049">
                  <c:v>15.8</c:v>
                </c:pt>
                <c:pt idx="2050">
                  <c:v>15.9</c:v>
                </c:pt>
                <c:pt idx="2051">
                  <c:v>18.100000000000001</c:v>
                </c:pt>
                <c:pt idx="2052">
                  <c:v>18.100000000000001</c:v>
                </c:pt>
                <c:pt idx="2053">
                  <c:v>14.9</c:v>
                </c:pt>
                <c:pt idx="2054">
                  <c:v>15</c:v>
                </c:pt>
                <c:pt idx="2055">
                  <c:v>16.3</c:v>
                </c:pt>
                <c:pt idx="2056">
                  <c:v>17.2</c:v>
                </c:pt>
                <c:pt idx="2057">
                  <c:v>12.7</c:v>
                </c:pt>
                <c:pt idx="2058">
                  <c:v>15.7</c:v>
                </c:pt>
                <c:pt idx="2059">
                  <c:v>14.1</c:v>
                </c:pt>
                <c:pt idx="2060">
                  <c:v>11.1</c:v>
                </c:pt>
                <c:pt idx="2061">
                  <c:v>11.5</c:v>
                </c:pt>
                <c:pt idx="2062">
                  <c:v>12.4</c:v>
                </c:pt>
                <c:pt idx="2063">
                  <c:v>13</c:v>
                </c:pt>
                <c:pt idx="2064">
                  <c:v>14.5</c:v>
                </c:pt>
                <c:pt idx="2065">
                  <c:v>20.7</c:v>
                </c:pt>
                <c:pt idx="2066">
                  <c:v>17.600000000000001</c:v>
                </c:pt>
                <c:pt idx="2067">
                  <c:v>19.3</c:v>
                </c:pt>
                <c:pt idx="2068">
                  <c:v>19.8</c:v>
                </c:pt>
                <c:pt idx="2069">
                  <c:v>12.5</c:v>
                </c:pt>
                <c:pt idx="2070">
                  <c:v>15.7</c:v>
                </c:pt>
                <c:pt idx="2071">
                  <c:v>22</c:v>
                </c:pt>
                <c:pt idx="2072">
                  <c:v>19.899999999999999</c:v>
                </c:pt>
                <c:pt idx="2073">
                  <c:v>17.3</c:v>
                </c:pt>
                <c:pt idx="2074">
                  <c:v>16.600000000000001</c:v>
                </c:pt>
                <c:pt idx="2075">
                  <c:v>19.2</c:v>
                </c:pt>
                <c:pt idx="2076">
                  <c:v>22.9</c:v>
                </c:pt>
                <c:pt idx="2077">
                  <c:v>19.899999999999999</c:v>
                </c:pt>
                <c:pt idx="2078">
                  <c:v>15.6</c:v>
                </c:pt>
                <c:pt idx="2079">
                  <c:v>21.4</c:v>
                </c:pt>
                <c:pt idx="2080">
                  <c:v>19.399999999999999</c:v>
                </c:pt>
                <c:pt idx="2081">
                  <c:v>16</c:v>
                </c:pt>
                <c:pt idx="2082">
                  <c:v>17.2</c:v>
                </c:pt>
                <c:pt idx="2083">
                  <c:v>16.600000000000001</c:v>
                </c:pt>
                <c:pt idx="2084">
                  <c:v>15.8</c:v>
                </c:pt>
                <c:pt idx="2085">
                  <c:v>22.8</c:v>
                </c:pt>
                <c:pt idx="2086">
                  <c:v>15.5</c:v>
                </c:pt>
                <c:pt idx="2087">
                  <c:v>18.7</c:v>
                </c:pt>
                <c:pt idx="2088">
                  <c:v>26.3</c:v>
                </c:pt>
                <c:pt idx="2089">
                  <c:v>22</c:v>
                </c:pt>
                <c:pt idx="2090">
                  <c:v>19.8</c:v>
                </c:pt>
                <c:pt idx="2091">
                  <c:v>18.899999999999999</c:v>
                </c:pt>
                <c:pt idx="2092">
                  <c:v>15.1</c:v>
                </c:pt>
                <c:pt idx="2093">
                  <c:v>15</c:v>
                </c:pt>
                <c:pt idx="2094">
                  <c:v>11.9</c:v>
                </c:pt>
                <c:pt idx="2095">
                  <c:v>13.4</c:v>
                </c:pt>
                <c:pt idx="2096">
                  <c:v>13.4</c:v>
                </c:pt>
                <c:pt idx="2097">
                  <c:v>13.6</c:v>
                </c:pt>
                <c:pt idx="2098">
                  <c:v>21</c:v>
                </c:pt>
                <c:pt idx="2099">
                  <c:v>19.399999999999999</c:v>
                </c:pt>
                <c:pt idx="2100">
                  <c:v>19.5</c:v>
                </c:pt>
                <c:pt idx="2101">
                  <c:v>26</c:v>
                </c:pt>
                <c:pt idx="2102">
                  <c:v>29.4</c:v>
                </c:pt>
                <c:pt idx="2103">
                  <c:v>29.5</c:v>
                </c:pt>
                <c:pt idx="2104">
                  <c:v>12.7</c:v>
                </c:pt>
                <c:pt idx="2105">
                  <c:v>12.6</c:v>
                </c:pt>
              </c:numCache>
            </c:numRef>
          </c:xVal>
          <c:yVal>
            <c:numRef>
              <c:f>_energy_holidays!$G$2:$G$2107</c:f>
              <c:numCache>
                <c:formatCode>#,##0</c:formatCode>
                <c:ptCount val="2106"/>
                <c:pt idx="0">
                  <c:v>99635.03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103769.48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108282.48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98891.06</c:v>
                </c:pt>
                <c:pt idx="93">
                  <c:v>103999.17</c:v>
                </c:pt>
                <c:pt idx="94">
                  <c:v>#N/A</c:v>
                </c:pt>
                <c:pt idx="95">
                  <c:v>107383.37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111803.63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110715.82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107544.15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101793.04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119950.37</c:v>
                </c:pt>
                <c:pt idx="359">
                  <c:v>95093.3</c:v>
                </c:pt>
                <c:pt idx="360">
                  <c:v>#N/A</c:v>
                </c:pt>
                <c:pt idx="361">
                  <c:v>100048.44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116040.93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110152.82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105388.57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101740.89</c:v>
                </c:pt>
                <c:pt idx="450">
                  <c:v>102726.75</c:v>
                </c:pt>
                <c:pt idx="451">
                  <c:v>98324.65</c:v>
                </c:pt>
                <c:pt idx="452">
                  <c:v>102746.6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104072.44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122106.95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113439.78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104976.21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106284.83</c:v>
                </c:pt>
                <c:pt idx="726">
                  <c:v>99701.43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89403.15</c:v>
                </c:pt>
                <c:pt idx="732">
                  <c:v>86507.47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98590.06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104468.9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97436.41</c:v>
                </c:pt>
                <c:pt idx="835">
                  <c:v>99608.57</c:v>
                </c:pt>
                <c:pt idx="836">
                  <c:v>96594.75</c:v>
                </c:pt>
                <c:pt idx="837">
                  <c:v>99945.5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101548.74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117691.69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  <c:pt idx="1000">
                  <c:v>#N/A</c:v>
                </c:pt>
                <c:pt idx="1001">
                  <c:v>#N/A</c:v>
                </c:pt>
                <c:pt idx="1002">
                  <c:v>102847.26</c:v>
                </c:pt>
                <c:pt idx="1003">
                  <c:v>#N/A</c:v>
                </c:pt>
                <c:pt idx="1004">
                  <c:v>#N/A</c:v>
                </c:pt>
                <c:pt idx="1005">
                  <c:v>#N/A</c:v>
                </c:pt>
                <c:pt idx="1006">
                  <c:v>#N/A</c:v>
                </c:pt>
                <c:pt idx="1007">
                  <c:v>#N/A</c:v>
                </c:pt>
                <c:pt idx="1008">
                  <c:v>#N/A</c:v>
                </c:pt>
                <c:pt idx="1009">
                  <c:v>#N/A</c:v>
                </c:pt>
                <c:pt idx="1010">
                  <c:v>#N/A</c:v>
                </c:pt>
                <c:pt idx="1011">
                  <c:v>#N/A</c:v>
                </c:pt>
                <c:pt idx="1012">
                  <c:v>#N/A</c:v>
                </c:pt>
                <c:pt idx="1013">
                  <c:v>#N/A</c:v>
                </c:pt>
                <c:pt idx="1014">
                  <c:v>#N/A</c:v>
                </c:pt>
                <c:pt idx="1015">
                  <c:v>#N/A</c:v>
                </c:pt>
                <c:pt idx="1016">
                  <c:v>#N/A</c:v>
                </c:pt>
                <c:pt idx="1017">
                  <c:v>#N/A</c:v>
                </c:pt>
                <c:pt idx="1018">
                  <c:v>#N/A</c:v>
                </c:pt>
                <c:pt idx="1019">
                  <c:v>#N/A</c:v>
                </c:pt>
                <c:pt idx="1020">
                  <c:v>#N/A</c:v>
                </c:pt>
                <c:pt idx="1021">
                  <c:v>#N/A</c:v>
                </c:pt>
                <c:pt idx="1022">
                  <c:v>#N/A</c:v>
                </c:pt>
                <c:pt idx="1023">
                  <c:v>#N/A</c:v>
                </c:pt>
                <c:pt idx="1024">
                  <c:v>#N/A</c:v>
                </c:pt>
                <c:pt idx="1025">
                  <c:v>#N/A</c:v>
                </c:pt>
                <c:pt idx="1026">
                  <c:v>#N/A</c:v>
                </c:pt>
                <c:pt idx="1027">
                  <c:v>#N/A</c:v>
                </c:pt>
                <c:pt idx="1028">
                  <c:v>#N/A</c:v>
                </c:pt>
                <c:pt idx="1029">
                  <c:v>#N/A</c:v>
                </c:pt>
                <c:pt idx="1030">
                  <c:v>#N/A</c:v>
                </c:pt>
                <c:pt idx="1031">
                  <c:v>#N/A</c:v>
                </c:pt>
                <c:pt idx="1032">
                  <c:v>#N/A</c:v>
                </c:pt>
                <c:pt idx="1033">
                  <c:v>#N/A</c:v>
                </c:pt>
                <c:pt idx="1034">
                  <c:v>#N/A</c:v>
                </c:pt>
                <c:pt idx="1035">
                  <c:v>#N/A</c:v>
                </c:pt>
                <c:pt idx="1036">
                  <c:v>#N/A</c:v>
                </c:pt>
                <c:pt idx="1037">
                  <c:v>#N/A</c:v>
                </c:pt>
                <c:pt idx="1038">
                  <c:v>#N/A</c:v>
                </c:pt>
                <c:pt idx="1039">
                  <c:v>#N/A</c:v>
                </c:pt>
                <c:pt idx="1040">
                  <c:v>#N/A</c:v>
                </c:pt>
                <c:pt idx="1041">
                  <c:v>100592.3</c:v>
                </c:pt>
                <c:pt idx="1042">
                  <c:v>#N/A</c:v>
                </c:pt>
                <c:pt idx="1043">
                  <c:v>#N/A</c:v>
                </c:pt>
                <c:pt idx="1044">
                  <c:v>#N/A</c:v>
                </c:pt>
                <c:pt idx="1045">
                  <c:v>#N/A</c:v>
                </c:pt>
                <c:pt idx="1046">
                  <c:v>#N/A</c:v>
                </c:pt>
                <c:pt idx="1047">
                  <c:v>#N/A</c:v>
                </c:pt>
                <c:pt idx="1048">
                  <c:v>#N/A</c:v>
                </c:pt>
                <c:pt idx="1049">
                  <c:v>#N/A</c:v>
                </c:pt>
                <c:pt idx="1050">
                  <c:v>#N/A</c:v>
                </c:pt>
                <c:pt idx="1051">
                  <c:v>#N/A</c:v>
                </c:pt>
                <c:pt idx="1052">
                  <c:v>#N/A</c:v>
                </c:pt>
                <c:pt idx="1053">
                  <c:v>#N/A</c:v>
                </c:pt>
                <c:pt idx="1054">
                  <c:v>#N/A</c:v>
                </c:pt>
                <c:pt idx="1055">
                  <c:v>#N/A</c:v>
                </c:pt>
                <c:pt idx="1056">
                  <c:v>#N/A</c:v>
                </c:pt>
                <c:pt idx="1057">
                  <c:v>#N/A</c:v>
                </c:pt>
                <c:pt idx="1058">
                  <c:v>#N/A</c:v>
                </c:pt>
                <c:pt idx="1059">
                  <c:v>#N/A</c:v>
                </c:pt>
                <c:pt idx="1060">
                  <c:v>#N/A</c:v>
                </c:pt>
                <c:pt idx="1061">
                  <c:v>#N/A</c:v>
                </c:pt>
                <c:pt idx="1062">
                  <c:v>#N/A</c:v>
                </c:pt>
                <c:pt idx="1063">
                  <c:v>#N/A</c:v>
                </c:pt>
                <c:pt idx="1064">
                  <c:v>#N/A</c:v>
                </c:pt>
                <c:pt idx="1065">
                  <c:v>#N/A</c:v>
                </c:pt>
                <c:pt idx="1066">
                  <c:v>#N/A</c:v>
                </c:pt>
                <c:pt idx="1067">
                  <c:v>#N/A</c:v>
                </c:pt>
                <c:pt idx="1068">
                  <c:v>#N/A</c:v>
                </c:pt>
                <c:pt idx="1069">
                  <c:v>#N/A</c:v>
                </c:pt>
                <c:pt idx="1070">
                  <c:v>#N/A</c:v>
                </c:pt>
                <c:pt idx="1071">
                  <c:v>#N/A</c:v>
                </c:pt>
                <c:pt idx="1072">
                  <c:v>#N/A</c:v>
                </c:pt>
                <c:pt idx="1073">
                  <c:v>#N/A</c:v>
                </c:pt>
                <c:pt idx="1074">
                  <c:v>#N/A</c:v>
                </c:pt>
                <c:pt idx="1075">
                  <c:v>#N/A</c:v>
                </c:pt>
                <c:pt idx="1076">
                  <c:v>#N/A</c:v>
                </c:pt>
                <c:pt idx="1077">
                  <c:v>#N/A</c:v>
                </c:pt>
                <c:pt idx="1078">
                  <c:v>#N/A</c:v>
                </c:pt>
                <c:pt idx="1079">
                  <c:v>#N/A</c:v>
                </c:pt>
                <c:pt idx="1080">
                  <c:v>#N/A</c:v>
                </c:pt>
                <c:pt idx="1081">
                  <c:v>#N/A</c:v>
                </c:pt>
                <c:pt idx="1082">
                  <c:v>#N/A</c:v>
                </c:pt>
                <c:pt idx="1083">
                  <c:v>#N/A</c:v>
                </c:pt>
                <c:pt idx="1084">
                  <c:v>#N/A</c:v>
                </c:pt>
                <c:pt idx="1085">
                  <c:v>#N/A</c:v>
                </c:pt>
                <c:pt idx="1086">
                  <c:v>#N/A</c:v>
                </c:pt>
                <c:pt idx="1087">
                  <c:v>#N/A</c:v>
                </c:pt>
                <c:pt idx="1088">
                  <c:v>#N/A</c:v>
                </c:pt>
                <c:pt idx="1089">
                  <c:v>85094.38</c:v>
                </c:pt>
                <c:pt idx="1090">
                  <c:v>98638.86</c:v>
                </c:pt>
                <c:pt idx="1091">
                  <c:v>#N/A</c:v>
                </c:pt>
                <c:pt idx="1092">
                  <c:v>#N/A</c:v>
                </c:pt>
                <c:pt idx="1093">
                  <c:v>#N/A</c:v>
                </c:pt>
                <c:pt idx="1094">
                  <c:v>#N/A</c:v>
                </c:pt>
                <c:pt idx="1095">
                  <c:v>#N/A</c:v>
                </c:pt>
                <c:pt idx="1096">
                  <c:v>95959.69</c:v>
                </c:pt>
                <c:pt idx="1097">
                  <c:v>#N/A</c:v>
                </c:pt>
                <c:pt idx="1098">
                  <c:v>#N/A</c:v>
                </c:pt>
                <c:pt idx="1099">
                  <c:v>#N/A</c:v>
                </c:pt>
                <c:pt idx="1100">
                  <c:v>#N/A</c:v>
                </c:pt>
                <c:pt idx="1101">
                  <c:v>#N/A</c:v>
                </c:pt>
                <c:pt idx="1102">
                  <c:v>#N/A</c:v>
                </c:pt>
                <c:pt idx="1103">
                  <c:v>#N/A</c:v>
                </c:pt>
                <c:pt idx="1104">
                  <c:v>#N/A</c:v>
                </c:pt>
                <c:pt idx="1105">
                  <c:v>#N/A</c:v>
                </c:pt>
                <c:pt idx="1106">
                  <c:v>#N/A</c:v>
                </c:pt>
                <c:pt idx="1107">
                  <c:v>#N/A</c:v>
                </c:pt>
                <c:pt idx="1108">
                  <c:v>#N/A</c:v>
                </c:pt>
                <c:pt idx="1109">
                  <c:v>#N/A</c:v>
                </c:pt>
                <c:pt idx="1110">
                  <c:v>#N/A</c:v>
                </c:pt>
                <c:pt idx="1111">
                  <c:v>#N/A</c:v>
                </c:pt>
                <c:pt idx="1112">
                  <c:v>#N/A</c:v>
                </c:pt>
                <c:pt idx="1113">
                  <c:v>#N/A</c:v>
                </c:pt>
                <c:pt idx="1114">
                  <c:v>#N/A</c:v>
                </c:pt>
                <c:pt idx="1115">
                  <c:v>#N/A</c:v>
                </c:pt>
                <c:pt idx="1116">
                  <c:v>#N/A</c:v>
                </c:pt>
                <c:pt idx="1117">
                  <c:v>#N/A</c:v>
                </c:pt>
                <c:pt idx="1118">
                  <c:v>#N/A</c:v>
                </c:pt>
                <c:pt idx="1119">
                  <c:v>#N/A</c:v>
                </c:pt>
                <c:pt idx="1120">
                  <c:v>#N/A</c:v>
                </c:pt>
                <c:pt idx="1121">
                  <c:v>128599.46</c:v>
                </c:pt>
                <c:pt idx="1122">
                  <c:v>#N/A</c:v>
                </c:pt>
                <c:pt idx="1123">
                  <c:v>#N/A</c:v>
                </c:pt>
                <c:pt idx="1124">
                  <c:v>#N/A</c:v>
                </c:pt>
                <c:pt idx="1125">
                  <c:v>#N/A</c:v>
                </c:pt>
                <c:pt idx="1126">
                  <c:v>#N/A</c:v>
                </c:pt>
                <c:pt idx="1127">
                  <c:v>#N/A</c:v>
                </c:pt>
                <c:pt idx="1128">
                  <c:v>#N/A</c:v>
                </c:pt>
                <c:pt idx="1129">
                  <c:v>#N/A</c:v>
                </c:pt>
                <c:pt idx="1130">
                  <c:v>#N/A</c:v>
                </c:pt>
                <c:pt idx="1131">
                  <c:v>#N/A</c:v>
                </c:pt>
                <c:pt idx="1132">
                  <c:v>#N/A</c:v>
                </c:pt>
                <c:pt idx="1133">
                  <c:v>#N/A</c:v>
                </c:pt>
                <c:pt idx="1134">
                  <c:v>#N/A</c:v>
                </c:pt>
                <c:pt idx="1135">
                  <c:v>#N/A</c:v>
                </c:pt>
                <c:pt idx="1136">
                  <c:v>#N/A</c:v>
                </c:pt>
                <c:pt idx="1137">
                  <c:v>#N/A</c:v>
                </c:pt>
                <c:pt idx="1138">
                  <c:v>#N/A</c:v>
                </c:pt>
                <c:pt idx="1139">
                  <c:v>#N/A</c:v>
                </c:pt>
                <c:pt idx="1140">
                  <c:v>#N/A</c:v>
                </c:pt>
                <c:pt idx="1141">
                  <c:v>#N/A</c:v>
                </c:pt>
                <c:pt idx="1142">
                  <c:v>#N/A</c:v>
                </c:pt>
                <c:pt idx="1143">
                  <c:v>#N/A</c:v>
                </c:pt>
                <c:pt idx="1144">
                  <c:v>#N/A</c:v>
                </c:pt>
                <c:pt idx="1145">
                  <c:v>#N/A</c:v>
                </c:pt>
                <c:pt idx="1146">
                  <c:v>#N/A</c:v>
                </c:pt>
                <c:pt idx="1147">
                  <c:v>#N/A</c:v>
                </c:pt>
                <c:pt idx="1148">
                  <c:v>#N/A</c:v>
                </c:pt>
                <c:pt idx="1149">
                  <c:v>#N/A</c:v>
                </c:pt>
                <c:pt idx="1150">
                  <c:v>#N/A</c:v>
                </c:pt>
                <c:pt idx="1151">
                  <c:v>#N/A</c:v>
                </c:pt>
                <c:pt idx="1152">
                  <c:v>#N/A</c:v>
                </c:pt>
                <c:pt idx="1153">
                  <c:v>#N/A</c:v>
                </c:pt>
                <c:pt idx="1154">
                  <c:v>#N/A</c:v>
                </c:pt>
                <c:pt idx="1155">
                  <c:v>#N/A</c:v>
                </c:pt>
                <c:pt idx="1156">
                  <c:v>#N/A</c:v>
                </c:pt>
                <c:pt idx="1157">
                  <c:v>#N/A</c:v>
                </c:pt>
                <c:pt idx="1158">
                  <c:v>#N/A</c:v>
                </c:pt>
                <c:pt idx="1159">
                  <c:v>#N/A</c:v>
                </c:pt>
                <c:pt idx="1160">
                  <c:v>#N/A</c:v>
                </c:pt>
                <c:pt idx="1161">
                  <c:v>#N/A</c:v>
                </c:pt>
                <c:pt idx="1162">
                  <c:v>#N/A</c:v>
                </c:pt>
                <c:pt idx="1163">
                  <c:v>#N/A</c:v>
                </c:pt>
                <c:pt idx="1164">
                  <c:v>#N/A</c:v>
                </c:pt>
                <c:pt idx="1165">
                  <c:v>#N/A</c:v>
                </c:pt>
                <c:pt idx="1166">
                  <c:v>97542.31</c:v>
                </c:pt>
                <c:pt idx="1167">
                  <c:v>#N/A</c:v>
                </c:pt>
                <c:pt idx="1168">
                  <c:v>#N/A</c:v>
                </c:pt>
                <c:pt idx="1169">
                  <c:v>#N/A</c:v>
                </c:pt>
                <c:pt idx="1170">
                  <c:v>#N/A</c:v>
                </c:pt>
                <c:pt idx="1171">
                  <c:v>#N/A</c:v>
                </c:pt>
                <c:pt idx="1172">
                  <c:v>#N/A</c:v>
                </c:pt>
                <c:pt idx="1173">
                  <c:v>#N/A</c:v>
                </c:pt>
                <c:pt idx="1174">
                  <c:v>#N/A</c:v>
                </c:pt>
                <c:pt idx="1175">
                  <c:v>#N/A</c:v>
                </c:pt>
                <c:pt idx="1176">
                  <c:v>#N/A</c:v>
                </c:pt>
                <c:pt idx="1177">
                  <c:v>#N/A</c:v>
                </c:pt>
                <c:pt idx="1178">
                  <c:v>#N/A</c:v>
                </c:pt>
                <c:pt idx="1179">
                  <c:v>#N/A</c:v>
                </c:pt>
                <c:pt idx="1180">
                  <c:v>#N/A</c:v>
                </c:pt>
                <c:pt idx="1181">
                  <c:v>#N/A</c:v>
                </c:pt>
                <c:pt idx="1182">
                  <c:v>#N/A</c:v>
                </c:pt>
                <c:pt idx="1183">
                  <c:v>#N/A</c:v>
                </c:pt>
                <c:pt idx="1184">
                  <c:v>97070.35</c:v>
                </c:pt>
                <c:pt idx="1185">
                  <c:v>99687.64</c:v>
                </c:pt>
                <c:pt idx="1186">
                  <c:v>98817.03</c:v>
                </c:pt>
                <c:pt idx="1187">
                  <c:v>98258.25</c:v>
                </c:pt>
                <c:pt idx="1188">
                  <c:v>#N/A</c:v>
                </c:pt>
                <c:pt idx="1189">
                  <c:v>#N/A</c:v>
                </c:pt>
                <c:pt idx="1190">
                  <c:v>#N/A</c:v>
                </c:pt>
                <c:pt idx="1191">
                  <c:v>#N/A</c:v>
                </c:pt>
                <c:pt idx="1192">
                  <c:v>#N/A</c:v>
                </c:pt>
                <c:pt idx="1193">
                  <c:v>#N/A</c:v>
                </c:pt>
                <c:pt idx="1194">
                  <c:v>#N/A</c:v>
                </c:pt>
                <c:pt idx="1195">
                  <c:v>#N/A</c:v>
                </c:pt>
                <c:pt idx="1196">
                  <c:v>#N/A</c:v>
                </c:pt>
                <c:pt idx="1197">
                  <c:v>#N/A</c:v>
                </c:pt>
                <c:pt idx="1198">
                  <c:v>#N/A</c:v>
                </c:pt>
                <c:pt idx="1199">
                  <c:v>#N/A</c:v>
                </c:pt>
                <c:pt idx="1200">
                  <c:v>#N/A</c:v>
                </c:pt>
                <c:pt idx="1201">
                  <c:v>#N/A</c:v>
                </c:pt>
                <c:pt idx="1202">
                  <c:v>#N/A</c:v>
                </c:pt>
                <c:pt idx="1203">
                  <c:v>#N/A</c:v>
                </c:pt>
                <c:pt idx="1204">
                  <c:v>#N/A</c:v>
                </c:pt>
                <c:pt idx="1205">
                  <c:v>#N/A</c:v>
                </c:pt>
                <c:pt idx="1206">
                  <c:v>#N/A</c:v>
                </c:pt>
                <c:pt idx="1207">
                  <c:v>#N/A</c:v>
                </c:pt>
                <c:pt idx="1208">
                  <c:v>#N/A</c:v>
                </c:pt>
                <c:pt idx="1209">
                  <c:v>#N/A</c:v>
                </c:pt>
                <c:pt idx="1210">
                  <c:v>106654.96</c:v>
                </c:pt>
                <c:pt idx="1211">
                  <c:v>#N/A</c:v>
                </c:pt>
                <c:pt idx="1212">
                  <c:v>#N/A</c:v>
                </c:pt>
                <c:pt idx="1213">
                  <c:v>#N/A</c:v>
                </c:pt>
                <c:pt idx="1214">
                  <c:v>#N/A</c:v>
                </c:pt>
                <c:pt idx="1215">
                  <c:v>#N/A</c:v>
                </c:pt>
                <c:pt idx="1216">
                  <c:v>#N/A</c:v>
                </c:pt>
                <c:pt idx="1217">
                  <c:v>#N/A</c:v>
                </c:pt>
                <c:pt idx="1218">
                  <c:v>#N/A</c:v>
                </c:pt>
                <c:pt idx="1219">
                  <c:v>#N/A</c:v>
                </c:pt>
                <c:pt idx="1220">
                  <c:v>#N/A</c:v>
                </c:pt>
                <c:pt idx="1221">
                  <c:v>#N/A</c:v>
                </c:pt>
                <c:pt idx="1222">
                  <c:v>#N/A</c:v>
                </c:pt>
                <c:pt idx="1223">
                  <c:v>#N/A</c:v>
                </c:pt>
                <c:pt idx="1224">
                  <c:v>#N/A</c:v>
                </c:pt>
                <c:pt idx="1225">
                  <c:v>#N/A</c:v>
                </c:pt>
                <c:pt idx="1226">
                  <c:v>#N/A</c:v>
                </c:pt>
                <c:pt idx="1227">
                  <c:v>#N/A</c:v>
                </c:pt>
                <c:pt idx="1228">
                  <c:v>#N/A</c:v>
                </c:pt>
                <c:pt idx="1229">
                  <c:v>#N/A</c:v>
                </c:pt>
                <c:pt idx="1230">
                  <c:v>#N/A</c:v>
                </c:pt>
                <c:pt idx="1231">
                  <c:v>#N/A</c:v>
                </c:pt>
                <c:pt idx="1232">
                  <c:v>#N/A</c:v>
                </c:pt>
                <c:pt idx="1233">
                  <c:v>#N/A</c:v>
                </c:pt>
                <c:pt idx="1234">
                  <c:v>#N/A</c:v>
                </c:pt>
                <c:pt idx="1235">
                  <c:v>#N/A</c:v>
                </c:pt>
                <c:pt idx="1236">
                  <c:v>#N/A</c:v>
                </c:pt>
                <c:pt idx="1237">
                  <c:v>#N/A</c:v>
                </c:pt>
                <c:pt idx="1238">
                  <c:v>#N/A</c:v>
                </c:pt>
                <c:pt idx="1239">
                  <c:v>#N/A</c:v>
                </c:pt>
                <c:pt idx="1240">
                  <c:v>#N/A</c:v>
                </c:pt>
                <c:pt idx="1241">
                  <c:v>#N/A</c:v>
                </c:pt>
                <c:pt idx="1242">
                  <c:v>#N/A</c:v>
                </c:pt>
                <c:pt idx="1243">
                  <c:v>#N/A</c:v>
                </c:pt>
                <c:pt idx="1244">
                  <c:v>#N/A</c:v>
                </c:pt>
                <c:pt idx="1245">
                  <c:v>#N/A</c:v>
                </c:pt>
                <c:pt idx="1246">
                  <c:v>#N/A</c:v>
                </c:pt>
                <c:pt idx="1247">
                  <c:v>#N/A</c:v>
                </c:pt>
                <c:pt idx="1248">
                  <c:v>#N/A</c:v>
                </c:pt>
                <c:pt idx="1249">
                  <c:v>#N/A</c:v>
                </c:pt>
                <c:pt idx="1250">
                  <c:v>#N/A</c:v>
                </c:pt>
                <c:pt idx="1251">
                  <c:v>#N/A</c:v>
                </c:pt>
                <c:pt idx="1252">
                  <c:v>#N/A</c:v>
                </c:pt>
                <c:pt idx="1253">
                  <c:v>#N/A</c:v>
                </c:pt>
                <c:pt idx="1254">
                  <c:v>#N/A</c:v>
                </c:pt>
                <c:pt idx="1255">
                  <c:v>#N/A</c:v>
                </c:pt>
                <c:pt idx="1256">
                  <c:v>#N/A</c:v>
                </c:pt>
                <c:pt idx="1257">
                  <c:v>113420.99</c:v>
                </c:pt>
                <c:pt idx="1258">
                  <c:v>#N/A</c:v>
                </c:pt>
                <c:pt idx="1259">
                  <c:v>#N/A</c:v>
                </c:pt>
                <c:pt idx="1260">
                  <c:v>#N/A</c:v>
                </c:pt>
                <c:pt idx="1261">
                  <c:v>#N/A</c:v>
                </c:pt>
                <c:pt idx="1262">
                  <c:v>#N/A</c:v>
                </c:pt>
                <c:pt idx="1263">
                  <c:v>#N/A</c:v>
                </c:pt>
                <c:pt idx="1264">
                  <c:v>#N/A</c:v>
                </c:pt>
                <c:pt idx="1265">
                  <c:v>#N/A</c:v>
                </c:pt>
                <c:pt idx="1266">
                  <c:v>#N/A</c:v>
                </c:pt>
                <c:pt idx="1267">
                  <c:v>#N/A</c:v>
                </c:pt>
                <c:pt idx="1268">
                  <c:v>#N/A</c:v>
                </c:pt>
                <c:pt idx="1269">
                  <c:v>#N/A</c:v>
                </c:pt>
                <c:pt idx="1270">
                  <c:v>#N/A</c:v>
                </c:pt>
                <c:pt idx="1271">
                  <c:v>#N/A</c:v>
                </c:pt>
                <c:pt idx="1272">
                  <c:v>#N/A</c:v>
                </c:pt>
                <c:pt idx="1273">
                  <c:v>#N/A</c:v>
                </c:pt>
                <c:pt idx="1274">
                  <c:v>#N/A</c:v>
                </c:pt>
                <c:pt idx="1275">
                  <c:v>#N/A</c:v>
                </c:pt>
                <c:pt idx="1276">
                  <c:v>#N/A</c:v>
                </c:pt>
                <c:pt idx="1277">
                  <c:v>#N/A</c:v>
                </c:pt>
                <c:pt idx="1278">
                  <c:v>#N/A</c:v>
                </c:pt>
                <c:pt idx="1279">
                  <c:v>#N/A</c:v>
                </c:pt>
                <c:pt idx="1280">
                  <c:v>#N/A</c:v>
                </c:pt>
                <c:pt idx="1281">
                  <c:v>#N/A</c:v>
                </c:pt>
                <c:pt idx="1282">
                  <c:v>#N/A</c:v>
                </c:pt>
                <c:pt idx="1283">
                  <c:v>#N/A</c:v>
                </c:pt>
                <c:pt idx="1284">
                  <c:v>#N/A</c:v>
                </c:pt>
                <c:pt idx="1285">
                  <c:v>#N/A</c:v>
                </c:pt>
                <c:pt idx="1286">
                  <c:v>#N/A</c:v>
                </c:pt>
                <c:pt idx="1287">
                  <c:v>#N/A</c:v>
                </c:pt>
                <c:pt idx="1288">
                  <c:v>#N/A</c:v>
                </c:pt>
                <c:pt idx="1289">
                  <c:v>#N/A</c:v>
                </c:pt>
                <c:pt idx="1290">
                  <c:v>#N/A</c:v>
                </c:pt>
                <c:pt idx="1291">
                  <c:v>#N/A</c:v>
                </c:pt>
                <c:pt idx="1292">
                  <c:v>#N/A</c:v>
                </c:pt>
                <c:pt idx="1293">
                  <c:v>#N/A</c:v>
                </c:pt>
                <c:pt idx="1294">
                  <c:v>#N/A</c:v>
                </c:pt>
                <c:pt idx="1295">
                  <c:v>#N/A</c:v>
                </c:pt>
                <c:pt idx="1296">
                  <c:v>#N/A</c:v>
                </c:pt>
                <c:pt idx="1297">
                  <c:v>#N/A</c:v>
                </c:pt>
                <c:pt idx="1298">
                  <c:v>#N/A</c:v>
                </c:pt>
                <c:pt idx="1299">
                  <c:v>#N/A</c:v>
                </c:pt>
                <c:pt idx="1300">
                  <c:v>#N/A</c:v>
                </c:pt>
                <c:pt idx="1301">
                  <c:v>#N/A</c:v>
                </c:pt>
                <c:pt idx="1302">
                  <c:v>#N/A</c:v>
                </c:pt>
                <c:pt idx="1303">
                  <c:v>#N/A</c:v>
                </c:pt>
                <c:pt idx="1304">
                  <c:v>#N/A</c:v>
                </c:pt>
                <c:pt idx="1305">
                  <c:v>#N/A</c:v>
                </c:pt>
                <c:pt idx="1306">
                  <c:v>#N/A</c:v>
                </c:pt>
                <c:pt idx="1307">
                  <c:v>#N/A</c:v>
                </c:pt>
                <c:pt idx="1308">
                  <c:v>#N/A</c:v>
                </c:pt>
                <c:pt idx="1309">
                  <c:v>#N/A</c:v>
                </c:pt>
                <c:pt idx="1310">
                  <c:v>#N/A</c:v>
                </c:pt>
                <c:pt idx="1311">
                  <c:v>#N/A</c:v>
                </c:pt>
                <c:pt idx="1312">
                  <c:v>#N/A</c:v>
                </c:pt>
                <c:pt idx="1313">
                  <c:v>#N/A</c:v>
                </c:pt>
                <c:pt idx="1314">
                  <c:v>#N/A</c:v>
                </c:pt>
                <c:pt idx="1315">
                  <c:v>#N/A</c:v>
                </c:pt>
                <c:pt idx="1316">
                  <c:v>#N/A</c:v>
                </c:pt>
                <c:pt idx="1317">
                  <c:v>#N/A</c:v>
                </c:pt>
                <c:pt idx="1318">
                  <c:v>#N/A</c:v>
                </c:pt>
                <c:pt idx="1319">
                  <c:v>#N/A</c:v>
                </c:pt>
                <c:pt idx="1320">
                  <c:v>#N/A</c:v>
                </c:pt>
                <c:pt idx="1321">
                  <c:v>#N/A</c:v>
                </c:pt>
                <c:pt idx="1322">
                  <c:v>#N/A</c:v>
                </c:pt>
                <c:pt idx="1323">
                  <c:v>#N/A</c:v>
                </c:pt>
                <c:pt idx="1324">
                  <c:v>#N/A</c:v>
                </c:pt>
                <c:pt idx="1325">
                  <c:v>#N/A</c:v>
                </c:pt>
                <c:pt idx="1326">
                  <c:v>#N/A</c:v>
                </c:pt>
                <c:pt idx="1327">
                  <c:v>#N/A</c:v>
                </c:pt>
                <c:pt idx="1328">
                  <c:v>#N/A</c:v>
                </c:pt>
                <c:pt idx="1329">
                  <c:v>#N/A</c:v>
                </c:pt>
                <c:pt idx="1330">
                  <c:v>#N/A</c:v>
                </c:pt>
                <c:pt idx="1331">
                  <c:v>#N/A</c:v>
                </c:pt>
                <c:pt idx="1332">
                  <c:v>#N/A</c:v>
                </c:pt>
                <c:pt idx="1333">
                  <c:v>#N/A</c:v>
                </c:pt>
                <c:pt idx="1334">
                  <c:v>#N/A</c:v>
                </c:pt>
                <c:pt idx="1335">
                  <c:v>#N/A</c:v>
                </c:pt>
                <c:pt idx="1336">
                  <c:v>#N/A</c:v>
                </c:pt>
                <c:pt idx="1337">
                  <c:v>#N/A</c:v>
                </c:pt>
                <c:pt idx="1338">
                  <c:v>#N/A</c:v>
                </c:pt>
                <c:pt idx="1339">
                  <c:v>#N/A</c:v>
                </c:pt>
                <c:pt idx="1340">
                  <c:v>#N/A</c:v>
                </c:pt>
                <c:pt idx="1341">
                  <c:v>#N/A</c:v>
                </c:pt>
                <c:pt idx="1342">
                  <c:v>#N/A</c:v>
                </c:pt>
                <c:pt idx="1343">
                  <c:v>#N/A</c:v>
                </c:pt>
                <c:pt idx="1344">
                  <c:v>#N/A</c:v>
                </c:pt>
                <c:pt idx="1345">
                  <c:v>#N/A</c:v>
                </c:pt>
                <c:pt idx="1346">
                  <c:v>#N/A</c:v>
                </c:pt>
                <c:pt idx="1347">
                  <c:v>#N/A</c:v>
                </c:pt>
                <c:pt idx="1348">
                  <c:v>#N/A</c:v>
                </c:pt>
                <c:pt idx="1349">
                  <c:v>#N/A</c:v>
                </c:pt>
                <c:pt idx="1350">
                  <c:v>#N/A</c:v>
                </c:pt>
                <c:pt idx="1351">
                  <c:v>#N/A</c:v>
                </c:pt>
                <c:pt idx="1352">
                  <c:v>#N/A</c:v>
                </c:pt>
                <c:pt idx="1353">
                  <c:v>#N/A</c:v>
                </c:pt>
                <c:pt idx="1354">
                  <c:v>#N/A</c:v>
                </c:pt>
                <c:pt idx="1355">
                  <c:v>#N/A</c:v>
                </c:pt>
                <c:pt idx="1356">
                  <c:v>#N/A</c:v>
                </c:pt>
                <c:pt idx="1357">
                  <c:v>#N/A</c:v>
                </c:pt>
                <c:pt idx="1358">
                  <c:v>#N/A</c:v>
                </c:pt>
                <c:pt idx="1359">
                  <c:v>#N/A</c:v>
                </c:pt>
                <c:pt idx="1360">
                  <c:v>#N/A</c:v>
                </c:pt>
                <c:pt idx="1361">
                  <c:v>#N/A</c:v>
                </c:pt>
                <c:pt idx="1362">
                  <c:v>#N/A</c:v>
                </c:pt>
                <c:pt idx="1363">
                  <c:v>#N/A</c:v>
                </c:pt>
                <c:pt idx="1364">
                  <c:v>#N/A</c:v>
                </c:pt>
                <c:pt idx="1365">
                  <c:v>#N/A</c:v>
                </c:pt>
                <c:pt idx="1366">
                  <c:v>108622.42</c:v>
                </c:pt>
                <c:pt idx="1367">
                  <c:v>#N/A</c:v>
                </c:pt>
                <c:pt idx="1368">
                  <c:v>#N/A</c:v>
                </c:pt>
                <c:pt idx="1369">
                  <c:v>#N/A</c:v>
                </c:pt>
                <c:pt idx="1370">
                  <c:v>#N/A</c:v>
                </c:pt>
                <c:pt idx="1371">
                  <c:v>#N/A</c:v>
                </c:pt>
                <c:pt idx="1372">
                  <c:v>#N/A</c:v>
                </c:pt>
                <c:pt idx="1373">
                  <c:v>#N/A</c:v>
                </c:pt>
                <c:pt idx="1374">
                  <c:v>#N/A</c:v>
                </c:pt>
                <c:pt idx="1375">
                  <c:v>#N/A</c:v>
                </c:pt>
                <c:pt idx="1376">
                  <c:v>#N/A</c:v>
                </c:pt>
                <c:pt idx="1377">
                  <c:v>#N/A</c:v>
                </c:pt>
                <c:pt idx="1378">
                  <c:v>#N/A</c:v>
                </c:pt>
                <c:pt idx="1379">
                  <c:v>#N/A</c:v>
                </c:pt>
                <c:pt idx="1380">
                  <c:v>#N/A</c:v>
                </c:pt>
                <c:pt idx="1381">
                  <c:v>#N/A</c:v>
                </c:pt>
                <c:pt idx="1382">
                  <c:v>#N/A</c:v>
                </c:pt>
                <c:pt idx="1383">
                  <c:v>#N/A</c:v>
                </c:pt>
                <c:pt idx="1384">
                  <c:v>#N/A</c:v>
                </c:pt>
                <c:pt idx="1385">
                  <c:v>#N/A</c:v>
                </c:pt>
                <c:pt idx="1386">
                  <c:v>#N/A</c:v>
                </c:pt>
                <c:pt idx="1387">
                  <c:v>#N/A</c:v>
                </c:pt>
                <c:pt idx="1388">
                  <c:v>#N/A</c:v>
                </c:pt>
                <c:pt idx="1389">
                  <c:v>#N/A</c:v>
                </c:pt>
                <c:pt idx="1390">
                  <c:v>#N/A</c:v>
                </c:pt>
                <c:pt idx="1391">
                  <c:v>#N/A</c:v>
                </c:pt>
                <c:pt idx="1392">
                  <c:v>#N/A</c:v>
                </c:pt>
                <c:pt idx="1393">
                  <c:v>#N/A</c:v>
                </c:pt>
                <c:pt idx="1394">
                  <c:v>#N/A</c:v>
                </c:pt>
                <c:pt idx="1395">
                  <c:v>#N/A</c:v>
                </c:pt>
                <c:pt idx="1396">
                  <c:v>#N/A</c:v>
                </c:pt>
                <c:pt idx="1397">
                  <c:v>#N/A</c:v>
                </c:pt>
                <c:pt idx="1398">
                  <c:v>#N/A</c:v>
                </c:pt>
                <c:pt idx="1399">
                  <c:v>#N/A</c:v>
                </c:pt>
                <c:pt idx="1400">
                  <c:v>#N/A</c:v>
                </c:pt>
                <c:pt idx="1401">
                  <c:v>#N/A</c:v>
                </c:pt>
                <c:pt idx="1402">
                  <c:v>#N/A</c:v>
                </c:pt>
                <c:pt idx="1403">
                  <c:v>#N/A</c:v>
                </c:pt>
                <c:pt idx="1404">
                  <c:v>#N/A</c:v>
                </c:pt>
                <c:pt idx="1405">
                  <c:v>100696.57</c:v>
                </c:pt>
                <c:pt idx="1406">
                  <c:v>#N/A</c:v>
                </c:pt>
                <c:pt idx="1407">
                  <c:v>#N/A</c:v>
                </c:pt>
                <c:pt idx="1408">
                  <c:v>#N/A</c:v>
                </c:pt>
                <c:pt idx="1409">
                  <c:v>#N/A</c:v>
                </c:pt>
                <c:pt idx="1410">
                  <c:v>#N/A</c:v>
                </c:pt>
                <c:pt idx="1411">
                  <c:v>#N/A</c:v>
                </c:pt>
                <c:pt idx="1412">
                  <c:v>#N/A</c:v>
                </c:pt>
                <c:pt idx="1413">
                  <c:v>#N/A</c:v>
                </c:pt>
                <c:pt idx="1414">
                  <c:v>#N/A</c:v>
                </c:pt>
                <c:pt idx="1415">
                  <c:v>#N/A</c:v>
                </c:pt>
                <c:pt idx="1416">
                  <c:v>#N/A</c:v>
                </c:pt>
                <c:pt idx="1417">
                  <c:v>#N/A</c:v>
                </c:pt>
                <c:pt idx="1418">
                  <c:v>#N/A</c:v>
                </c:pt>
                <c:pt idx="1419">
                  <c:v>#N/A</c:v>
                </c:pt>
                <c:pt idx="1420">
                  <c:v>#N/A</c:v>
                </c:pt>
                <c:pt idx="1421">
                  <c:v>#N/A</c:v>
                </c:pt>
                <c:pt idx="1422">
                  <c:v>#N/A</c:v>
                </c:pt>
                <c:pt idx="1423">
                  <c:v>#N/A</c:v>
                </c:pt>
                <c:pt idx="1424">
                  <c:v>#N/A</c:v>
                </c:pt>
                <c:pt idx="1425">
                  <c:v>#N/A</c:v>
                </c:pt>
                <c:pt idx="1426">
                  <c:v>#N/A</c:v>
                </c:pt>
                <c:pt idx="1427">
                  <c:v>#N/A</c:v>
                </c:pt>
                <c:pt idx="1428">
                  <c:v>#N/A</c:v>
                </c:pt>
                <c:pt idx="1429">
                  <c:v>#N/A</c:v>
                </c:pt>
                <c:pt idx="1430">
                  <c:v>#N/A</c:v>
                </c:pt>
                <c:pt idx="1431">
                  <c:v>#N/A</c:v>
                </c:pt>
                <c:pt idx="1432">
                  <c:v>#N/A</c:v>
                </c:pt>
                <c:pt idx="1433">
                  <c:v>#N/A</c:v>
                </c:pt>
                <c:pt idx="1434">
                  <c:v>#N/A</c:v>
                </c:pt>
                <c:pt idx="1435">
                  <c:v>#N/A</c:v>
                </c:pt>
                <c:pt idx="1436">
                  <c:v>#N/A</c:v>
                </c:pt>
                <c:pt idx="1437">
                  <c:v>#N/A</c:v>
                </c:pt>
                <c:pt idx="1438">
                  <c:v>#N/A</c:v>
                </c:pt>
                <c:pt idx="1439">
                  <c:v>#N/A</c:v>
                </c:pt>
                <c:pt idx="1440">
                  <c:v>#N/A</c:v>
                </c:pt>
                <c:pt idx="1441">
                  <c:v>#N/A</c:v>
                </c:pt>
                <c:pt idx="1442">
                  <c:v>#N/A</c:v>
                </c:pt>
                <c:pt idx="1443">
                  <c:v>#N/A</c:v>
                </c:pt>
                <c:pt idx="1444">
                  <c:v>#N/A</c:v>
                </c:pt>
                <c:pt idx="1445">
                  <c:v>#N/A</c:v>
                </c:pt>
                <c:pt idx="1446">
                  <c:v>#N/A</c:v>
                </c:pt>
                <c:pt idx="1447">
                  <c:v>#N/A</c:v>
                </c:pt>
                <c:pt idx="1448">
                  <c:v>#N/A</c:v>
                </c:pt>
                <c:pt idx="1449">
                  <c:v>#N/A</c:v>
                </c:pt>
                <c:pt idx="1450">
                  <c:v>#N/A</c:v>
                </c:pt>
                <c:pt idx="1451">
                  <c:v>#N/A</c:v>
                </c:pt>
                <c:pt idx="1452">
                  <c:v>#N/A</c:v>
                </c:pt>
                <c:pt idx="1453">
                  <c:v>#N/A</c:v>
                </c:pt>
                <c:pt idx="1454">
                  <c:v>98191.66</c:v>
                </c:pt>
                <c:pt idx="1455">
                  <c:v>100017.2</c:v>
                </c:pt>
                <c:pt idx="1456">
                  <c:v>#N/A</c:v>
                </c:pt>
                <c:pt idx="1457">
                  <c:v>#N/A</c:v>
                </c:pt>
                <c:pt idx="1458">
                  <c:v>#N/A</c:v>
                </c:pt>
                <c:pt idx="1459">
                  <c:v>#N/A</c:v>
                </c:pt>
                <c:pt idx="1460">
                  <c:v>#N/A</c:v>
                </c:pt>
                <c:pt idx="1461">
                  <c:v>98933.06</c:v>
                </c:pt>
                <c:pt idx="1462">
                  <c:v>#N/A</c:v>
                </c:pt>
                <c:pt idx="1463">
                  <c:v>#N/A</c:v>
                </c:pt>
                <c:pt idx="1464">
                  <c:v>#N/A</c:v>
                </c:pt>
                <c:pt idx="1465">
                  <c:v>#N/A</c:v>
                </c:pt>
                <c:pt idx="1466">
                  <c:v>#N/A</c:v>
                </c:pt>
                <c:pt idx="1467">
                  <c:v>#N/A</c:v>
                </c:pt>
                <c:pt idx="1468">
                  <c:v>#N/A</c:v>
                </c:pt>
                <c:pt idx="1469">
                  <c:v>#N/A</c:v>
                </c:pt>
                <c:pt idx="1470">
                  <c:v>#N/A</c:v>
                </c:pt>
                <c:pt idx="1471">
                  <c:v>#N/A</c:v>
                </c:pt>
                <c:pt idx="1472">
                  <c:v>#N/A</c:v>
                </c:pt>
                <c:pt idx="1473">
                  <c:v>#N/A</c:v>
                </c:pt>
                <c:pt idx="1474">
                  <c:v>#N/A</c:v>
                </c:pt>
                <c:pt idx="1475">
                  <c:v>#N/A</c:v>
                </c:pt>
                <c:pt idx="1476">
                  <c:v>#N/A</c:v>
                </c:pt>
                <c:pt idx="1477">
                  <c:v>#N/A</c:v>
                </c:pt>
                <c:pt idx="1478">
                  <c:v>#N/A</c:v>
                </c:pt>
                <c:pt idx="1479">
                  <c:v>#N/A</c:v>
                </c:pt>
                <c:pt idx="1480">
                  <c:v>#N/A</c:v>
                </c:pt>
                <c:pt idx="1481">
                  <c:v>#N/A</c:v>
                </c:pt>
                <c:pt idx="1482">
                  <c:v>#N/A</c:v>
                </c:pt>
                <c:pt idx="1483">
                  <c:v>#N/A</c:v>
                </c:pt>
                <c:pt idx="1484">
                  <c:v>#N/A</c:v>
                </c:pt>
                <c:pt idx="1485">
                  <c:v>#N/A</c:v>
                </c:pt>
                <c:pt idx="1486">
                  <c:v>114818.67</c:v>
                </c:pt>
                <c:pt idx="1487">
                  <c:v>#N/A</c:v>
                </c:pt>
                <c:pt idx="1488">
                  <c:v>112374.63</c:v>
                </c:pt>
                <c:pt idx="1489">
                  <c:v>#N/A</c:v>
                </c:pt>
                <c:pt idx="1490">
                  <c:v>#N/A</c:v>
                </c:pt>
                <c:pt idx="1491">
                  <c:v>#N/A</c:v>
                </c:pt>
                <c:pt idx="1492">
                  <c:v>#N/A</c:v>
                </c:pt>
                <c:pt idx="1493">
                  <c:v>#N/A</c:v>
                </c:pt>
                <c:pt idx="1494">
                  <c:v>#N/A</c:v>
                </c:pt>
                <c:pt idx="1495">
                  <c:v>#N/A</c:v>
                </c:pt>
                <c:pt idx="1496">
                  <c:v>#N/A</c:v>
                </c:pt>
                <c:pt idx="1497">
                  <c:v>#N/A</c:v>
                </c:pt>
                <c:pt idx="1498">
                  <c:v>#N/A</c:v>
                </c:pt>
                <c:pt idx="1499">
                  <c:v>#N/A</c:v>
                </c:pt>
                <c:pt idx="1500">
                  <c:v>#N/A</c:v>
                </c:pt>
                <c:pt idx="1501">
                  <c:v>#N/A</c:v>
                </c:pt>
                <c:pt idx="1502">
                  <c:v>#N/A</c:v>
                </c:pt>
                <c:pt idx="1503">
                  <c:v>#N/A</c:v>
                </c:pt>
                <c:pt idx="1504">
                  <c:v>#N/A</c:v>
                </c:pt>
                <c:pt idx="1505">
                  <c:v>#N/A</c:v>
                </c:pt>
                <c:pt idx="1506">
                  <c:v>#N/A</c:v>
                </c:pt>
                <c:pt idx="1507">
                  <c:v>#N/A</c:v>
                </c:pt>
                <c:pt idx="1508">
                  <c:v>#N/A</c:v>
                </c:pt>
                <c:pt idx="1509">
                  <c:v>#N/A</c:v>
                </c:pt>
                <c:pt idx="1510">
                  <c:v>#N/A</c:v>
                </c:pt>
                <c:pt idx="1511">
                  <c:v>#N/A</c:v>
                </c:pt>
                <c:pt idx="1512">
                  <c:v>#N/A</c:v>
                </c:pt>
                <c:pt idx="1513">
                  <c:v>#N/A</c:v>
                </c:pt>
                <c:pt idx="1514">
                  <c:v>#N/A</c:v>
                </c:pt>
                <c:pt idx="1515">
                  <c:v>#N/A</c:v>
                </c:pt>
                <c:pt idx="1516">
                  <c:v>#N/A</c:v>
                </c:pt>
                <c:pt idx="1517">
                  <c:v>#N/A</c:v>
                </c:pt>
                <c:pt idx="1518">
                  <c:v>#N/A</c:v>
                </c:pt>
                <c:pt idx="1519">
                  <c:v>#N/A</c:v>
                </c:pt>
                <c:pt idx="1520">
                  <c:v>#N/A</c:v>
                </c:pt>
                <c:pt idx="1521">
                  <c:v>#N/A</c:v>
                </c:pt>
                <c:pt idx="1522">
                  <c:v>#N/A</c:v>
                </c:pt>
                <c:pt idx="1523">
                  <c:v>#N/A</c:v>
                </c:pt>
                <c:pt idx="1524">
                  <c:v>#N/A</c:v>
                </c:pt>
                <c:pt idx="1525">
                  <c:v>#N/A</c:v>
                </c:pt>
                <c:pt idx="1526">
                  <c:v>#N/A</c:v>
                </c:pt>
                <c:pt idx="1527">
                  <c:v>#N/A</c:v>
                </c:pt>
                <c:pt idx="1528">
                  <c:v>#N/A</c:v>
                </c:pt>
                <c:pt idx="1529">
                  <c:v>#N/A</c:v>
                </c:pt>
                <c:pt idx="1530">
                  <c:v>103219.08</c:v>
                </c:pt>
                <c:pt idx="1531">
                  <c:v>#N/A</c:v>
                </c:pt>
                <c:pt idx="1532">
                  <c:v>#N/A</c:v>
                </c:pt>
                <c:pt idx="1533">
                  <c:v>#N/A</c:v>
                </c:pt>
                <c:pt idx="1534">
                  <c:v>#N/A</c:v>
                </c:pt>
                <c:pt idx="1535">
                  <c:v>#N/A</c:v>
                </c:pt>
                <c:pt idx="1536">
                  <c:v>#N/A</c:v>
                </c:pt>
                <c:pt idx="1537">
                  <c:v>#N/A</c:v>
                </c:pt>
                <c:pt idx="1538">
                  <c:v>#N/A</c:v>
                </c:pt>
                <c:pt idx="1539">
                  <c:v>#N/A</c:v>
                </c:pt>
                <c:pt idx="1540">
                  <c:v>#N/A</c:v>
                </c:pt>
                <c:pt idx="1541">
                  <c:v>#N/A</c:v>
                </c:pt>
                <c:pt idx="1542">
                  <c:v>#N/A</c:v>
                </c:pt>
                <c:pt idx="1543">
                  <c:v>#N/A</c:v>
                </c:pt>
                <c:pt idx="1544">
                  <c:v>#N/A</c:v>
                </c:pt>
                <c:pt idx="1545">
                  <c:v>#N/A</c:v>
                </c:pt>
                <c:pt idx="1546">
                  <c:v>#N/A</c:v>
                </c:pt>
                <c:pt idx="1547">
                  <c:v>#N/A</c:v>
                </c:pt>
                <c:pt idx="1548">
                  <c:v>#N/A</c:v>
                </c:pt>
                <c:pt idx="1549">
                  <c:v>#N/A</c:v>
                </c:pt>
                <c:pt idx="1550">
                  <c:v>#N/A</c:v>
                </c:pt>
                <c:pt idx="1551">
                  <c:v>#N/A</c:v>
                </c:pt>
                <c:pt idx="1552">
                  <c:v>#N/A</c:v>
                </c:pt>
                <c:pt idx="1553">
                  <c:v>#N/A</c:v>
                </c:pt>
                <c:pt idx="1554">
                  <c:v>#N/A</c:v>
                </c:pt>
                <c:pt idx="1555">
                  <c:v>#N/A</c:v>
                </c:pt>
                <c:pt idx="1556">
                  <c:v>#N/A</c:v>
                </c:pt>
                <c:pt idx="1557">
                  <c:v>#N/A</c:v>
                </c:pt>
                <c:pt idx="1558">
                  <c:v>#N/A</c:v>
                </c:pt>
                <c:pt idx="1559">
                  <c:v>#N/A</c:v>
                </c:pt>
                <c:pt idx="1560">
                  <c:v>#N/A</c:v>
                </c:pt>
                <c:pt idx="1561">
                  <c:v>#N/A</c:v>
                </c:pt>
                <c:pt idx="1562">
                  <c:v>#N/A</c:v>
                </c:pt>
                <c:pt idx="1563">
                  <c:v>#N/A</c:v>
                </c:pt>
                <c:pt idx="1564">
                  <c:v>#N/A</c:v>
                </c:pt>
                <c:pt idx="1565">
                  <c:v>#N/A</c:v>
                </c:pt>
                <c:pt idx="1566">
                  <c:v>#N/A</c:v>
                </c:pt>
                <c:pt idx="1567">
                  <c:v>#N/A</c:v>
                </c:pt>
                <c:pt idx="1568">
                  <c:v>#N/A</c:v>
                </c:pt>
                <c:pt idx="1569">
                  <c:v>95967.41</c:v>
                </c:pt>
                <c:pt idx="1570">
                  <c:v>95654.36</c:v>
                </c:pt>
                <c:pt idx="1571">
                  <c:v>94810.67</c:v>
                </c:pt>
                <c:pt idx="1572">
                  <c:v>100246.51</c:v>
                </c:pt>
                <c:pt idx="1573">
                  <c:v>#N/A</c:v>
                </c:pt>
                <c:pt idx="1574">
                  <c:v>#N/A</c:v>
                </c:pt>
                <c:pt idx="1575">
                  <c:v>98112.47</c:v>
                </c:pt>
                <c:pt idx="1576">
                  <c:v>#N/A</c:v>
                </c:pt>
                <c:pt idx="1577">
                  <c:v>#N/A</c:v>
                </c:pt>
                <c:pt idx="1578">
                  <c:v>#N/A</c:v>
                </c:pt>
                <c:pt idx="1579">
                  <c:v>#N/A</c:v>
                </c:pt>
                <c:pt idx="1580">
                  <c:v>#N/A</c:v>
                </c:pt>
                <c:pt idx="1581">
                  <c:v>#N/A</c:v>
                </c:pt>
                <c:pt idx="1582">
                  <c:v>#N/A</c:v>
                </c:pt>
                <c:pt idx="1583">
                  <c:v>#N/A</c:v>
                </c:pt>
                <c:pt idx="1584">
                  <c:v>#N/A</c:v>
                </c:pt>
                <c:pt idx="1585">
                  <c:v>#N/A</c:v>
                </c:pt>
                <c:pt idx="1586">
                  <c:v>#N/A</c:v>
                </c:pt>
                <c:pt idx="1587">
                  <c:v>#N/A</c:v>
                </c:pt>
                <c:pt idx="1588">
                  <c:v>#N/A</c:v>
                </c:pt>
                <c:pt idx="1589">
                  <c:v>#N/A</c:v>
                </c:pt>
                <c:pt idx="1590">
                  <c:v>#N/A</c:v>
                </c:pt>
                <c:pt idx="1591">
                  <c:v>#N/A</c:v>
                </c:pt>
                <c:pt idx="1592">
                  <c:v>#N/A</c:v>
                </c:pt>
                <c:pt idx="1593">
                  <c:v>#N/A</c:v>
                </c:pt>
                <c:pt idx="1594">
                  <c:v>#N/A</c:v>
                </c:pt>
                <c:pt idx="1595">
                  <c:v>#N/A</c:v>
                </c:pt>
                <c:pt idx="1596">
                  <c:v>#N/A</c:v>
                </c:pt>
                <c:pt idx="1597">
                  <c:v>#N/A</c:v>
                </c:pt>
                <c:pt idx="1598">
                  <c:v>#N/A</c:v>
                </c:pt>
                <c:pt idx="1599">
                  <c:v>#N/A</c:v>
                </c:pt>
                <c:pt idx="1600">
                  <c:v>#N/A</c:v>
                </c:pt>
                <c:pt idx="1601">
                  <c:v>#N/A</c:v>
                </c:pt>
                <c:pt idx="1602">
                  <c:v>#N/A</c:v>
                </c:pt>
                <c:pt idx="1603">
                  <c:v>#N/A</c:v>
                </c:pt>
                <c:pt idx="1604">
                  <c:v>#N/A</c:v>
                </c:pt>
                <c:pt idx="1605">
                  <c:v>#N/A</c:v>
                </c:pt>
                <c:pt idx="1606">
                  <c:v>#N/A</c:v>
                </c:pt>
                <c:pt idx="1607">
                  <c:v>#N/A</c:v>
                </c:pt>
                <c:pt idx="1608">
                  <c:v>#N/A</c:v>
                </c:pt>
                <c:pt idx="1609">
                  <c:v>#N/A</c:v>
                </c:pt>
                <c:pt idx="1610">
                  <c:v>#N/A</c:v>
                </c:pt>
                <c:pt idx="1611">
                  <c:v>#N/A</c:v>
                </c:pt>
                <c:pt idx="1612">
                  <c:v>#N/A</c:v>
                </c:pt>
                <c:pt idx="1613">
                  <c:v>#N/A</c:v>
                </c:pt>
                <c:pt idx="1614">
                  <c:v>#N/A</c:v>
                </c:pt>
                <c:pt idx="1615">
                  <c:v>#N/A</c:v>
                </c:pt>
                <c:pt idx="1616">
                  <c:v>#N/A</c:v>
                </c:pt>
                <c:pt idx="1617">
                  <c:v>#N/A</c:v>
                </c:pt>
                <c:pt idx="1618">
                  <c:v>#N/A</c:v>
                </c:pt>
                <c:pt idx="1619">
                  <c:v>#N/A</c:v>
                </c:pt>
                <c:pt idx="1620">
                  <c:v>#N/A</c:v>
                </c:pt>
                <c:pt idx="1621">
                  <c:v>108133.03</c:v>
                </c:pt>
                <c:pt idx="1622">
                  <c:v>#N/A</c:v>
                </c:pt>
                <c:pt idx="1623">
                  <c:v>#N/A</c:v>
                </c:pt>
                <c:pt idx="1624">
                  <c:v>#N/A</c:v>
                </c:pt>
                <c:pt idx="1625">
                  <c:v>#N/A</c:v>
                </c:pt>
                <c:pt idx="1626">
                  <c:v>#N/A</c:v>
                </c:pt>
                <c:pt idx="1627">
                  <c:v>#N/A</c:v>
                </c:pt>
                <c:pt idx="1628">
                  <c:v>#N/A</c:v>
                </c:pt>
                <c:pt idx="1629">
                  <c:v>#N/A</c:v>
                </c:pt>
                <c:pt idx="1630">
                  <c:v>#N/A</c:v>
                </c:pt>
                <c:pt idx="1631">
                  <c:v>#N/A</c:v>
                </c:pt>
                <c:pt idx="1632">
                  <c:v>#N/A</c:v>
                </c:pt>
                <c:pt idx="1633">
                  <c:v>#N/A</c:v>
                </c:pt>
                <c:pt idx="1634">
                  <c:v>#N/A</c:v>
                </c:pt>
                <c:pt idx="1635">
                  <c:v>#N/A</c:v>
                </c:pt>
                <c:pt idx="1636">
                  <c:v>#N/A</c:v>
                </c:pt>
                <c:pt idx="1637">
                  <c:v>#N/A</c:v>
                </c:pt>
                <c:pt idx="1638">
                  <c:v>#N/A</c:v>
                </c:pt>
                <c:pt idx="1639">
                  <c:v>#N/A</c:v>
                </c:pt>
                <c:pt idx="1640">
                  <c:v>#N/A</c:v>
                </c:pt>
                <c:pt idx="1641">
                  <c:v>#N/A</c:v>
                </c:pt>
                <c:pt idx="1642">
                  <c:v>#N/A</c:v>
                </c:pt>
                <c:pt idx="1643">
                  <c:v>#N/A</c:v>
                </c:pt>
                <c:pt idx="1644">
                  <c:v>#N/A</c:v>
                </c:pt>
                <c:pt idx="1645">
                  <c:v>#N/A</c:v>
                </c:pt>
                <c:pt idx="1646">
                  <c:v>#N/A</c:v>
                </c:pt>
                <c:pt idx="1647">
                  <c:v>#N/A</c:v>
                </c:pt>
                <c:pt idx="1648">
                  <c:v>#N/A</c:v>
                </c:pt>
                <c:pt idx="1649">
                  <c:v>#N/A</c:v>
                </c:pt>
                <c:pt idx="1650">
                  <c:v>#N/A</c:v>
                </c:pt>
                <c:pt idx="1651">
                  <c:v>#N/A</c:v>
                </c:pt>
                <c:pt idx="1652">
                  <c:v>#N/A</c:v>
                </c:pt>
                <c:pt idx="1653">
                  <c:v>#N/A</c:v>
                </c:pt>
                <c:pt idx="1654">
                  <c:v>#N/A</c:v>
                </c:pt>
                <c:pt idx="1655">
                  <c:v>#N/A</c:v>
                </c:pt>
                <c:pt idx="1656">
                  <c:v>#N/A</c:v>
                </c:pt>
                <c:pt idx="1657">
                  <c:v>#N/A</c:v>
                </c:pt>
                <c:pt idx="1658">
                  <c:v>#N/A</c:v>
                </c:pt>
                <c:pt idx="1659">
                  <c:v>#N/A</c:v>
                </c:pt>
                <c:pt idx="1660">
                  <c:v>#N/A</c:v>
                </c:pt>
                <c:pt idx="1661">
                  <c:v>#N/A</c:v>
                </c:pt>
                <c:pt idx="1662">
                  <c:v>#N/A</c:v>
                </c:pt>
                <c:pt idx="1663">
                  <c:v>#N/A</c:v>
                </c:pt>
                <c:pt idx="1664">
                  <c:v>#N/A</c:v>
                </c:pt>
                <c:pt idx="1665">
                  <c:v>#N/A</c:v>
                </c:pt>
                <c:pt idx="1666">
                  <c:v>#N/A</c:v>
                </c:pt>
                <c:pt idx="1667">
                  <c:v>#N/A</c:v>
                </c:pt>
                <c:pt idx="1668">
                  <c:v>#N/A</c:v>
                </c:pt>
                <c:pt idx="1669">
                  <c:v>#N/A</c:v>
                </c:pt>
                <c:pt idx="1670">
                  <c:v>#N/A</c:v>
                </c:pt>
                <c:pt idx="1671">
                  <c:v>#N/A</c:v>
                </c:pt>
                <c:pt idx="1672">
                  <c:v>#N/A</c:v>
                </c:pt>
                <c:pt idx="1673">
                  <c:v>#N/A</c:v>
                </c:pt>
                <c:pt idx="1674">
                  <c:v>#N/A</c:v>
                </c:pt>
                <c:pt idx="1675">
                  <c:v>#N/A</c:v>
                </c:pt>
                <c:pt idx="1676">
                  <c:v>#N/A</c:v>
                </c:pt>
                <c:pt idx="1677">
                  <c:v>#N/A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#N/A</c:v>
                </c:pt>
                <c:pt idx="1709">
                  <c:v>#N/A</c:v>
                </c:pt>
                <c:pt idx="1710">
                  <c:v>#N/A</c:v>
                </c:pt>
                <c:pt idx="1711">
                  <c:v>#N/A</c:v>
                </c:pt>
                <c:pt idx="1712">
                  <c:v>#N/A</c:v>
                </c:pt>
                <c:pt idx="1713">
                  <c:v>#N/A</c:v>
                </c:pt>
                <c:pt idx="1714">
                  <c:v>#N/A</c:v>
                </c:pt>
                <c:pt idx="1715">
                  <c:v>#N/A</c:v>
                </c:pt>
                <c:pt idx="1716">
                  <c:v>#N/A</c:v>
                </c:pt>
                <c:pt idx="1717">
                  <c:v>#N/A</c:v>
                </c:pt>
                <c:pt idx="1718">
                  <c:v>#N/A</c:v>
                </c:pt>
                <c:pt idx="1719">
                  <c:v>#N/A</c:v>
                </c:pt>
                <c:pt idx="1720">
                  <c:v>#N/A</c:v>
                </c:pt>
                <c:pt idx="1721">
                  <c:v>#N/A</c:v>
                </c:pt>
                <c:pt idx="1722">
                  <c:v>#N/A</c:v>
                </c:pt>
                <c:pt idx="1723">
                  <c:v>#N/A</c:v>
                </c:pt>
                <c:pt idx="1724">
                  <c:v>#N/A</c:v>
                </c:pt>
                <c:pt idx="1725">
                  <c:v>#N/A</c:v>
                </c:pt>
                <c:pt idx="1726">
                  <c:v>#N/A</c:v>
                </c:pt>
                <c:pt idx="1727">
                  <c:v>#N/A</c:v>
                </c:pt>
                <c:pt idx="1728">
                  <c:v>#N/A</c:v>
                </c:pt>
                <c:pt idx="1729">
                  <c:v>#N/A</c:v>
                </c:pt>
                <c:pt idx="1730">
                  <c:v>106043.02</c:v>
                </c:pt>
                <c:pt idx="1731">
                  <c:v>#N/A</c:v>
                </c:pt>
                <c:pt idx="1732">
                  <c:v>#N/A</c:v>
                </c:pt>
                <c:pt idx="1733">
                  <c:v>#N/A</c:v>
                </c:pt>
                <c:pt idx="1734">
                  <c:v>#N/A</c:v>
                </c:pt>
                <c:pt idx="1735">
                  <c:v>#N/A</c:v>
                </c:pt>
                <c:pt idx="1736">
                  <c:v>#N/A</c:v>
                </c:pt>
                <c:pt idx="1737">
                  <c:v>#N/A</c:v>
                </c:pt>
                <c:pt idx="1738">
                  <c:v>#N/A</c:v>
                </c:pt>
                <c:pt idx="1739">
                  <c:v>#N/A</c:v>
                </c:pt>
                <c:pt idx="1740">
                  <c:v>#N/A</c:v>
                </c:pt>
                <c:pt idx="1741">
                  <c:v>#N/A</c:v>
                </c:pt>
                <c:pt idx="1742">
                  <c:v>#N/A</c:v>
                </c:pt>
                <c:pt idx="1743">
                  <c:v>#N/A</c:v>
                </c:pt>
                <c:pt idx="1744">
                  <c:v>#N/A</c:v>
                </c:pt>
                <c:pt idx="1745">
                  <c:v>#N/A</c:v>
                </c:pt>
                <c:pt idx="1746">
                  <c:v>#N/A</c:v>
                </c:pt>
                <c:pt idx="1747">
                  <c:v>#N/A</c:v>
                </c:pt>
                <c:pt idx="1748">
                  <c:v>#N/A</c:v>
                </c:pt>
                <c:pt idx="1749">
                  <c:v>#N/A</c:v>
                </c:pt>
                <c:pt idx="1750">
                  <c:v>#N/A</c:v>
                </c:pt>
                <c:pt idx="1751">
                  <c:v>#N/A</c:v>
                </c:pt>
                <c:pt idx="1752">
                  <c:v>#N/A</c:v>
                </c:pt>
                <c:pt idx="1753">
                  <c:v>#N/A</c:v>
                </c:pt>
                <c:pt idx="1754">
                  <c:v>#N/A</c:v>
                </c:pt>
                <c:pt idx="1755">
                  <c:v>#N/A</c:v>
                </c:pt>
                <c:pt idx="1756">
                  <c:v>#N/A</c:v>
                </c:pt>
                <c:pt idx="1757">
                  <c:v>#N/A</c:v>
                </c:pt>
                <c:pt idx="1758">
                  <c:v>#N/A</c:v>
                </c:pt>
                <c:pt idx="1759">
                  <c:v>#N/A</c:v>
                </c:pt>
                <c:pt idx="1760">
                  <c:v>#N/A</c:v>
                </c:pt>
                <c:pt idx="1761">
                  <c:v>#N/A</c:v>
                </c:pt>
                <c:pt idx="1762">
                  <c:v>#N/A</c:v>
                </c:pt>
                <c:pt idx="1763">
                  <c:v>#N/A</c:v>
                </c:pt>
                <c:pt idx="1764">
                  <c:v>#N/A</c:v>
                </c:pt>
                <c:pt idx="1765">
                  <c:v>#N/A</c:v>
                </c:pt>
                <c:pt idx="1766">
                  <c:v>#N/A</c:v>
                </c:pt>
                <c:pt idx="1767">
                  <c:v>#N/A</c:v>
                </c:pt>
                <c:pt idx="1768">
                  <c:v>#N/A</c:v>
                </c:pt>
                <c:pt idx="1769">
                  <c:v>96817</c:v>
                </c:pt>
                <c:pt idx="1770">
                  <c:v>#N/A</c:v>
                </c:pt>
                <c:pt idx="1771">
                  <c:v>#N/A</c:v>
                </c:pt>
                <c:pt idx="1772">
                  <c:v>#N/A</c:v>
                </c:pt>
                <c:pt idx="1773">
                  <c:v>#N/A</c:v>
                </c:pt>
                <c:pt idx="1774">
                  <c:v>#N/A</c:v>
                </c:pt>
                <c:pt idx="1775">
                  <c:v>#N/A</c:v>
                </c:pt>
                <c:pt idx="1776">
                  <c:v>#N/A</c:v>
                </c:pt>
                <c:pt idx="1777">
                  <c:v>#N/A</c:v>
                </c:pt>
                <c:pt idx="1778">
                  <c:v>#N/A</c:v>
                </c:pt>
                <c:pt idx="1779">
                  <c:v>#N/A</c:v>
                </c:pt>
                <c:pt idx="1780">
                  <c:v>#N/A</c:v>
                </c:pt>
                <c:pt idx="1781">
                  <c:v>#N/A</c:v>
                </c:pt>
                <c:pt idx="1782">
                  <c:v>#N/A</c:v>
                </c:pt>
                <c:pt idx="1783">
                  <c:v>#N/A</c:v>
                </c:pt>
                <c:pt idx="1784">
                  <c:v>#N/A</c:v>
                </c:pt>
                <c:pt idx="1785">
                  <c:v>#N/A</c:v>
                </c:pt>
                <c:pt idx="1786">
                  <c:v>#N/A</c:v>
                </c:pt>
                <c:pt idx="1787">
                  <c:v>#N/A</c:v>
                </c:pt>
                <c:pt idx="1788">
                  <c:v>#N/A</c:v>
                </c:pt>
                <c:pt idx="1789">
                  <c:v>#N/A</c:v>
                </c:pt>
                <c:pt idx="1790">
                  <c:v>#N/A</c:v>
                </c:pt>
                <c:pt idx="1791">
                  <c:v>#N/A</c:v>
                </c:pt>
                <c:pt idx="1792">
                  <c:v>#N/A</c:v>
                </c:pt>
                <c:pt idx="1793">
                  <c:v>#N/A</c:v>
                </c:pt>
                <c:pt idx="1794">
                  <c:v>#N/A</c:v>
                </c:pt>
                <c:pt idx="1795">
                  <c:v>#N/A</c:v>
                </c:pt>
                <c:pt idx="1796">
                  <c:v>#N/A</c:v>
                </c:pt>
                <c:pt idx="1797">
                  <c:v>#N/A</c:v>
                </c:pt>
                <c:pt idx="1798">
                  <c:v>#N/A</c:v>
                </c:pt>
                <c:pt idx="1799">
                  <c:v>#N/A</c:v>
                </c:pt>
                <c:pt idx="1800">
                  <c:v>#N/A</c:v>
                </c:pt>
                <c:pt idx="1801">
                  <c:v>#N/A</c:v>
                </c:pt>
                <c:pt idx="1802">
                  <c:v>#N/A</c:v>
                </c:pt>
                <c:pt idx="1803">
                  <c:v>#N/A</c:v>
                </c:pt>
                <c:pt idx="1804">
                  <c:v>#N/A</c:v>
                </c:pt>
                <c:pt idx="1805">
                  <c:v>#N/A</c:v>
                </c:pt>
                <c:pt idx="1806">
                  <c:v>#N/A</c:v>
                </c:pt>
                <c:pt idx="1807">
                  <c:v>#N/A</c:v>
                </c:pt>
                <c:pt idx="1808">
                  <c:v>#N/A</c:v>
                </c:pt>
                <c:pt idx="1809">
                  <c:v>#N/A</c:v>
                </c:pt>
                <c:pt idx="1810">
                  <c:v>#N/A</c:v>
                </c:pt>
                <c:pt idx="1811">
                  <c:v>#N/A</c:v>
                </c:pt>
                <c:pt idx="1812">
                  <c:v>#N/A</c:v>
                </c:pt>
                <c:pt idx="1813">
                  <c:v>#N/A</c:v>
                </c:pt>
                <c:pt idx="1814">
                  <c:v>#N/A</c:v>
                </c:pt>
                <c:pt idx="1815">
                  <c:v>#N/A</c:v>
                </c:pt>
                <c:pt idx="1816">
                  <c:v>#N/A</c:v>
                </c:pt>
                <c:pt idx="1817">
                  <c:v>#N/A</c:v>
                </c:pt>
                <c:pt idx="1818">
                  <c:v>#N/A</c:v>
                </c:pt>
                <c:pt idx="1819">
                  <c:v>98312.75</c:v>
                </c:pt>
                <c:pt idx="1820">
                  <c:v>96120.53</c:v>
                </c:pt>
                <c:pt idx="1821">
                  <c:v>#N/A</c:v>
                </c:pt>
                <c:pt idx="1822">
                  <c:v>#N/A</c:v>
                </c:pt>
                <c:pt idx="1823">
                  <c:v>#N/A</c:v>
                </c:pt>
                <c:pt idx="1824">
                  <c:v>#N/A</c:v>
                </c:pt>
                <c:pt idx="1825">
                  <c:v>#N/A</c:v>
                </c:pt>
                <c:pt idx="1826">
                  <c:v>89077.86</c:v>
                </c:pt>
                <c:pt idx="1827">
                  <c:v>#N/A</c:v>
                </c:pt>
                <c:pt idx="1828">
                  <c:v>#N/A</c:v>
                </c:pt>
                <c:pt idx="1829">
                  <c:v>#N/A</c:v>
                </c:pt>
                <c:pt idx="1830">
                  <c:v>#N/A</c:v>
                </c:pt>
                <c:pt idx="1831">
                  <c:v>#N/A</c:v>
                </c:pt>
                <c:pt idx="1832">
                  <c:v>#N/A</c:v>
                </c:pt>
                <c:pt idx="1833">
                  <c:v>#N/A</c:v>
                </c:pt>
                <c:pt idx="1834">
                  <c:v>#N/A</c:v>
                </c:pt>
                <c:pt idx="1835">
                  <c:v>#N/A</c:v>
                </c:pt>
                <c:pt idx="1836">
                  <c:v>#N/A</c:v>
                </c:pt>
                <c:pt idx="1837">
                  <c:v>#N/A</c:v>
                </c:pt>
                <c:pt idx="1838">
                  <c:v>#N/A</c:v>
                </c:pt>
                <c:pt idx="1839">
                  <c:v>#N/A</c:v>
                </c:pt>
                <c:pt idx="1840">
                  <c:v>#N/A</c:v>
                </c:pt>
                <c:pt idx="1841">
                  <c:v>#N/A</c:v>
                </c:pt>
                <c:pt idx="1842">
                  <c:v>#N/A</c:v>
                </c:pt>
                <c:pt idx="1843">
                  <c:v>#N/A</c:v>
                </c:pt>
                <c:pt idx="1844">
                  <c:v>#N/A</c:v>
                </c:pt>
                <c:pt idx="1845">
                  <c:v>#N/A</c:v>
                </c:pt>
                <c:pt idx="1846">
                  <c:v>#N/A</c:v>
                </c:pt>
                <c:pt idx="1847">
                  <c:v>#N/A</c:v>
                </c:pt>
                <c:pt idx="1848">
                  <c:v>#N/A</c:v>
                </c:pt>
                <c:pt idx="1849">
                  <c:v>#N/A</c:v>
                </c:pt>
                <c:pt idx="1850">
                  <c:v>#N/A</c:v>
                </c:pt>
                <c:pt idx="1851">
                  <c:v>101233.21</c:v>
                </c:pt>
                <c:pt idx="1852">
                  <c:v>103134.46</c:v>
                </c:pt>
                <c:pt idx="1853">
                  <c:v>#N/A</c:v>
                </c:pt>
                <c:pt idx="1854">
                  <c:v>#N/A</c:v>
                </c:pt>
                <c:pt idx="1855">
                  <c:v>#N/A</c:v>
                </c:pt>
                <c:pt idx="1856">
                  <c:v>#N/A</c:v>
                </c:pt>
                <c:pt idx="1857">
                  <c:v>#N/A</c:v>
                </c:pt>
                <c:pt idx="1858">
                  <c:v>#N/A</c:v>
                </c:pt>
                <c:pt idx="1859">
                  <c:v>#N/A</c:v>
                </c:pt>
                <c:pt idx="1860">
                  <c:v>#N/A</c:v>
                </c:pt>
                <c:pt idx="1861">
                  <c:v>#N/A</c:v>
                </c:pt>
                <c:pt idx="1862">
                  <c:v>#N/A</c:v>
                </c:pt>
                <c:pt idx="1863">
                  <c:v>#N/A</c:v>
                </c:pt>
                <c:pt idx="1864">
                  <c:v>#N/A</c:v>
                </c:pt>
                <c:pt idx="1865">
                  <c:v>#N/A</c:v>
                </c:pt>
                <c:pt idx="1866">
                  <c:v>#N/A</c:v>
                </c:pt>
                <c:pt idx="1867">
                  <c:v>#N/A</c:v>
                </c:pt>
                <c:pt idx="1868">
                  <c:v>#N/A</c:v>
                </c:pt>
                <c:pt idx="1869">
                  <c:v>#N/A</c:v>
                </c:pt>
                <c:pt idx="1870">
                  <c:v>#N/A</c:v>
                </c:pt>
                <c:pt idx="1871">
                  <c:v>#N/A</c:v>
                </c:pt>
                <c:pt idx="1872">
                  <c:v>#N/A</c:v>
                </c:pt>
                <c:pt idx="1873">
                  <c:v>#N/A</c:v>
                </c:pt>
                <c:pt idx="1874">
                  <c:v>#N/A</c:v>
                </c:pt>
                <c:pt idx="1875">
                  <c:v>#N/A</c:v>
                </c:pt>
                <c:pt idx="1876">
                  <c:v>#N/A</c:v>
                </c:pt>
                <c:pt idx="1877">
                  <c:v>#N/A</c:v>
                </c:pt>
                <c:pt idx="1878">
                  <c:v>#N/A</c:v>
                </c:pt>
                <c:pt idx="1879">
                  <c:v>#N/A</c:v>
                </c:pt>
                <c:pt idx="1880">
                  <c:v>#N/A</c:v>
                </c:pt>
                <c:pt idx="1881">
                  <c:v>#N/A</c:v>
                </c:pt>
                <c:pt idx="1882">
                  <c:v>#N/A</c:v>
                </c:pt>
                <c:pt idx="1883">
                  <c:v>#N/A</c:v>
                </c:pt>
                <c:pt idx="1884">
                  <c:v>#N/A</c:v>
                </c:pt>
                <c:pt idx="1885">
                  <c:v>#N/A</c:v>
                </c:pt>
                <c:pt idx="1886">
                  <c:v>#N/A</c:v>
                </c:pt>
                <c:pt idx="1887">
                  <c:v>#N/A</c:v>
                </c:pt>
                <c:pt idx="1888">
                  <c:v>#N/A</c:v>
                </c:pt>
                <c:pt idx="1889">
                  <c:v>#N/A</c:v>
                </c:pt>
                <c:pt idx="1890">
                  <c:v>#N/A</c:v>
                </c:pt>
                <c:pt idx="1891">
                  <c:v>#N/A</c:v>
                </c:pt>
                <c:pt idx="1892">
                  <c:v>#N/A</c:v>
                </c:pt>
                <c:pt idx="1893">
                  <c:v>#N/A</c:v>
                </c:pt>
                <c:pt idx="1894">
                  <c:v>94641.7</c:v>
                </c:pt>
                <c:pt idx="1895">
                  <c:v>#N/A</c:v>
                </c:pt>
                <c:pt idx="1896">
                  <c:v>#N/A</c:v>
                </c:pt>
                <c:pt idx="1897">
                  <c:v>#N/A</c:v>
                </c:pt>
                <c:pt idx="1898">
                  <c:v>#N/A</c:v>
                </c:pt>
                <c:pt idx="1899">
                  <c:v>#N/A</c:v>
                </c:pt>
                <c:pt idx="1900">
                  <c:v>#N/A</c:v>
                </c:pt>
                <c:pt idx="1901">
                  <c:v>#N/A</c:v>
                </c:pt>
                <c:pt idx="1902">
                  <c:v>#N/A</c:v>
                </c:pt>
                <c:pt idx="1903">
                  <c:v>#N/A</c:v>
                </c:pt>
                <c:pt idx="1904">
                  <c:v>#N/A</c:v>
                </c:pt>
                <c:pt idx="1905">
                  <c:v>#N/A</c:v>
                </c:pt>
                <c:pt idx="1906">
                  <c:v>#N/A</c:v>
                </c:pt>
                <c:pt idx="1907">
                  <c:v>#N/A</c:v>
                </c:pt>
                <c:pt idx="1908">
                  <c:v>#N/A</c:v>
                </c:pt>
                <c:pt idx="1909">
                  <c:v>#N/A</c:v>
                </c:pt>
                <c:pt idx="1910">
                  <c:v>#N/A</c:v>
                </c:pt>
                <c:pt idx="1911">
                  <c:v>#N/A</c:v>
                </c:pt>
                <c:pt idx="1912">
                  <c:v>#N/A</c:v>
                </c:pt>
                <c:pt idx="1913">
                  <c:v>#N/A</c:v>
                </c:pt>
                <c:pt idx="1914">
                  <c:v>#N/A</c:v>
                </c:pt>
                <c:pt idx="1915">
                  <c:v>#N/A</c:v>
                </c:pt>
                <c:pt idx="1916">
                  <c:v>#N/A</c:v>
                </c:pt>
                <c:pt idx="1917">
                  <c:v>#N/A</c:v>
                </c:pt>
                <c:pt idx="1918">
                  <c:v>#N/A</c:v>
                </c:pt>
                <c:pt idx="1919">
                  <c:v>#N/A</c:v>
                </c:pt>
                <c:pt idx="1920">
                  <c:v>#N/A</c:v>
                </c:pt>
                <c:pt idx="1921">
                  <c:v>#N/A</c:v>
                </c:pt>
                <c:pt idx="1922">
                  <c:v>#N/A</c:v>
                </c:pt>
                <c:pt idx="1923">
                  <c:v>#N/A</c:v>
                </c:pt>
                <c:pt idx="1924">
                  <c:v>#N/A</c:v>
                </c:pt>
                <c:pt idx="1925">
                  <c:v>#N/A</c:v>
                </c:pt>
                <c:pt idx="1926">
                  <c:v>94831.23</c:v>
                </c:pt>
                <c:pt idx="1927">
                  <c:v>92097.07</c:v>
                </c:pt>
                <c:pt idx="1928">
                  <c:v>101760.09</c:v>
                </c:pt>
                <c:pt idx="1929">
                  <c:v>100025.9</c:v>
                </c:pt>
                <c:pt idx="1930">
                  <c:v>#N/A</c:v>
                </c:pt>
                <c:pt idx="1931">
                  <c:v>#N/A</c:v>
                </c:pt>
                <c:pt idx="1932">
                  <c:v>#N/A</c:v>
                </c:pt>
                <c:pt idx="1933">
                  <c:v>#N/A</c:v>
                </c:pt>
                <c:pt idx="1934">
                  <c:v>#N/A</c:v>
                </c:pt>
                <c:pt idx="1935">
                  <c:v>#N/A</c:v>
                </c:pt>
                <c:pt idx="1936">
                  <c:v>#N/A</c:v>
                </c:pt>
                <c:pt idx="1937">
                  <c:v>#N/A</c:v>
                </c:pt>
                <c:pt idx="1938">
                  <c:v>#N/A</c:v>
                </c:pt>
                <c:pt idx="1939">
                  <c:v>#N/A</c:v>
                </c:pt>
                <c:pt idx="1940">
                  <c:v>#N/A</c:v>
                </c:pt>
                <c:pt idx="1941">
                  <c:v>96845.119999999995</c:v>
                </c:pt>
                <c:pt idx="1942">
                  <c:v>#N/A</c:v>
                </c:pt>
                <c:pt idx="1943">
                  <c:v>#N/A</c:v>
                </c:pt>
                <c:pt idx="1944">
                  <c:v>#N/A</c:v>
                </c:pt>
                <c:pt idx="1945">
                  <c:v>#N/A</c:v>
                </c:pt>
                <c:pt idx="1946">
                  <c:v>#N/A</c:v>
                </c:pt>
                <c:pt idx="1947">
                  <c:v>#N/A</c:v>
                </c:pt>
                <c:pt idx="1948">
                  <c:v>#N/A</c:v>
                </c:pt>
                <c:pt idx="1949">
                  <c:v>#N/A</c:v>
                </c:pt>
                <c:pt idx="1950">
                  <c:v>#N/A</c:v>
                </c:pt>
                <c:pt idx="1951">
                  <c:v>#N/A</c:v>
                </c:pt>
                <c:pt idx="1952">
                  <c:v>#N/A</c:v>
                </c:pt>
                <c:pt idx="1953">
                  <c:v>#N/A</c:v>
                </c:pt>
                <c:pt idx="1954">
                  <c:v>#N/A</c:v>
                </c:pt>
                <c:pt idx="1955">
                  <c:v>#N/A</c:v>
                </c:pt>
                <c:pt idx="1956">
                  <c:v>#N/A</c:v>
                </c:pt>
                <c:pt idx="1957">
                  <c:v>#N/A</c:v>
                </c:pt>
                <c:pt idx="1958">
                  <c:v>#N/A</c:v>
                </c:pt>
                <c:pt idx="1959">
                  <c:v>#N/A</c:v>
                </c:pt>
                <c:pt idx="1960">
                  <c:v>#N/A</c:v>
                </c:pt>
                <c:pt idx="1961">
                  <c:v>#N/A</c:v>
                </c:pt>
                <c:pt idx="1962">
                  <c:v>#N/A</c:v>
                </c:pt>
                <c:pt idx="1963">
                  <c:v>#N/A</c:v>
                </c:pt>
                <c:pt idx="1964">
                  <c:v>#N/A</c:v>
                </c:pt>
                <c:pt idx="1965">
                  <c:v>#N/A</c:v>
                </c:pt>
                <c:pt idx="1966">
                  <c:v>#N/A</c:v>
                </c:pt>
                <c:pt idx="1967">
                  <c:v>#N/A</c:v>
                </c:pt>
                <c:pt idx="1968">
                  <c:v>#N/A</c:v>
                </c:pt>
                <c:pt idx="1969">
                  <c:v>#N/A</c:v>
                </c:pt>
                <c:pt idx="1970">
                  <c:v>#N/A</c:v>
                </c:pt>
                <c:pt idx="1971">
                  <c:v>#N/A</c:v>
                </c:pt>
                <c:pt idx="1972">
                  <c:v>#N/A</c:v>
                </c:pt>
                <c:pt idx="1973">
                  <c:v>#N/A</c:v>
                </c:pt>
                <c:pt idx="1974">
                  <c:v>#N/A</c:v>
                </c:pt>
                <c:pt idx="1975">
                  <c:v>#N/A</c:v>
                </c:pt>
                <c:pt idx="1976">
                  <c:v>#N/A</c:v>
                </c:pt>
                <c:pt idx="1977">
                  <c:v>#N/A</c:v>
                </c:pt>
                <c:pt idx="1978">
                  <c:v>#N/A</c:v>
                </c:pt>
                <c:pt idx="1979">
                  <c:v>#N/A</c:v>
                </c:pt>
                <c:pt idx="1980">
                  <c:v>#N/A</c:v>
                </c:pt>
                <c:pt idx="1981">
                  <c:v>#N/A</c:v>
                </c:pt>
                <c:pt idx="1982">
                  <c:v>#N/A</c:v>
                </c:pt>
                <c:pt idx="1983">
                  <c:v>#N/A</c:v>
                </c:pt>
                <c:pt idx="1984">
                  <c:v>#N/A</c:v>
                </c:pt>
                <c:pt idx="1985">
                  <c:v>124792.98</c:v>
                </c:pt>
                <c:pt idx="1986">
                  <c:v>#N/A</c:v>
                </c:pt>
                <c:pt idx="1987">
                  <c:v>#N/A</c:v>
                </c:pt>
                <c:pt idx="1988">
                  <c:v>#N/A</c:v>
                </c:pt>
                <c:pt idx="1989">
                  <c:v>#N/A</c:v>
                </c:pt>
                <c:pt idx="1990">
                  <c:v>#N/A</c:v>
                </c:pt>
                <c:pt idx="1991">
                  <c:v>#N/A</c:v>
                </c:pt>
                <c:pt idx="1992">
                  <c:v>#N/A</c:v>
                </c:pt>
                <c:pt idx="1993">
                  <c:v>#N/A</c:v>
                </c:pt>
                <c:pt idx="1994">
                  <c:v>#N/A</c:v>
                </c:pt>
                <c:pt idx="1995">
                  <c:v>#N/A</c:v>
                </c:pt>
                <c:pt idx="1996">
                  <c:v>#N/A</c:v>
                </c:pt>
                <c:pt idx="1997">
                  <c:v>#N/A</c:v>
                </c:pt>
                <c:pt idx="1998">
                  <c:v>#N/A</c:v>
                </c:pt>
                <c:pt idx="1999">
                  <c:v>#N/A</c:v>
                </c:pt>
                <c:pt idx="2000">
                  <c:v>#N/A</c:v>
                </c:pt>
                <c:pt idx="2001">
                  <c:v>#N/A</c:v>
                </c:pt>
                <c:pt idx="2002">
                  <c:v>#N/A</c:v>
                </c:pt>
                <c:pt idx="2003">
                  <c:v>#N/A</c:v>
                </c:pt>
                <c:pt idx="2004">
                  <c:v>#N/A</c:v>
                </c:pt>
                <c:pt idx="2005">
                  <c:v>#N/A</c:v>
                </c:pt>
                <c:pt idx="2006">
                  <c:v>#N/A</c:v>
                </c:pt>
                <c:pt idx="2007">
                  <c:v>#N/A</c:v>
                </c:pt>
                <c:pt idx="2008">
                  <c:v>#N/A</c:v>
                </c:pt>
                <c:pt idx="2009">
                  <c:v>#N/A</c:v>
                </c:pt>
                <c:pt idx="2010">
                  <c:v>#N/A</c:v>
                </c:pt>
                <c:pt idx="2011">
                  <c:v>#N/A</c:v>
                </c:pt>
                <c:pt idx="2012">
                  <c:v>#N/A</c:v>
                </c:pt>
                <c:pt idx="2013">
                  <c:v>#N/A</c:v>
                </c:pt>
                <c:pt idx="2014">
                  <c:v>#N/A</c:v>
                </c:pt>
                <c:pt idx="2015">
                  <c:v>#N/A</c:v>
                </c:pt>
                <c:pt idx="2016">
                  <c:v>#N/A</c:v>
                </c:pt>
                <c:pt idx="2017">
                  <c:v>#N/A</c:v>
                </c:pt>
                <c:pt idx="2018">
                  <c:v>#N/A</c:v>
                </c:pt>
                <c:pt idx="2019">
                  <c:v>#N/A</c:v>
                </c:pt>
                <c:pt idx="2020">
                  <c:v>#N/A</c:v>
                </c:pt>
                <c:pt idx="2021">
                  <c:v>#N/A</c:v>
                </c:pt>
                <c:pt idx="2022">
                  <c:v>#N/A</c:v>
                </c:pt>
                <c:pt idx="2023">
                  <c:v>#N/A</c:v>
                </c:pt>
                <c:pt idx="2024">
                  <c:v>#N/A</c:v>
                </c:pt>
                <c:pt idx="2025">
                  <c:v>#N/A</c:v>
                </c:pt>
                <c:pt idx="2026">
                  <c:v>#N/A</c:v>
                </c:pt>
                <c:pt idx="2027">
                  <c:v>#N/A</c:v>
                </c:pt>
                <c:pt idx="2028">
                  <c:v>#N/A</c:v>
                </c:pt>
                <c:pt idx="2029">
                  <c:v>#N/A</c:v>
                </c:pt>
                <c:pt idx="2030">
                  <c:v>#N/A</c:v>
                </c:pt>
                <c:pt idx="2031">
                  <c:v>#N/A</c:v>
                </c:pt>
                <c:pt idx="2032">
                  <c:v>#N/A</c:v>
                </c:pt>
                <c:pt idx="2033">
                  <c:v>#N/A</c:v>
                </c:pt>
                <c:pt idx="2034">
                  <c:v>#N/A</c:v>
                </c:pt>
                <c:pt idx="2035">
                  <c:v>#N/A</c:v>
                </c:pt>
                <c:pt idx="2036">
                  <c:v>#N/A</c:v>
                </c:pt>
                <c:pt idx="2037">
                  <c:v>#N/A</c:v>
                </c:pt>
                <c:pt idx="2038">
                  <c:v>#N/A</c:v>
                </c:pt>
                <c:pt idx="2039">
                  <c:v>#N/A</c:v>
                </c:pt>
                <c:pt idx="2040">
                  <c:v>#N/A</c:v>
                </c:pt>
                <c:pt idx="2041">
                  <c:v>#N/A</c:v>
                </c:pt>
                <c:pt idx="2042">
                  <c:v>#N/A</c:v>
                </c:pt>
                <c:pt idx="2043">
                  <c:v>#N/A</c:v>
                </c:pt>
                <c:pt idx="2044">
                  <c:v>#N/A</c:v>
                </c:pt>
                <c:pt idx="2045">
                  <c:v>#N/A</c:v>
                </c:pt>
                <c:pt idx="2046">
                  <c:v>#N/A</c:v>
                </c:pt>
                <c:pt idx="2047">
                  <c:v>#N/A</c:v>
                </c:pt>
                <c:pt idx="2048">
                  <c:v>#N/A</c:v>
                </c:pt>
                <c:pt idx="2049">
                  <c:v>#N/A</c:v>
                </c:pt>
                <c:pt idx="2050">
                  <c:v>#N/A</c:v>
                </c:pt>
                <c:pt idx="2051">
                  <c:v>#N/A</c:v>
                </c:pt>
                <c:pt idx="2052">
                  <c:v>#N/A</c:v>
                </c:pt>
                <c:pt idx="2053">
                  <c:v>#N/A</c:v>
                </c:pt>
                <c:pt idx="2054">
                  <c:v>#N/A</c:v>
                </c:pt>
                <c:pt idx="2055">
                  <c:v>#N/A</c:v>
                </c:pt>
                <c:pt idx="2056">
                  <c:v>#N/A</c:v>
                </c:pt>
                <c:pt idx="2057">
                  <c:v>#N/A</c:v>
                </c:pt>
                <c:pt idx="2058">
                  <c:v>#N/A</c:v>
                </c:pt>
                <c:pt idx="2059">
                  <c:v>#N/A</c:v>
                </c:pt>
                <c:pt idx="2060">
                  <c:v>#N/A</c:v>
                </c:pt>
                <c:pt idx="2061">
                  <c:v>#N/A</c:v>
                </c:pt>
                <c:pt idx="2062">
                  <c:v>#N/A</c:v>
                </c:pt>
                <c:pt idx="2063">
                  <c:v>#N/A</c:v>
                </c:pt>
                <c:pt idx="2064">
                  <c:v>#N/A</c:v>
                </c:pt>
                <c:pt idx="2065">
                  <c:v>#N/A</c:v>
                </c:pt>
                <c:pt idx="2066">
                  <c:v>#N/A</c:v>
                </c:pt>
                <c:pt idx="2067">
                  <c:v>#N/A</c:v>
                </c:pt>
                <c:pt idx="2068">
                  <c:v>#N/A</c:v>
                </c:pt>
                <c:pt idx="2069">
                  <c:v>#N/A</c:v>
                </c:pt>
                <c:pt idx="2070">
                  <c:v>#N/A</c:v>
                </c:pt>
                <c:pt idx="2071">
                  <c:v>#N/A</c:v>
                </c:pt>
                <c:pt idx="2072">
                  <c:v>#N/A</c:v>
                </c:pt>
                <c:pt idx="2073">
                  <c:v>#N/A</c:v>
                </c:pt>
                <c:pt idx="2074">
                  <c:v>#N/A</c:v>
                </c:pt>
                <c:pt idx="2075">
                  <c:v>#N/A</c:v>
                </c:pt>
                <c:pt idx="2076">
                  <c:v>#N/A</c:v>
                </c:pt>
                <c:pt idx="2077">
                  <c:v>#N/A</c:v>
                </c:pt>
                <c:pt idx="2078">
                  <c:v>#N/A</c:v>
                </c:pt>
                <c:pt idx="2079">
                  <c:v>#N/A</c:v>
                </c:pt>
                <c:pt idx="2080">
                  <c:v>#N/A</c:v>
                </c:pt>
                <c:pt idx="2081">
                  <c:v>#N/A</c:v>
                </c:pt>
                <c:pt idx="2082">
                  <c:v>#N/A</c:v>
                </c:pt>
                <c:pt idx="2083">
                  <c:v>#N/A</c:v>
                </c:pt>
                <c:pt idx="2084">
                  <c:v>#N/A</c:v>
                </c:pt>
                <c:pt idx="2085">
                  <c:v>#N/A</c:v>
                </c:pt>
                <c:pt idx="2086">
                  <c:v>#N/A</c:v>
                </c:pt>
                <c:pt idx="2087">
                  <c:v>#N/A</c:v>
                </c:pt>
                <c:pt idx="2088">
                  <c:v>#N/A</c:v>
                </c:pt>
                <c:pt idx="2089">
                  <c:v>#N/A</c:v>
                </c:pt>
                <c:pt idx="2090">
                  <c:v>#N/A</c:v>
                </c:pt>
                <c:pt idx="2091">
                  <c:v>#N/A</c:v>
                </c:pt>
                <c:pt idx="2092">
                  <c:v>#N/A</c:v>
                </c:pt>
                <c:pt idx="2093">
                  <c:v>#N/A</c:v>
                </c:pt>
                <c:pt idx="2094">
                  <c:v>#N/A</c:v>
                </c:pt>
                <c:pt idx="2095">
                  <c:v>#N/A</c:v>
                </c:pt>
                <c:pt idx="2096">
                  <c:v>#N/A</c:v>
                </c:pt>
                <c:pt idx="2097">
                  <c:v>#N/A</c:v>
                </c:pt>
                <c:pt idx="2098">
                  <c:v>#N/A</c:v>
                </c:pt>
                <c:pt idx="2099">
                  <c:v>#N/A</c:v>
                </c:pt>
                <c:pt idx="2100">
                  <c:v>#N/A</c:v>
                </c:pt>
                <c:pt idx="2101">
                  <c:v>#N/A</c:v>
                </c:pt>
                <c:pt idx="2102">
                  <c:v>#N/A</c:v>
                </c:pt>
                <c:pt idx="2103">
                  <c:v>#N/A</c:v>
                </c:pt>
                <c:pt idx="2104">
                  <c:v>#N/A</c:v>
                </c:pt>
                <c:pt idx="2105">
                  <c:v>#N/A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35B-4317-9F60-15D68B9EDCC2}"/>
            </c:ext>
          </c:extLst>
        </c:ser>
        <c:ser>
          <c:idx val="0"/>
          <c:order val="1"/>
          <c:tx>
            <c:v>Working Days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508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'Energy Demand'!$I$2:$I$2107</c:f>
              <c:numCache>
                <c:formatCode>0.0</c:formatCode>
                <c:ptCount val="2106"/>
                <c:pt idx="0">
                  <c:v>26.9</c:v>
                </c:pt>
                <c:pt idx="1">
                  <c:v>38.799999999999997</c:v>
                </c:pt>
                <c:pt idx="2">
                  <c:v>38.200000000000003</c:v>
                </c:pt>
                <c:pt idx="3">
                  <c:v>21.4</c:v>
                </c:pt>
                <c:pt idx="4">
                  <c:v>22</c:v>
                </c:pt>
                <c:pt idx="5">
                  <c:v>26</c:v>
                </c:pt>
                <c:pt idx="6">
                  <c:v>37.4</c:v>
                </c:pt>
                <c:pt idx="7">
                  <c:v>28.2</c:v>
                </c:pt>
                <c:pt idx="8">
                  <c:v>18</c:v>
                </c:pt>
                <c:pt idx="9">
                  <c:v>21.7</c:v>
                </c:pt>
                <c:pt idx="10">
                  <c:v>27.5</c:v>
                </c:pt>
                <c:pt idx="11">
                  <c:v>31.3</c:v>
                </c:pt>
                <c:pt idx="12">
                  <c:v>25.6</c:v>
                </c:pt>
                <c:pt idx="13">
                  <c:v>22.7</c:v>
                </c:pt>
                <c:pt idx="14">
                  <c:v>20</c:v>
                </c:pt>
                <c:pt idx="15">
                  <c:v>27.3</c:v>
                </c:pt>
                <c:pt idx="16">
                  <c:v>25</c:v>
                </c:pt>
                <c:pt idx="17">
                  <c:v>19.5</c:v>
                </c:pt>
                <c:pt idx="18">
                  <c:v>23.6</c:v>
                </c:pt>
                <c:pt idx="19">
                  <c:v>30.4</c:v>
                </c:pt>
                <c:pt idx="20">
                  <c:v>33.1</c:v>
                </c:pt>
                <c:pt idx="21">
                  <c:v>35.799999999999997</c:v>
                </c:pt>
                <c:pt idx="22">
                  <c:v>25</c:v>
                </c:pt>
                <c:pt idx="23">
                  <c:v>26.3</c:v>
                </c:pt>
                <c:pt idx="24">
                  <c:v>22</c:v>
                </c:pt>
                <c:pt idx="25">
                  <c:v>19.8</c:v>
                </c:pt>
                <c:pt idx="26">
                  <c:v>19.100000000000001</c:v>
                </c:pt>
                <c:pt idx="27">
                  <c:v>25.4</c:v>
                </c:pt>
                <c:pt idx="28">
                  <c:v>22.2</c:v>
                </c:pt>
                <c:pt idx="29">
                  <c:v>21</c:v>
                </c:pt>
                <c:pt idx="30">
                  <c:v>20.2</c:v>
                </c:pt>
                <c:pt idx="31">
                  <c:v>19</c:v>
                </c:pt>
                <c:pt idx="32">
                  <c:v>21.1</c:v>
                </c:pt>
                <c:pt idx="33">
                  <c:v>20</c:v>
                </c:pt>
                <c:pt idx="34">
                  <c:v>19</c:v>
                </c:pt>
                <c:pt idx="35">
                  <c:v>24.2</c:v>
                </c:pt>
                <c:pt idx="36">
                  <c:v>35.700000000000003</c:v>
                </c:pt>
                <c:pt idx="37">
                  <c:v>35</c:v>
                </c:pt>
                <c:pt idx="38">
                  <c:v>21.5</c:v>
                </c:pt>
                <c:pt idx="39">
                  <c:v>28.3</c:v>
                </c:pt>
                <c:pt idx="40">
                  <c:v>27.8</c:v>
                </c:pt>
                <c:pt idx="41">
                  <c:v>26.8</c:v>
                </c:pt>
                <c:pt idx="42">
                  <c:v>21.9</c:v>
                </c:pt>
                <c:pt idx="43">
                  <c:v>32.4</c:v>
                </c:pt>
                <c:pt idx="44">
                  <c:v>25.1</c:v>
                </c:pt>
                <c:pt idx="45">
                  <c:v>34.4</c:v>
                </c:pt>
                <c:pt idx="46">
                  <c:v>24.6</c:v>
                </c:pt>
                <c:pt idx="47">
                  <c:v>20.6</c:v>
                </c:pt>
                <c:pt idx="48">
                  <c:v>21.2</c:v>
                </c:pt>
                <c:pt idx="49">
                  <c:v>26.9</c:v>
                </c:pt>
                <c:pt idx="50">
                  <c:v>25.3</c:v>
                </c:pt>
                <c:pt idx="51">
                  <c:v>36.1</c:v>
                </c:pt>
                <c:pt idx="52">
                  <c:v>35.299999999999997</c:v>
                </c:pt>
                <c:pt idx="53">
                  <c:v>29.3</c:v>
                </c:pt>
                <c:pt idx="54">
                  <c:v>20.100000000000001</c:v>
                </c:pt>
                <c:pt idx="55">
                  <c:v>27</c:v>
                </c:pt>
                <c:pt idx="56">
                  <c:v>23.2</c:v>
                </c:pt>
                <c:pt idx="57">
                  <c:v>24.3</c:v>
                </c:pt>
                <c:pt idx="58">
                  <c:v>32.299999999999997</c:v>
                </c:pt>
                <c:pt idx="59">
                  <c:v>20.8</c:v>
                </c:pt>
                <c:pt idx="60">
                  <c:v>23</c:v>
                </c:pt>
                <c:pt idx="61">
                  <c:v>22.7</c:v>
                </c:pt>
                <c:pt idx="62">
                  <c:v>23.5</c:v>
                </c:pt>
                <c:pt idx="63">
                  <c:v>18.600000000000001</c:v>
                </c:pt>
                <c:pt idx="64">
                  <c:v>21.1</c:v>
                </c:pt>
                <c:pt idx="65">
                  <c:v>22.6</c:v>
                </c:pt>
                <c:pt idx="66">
                  <c:v>24.4</c:v>
                </c:pt>
                <c:pt idx="67">
                  <c:v>23.8</c:v>
                </c:pt>
                <c:pt idx="68">
                  <c:v>21.7</c:v>
                </c:pt>
                <c:pt idx="69">
                  <c:v>23.8</c:v>
                </c:pt>
                <c:pt idx="70">
                  <c:v>19.899999999999999</c:v>
                </c:pt>
                <c:pt idx="71">
                  <c:v>20.399999999999999</c:v>
                </c:pt>
                <c:pt idx="72">
                  <c:v>30.1</c:v>
                </c:pt>
                <c:pt idx="73">
                  <c:v>18.3</c:v>
                </c:pt>
                <c:pt idx="74">
                  <c:v>25.5</c:v>
                </c:pt>
                <c:pt idx="75">
                  <c:v>26.2</c:v>
                </c:pt>
                <c:pt idx="76">
                  <c:v>24.4</c:v>
                </c:pt>
                <c:pt idx="77">
                  <c:v>33.5</c:v>
                </c:pt>
                <c:pt idx="78">
                  <c:v>19.600000000000001</c:v>
                </c:pt>
                <c:pt idx="79">
                  <c:v>22.7</c:v>
                </c:pt>
                <c:pt idx="80">
                  <c:v>28.8</c:v>
                </c:pt>
                <c:pt idx="81">
                  <c:v>27</c:v>
                </c:pt>
                <c:pt idx="82">
                  <c:v>15.3</c:v>
                </c:pt>
                <c:pt idx="83">
                  <c:v>20.399999999999999</c:v>
                </c:pt>
                <c:pt idx="84">
                  <c:v>18</c:v>
                </c:pt>
                <c:pt idx="85">
                  <c:v>18.100000000000001</c:v>
                </c:pt>
                <c:pt idx="86">
                  <c:v>19.100000000000001</c:v>
                </c:pt>
                <c:pt idx="87">
                  <c:v>22.7</c:v>
                </c:pt>
                <c:pt idx="88">
                  <c:v>23.1</c:v>
                </c:pt>
                <c:pt idx="89">
                  <c:v>25.3</c:v>
                </c:pt>
                <c:pt idx="90">
                  <c:v>29</c:v>
                </c:pt>
                <c:pt idx="91">
                  <c:v>17.2</c:v>
                </c:pt>
                <c:pt idx="92">
                  <c:v>20.9</c:v>
                </c:pt>
                <c:pt idx="93">
                  <c:v>23.5</c:v>
                </c:pt>
                <c:pt idx="94">
                  <c:v>18.5</c:v>
                </c:pt>
                <c:pt idx="95">
                  <c:v>18.399999999999999</c:v>
                </c:pt>
                <c:pt idx="96">
                  <c:v>17.3</c:v>
                </c:pt>
                <c:pt idx="97">
                  <c:v>17.7</c:v>
                </c:pt>
                <c:pt idx="98">
                  <c:v>19.100000000000001</c:v>
                </c:pt>
                <c:pt idx="99">
                  <c:v>18.7</c:v>
                </c:pt>
                <c:pt idx="100">
                  <c:v>23.7</c:v>
                </c:pt>
                <c:pt idx="101">
                  <c:v>18.3</c:v>
                </c:pt>
                <c:pt idx="102">
                  <c:v>19.100000000000001</c:v>
                </c:pt>
                <c:pt idx="103">
                  <c:v>24.7</c:v>
                </c:pt>
                <c:pt idx="104">
                  <c:v>27.6</c:v>
                </c:pt>
                <c:pt idx="105">
                  <c:v>17.8</c:v>
                </c:pt>
                <c:pt idx="106">
                  <c:v>17.100000000000001</c:v>
                </c:pt>
                <c:pt idx="107">
                  <c:v>21.9</c:v>
                </c:pt>
                <c:pt idx="108">
                  <c:v>14.7</c:v>
                </c:pt>
                <c:pt idx="109">
                  <c:v>16.2</c:v>
                </c:pt>
                <c:pt idx="110">
                  <c:v>17.7</c:v>
                </c:pt>
                <c:pt idx="111">
                  <c:v>19.5</c:v>
                </c:pt>
                <c:pt idx="112">
                  <c:v>19.2</c:v>
                </c:pt>
                <c:pt idx="113">
                  <c:v>21.1</c:v>
                </c:pt>
                <c:pt idx="114">
                  <c:v>15</c:v>
                </c:pt>
                <c:pt idx="115">
                  <c:v>15.4</c:v>
                </c:pt>
                <c:pt idx="116">
                  <c:v>15.1</c:v>
                </c:pt>
                <c:pt idx="117">
                  <c:v>16</c:v>
                </c:pt>
                <c:pt idx="118">
                  <c:v>17.100000000000001</c:v>
                </c:pt>
                <c:pt idx="119">
                  <c:v>19.600000000000001</c:v>
                </c:pt>
                <c:pt idx="120">
                  <c:v>23.1</c:v>
                </c:pt>
                <c:pt idx="121">
                  <c:v>22.2</c:v>
                </c:pt>
                <c:pt idx="122">
                  <c:v>18.2</c:v>
                </c:pt>
                <c:pt idx="123">
                  <c:v>22.3</c:v>
                </c:pt>
                <c:pt idx="124">
                  <c:v>18.100000000000001</c:v>
                </c:pt>
                <c:pt idx="125">
                  <c:v>16.2</c:v>
                </c:pt>
                <c:pt idx="126">
                  <c:v>15.6</c:v>
                </c:pt>
                <c:pt idx="127">
                  <c:v>15.9</c:v>
                </c:pt>
                <c:pt idx="128">
                  <c:v>18.7</c:v>
                </c:pt>
                <c:pt idx="129">
                  <c:v>16.600000000000001</c:v>
                </c:pt>
                <c:pt idx="130">
                  <c:v>15.9</c:v>
                </c:pt>
                <c:pt idx="131">
                  <c:v>17.399999999999999</c:v>
                </c:pt>
                <c:pt idx="132">
                  <c:v>12.8</c:v>
                </c:pt>
                <c:pt idx="133">
                  <c:v>14.6</c:v>
                </c:pt>
                <c:pt idx="134">
                  <c:v>14.5</c:v>
                </c:pt>
                <c:pt idx="135">
                  <c:v>16.2</c:v>
                </c:pt>
                <c:pt idx="136">
                  <c:v>20.5</c:v>
                </c:pt>
                <c:pt idx="137">
                  <c:v>20.399999999999999</c:v>
                </c:pt>
                <c:pt idx="138">
                  <c:v>16.2</c:v>
                </c:pt>
                <c:pt idx="139">
                  <c:v>18.100000000000001</c:v>
                </c:pt>
                <c:pt idx="140">
                  <c:v>13.6</c:v>
                </c:pt>
                <c:pt idx="141">
                  <c:v>14.1</c:v>
                </c:pt>
                <c:pt idx="142">
                  <c:v>13.3</c:v>
                </c:pt>
                <c:pt idx="143">
                  <c:v>15.6</c:v>
                </c:pt>
                <c:pt idx="144">
                  <c:v>17.100000000000001</c:v>
                </c:pt>
                <c:pt idx="145">
                  <c:v>15.6</c:v>
                </c:pt>
                <c:pt idx="146">
                  <c:v>18.7</c:v>
                </c:pt>
                <c:pt idx="147">
                  <c:v>19.7</c:v>
                </c:pt>
                <c:pt idx="148">
                  <c:v>15.8</c:v>
                </c:pt>
                <c:pt idx="149">
                  <c:v>17.3</c:v>
                </c:pt>
                <c:pt idx="150">
                  <c:v>16.8</c:v>
                </c:pt>
                <c:pt idx="151">
                  <c:v>12.2</c:v>
                </c:pt>
                <c:pt idx="152">
                  <c:v>11.4</c:v>
                </c:pt>
                <c:pt idx="153">
                  <c:v>13.6</c:v>
                </c:pt>
                <c:pt idx="154">
                  <c:v>11.3</c:v>
                </c:pt>
                <c:pt idx="155">
                  <c:v>15</c:v>
                </c:pt>
                <c:pt idx="156">
                  <c:v>16.600000000000001</c:v>
                </c:pt>
                <c:pt idx="157">
                  <c:v>14.5</c:v>
                </c:pt>
                <c:pt idx="158">
                  <c:v>18.5</c:v>
                </c:pt>
                <c:pt idx="159">
                  <c:v>13.5</c:v>
                </c:pt>
                <c:pt idx="160">
                  <c:v>13.4</c:v>
                </c:pt>
                <c:pt idx="161">
                  <c:v>14</c:v>
                </c:pt>
                <c:pt idx="162">
                  <c:v>13.1</c:v>
                </c:pt>
                <c:pt idx="163">
                  <c:v>18.2</c:v>
                </c:pt>
                <c:pt idx="164">
                  <c:v>17.399999999999999</c:v>
                </c:pt>
                <c:pt idx="165">
                  <c:v>16.899999999999999</c:v>
                </c:pt>
                <c:pt idx="166">
                  <c:v>16.100000000000001</c:v>
                </c:pt>
                <c:pt idx="167">
                  <c:v>13.8</c:v>
                </c:pt>
                <c:pt idx="168">
                  <c:v>12.7</c:v>
                </c:pt>
                <c:pt idx="169">
                  <c:v>12.4</c:v>
                </c:pt>
                <c:pt idx="170">
                  <c:v>11.6</c:v>
                </c:pt>
                <c:pt idx="171">
                  <c:v>12.9</c:v>
                </c:pt>
                <c:pt idx="172">
                  <c:v>14.1</c:v>
                </c:pt>
                <c:pt idx="173">
                  <c:v>17.600000000000001</c:v>
                </c:pt>
                <c:pt idx="174">
                  <c:v>16</c:v>
                </c:pt>
                <c:pt idx="175">
                  <c:v>14</c:v>
                </c:pt>
                <c:pt idx="176">
                  <c:v>16.899999999999999</c:v>
                </c:pt>
                <c:pt idx="177">
                  <c:v>14.1</c:v>
                </c:pt>
                <c:pt idx="178">
                  <c:v>14.5</c:v>
                </c:pt>
                <c:pt idx="179">
                  <c:v>12.3</c:v>
                </c:pt>
                <c:pt idx="180">
                  <c:v>14.2</c:v>
                </c:pt>
                <c:pt idx="181">
                  <c:v>15</c:v>
                </c:pt>
                <c:pt idx="182">
                  <c:v>11.9</c:v>
                </c:pt>
                <c:pt idx="183">
                  <c:v>12</c:v>
                </c:pt>
                <c:pt idx="184">
                  <c:v>10.6</c:v>
                </c:pt>
                <c:pt idx="185">
                  <c:v>14.9</c:v>
                </c:pt>
                <c:pt idx="186">
                  <c:v>11.5</c:v>
                </c:pt>
                <c:pt idx="187">
                  <c:v>14.2</c:v>
                </c:pt>
                <c:pt idx="188">
                  <c:v>14.8</c:v>
                </c:pt>
                <c:pt idx="189">
                  <c:v>13.4</c:v>
                </c:pt>
                <c:pt idx="190">
                  <c:v>14.3</c:v>
                </c:pt>
                <c:pt idx="191">
                  <c:v>13.1</c:v>
                </c:pt>
                <c:pt idx="192">
                  <c:v>12.3</c:v>
                </c:pt>
                <c:pt idx="193">
                  <c:v>12.7</c:v>
                </c:pt>
                <c:pt idx="194">
                  <c:v>9.8000000000000007</c:v>
                </c:pt>
                <c:pt idx="195">
                  <c:v>10.5</c:v>
                </c:pt>
                <c:pt idx="196">
                  <c:v>12.3</c:v>
                </c:pt>
                <c:pt idx="197">
                  <c:v>12.3</c:v>
                </c:pt>
                <c:pt idx="198">
                  <c:v>11.5</c:v>
                </c:pt>
                <c:pt idx="199">
                  <c:v>12.1</c:v>
                </c:pt>
                <c:pt idx="200">
                  <c:v>14.7</c:v>
                </c:pt>
                <c:pt idx="201">
                  <c:v>17</c:v>
                </c:pt>
                <c:pt idx="202">
                  <c:v>16.600000000000001</c:v>
                </c:pt>
                <c:pt idx="203">
                  <c:v>16.100000000000001</c:v>
                </c:pt>
                <c:pt idx="204">
                  <c:v>15</c:v>
                </c:pt>
                <c:pt idx="205">
                  <c:v>13.3</c:v>
                </c:pt>
                <c:pt idx="206">
                  <c:v>11.6</c:v>
                </c:pt>
                <c:pt idx="207">
                  <c:v>13.9</c:v>
                </c:pt>
                <c:pt idx="208">
                  <c:v>14.4</c:v>
                </c:pt>
                <c:pt idx="209">
                  <c:v>14</c:v>
                </c:pt>
                <c:pt idx="210">
                  <c:v>12.3</c:v>
                </c:pt>
                <c:pt idx="211">
                  <c:v>14</c:v>
                </c:pt>
                <c:pt idx="212">
                  <c:v>11.4</c:v>
                </c:pt>
                <c:pt idx="213">
                  <c:v>14.9</c:v>
                </c:pt>
                <c:pt idx="214">
                  <c:v>10.8</c:v>
                </c:pt>
                <c:pt idx="215">
                  <c:v>11.3</c:v>
                </c:pt>
                <c:pt idx="216">
                  <c:v>10.8</c:v>
                </c:pt>
                <c:pt idx="217">
                  <c:v>12.8</c:v>
                </c:pt>
                <c:pt idx="218">
                  <c:v>13.1</c:v>
                </c:pt>
                <c:pt idx="219">
                  <c:v>12.6</c:v>
                </c:pt>
                <c:pt idx="220">
                  <c:v>13.3</c:v>
                </c:pt>
                <c:pt idx="221">
                  <c:v>16</c:v>
                </c:pt>
                <c:pt idx="222">
                  <c:v>14.8</c:v>
                </c:pt>
                <c:pt idx="223">
                  <c:v>14.8</c:v>
                </c:pt>
                <c:pt idx="224">
                  <c:v>13</c:v>
                </c:pt>
                <c:pt idx="225">
                  <c:v>15.3</c:v>
                </c:pt>
                <c:pt idx="226">
                  <c:v>14.9</c:v>
                </c:pt>
                <c:pt idx="227">
                  <c:v>17</c:v>
                </c:pt>
                <c:pt idx="228">
                  <c:v>12.2</c:v>
                </c:pt>
                <c:pt idx="229">
                  <c:v>11.1</c:v>
                </c:pt>
                <c:pt idx="230">
                  <c:v>12.7</c:v>
                </c:pt>
                <c:pt idx="231">
                  <c:v>17.100000000000001</c:v>
                </c:pt>
                <c:pt idx="232">
                  <c:v>18.7</c:v>
                </c:pt>
                <c:pt idx="233">
                  <c:v>18.8</c:v>
                </c:pt>
                <c:pt idx="234">
                  <c:v>16.3</c:v>
                </c:pt>
                <c:pt idx="235">
                  <c:v>14.5</c:v>
                </c:pt>
                <c:pt idx="236">
                  <c:v>14.3</c:v>
                </c:pt>
                <c:pt idx="237">
                  <c:v>14.6</c:v>
                </c:pt>
                <c:pt idx="238">
                  <c:v>11.7</c:v>
                </c:pt>
                <c:pt idx="239">
                  <c:v>13.2</c:v>
                </c:pt>
                <c:pt idx="240">
                  <c:v>11.7</c:v>
                </c:pt>
                <c:pt idx="241">
                  <c:v>12.5</c:v>
                </c:pt>
                <c:pt idx="242">
                  <c:v>13</c:v>
                </c:pt>
                <c:pt idx="243">
                  <c:v>16.2</c:v>
                </c:pt>
                <c:pt idx="244">
                  <c:v>18.8</c:v>
                </c:pt>
                <c:pt idx="245">
                  <c:v>14</c:v>
                </c:pt>
                <c:pt idx="246">
                  <c:v>13.7</c:v>
                </c:pt>
                <c:pt idx="247">
                  <c:v>14</c:v>
                </c:pt>
                <c:pt idx="248">
                  <c:v>16.600000000000001</c:v>
                </c:pt>
                <c:pt idx="249">
                  <c:v>13.6</c:v>
                </c:pt>
                <c:pt idx="250">
                  <c:v>12.8</c:v>
                </c:pt>
                <c:pt idx="251">
                  <c:v>15.3</c:v>
                </c:pt>
                <c:pt idx="252">
                  <c:v>15.7</c:v>
                </c:pt>
                <c:pt idx="253">
                  <c:v>20.100000000000001</c:v>
                </c:pt>
                <c:pt idx="254">
                  <c:v>21.7</c:v>
                </c:pt>
                <c:pt idx="255">
                  <c:v>25.5</c:v>
                </c:pt>
                <c:pt idx="256">
                  <c:v>26.7</c:v>
                </c:pt>
                <c:pt idx="257">
                  <c:v>15.9</c:v>
                </c:pt>
                <c:pt idx="258">
                  <c:v>14.8</c:v>
                </c:pt>
                <c:pt idx="259">
                  <c:v>14.3</c:v>
                </c:pt>
                <c:pt idx="260">
                  <c:v>14.7</c:v>
                </c:pt>
                <c:pt idx="261">
                  <c:v>21.3</c:v>
                </c:pt>
                <c:pt idx="262">
                  <c:v>22.9</c:v>
                </c:pt>
                <c:pt idx="263">
                  <c:v>18.100000000000001</c:v>
                </c:pt>
                <c:pt idx="264">
                  <c:v>12.7</c:v>
                </c:pt>
                <c:pt idx="265">
                  <c:v>12.6</c:v>
                </c:pt>
                <c:pt idx="266">
                  <c:v>14.3</c:v>
                </c:pt>
                <c:pt idx="267">
                  <c:v>19.100000000000001</c:v>
                </c:pt>
                <c:pt idx="268">
                  <c:v>17.899999999999999</c:v>
                </c:pt>
                <c:pt idx="269">
                  <c:v>20.2</c:v>
                </c:pt>
                <c:pt idx="270">
                  <c:v>21.4</c:v>
                </c:pt>
                <c:pt idx="271">
                  <c:v>16.899999999999999</c:v>
                </c:pt>
                <c:pt idx="272">
                  <c:v>15.9</c:v>
                </c:pt>
                <c:pt idx="273">
                  <c:v>21.6</c:v>
                </c:pt>
                <c:pt idx="274">
                  <c:v>28.6</c:v>
                </c:pt>
                <c:pt idx="275">
                  <c:v>31.3</c:v>
                </c:pt>
                <c:pt idx="276">
                  <c:v>24.9</c:v>
                </c:pt>
                <c:pt idx="277">
                  <c:v>34.4</c:v>
                </c:pt>
                <c:pt idx="278">
                  <c:v>35.799999999999997</c:v>
                </c:pt>
                <c:pt idx="279">
                  <c:v>16.2</c:v>
                </c:pt>
                <c:pt idx="280">
                  <c:v>18.600000000000001</c:v>
                </c:pt>
                <c:pt idx="281">
                  <c:v>29.9</c:v>
                </c:pt>
                <c:pt idx="282">
                  <c:v>29.2</c:v>
                </c:pt>
                <c:pt idx="283">
                  <c:v>19.2</c:v>
                </c:pt>
                <c:pt idx="284">
                  <c:v>16.100000000000001</c:v>
                </c:pt>
                <c:pt idx="285">
                  <c:v>17.600000000000001</c:v>
                </c:pt>
                <c:pt idx="286">
                  <c:v>28.6</c:v>
                </c:pt>
                <c:pt idx="287">
                  <c:v>34</c:v>
                </c:pt>
                <c:pt idx="288">
                  <c:v>23.8</c:v>
                </c:pt>
                <c:pt idx="289">
                  <c:v>20.5</c:v>
                </c:pt>
                <c:pt idx="290">
                  <c:v>17.7</c:v>
                </c:pt>
                <c:pt idx="291">
                  <c:v>26.7</c:v>
                </c:pt>
                <c:pt idx="292">
                  <c:v>31.8</c:v>
                </c:pt>
                <c:pt idx="293">
                  <c:v>18.3</c:v>
                </c:pt>
                <c:pt idx="294">
                  <c:v>16.7</c:v>
                </c:pt>
                <c:pt idx="295">
                  <c:v>16.399999999999999</c:v>
                </c:pt>
                <c:pt idx="296">
                  <c:v>19.5</c:v>
                </c:pt>
                <c:pt idx="297">
                  <c:v>31.3</c:v>
                </c:pt>
                <c:pt idx="298">
                  <c:v>15.9</c:v>
                </c:pt>
                <c:pt idx="299">
                  <c:v>23.3</c:v>
                </c:pt>
                <c:pt idx="300">
                  <c:v>26.8</c:v>
                </c:pt>
                <c:pt idx="301">
                  <c:v>26.1</c:v>
                </c:pt>
                <c:pt idx="302">
                  <c:v>27.4</c:v>
                </c:pt>
                <c:pt idx="303">
                  <c:v>25.9</c:v>
                </c:pt>
                <c:pt idx="304">
                  <c:v>26</c:v>
                </c:pt>
                <c:pt idx="305">
                  <c:v>16</c:v>
                </c:pt>
                <c:pt idx="306">
                  <c:v>17.899999999999999</c:v>
                </c:pt>
                <c:pt idx="307">
                  <c:v>27.2</c:v>
                </c:pt>
                <c:pt idx="308">
                  <c:v>24.7</c:v>
                </c:pt>
                <c:pt idx="309">
                  <c:v>18.7</c:v>
                </c:pt>
                <c:pt idx="310">
                  <c:v>16.8</c:v>
                </c:pt>
                <c:pt idx="311">
                  <c:v>24.8</c:v>
                </c:pt>
                <c:pt idx="312">
                  <c:v>33.1</c:v>
                </c:pt>
                <c:pt idx="313">
                  <c:v>16.399999999999999</c:v>
                </c:pt>
                <c:pt idx="314">
                  <c:v>20.100000000000001</c:v>
                </c:pt>
                <c:pt idx="315">
                  <c:v>21.2</c:v>
                </c:pt>
                <c:pt idx="316">
                  <c:v>18.2</c:v>
                </c:pt>
                <c:pt idx="317">
                  <c:v>18.3</c:v>
                </c:pt>
                <c:pt idx="318">
                  <c:v>18.5</c:v>
                </c:pt>
                <c:pt idx="319">
                  <c:v>26.3</c:v>
                </c:pt>
                <c:pt idx="320">
                  <c:v>33.299999999999997</c:v>
                </c:pt>
                <c:pt idx="321">
                  <c:v>29.5</c:v>
                </c:pt>
                <c:pt idx="322">
                  <c:v>31.5</c:v>
                </c:pt>
                <c:pt idx="323">
                  <c:v>19.100000000000001</c:v>
                </c:pt>
                <c:pt idx="324">
                  <c:v>17.5</c:v>
                </c:pt>
                <c:pt idx="325">
                  <c:v>20</c:v>
                </c:pt>
                <c:pt idx="326">
                  <c:v>20.7</c:v>
                </c:pt>
                <c:pt idx="327">
                  <c:v>24.5</c:v>
                </c:pt>
                <c:pt idx="328">
                  <c:v>33.299999999999997</c:v>
                </c:pt>
                <c:pt idx="329">
                  <c:v>17.399999999999999</c:v>
                </c:pt>
                <c:pt idx="330">
                  <c:v>18.2</c:v>
                </c:pt>
                <c:pt idx="331">
                  <c:v>20.100000000000001</c:v>
                </c:pt>
                <c:pt idx="332">
                  <c:v>20.3</c:v>
                </c:pt>
                <c:pt idx="333">
                  <c:v>32.200000000000003</c:v>
                </c:pt>
                <c:pt idx="334">
                  <c:v>24.6</c:v>
                </c:pt>
                <c:pt idx="335">
                  <c:v>17.5</c:v>
                </c:pt>
                <c:pt idx="336">
                  <c:v>21.3</c:v>
                </c:pt>
                <c:pt idx="337">
                  <c:v>30.8</c:v>
                </c:pt>
                <c:pt idx="338">
                  <c:v>25.3</c:v>
                </c:pt>
                <c:pt idx="339">
                  <c:v>29.8</c:v>
                </c:pt>
                <c:pt idx="340">
                  <c:v>27.3</c:v>
                </c:pt>
                <c:pt idx="341">
                  <c:v>35.4</c:v>
                </c:pt>
                <c:pt idx="342">
                  <c:v>24.6</c:v>
                </c:pt>
                <c:pt idx="343">
                  <c:v>26</c:v>
                </c:pt>
                <c:pt idx="344">
                  <c:v>19.2</c:v>
                </c:pt>
                <c:pt idx="345">
                  <c:v>18.3</c:v>
                </c:pt>
                <c:pt idx="346">
                  <c:v>28.3</c:v>
                </c:pt>
                <c:pt idx="347">
                  <c:v>22.7</c:v>
                </c:pt>
                <c:pt idx="348">
                  <c:v>24.6</c:v>
                </c:pt>
                <c:pt idx="349">
                  <c:v>27.5</c:v>
                </c:pt>
                <c:pt idx="350">
                  <c:v>37.200000000000003</c:v>
                </c:pt>
                <c:pt idx="351">
                  <c:v>35.4</c:v>
                </c:pt>
                <c:pt idx="352">
                  <c:v>41.2</c:v>
                </c:pt>
                <c:pt idx="353">
                  <c:v>37.799999999999997</c:v>
                </c:pt>
                <c:pt idx="354">
                  <c:v>20.2</c:v>
                </c:pt>
                <c:pt idx="355">
                  <c:v>22.8</c:v>
                </c:pt>
                <c:pt idx="356">
                  <c:v>26</c:v>
                </c:pt>
                <c:pt idx="357">
                  <c:v>34.6</c:v>
                </c:pt>
                <c:pt idx="358">
                  <c:v>34.1</c:v>
                </c:pt>
                <c:pt idx="359">
                  <c:v>20</c:v>
                </c:pt>
                <c:pt idx="360">
                  <c:v>19.399999999999999</c:v>
                </c:pt>
                <c:pt idx="361">
                  <c:v>20.8</c:v>
                </c:pt>
                <c:pt idx="362">
                  <c:v>23.9</c:v>
                </c:pt>
                <c:pt idx="363">
                  <c:v>34.700000000000003</c:v>
                </c:pt>
                <c:pt idx="364">
                  <c:v>39.700000000000003</c:v>
                </c:pt>
                <c:pt idx="365">
                  <c:v>24.2</c:v>
                </c:pt>
                <c:pt idx="366">
                  <c:v>27.6</c:v>
                </c:pt>
                <c:pt idx="367">
                  <c:v>27.1</c:v>
                </c:pt>
                <c:pt idx="368">
                  <c:v>26</c:v>
                </c:pt>
                <c:pt idx="369">
                  <c:v>25.7</c:v>
                </c:pt>
                <c:pt idx="370">
                  <c:v>25.7</c:v>
                </c:pt>
                <c:pt idx="371">
                  <c:v>21.3</c:v>
                </c:pt>
                <c:pt idx="372">
                  <c:v>20.6</c:v>
                </c:pt>
                <c:pt idx="373">
                  <c:v>21.4</c:v>
                </c:pt>
                <c:pt idx="374">
                  <c:v>31.5</c:v>
                </c:pt>
                <c:pt idx="375">
                  <c:v>36.4</c:v>
                </c:pt>
                <c:pt idx="376">
                  <c:v>24.8</c:v>
                </c:pt>
                <c:pt idx="377">
                  <c:v>42.2</c:v>
                </c:pt>
                <c:pt idx="378">
                  <c:v>18.100000000000001</c:v>
                </c:pt>
                <c:pt idx="379">
                  <c:v>19.2</c:v>
                </c:pt>
                <c:pt idx="380">
                  <c:v>22.3</c:v>
                </c:pt>
                <c:pt idx="381">
                  <c:v>32.700000000000003</c:v>
                </c:pt>
                <c:pt idx="382">
                  <c:v>35.299999999999997</c:v>
                </c:pt>
                <c:pt idx="383">
                  <c:v>30.9</c:v>
                </c:pt>
                <c:pt idx="384">
                  <c:v>29.1</c:v>
                </c:pt>
                <c:pt idx="385">
                  <c:v>26.7</c:v>
                </c:pt>
                <c:pt idx="386">
                  <c:v>22.8</c:v>
                </c:pt>
                <c:pt idx="387">
                  <c:v>21.9</c:v>
                </c:pt>
                <c:pt idx="388">
                  <c:v>22.2</c:v>
                </c:pt>
                <c:pt idx="389">
                  <c:v>20.9</c:v>
                </c:pt>
                <c:pt idx="390">
                  <c:v>29.4</c:v>
                </c:pt>
                <c:pt idx="391">
                  <c:v>29.5</c:v>
                </c:pt>
                <c:pt idx="392">
                  <c:v>27.5</c:v>
                </c:pt>
                <c:pt idx="393">
                  <c:v>18.3</c:v>
                </c:pt>
                <c:pt idx="394">
                  <c:v>22.4</c:v>
                </c:pt>
                <c:pt idx="395">
                  <c:v>21.8</c:v>
                </c:pt>
                <c:pt idx="396">
                  <c:v>23.6</c:v>
                </c:pt>
                <c:pt idx="397">
                  <c:v>31.5</c:v>
                </c:pt>
                <c:pt idx="398">
                  <c:v>21</c:v>
                </c:pt>
                <c:pt idx="399">
                  <c:v>20.9</c:v>
                </c:pt>
                <c:pt idx="400">
                  <c:v>29.4</c:v>
                </c:pt>
                <c:pt idx="401">
                  <c:v>32.6</c:v>
                </c:pt>
                <c:pt idx="402">
                  <c:v>27.7</c:v>
                </c:pt>
                <c:pt idx="403">
                  <c:v>22.9</c:v>
                </c:pt>
                <c:pt idx="404">
                  <c:v>22.7</c:v>
                </c:pt>
                <c:pt idx="405">
                  <c:v>23.3</c:v>
                </c:pt>
                <c:pt idx="406">
                  <c:v>23.8</c:v>
                </c:pt>
                <c:pt idx="407">
                  <c:v>24.9</c:v>
                </c:pt>
                <c:pt idx="408">
                  <c:v>30.3</c:v>
                </c:pt>
                <c:pt idx="409">
                  <c:v>24.5</c:v>
                </c:pt>
                <c:pt idx="410">
                  <c:v>26.1</c:v>
                </c:pt>
                <c:pt idx="411">
                  <c:v>18.399999999999999</c:v>
                </c:pt>
                <c:pt idx="412">
                  <c:v>21.1</c:v>
                </c:pt>
                <c:pt idx="413">
                  <c:v>22.6</c:v>
                </c:pt>
                <c:pt idx="414">
                  <c:v>22</c:v>
                </c:pt>
                <c:pt idx="415">
                  <c:v>20.8</c:v>
                </c:pt>
                <c:pt idx="416">
                  <c:v>24.7</c:v>
                </c:pt>
                <c:pt idx="417">
                  <c:v>29.5</c:v>
                </c:pt>
                <c:pt idx="418">
                  <c:v>39.4</c:v>
                </c:pt>
                <c:pt idx="419">
                  <c:v>25.6</c:v>
                </c:pt>
                <c:pt idx="420">
                  <c:v>26.4</c:v>
                </c:pt>
                <c:pt idx="421">
                  <c:v>23.5</c:v>
                </c:pt>
                <c:pt idx="422">
                  <c:v>22.2</c:v>
                </c:pt>
                <c:pt idx="423">
                  <c:v>22.7</c:v>
                </c:pt>
                <c:pt idx="424">
                  <c:v>23.7</c:v>
                </c:pt>
                <c:pt idx="425">
                  <c:v>33.700000000000003</c:v>
                </c:pt>
                <c:pt idx="426">
                  <c:v>34.700000000000003</c:v>
                </c:pt>
                <c:pt idx="427">
                  <c:v>23.9</c:v>
                </c:pt>
                <c:pt idx="428">
                  <c:v>33</c:v>
                </c:pt>
                <c:pt idx="429">
                  <c:v>23.7</c:v>
                </c:pt>
                <c:pt idx="430">
                  <c:v>25.2</c:v>
                </c:pt>
                <c:pt idx="431">
                  <c:v>24.9</c:v>
                </c:pt>
                <c:pt idx="432">
                  <c:v>38.9</c:v>
                </c:pt>
                <c:pt idx="433">
                  <c:v>28.5</c:v>
                </c:pt>
                <c:pt idx="434">
                  <c:v>22.1</c:v>
                </c:pt>
                <c:pt idx="435">
                  <c:v>26.1</c:v>
                </c:pt>
                <c:pt idx="436">
                  <c:v>22.3</c:v>
                </c:pt>
                <c:pt idx="437">
                  <c:v>23.2</c:v>
                </c:pt>
                <c:pt idx="438">
                  <c:v>21.3</c:v>
                </c:pt>
                <c:pt idx="439">
                  <c:v>26.8</c:v>
                </c:pt>
                <c:pt idx="440">
                  <c:v>31.4</c:v>
                </c:pt>
                <c:pt idx="441">
                  <c:v>32.5</c:v>
                </c:pt>
                <c:pt idx="442">
                  <c:v>19.5</c:v>
                </c:pt>
                <c:pt idx="443">
                  <c:v>18.8</c:v>
                </c:pt>
                <c:pt idx="444">
                  <c:v>23.3</c:v>
                </c:pt>
                <c:pt idx="445">
                  <c:v>23.5</c:v>
                </c:pt>
                <c:pt idx="446">
                  <c:v>24.3</c:v>
                </c:pt>
                <c:pt idx="447">
                  <c:v>28.8</c:v>
                </c:pt>
                <c:pt idx="448">
                  <c:v>21.2</c:v>
                </c:pt>
                <c:pt idx="449">
                  <c:v>20.399999999999999</c:v>
                </c:pt>
                <c:pt idx="450">
                  <c:v>20.2</c:v>
                </c:pt>
                <c:pt idx="451">
                  <c:v>19.899999999999999</c:v>
                </c:pt>
                <c:pt idx="452">
                  <c:v>19.2</c:v>
                </c:pt>
                <c:pt idx="453">
                  <c:v>17.899999999999999</c:v>
                </c:pt>
                <c:pt idx="454">
                  <c:v>18.7</c:v>
                </c:pt>
                <c:pt idx="455">
                  <c:v>22.7</c:v>
                </c:pt>
                <c:pt idx="456">
                  <c:v>26.5</c:v>
                </c:pt>
                <c:pt idx="457">
                  <c:v>19.5</c:v>
                </c:pt>
                <c:pt idx="458">
                  <c:v>18.8</c:v>
                </c:pt>
                <c:pt idx="459">
                  <c:v>21.2</c:v>
                </c:pt>
                <c:pt idx="460">
                  <c:v>29</c:v>
                </c:pt>
                <c:pt idx="461">
                  <c:v>15.6</c:v>
                </c:pt>
                <c:pt idx="462">
                  <c:v>18.399999999999999</c:v>
                </c:pt>
                <c:pt idx="463">
                  <c:v>20</c:v>
                </c:pt>
                <c:pt idx="464">
                  <c:v>22.3</c:v>
                </c:pt>
                <c:pt idx="465">
                  <c:v>23.5</c:v>
                </c:pt>
                <c:pt idx="466">
                  <c:v>20.100000000000001</c:v>
                </c:pt>
                <c:pt idx="467">
                  <c:v>18.7</c:v>
                </c:pt>
                <c:pt idx="468">
                  <c:v>20</c:v>
                </c:pt>
                <c:pt idx="469">
                  <c:v>27</c:v>
                </c:pt>
                <c:pt idx="470">
                  <c:v>27</c:v>
                </c:pt>
                <c:pt idx="471">
                  <c:v>20.3</c:v>
                </c:pt>
                <c:pt idx="472">
                  <c:v>19.8</c:v>
                </c:pt>
                <c:pt idx="473">
                  <c:v>25</c:v>
                </c:pt>
                <c:pt idx="474">
                  <c:v>27.4</c:v>
                </c:pt>
                <c:pt idx="475">
                  <c:v>28</c:v>
                </c:pt>
                <c:pt idx="476">
                  <c:v>24.2</c:v>
                </c:pt>
                <c:pt idx="477">
                  <c:v>16.7</c:v>
                </c:pt>
                <c:pt idx="478">
                  <c:v>18.600000000000001</c:v>
                </c:pt>
                <c:pt idx="479">
                  <c:v>20</c:v>
                </c:pt>
                <c:pt idx="480">
                  <c:v>25</c:v>
                </c:pt>
                <c:pt idx="481">
                  <c:v>25.6</c:v>
                </c:pt>
                <c:pt idx="482">
                  <c:v>25.4</c:v>
                </c:pt>
                <c:pt idx="483">
                  <c:v>24.9</c:v>
                </c:pt>
                <c:pt idx="484">
                  <c:v>20.6</c:v>
                </c:pt>
                <c:pt idx="485">
                  <c:v>24.1</c:v>
                </c:pt>
                <c:pt idx="486">
                  <c:v>17</c:v>
                </c:pt>
                <c:pt idx="487">
                  <c:v>18.399999999999999</c:v>
                </c:pt>
                <c:pt idx="488">
                  <c:v>20.100000000000001</c:v>
                </c:pt>
                <c:pt idx="489">
                  <c:v>18.2</c:v>
                </c:pt>
                <c:pt idx="490">
                  <c:v>20.5</c:v>
                </c:pt>
                <c:pt idx="491">
                  <c:v>24.7</c:v>
                </c:pt>
                <c:pt idx="492">
                  <c:v>25.7</c:v>
                </c:pt>
                <c:pt idx="493">
                  <c:v>20.399999999999999</c:v>
                </c:pt>
                <c:pt idx="494">
                  <c:v>22.2</c:v>
                </c:pt>
                <c:pt idx="495">
                  <c:v>17.2</c:v>
                </c:pt>
                <c:pt idx="496">
                  <c:v>17.399999999999999</c:v>
                </c:pt>
                <c:pt idx="497">
                  <c:v>21.4</c:v>
                </c:pt>
                <c:pt idx="498">
                  <c:v>21.6</c:v>
                </c:pt>
                <c:pt idx="499">
                  <c:v>21.7</c:v>
                </c:pt>
                <c:pt idx="500">
                  <c:v>22</c:v>
                </c:pt>
                <c:pt idx="501">
                  <c:v>19.600000000000001</c:v>
                </c:pt>
                <c:pt idx="502">
                  <c:v>17.100000000000001</c:v>
                </c:pt>
                <c:pt idx="503">
                  <c:v>19.3</c:v>
                </c:pt>
                <c:pt idx="504">
                  <c:v>18.399999999999999</c:v>
                </c:pt>
                <c:pt idx="505">
                  <c:v>17.399999999999999</c:v>
                </c:pt>
                <c:pt idx="506">
                  <c:v>18.5</c:v>
                </c:pt>
                <c:pt idx="507">
                  <c:v>22.2</c:v>
                </c:pt>
                <c:pt idx="508">
                  <c:v>17.2</c:v>
                </c:pt>
                <c:pt idx="509">
                  <c:v>15.8</c:v>
                </c:pt>
                <c:pt idx="510">
                  <c:v>15.6</c:v>
                </c:pt>
                <c:pt idx="511">
                  <c:v>12.5</c:v>
                </c:pt>
                <c:pt idx="512">
                  <c:v>14.4</c:v>
                </c:pt>
                <c:pt idx="513">
                  <c:v>13.2</c:v>
                </c:pt>
                <c:pt idx="514">
                  <c:v>13.9</c:v>
                </c:pt>
                <c:pt idx="515">
                  <c:v>15.4</c:v>
                </c:pt>
                <c:pt idx="516">
                  <c:v>17.399999999999999</c:v>
                </c:pt>
                <c:pt idx="517">
                  <c:v>17</c:v>
                </c:pt>
                <c:pt idx="518">
                  <c:v>12.8</c:v>
                </c:pt>
                <c:pt idx="519">
                  <c:v>14.1</c:v>
                </c:pt>
                <c:pt idx="520">
                  <c:v>13.4</c:v>
                </c:pt>
                <c:pt idx="521">
                  <c:v>14.1</c:v>
                </c:pt>
                <c:pt idx="522">
                  <c:v>14.5</c:v>
                </c:pt>
                <c:pt idx="523">
                  <c:v>15.3</c:v>
                </c:pt>
                <c:pt idx="524">
                  <c:v>14.7</c:v>
                </c:pt>
                <c:pt idx="525">
                  <c:v>17.5</c:v>
                </c:pt>
                <c:pt idx="526">
                  <c:v>15.8</c:v>
                </c:pt>
                <c:pt idx="527">
                  <c:v>13.5</c:v>
                </c:pt>
                <c:pt idx="528">
                  <c:v>13.8</c:v>
                </c:pt>
                <c:pt idx="529">
                  <c:v>13.4</c:v>
                </c:pt>
                <c:pt idx="530">
                  <c:v>15.6</c:v>
                </c:pt>
                <c:pt idx="531">
                  <c:v>17.899999999999999</c:v>
                </c:pt>
                <c:pt idx="532">
                  <c:v>14.3</c:v>
                </c:pt>
                <c:pt idx="533">
                  <c:v>15.1</c:v>
                </c:pt>
                <c:pt idx="534">
                  <c:v>12.7</c:v>
                </c:pt>
                <c:pt idx="535">
                  <c:v>13.5</c:v>
                </c:pt>
                <c:pt idx="536">
                  <c:v>13.2</c:v>
                </c:pt>
                <c:pt idx="537">
                  <c:v>14.7</c:v>
                </c:pt>
                <c:pt idx="538">
                  <c:v>15.4</c:v>
                </c:pt>
                <c:pt idx="539">
                  <c:v>14.8</c:v>
                </c:pt>
                <c:pt idx="540">
                  <c:v>10.7</c:v>
                </c:pt>
                <c:pt idx="541">
                  <c:v>12.7</c:v>
                </c:pt>
                <c:pt idx="542">
                  <c:v>11.1</c:v>
                </c:pt>
                <c:pt idx="543">
                  <c:v>10.6</c:v>
                </c:pt>
                <c:pt idx="544">
                  <c:v>17</c:v>
                </c:pt>
                <c:pt idx="545">
                  <c:v>15.8</c:v>
                </c:pt>
                <c:pt idx="546">
                  <c:v>11.7</c:v>
                </c:pt>
                <c:pt idx="547">
                  <c:v>14.1</c:v>
                </c:pt>
                <c:pt idx="548">
                  <c:v>16.5</c:v>
                </c:pt>
                <c:pt idx="549">
                  <c:v>16.7</c:v>
                </c:pt>
                <c:pt idx="550">
                  <c:v>12.7</c:v>
                </c:pt>
                <c:pt idx="551">
                  <c:v>12.8</c:v>
                </c:pt>
                <c:pt idx="552">
                  <c:v>13</c:v>
                </c:pt>
                <c:pt idx="553">
                  <c:v>13.7</c:v>
                </c:pt>
                <c:pt idx="554">
                  <c:v>15.3</c:v>
                </c:pt>
                <c:pt idx="555">
                  <c:v>15.2</c:v>
                </c:pt>
                <c:pt idx="556">
                  <c:v>14.2</c:v>
                </c:pt>
                <c:pt idx="557">
                  <c:v>16</c:v>
                </c:pt>
                <c:pt idx="558">
                  <c:v>13.7</c:v>
                </c:pt>
                <c:pt idx="559">
                  <c:v>12</c:v>
                </c:pt>
                <c:pt idx="560">
                  <c:v>14</c:v>
                </c:pt>
                <c:pt idx="561">
                  <c:v>14.1</c:v>
                </c:pt>
                <c:pt idx="562">
                  <c:v>13.7</c:v>
                </c:pt>
                <c:pt idx="563">
                  <c:v>16.100000000000001</c:v>
                </c:pt>
                <c:pt idx="564">
                  <c:v>17.7</c:v>
                </c:pt>
                <c:pt idx="565">
                  <c:v>16</c:v>
                </c:pt>
                <c:pt idx="566">
                  <c:v>16.100000000000001</c:v>
                </c:pt>
                <c:pt idx="567">
                  <c:v>18.100000000000001</c:v>
                </c:pt>
                <c:pt idx="568">
                  <c:v>18.3</c:v>
                </c:pt>
                <c:pt idx="569">
                  <c:v>11.6</c:v>
                </c:pt>
                <c:pt idx="570">
                  <c:v>11.4</c:v>
                </c:pt>
                <c:pt idx="571">
                  <c:v>14.3</c:v>
                </c:pt>
                <c:pt idx="572">
                  <c:v>11</c:v>
                </c:pt>
                <c:pt idx="573">
                  <c:v>12.9</c:v>
                </c:pt>
                <c:pt idx="574">
                  <c:v>15.2</c:v>
                </c:pt>
                <c:pt idx="575">
                  <c:v>15.3</c:v>
                </c:pt>
                <c:pt idx="576">
                  <c:v>13.8</c:v>
                </c:pt>
                <c:pt idx="577">
                  <c:v>17</c:v>
                </c:pt>
                <c:pt idx="578">
                  <c:v>14.4</c:v>
                </c:pt>
                <c:pt idx="579">
                  <c:v>13.4</c:v>
                </c:pt>
                <c:pt idx="580">
                  <c:v>12.8</c:v>
                </c:pt>
                <c:pt idx="581">
                  <c:v>14.6</c:v>
                </c:pt>
                <c:pt idx="582">
                  <c:v>14.6</c:v>
                </c:pt>
                <c:pt idx="583">
                  <c:v>14.4</c:v>
                </c:pt>
                <c:pt idx="584">
                  <c:v>16.600000000000001</c:v>
                </c:pt>
                <c:pt idx="585">
                  <c:v>14.2</c:v>
                </c:pt>
                <c:pt idx="586">
                  <c:v>18.899999999999999</c:v>
                </c:pt>
                <c:pt idx="587">
                  <c:v>15.3</c:v>
                </c:pt>
                <c:pt idx="588">
                  <c:v>15.7</c:v>
                </c:pt>
                <c:pt idx="589">
                  <c:v>14.1</c:v>
                </c:pt>
                <c:pt idx="590">
                  <c:v>15.1</c:v>
                </c:pt>
                <c:pt idx="591">
                  <c:v>18.7</c:v>
                </c:pt>
                <c:pt idx="592">
                  <c:v>18.100000000000001</c:v>
                </c:pt>
                <c:pt idx="593">
                  <c:v>18.2</c:v>
                </c:pt>
                <c:pt idx="594">
                  <c:v>15.6</c:v>
                </c:pt>
                <c:pt idx="595">
                  <c:v>21.6</c:v>
                </c:pt>
                <c:pt idx="596">
                  <c:v>16.399999999999999</c:v>
                </c:pt>
                <c:pt idx="597">
                  <c:v>13.6</c:v>
                </c:pt>
                <c:pt idx="598">
                  <c:v>14.8</c:v>
                </c:pt>
                <c:pt idx="599">
                  <c:v>16</c:v>
                </c:pt>
                <c:pt idx="600">
                  <c:v>13.4</c:v>
                </c:pt>
                <c:pt idx="601">
                  <c:v>12.7</c:v>
                </c:pt>
                <c:pt idx="602">
                  <c:v>13</c:v>
                </c:pt>
                <c:pt idx="603">
                  <c:v>14.4</c:v>
                </c:pt>
                <c:pt idx="604">
                  <c:v>16.3</c:v>
                </c:pt>
                <c:pt idx="605">
                  <c:v>19</c:v>
                </c:pt>
                <c:pt idx="606">
                  <c:v>20.399999999999999</c:v>
                </c:pt>
                <c:pt idx="607">
                  <c:v>16.8</c:v>
                </c:pt>
                <c:pt idx="608">
                  <c:v>20.2</c:v>
                </c:pt>
                <c:pt idx="609">
                  <c:v>15.5</c:v>
                </c:pt>
                <c:pt idx="610">
                  <c:v>15</c:v>
                </c:pt>
                <c:pt idx="611">
                  <c:v>15.7</c:v>
                </c:pt>
                <c:pt idx="612">
                  <c:v>16.899999999999999</c:v>
                </c:pt>
                <c:pt idx="613">
                  <c:v>18.399999999999999</c:v>
                </c:pt>
                <c:pt idx="614">
                  <c:v>21.5</c:v>
                </c:pt>
                <c:pt idx="615">
                  <c:v>21</c:v>
                </c:pt>
                <c:pt idx="616">
                  <c:v>23.3</c:v>
                </c:pt>
                <c:pt idx="617">
                  <c:v>16.7</c:v>
                </c:pt>
                <c:pt idx="618">
                  <c:v>14.3</c:v>
                </c:pt>
                <c:pt idx="619">
                  <c:v>17</c:v>
                </c:pt>
                <c:pt idx="620">
                  <c:v>13.6</c:v>
                </c:pt>
                <c:pt idx="621">
                  <c:v>14.6</c:v>
                </c:pt>
                <c:pt idx="622">
                  <c:v>16.100000000000001</c:v>
                </c:pt>
                <c:pt idx="623">
                  <c:v>14.6</c:v>
                </c:pt>
                <c:pt idx="624">
                  <c:v>15.7</c:v>
                </c:pt>
                <c:pt idx="625">
                  <c:v>19.8</c:v>
                </c:pt>
                <c:pt idx="626">
                  <c:v>12.5</c:v>
                </c:pt>
                <c:pt idx="627">
                  <c:v>16.3</c:v>
                </c:pt>
                <c:pt idx="628">
                  <c:v>18.8</c:v>
                </c:pt>
                <c:pt idx="629">
                  <c:v>15.2</c:v>
                </c:pt>
                <c:pt idx="630">
                  <c:v>13.4</c:v>
                </c:pt>
                <c:pt idx="631">
                  <c:v>16.5</c:v>
                </c:pt>
                <c:pt idx="632">
                  <c:v>20.100000000000001</c:v>
                </c:pt>
                <c:pt idx="633">
                  <c:v>14.7</c:v>
                </c:pt>
                <c:pt idx="634">
                  <c:v>16.899999999999999</c:v>
                </c:pt>
                <c:pt idx="635">
                  <c:v>14.8</c:v>
                </c:pt>
                <c:pt idx="636">
                  <c:v>19.3</c:v>
                </c:pt>
                <c:pt idx="637">
                  <c:v>16.7</c:v>
                </c:pt>
                <c:pt idx="638">
                  <c:v>16.399999999999999</c:v>
                </c:pt>
                <c:pt idx="639">
                  <c:v>18.600000000000001</c:v>
                </c:pt>
                <c:pt idx="640">
                  <c:v>24</c:v>
                </c:pt>
                <c:pt idx="641">
                  <c:v>15.9</c:v>
                </c:pt>
                <c:pt idx="642">
                  <c:v>17.100000000000001</c:v>
                </c:pt>
                <c:pt idx="643">
                  <c:v>17.100000000000001</c:v>
                </c:pt>
                <c:pt idx="644">
                  <c:v>27.2</c:v>
                </c:pt>
                <c:pt idx="645">
                  <c:v>22.5</c:v>
                </c:pt>
                <c:pt idx="646">
                  <c:v>16.899999999999999</c:v>
                </c:pt>
                <c:pt idx="647">
                  <c:v>22</c:v>
                </c:pt>
                <c:pt idx="648">
                  <c:v>16.8</c:v>
                </c:pt>
                <c:pt idx="649">
                  <c:v>15.1</c:v>
                </c:pt>
                <c:pt idx="650">
                  <c:v>15.4</c:v>
                </c:pt>
                <c:pt idx="651">
                  <c:v>14.6</c:v>
                </c:pt>
                <c:pt idx="652">
                  <c:v>22.7</c:v>
                </c:pt>
                <c:pt idx="653">
                  <c:v>24.8</c:v>
                </c:pt>
                <c:pt idx="654">
                  <c:v>23.1</c:v>
                </c:pt>
                <c:pt idx="655">
                  <c:v>18.899999999999999</c:v>
                </c:pt>
                <c:pt idx="656">
                  <c:v>16.600000000000001</c:v>
                </c:pt>
                <c:pt idx="657">
                  <c:v>16.5</c:v>
                </c:pt>
                <c:pt idx="658">
                  <c:v>21.8</c:v>
                </c:pt>
                <c:pt idx="659">
                  <c:v>17.600000000000001</c:v>
                </c:pt>
                <c:pt idx="660">
                  <c:v>13.2</c:v>
                </c:pt>
                <c:pt idx="661">
                  <c:v>14.1</c:v>
                </c:pt>
                <c:pt idx="662">
                  <c:v>17.100000000000001</c:v>
                </c:pt>
                <c:pt idx="663">
                  <c:v>25.7</c:v>
                </c:pt>
                <c:pt idx="664">
                  <c:v>18.5</c:v>
                </c:pt>
                <c:pt idx="665">
                  <c:v>15.4</c:v>
                </c:pt>
                <c:pt idx="666">
                  <c:v>16.600000000000001</c:v>
                </c:pt>
                <c:pt idx="667">
                  <c:v>25.6</c:v>
                </c:pt>
                <c:pt idx="668">
                  <c:v>28</c:v>
                </c:pt>
                <c:pt idx="669">
                  <c:v>17.5</c:v>
                </c:pt>
                <c:pt idx="670">
                  <c:v>18.399999999999999</c:v>
                </c:pt>
                <c:pt idx="671">
                  <c:v>18.5</c:v>
                </c:pt>
                <c:pt idx="672">
                  <c:v>19.100000000000001</c:v>
                </c:pt>
                <c:pt idx="673">
                  <c:v>29.2</c:v>
                </c:pt>
                <c:pt idx="674">
                  <c:v>16.8</c:v>
                </c:pt>
                <c:pt idx="675">
                  <c:v>21.4</c:v>
                </c:pt>
                <c:pt idx="676">
                  <c:v>25.9</c:v>
                </c:pt>
                <c:pt idx="677">
                  <c:v>18.2</c:v>
                </c:pt>
                <c:pt idx="678">
                  <c:v>17.399999999999999</c:v>
                </c:pt>
                <c:pt idx="679">
                  <c:v>17.5</c:v>
                </c:pt>
                <c:pt idx="680">
                  <c:v>23.8</c:v>
                </c:pt>
                <c:pt idx="681">
                  <c:v>25.5</c:v>
                </c:pt>
                <c:pt idx="682">
                  <c:v>19</c:v>
                </c:pt>
                <c:pt idx="683">
                  <c:v>15.9</c:v>
                </c:pt>
                <c:pt idx="684">
                  <c:v>19.2</c:v>
                </c:pt>
                <c:pt idx="685">
                  <c:v>21.6</c:v>
                </c:pt>
                <c:pt idx="686">
                  <c:v>31.4</c:v>
                </c:pt>
                <c:pt idx="687">
                  <c:v>18.899999999999999</c:v>
                </c:pt>
                <c:pt idx="688">
                  <c:v>19.399999999999999</c:v>
                </c:pt>
                <c:pt idx="689">
                  <c:v>33.299999999999997</c:v>
                </c:pt>
                <c:pt idx="690">
                  <c:v>35</c:v>
                </c:pt>
                <c:pt idx="691">
                  <c:v>14.9</c:v>
                </c:pt>
                <c:pt idx="692">
                  <c:v>16.8</c:v>
                </c:pt>
                <c:pt idx="693">
                  <c:v>17</c:v>
                </c:pt>
                <c:pt idx="694">
                  <c:v>17.899999999999999</c:v>
                </c:pt>
                <c:pt idx="695">
                  <c:v>17.399999999999999</c:v>
                </c:pt>
                <c:pt idx="696">
                  <c:v>16.3</c:v>
                </c:pt>
                <c:pt idx="697">
                  <c:v>19.600000000000001</c:v>
                </c:pt>
                <c:pt idx="698">
                  <c:v>20</c:v>
                </c:pt>
                <c:pt idx="699">
                  <c:v>18.899999999999999</c:v>
                </c:pt>
                <c:pt idx="700">
                  <c:v>21.9</c:v>
                </c:pt>
                <c:pt idx="701">
                  <c:v>21.6</c:v>
                </c:pt>
                <c:pt idx="702">
                  <c:v>23.9</c:v>
                </c:pt>
                <c:pt idx="703">
                  <c:v>31.7</c:v>
                </c:pt>
                <c:pt idx="704">
                  <c:v>21.5</c:v>
                </c:pt>
                <c:pt idx="705">
                  <c:v>20.8</c:v>
                </c:pt>
                <c:pt idx="706">
                  <c:v>28.3</c:v>
                </c:pt>
                <c:pt idx="707">
                  <c:v>23.2</c:v>
                </c:pt>
                <c:pt idx="708">
                  <c:v>17.3</c:v>
                </c:pt>
                <c:pt idx="709">
                  <c:v>18.8</c:v>
                </c:pt>
                <c:pt idx="710">
                  <c:v>19.3</c:v>
                </c:pt>
                <c:pt idx="711">
                  <c:v>32.799999999999997</c:v>
                </c:pt>
                <c:pt idx="712">
                  <c:v>36.299999999999997</c:v>
                </c:pt>
                <c:pt idx="713">
                  <c:v>19.3</c:v>
                </c:pt>
                <c:pt idx="714">
                  <c:v>18.600000000000001</c:v>
                </c:pt>
                <c:pt idx="715">
                  <c:v>25.5</c:v>
                </c:pt>
                <c:pt idx="716">
                  <c:v>20.9</c:v>
                </c:pt>
                <c:pt idx="717">
                  <c:v>17.5</c:v>
                </c:pt>
                <c:pt idx="718">
                  <c:v>30.2</c:v>
                </c:pt>
                <c:pt idx="719">
                  <c:v>21.5</c:v>
                </c:pt>
                <c:pt idx="720">
                  <c:v>19.899999999999999</c:v>
                </c:pt>
                <c:pt idx="721">
                  <c:v>20</c:v>
                </c:pt>
                <c:pt idx="722">
                  <c:v>26.3</c:v>
                </c:pt>
                <c:pt idx="723">
                  <c:v>34.9</c:v>
                </c:pt>
                <c:pt idx="724">
                  <c:v>36.299999999999997</c:v>
                </c:pt>
                <c:pt idx="725">
                  <c:v>29.3</c:v>
                </c:pt>
                <c:pt idx="726">
                  <c:v>29.8</c:v>
                </c:pt>
                <c:pt idx="727">
                  <c:v>38.200000000000003</c:v>
                </c:pt>
                <c:pt idx="728">
                  <c:v>33.5</c:v>
                </c:pt>
                <c:pt idx="729">
                  <c:v>27.8</c:v>
                </c:pt>
                <c:pt idx="730">
                  <c:v>23.8</c:v>
                </c:pt>
                <c:pt idx="731">
                  <c:v>21.1</c:v>
                </c:pt>
                <c:pt idx="732">
                  <c:v>17.8</c:v>
                </c:pt>
                <c:pt idx="733">
                  <c:v>19.5</c:v>
                </c:pt>
                <c:pt idx="734">
                  <c:v>29.3</c:v>
                </c:pt>
                <c:pt idx="735">
                  <c:v>31.7</c:v>
                </c:pt>
                <c:pt idx="736">
                  <c:v>35.200000000000003</c:v>
                </c:pt>
                <c:pt idx="737">
                  <c:v>36.700000000000003</c:v>
                </c:pt>
                <c:pt idx="738">
                  <c:v>33.1</c:v>
                </c:pt>
                <c:pt idx="739">
                  <c:v>24.4</c:v>
                </c:pt>
                <c:pt idx="740">
                  <c:v>26.2</c:v>
                </c:pt>
                <c:pt idx="741">
                  <c:v>24.3</c:v>
                </c:pt>
                <c:pt idx="742">
                  <c:v>26.5</c:v>
                </c:pt>
                <c:pt idx="743">
                  <c:v>28.8</c:v>
                </c:pt>
                <c:pt idx="744">
                  <c:v>23.5</c:v>
                </c:pt>
                <c:pt idx="745">
                  <c:v>21.5</c:v>
                </c:pt>
                <c:pt idx="746">
                  <c:v>32.700000000000003</c:v>
                </c:pt>
                <c:pt idx="747">
                  <c:v>37.799999999999997</c:v>
                </c:pt>
                <c:pt idx="748">
                  <c:v>20.8</c:v>
                </c:pt>
                <c:pt idx="749">
                  <c:v>23.4</c:v>
                </c:pt>
                <c:pt idx="750">
                  <c:v>20.8</c:v>
                </c:pt>
                <c:pt idx="751">
                  <c:v>22.6</c:v>
                </c:pt>
                <c:pt idx="752">
                  <c:v>29.6</c:v>
                </c:pt>
                <c:pt idx="753">
                  <c:v>36.700000000000003</c:v>
                </c:pt>
                <c:pt idx="754">
                  <c:v>22</c:v>
                </c:pt>
                <c:pt idx="755">
                  <c:v>21.1</c:v>
                </c:pt>
                <c:pt idx="756">
                  <c:v>21.2</c:v>
                </c:pt>
                <c:pt idx="757">
                  <c:v>23.6</c:v>
                </c:pt>
                <c:pt idx="758">
                  <c:v>29.2</c:v>
                </c:pt>
                <c:pt idx="759">
                  <c:v>27</c:v>
                </c:pt>
                <c:pt idx="760">
                  <c:v>30</c:v>
                </c:pt>
                <c:pt idx="761">
                  <c:v>22.1</c:v>
                </c:pt>
                <c:pt idx="762">
                  <c:v>20.6</c:v>
                </c:pt>
                <c:pt idx="763">
                  <c:v>24.1</c:v>
                </c:pt>
                <c:pt idx="764">
                  <c:v>27.6</c:v>
                </c:pt>
                <c:pt idx="765">
                  <c:v>35.9</c:v>
                </c:pt>
                <c:pt idx="766">
                  <c:v>30.7</c:v>
                </c:pt>
                <c:pt idx="767">
                  <c:v>18</c:v>
                </c:pt>
                <c:pt idx="768">
                  <c:v>27.6</c:v>
                </c:pt>
                <c:pt idx="769">
                  <c:v>36</c:v>
                </c:pt>
                <c:pt idx="770">
                  <c:v>36</c:v>
                </c:pt>
                <c:pt idx="771">
                  <c:v>27.1</c:v>
                </c:pt>
                <c:pt idx="772">
                  <c:v>24.6</c:v>
                </c:pt>
                <c:pt idx="773">
                  <c:v>19.899999999999999</c:v>
                </c:pt>
                <c:pt idx="774">
                  <c:v>21</c:v>
                </c:pt>
                <c:pt idx="775">
                  <c:v>19.5</c:v>
                </c:pt>
                <c:pt idx="776">
                  <c:v>31.5</c:v>
                </c:pt>
                <c:pt idx="777">
                  <c:v>23.6</c:v>
                </c:pt>
                <c:pt idx="778">
                  <c:v>25.5</c:v>
                </c:pt>
                <c:pt idx="779">
                  <c:v>18.899999999999999</c:v>
                </c:pt>
                <c:pt idx="780">
                  <c:v>17.3</c:v>
                </c:pt>
                <c:pt idx="781">
                  <c:v>20.3</c:v>
                </c:pt>
                <c:pt idx="782">
                  <c:v>24</c:v>
                </c:pt>
                <c:pt idx="783">
                  <c:v>33.299999999999997</c:v>
                </c:pt>
                <c:pt idx="784">
                  <c:v>25</c:v>
                </c:pt>
                <c:pt idx="785">
                  <c:v>20</c:v>
                </c:pt>
                <c:pt idx="786">
                  <c:v>19.399999999999999</c:v>
                </c:pt>
                <c:pt idx="787">
                  <c:v>29.8</c:v>
                </c:pt>
                <c:pt idx="788">
                  <c:v>33.1</c:v>
                </c:pt>
                <c:pt idx="789">
                  <c:v>33.6</c:v>
                </c:pt>
                <c:pt idx="790">
                  <c:v>30.5</c:v>
                </c:pt>
                <c:pt idx="791">
                  <c:v>23.3</c:v>
                </c:pt>
                <c:pt idx="792">
                  <c:v>28.6</c:v>
                </c:pt>
                <c:pt idx="793">
                  <c:v>27.4</c:v>
                </c:pt>
                <c:pt idx="794">
                  <c:v>25.4</c:v>
                </c:pt>
                <c:pt idx="795">
                  <c:v>27.4</c:v>
                </c:pt>
                <c:pt idx="796">
                  <c:v>28.2</c:v>
                </c:pt>
                <c:pt idx="797">
                  <c:v>31.5</c:v>
                </c:pt>
                <c:pt idx="798">
                  <c:v>32.299999999999997</c:v>
                </c:pt>
                <c:pt idx="799">
                  <c:v>23.8</c:v>
                </c:pt>
                <c:pt idx="800">
                  <c:v>26.4</c:v>
                </c:pt>
                <c:pt idx="801">
                  <c:v>27.1</c:v>
                </c:pt>
                <c:pt idx="802">
                  <c:v>24.3</c:v>
                </c:pt>
                <c:pt idx="803">
                  <c:v>32.700000000000003</c:v>
                </c:pt>
                <c:pt idx="804">
                  <c:v>33.200000000000003</c:v>
                </c:pt>
                <c:pt idx="805">
                  <c:v>23</c:v>
                </c:pt>
                <c:pt idx="806">
                  <c:v>22.1</c:v>
                </c:pt>
                <c:pt idx="807">
                  <c:v>30.8</c:v>
                </c:pt>
                <c:pt idx="808">
                  <c:v>33.5</c:v>
                </c:pt>
                <c:pt idx="809">
                  <c:v>28</c:v>
                </c:pt>
                <c:pt idx="810">
                  <c:v>26.1</c:v>
                </c:pt>
                <c:pt idx="811">
                  <c:v>21.8</c:v>
                </c:pt>
                <c:pt idx="812">
                  <c:v>25.1</c:v>
                </c:pt>
                <c:pt idx="813">
                  <c:v>24.7</c:v>
                </c:pt>
                <c:pt idx="814">
                  <c:v>29.7</c:v>
                </c:pt>
                <c:pt idx="815">
                  <c:v>26.7</c:v>
                </c:pt>
                <c:pt idx="816">
                  <c:v>31.9</c:v>
                </c:pt>
                <c:pt idx="817">
                  <c:v>24.3</c:v>
                </c:pt>
                <c:pt idx="818">
                  <c:v>27.2</c:v>
                </c:pt>
                <c:pt idx="819">
                  <c:v>17.899999999999999</c:v>
                </c:pt>
                <c:pt idx="820">
                  <c:v>17.899999999999999</c:v>
                </c:pt>
                <c:pt idx="821">
                  <c:v>19</c:v>
                </c:pt>
                <c:pt idx="822">
                  <c:v>18.2</c:v>
                </c:pt>
                <c:pt idx="823">
                  <c:v>21.5</c:v>
                </c:pt>
                <c:pt idx="824">
                  <c:v>24.4</c:v>
                </c:pt>
                <c:pt idx="825">
                  <c:v>25.4</c:v>
                </c:pt>
                <c:pt idx="826">
                  <c:v>26.6</c:v>
                </c:pt>
                <c:pt idx="827">
                  <c:v>26.2</c:v>
                </c:pt>
                <c:pt idx="828">
                  <c:v>28.1</c:v>
                </c:pt>
                <c:pt idx="829">
                  <c:v>15.2</c:v>
                </c:pt>
                <c:pt idx="830">
                  <c:v>17</c:v>
                </c:pt>
                <c:pt idx="831">
                  <c:v>18.5</c:v>
                </c:pt>
                <c:pt idx="832">
                  <c:v>19.3</c:v>
                </c:pt>
                <c:pt idx="833">
                  <c:v>22.2</c:v>
                </c:pt>
                <c:pt idx="834">
                  <c:v>17.899999999999999</c:v>
                </c:pt>
                <c:pt idx="835">
                  <c:v>17.3</c:v>
                </c:pt>
                <c:pt idx="836">
                  <c:v>22.6</c:v>
                </c:pt>
                <c:pt idx="837">
                  <c:v>18.3</c:v>
                </c:pt>
                <c:pt idx="838">
                  <c:v>20.399999999999999</c:v>
                </c:pt>
                <c:pt idx="839">
                  <c:v>26.9</c:v>
                </c:pt>
                <c:pt idx="840">
                  <c:v>26.5</c:v>
                </c:pt>
                <c:pt idx="841">
                  <c:v>20.9</c:v>
                </c:pt>
                <c:pt idx="842">
                  <c:v>22.5</c:v>
                </c:pt>
                <c:pt idx="843">
                  <c:v>21.8</c:v>
                </c:pt>
                <c:pt idx="844">
                  <c:v>24.7</c:v>
                </c:pt>
                <c:pt idx="845">
                  <c:v>17.7</c:v>
                </c:pt>
                <c:pt idx="846">
                  <c:v>14.5</c:v>
                </c:pt>
                <c:pt idx="847">
                  <c:v>15.6</c:v>
                </c:pt>
                <c:pt idx="848">
                  <c:v>19.8</c:v>
                </c:pt>
                <c:pt idx="849">
                  <c:v>18.100000000000001</c:v>
                </c:pt>
                <c:pt idx="850">
                  <c:v>17.8</c:v>
                </c:pt>
                <c:pt idx="851">
                  <c:v>20.399999999999999</c:v>
                </c:pt>
                <c:pt idx="852">
                  <c:v>15.2</c:v>
                </c:pt>
                <c:pt idx="853">
                  <c:v>15.3</c:v>
                </c:pt>
                <c:pt idx="854">
                  <c:v>16.899999999999999</c:v>
                </c:pt>
                <c:pt idx="855">
                  <c:v>20.5</c:v>
                </c:pt>
                <c:pt idx="856">
                  <c:v>20</c:v>
                </c:pt>
                <c:pt idx="857">
                  <c:v>14.8</c:v>
                </c:pt>
                <c:pt idx="858">
                  <c:v>15.8</c:v>
                </c:pt>
                <c:pt idx="859">
                  <c:v>15.9</c:v>
                </c:pt>
                <c:pt idx="860">
                  <c:v>17.7</c:v>
                </c:pt>
                <c:pt idx="861">
                  <c:v>16.5</c:v>
                </c:pt>
                <c:pt idx="862">
                  <c:v>19.5</c:v>
                </c:pt>
                <c:pt idx="863">
                  <c:v>15.6</c:v>
                </c:pt>
                <c:pt idx="864">
                  <c:v>15.1</c:v>
                </c:pt>
                <c:pt idx="865">
                  <c:v>16.899999999999999</c:v>
                </c:pt>
                <c:pt idx="866">
                  <c:v>18.2</c:v>
                </c:pt>
                <c:pt idx="867">
                  <c:v>17</c:v>
                </c:pt>
                <c:pt idx="868">
                  <c:v>20.2</c:v>
                </c:pt>
                <c:pt idx="869">
                  <c:v>17.8</c:v>
                </c:pt>
                <c:pt idx="870">
                  <c:v>19.3</c:v>
                </c:pt>
                <c:pt idx="871">
                  <c:v>18.7</c:v>
                </c:pt>
                <c:pt idx="872">
                  <c:v>20.3</c:v>
                </c:pt>
                <c:pt idx="873">
                  <c:v>19.3</c:v>
                </c:pt>
                <c:pt idx="874">
                  <c:v>17.100000000000001</c:v>
                </c:pt>
                <c:pt idx="875">
                  <c:v>18.5</c:v>
                </c:pt>
                <c:pt idx="876">
                  <c:v>18</c:v>
                </c:pt>
                <c:pt idx="877">
                  <c:v>17.8</c:v>
                </c:pt>
                <c:pt idx="878">
                  <c:v>15.3</c:v>
                </c:pt>
                <c:pt idx="879">
                  <c:v>14.8</c:v>
                </c:pt>
                <c:pt idx="880">
                  <c:v>13.1</c:v>
                </c:pt>
                <c:pt idx="881">
                  <c:v>13</c:v>
                </c:pt>
                <c:pt idx="882">
                  <c:v>13.9</c:v>
                </c:pt>
                <c:pt idx="883">
                  <c:v>14.7</c:v>
                </c:pt>
                <c:pt idx="884">
                  <c:v>14.3</c:v>
                </c:pt>
                <c:pt idx="885">
                  <c:v>15.8</c:v>
                </c:pt>
                <c:pt idx="886">
                  <c:v>17.5</c:v>
                </c:pt>
                <c:pt idx="887">
                  <c:v>13.9</c:v>
                </c:pt>
                <c:pt idx="888">
                  <c:v>14.3</c:v>
                </c:pt>
                <c:pt idx="889">
                  <c:v>15</c:v>
                </c:pt>
                <c:pt idx="890">
                  <c:v>15</c:v>
                </c:pt>
                <c:pt idx="891">
                  <c:v>15.8</c:v>
                </c:pt>
                <c:pt idx="892">
                  <c:v>15.5</c:v>
                </c:pt>
                <c:pt idx="893">
                  <c:v>15.9</c:v>
                </c:pt>
                <c:pt idx="894">
                  <c:v>15.1</c:v>
                </c:pt>
                <c:pt idx="895">
                  <c:v>17.399999999999999</c:v>
                </c:pt>
                <c:pt idx="896">
                  <c:v>19</c:v>
                </c:pt>
                <c:pt idx="897">
                  <c:v>17.100000000000001</c:v>
                </c:pt>
                <c:pt idx="898">
                  <c:v>15.5</c:v>
                </c:pt>
                <c:pt idx="899">
                  <c:v>16.3</c:v>
                </c:pt>
                <c:pt idx="900">
                  <c:v>16.100000000000001</c:v>
                </c:pt>
                <c:pt idx="901">
                  <c:v>15.8</c:v>
                </c:pt>
                <c:pt idx="902">
                  <c:v>13.5</c:v>
                </c:pt>
                <c:pt idx="903">
                  <c:v>14.1</c:v>
                </c:pt>
                <c:pt idx="904">
                  <c:v>14.9</c:v>
                </c:pt>
                <c:pt idx="905">
                  <c:v>12.3</c:v>
                </c:pt>
                <c:pt idx="906">
                  <c:v>14.3</c:v>
                </c:pt>
                <c:pt idx="907">
                  <c:v>12.6</c:v>
                </c:pt>
                <c:pt idx="908">
                  <c:v>12.1</c:v>
                </c:pt>
                <c:pt idx="909">
                  <c:v>14.1</c:v>
                </c:pt>
                <c:pt idx="910">
                  <c:v>13.7</c:v>
                </c:pt>
                <c:pt idx="911">
                  <c:v>12.3</c:v>
                </c:pt>
                <c:pt idx="912">
                  <c:v>12.7</c:v>
                </c:pt>
                <c:pt idx="913">
                  <c:v>14.3</c:v>
                </c:pt>
                <c:pt idx="914">
                  <c:v>13.9</c:v>
                </c:pt>
                <c:pt idx="915">
                  <c:v>16.2</c:v>
                </c:pt>
                <c:pt idx="916">
                  <c:v>15.8</c:v>
                </c:pt>
                <c:pt idx="917">
                  <c:v>15</c:v>
                </c:pt>
                <c:pt idx="918">
                  <c:v>14.2</c:v>
                </c:pt>
                <c:pt idx="919">
                  <c:v>13.5</c:v>
                </c:pt>
                <c:pt idx="920">
                  <c:v>14.6</c:v>
                </c:pt>
                <c:pt idx="921">
                  <c:v>16</c:v>
                </c:pt>
                <c:pt idx="922">
                  <c:v>14.3</c:v>
                </c:pt>
                <c:pt idx="923">
                  <c:v>15.1</c:v>
                </c:pt>
                <c:pt idx="924">
                  <c:v>13.3</c:v>
                </c:pt>
                <c:pt idx="925">
                  <c:v>15.9</c:v>
                </c:pt>
                <c:pt idx="926">
                  <c:v>12</c:v>
                </c:pt>
                <c:pt idx="927">
                  <c:v>12.5</c:v>
                </c:pt>
                <c:pt idx="928">
                  <c:v>15.3</c:v>
                </c:pt>
                <c:pt idx="929">
                  <c:v>14.5</c:v>
                </c:pt>
                <c:pt idx="930">
                  <c:v>13.2</c:v>
                </c:pt>
                <c:pt idx="931">
                  <c:v>10.7</c:v>
                </c:pt>
                <c:pt idx="932">
                  <c:v>13.8</c:v>
                </c:pt>
                <c:pt idx="933">
                  <c:v>12.4</c:v>
                </c:pt>
                <c:pt idx="934">
                  <c:v>14.1</c:v>
                </c:pt>
                <c:pt idx="935">
                  <c:v>16.100000000000001</c:v>
                </c:pt>
                <c:pt idx="936">
                  <c:v>17.2</c:v>
                </c:pt>
                <c:pt idx="937">
                  <c:v>15</c:v>
                </c:pt>
                <c:pt idx="938">
                  <c:v>14.2</c:v>
                </c:pt>
                <c:pt idx="939">
                  <c:v>14.3</c:v>
                </c:pt>
                <c:pt idx="940">
                  <c:v>17.899999999999999</c:v>
                </c:pt>
                <c:pt idx="941">
                  <c:v>18.100000000000001</c:v>
                </c:pt>
                <c:pt idx="942">
                  <c:v>14.8</c:v>
                </c:pt>
                <c:pt idx="943">
                  <c:v>15.5</c:v>
                </c:pt>
                <c:pt idx="944">
                  <c:v>12.9</c:v>
                </c:pt>
                <c:pt idx="945">
                  <c:v>9</c:v>
                </c:pt>
                <c:pt idx="946">
                  <c:v>12.1</c:v>
                </c:pt>
                <c:pt idx="947">
                  <c:v>14.2</c:v>
                </c:pt>
                <c:pt idx="948">
                  <c:v>13</c:v>
                </c:pt>
                <c:pt idx="949">
                  <c:v>12.3</c:v>
                </c:pt>
                <c:pt idx="950">
                  <c:v>15</c:v>
                </c:pt>
                <c:pt idx="951">
                  <c:v>16.8</c:v>
                </c:pt>
                <c:pt idx="952">
                  <c:v>18.8</c:v>
                </c:pt>
                <c:pt idx="953">
                  <c:v>16.399999999999999</c:v>
                </c:pt>
                <c:pt idx="954">
                  <c:v>17.899999999999999</c:v>
                </c:pt>
                <c:pt idx="955">
                  <c:v>18.7</c:v>
                </c:pt>
                <c:pt idx="956">
                  <c:v>20.100000000000001</c:v>
                </c:pt>
                <c:pt idx="957">
                  <c:v>17.5</c:v>
                </c:pt>
                <c:pt idx="958">
                  <c:v>18.100000000000001</c:v>
                </c:pt>
                <c:pt idx="959">
                  <c:v>15.6</c:v>
                </c:pt>
                <c:pt idx="960">
                  <c:v>12.2</c:v>
                </c:pt>
                <c:pt idx="961">
                  <c:v>11.8</c:v>
                </c:pt>
                <c:pt idx="962">
                  <c:v>13.3</c:v>
                </c:pt>
                <c:pt idx="963">
                  <c:v>12.7</c:v>
                </c:pt>
                <c:pt idx="964">
                  <c:v>16.8</c:v>
                </c:pt>
                <c:pt idx="965">
                  <c:v>18.100000000000001</c:v>
                </c:pt>
                <c:pt idx="966">
                  <c:v>13.3</c:v>
                </c:pt>
                <c:pt idx="967">
                  <c:v>15</c:v>
                </c:pt>
                <c:pt idx="968">
                  <c:v>15.3</c:v>
                </c:pt>
                <c:pt idx="969">
                  <c:v>10.7</c:v>
                </c:pt>
                <c:pt idx="970">
                  <c:v>11.8</c:v>
                </c:pt>
                <c:pt idx="971">
                  <c:v>12.9</c:v>
                </c:pt>
                <c:pt idx="972">
                  <c:v>13.8</c:v>
                </c:pt>
                <c:pt idx="973">
                  <c:v>16.7</c:v>
                </c:pt>
                <c:pt idx="974">
                  <c:v>17</c:v>
                </c:pt>
                <c:pt idx="975">
                  <c:v>18.399999999999999</c:v>
                </c:pt>
                <c:pt idx="976">
                  <c:v>17.2</c:v>
                </c:pt>
                <c:pt idx="977">
                  <c:v>13.7</c:v>
                </c:pt>
                <c:pt idx="978">
                  <c:v>13.3</c:v>
                </c:pt>
                <c:pt idx="979">
                  <c:v>15.1</c:v>
                </c:pt>
                <c:pt idx="980">
                  <c:v>15.2</c:v>
                </c:pt>
                <c:pt idx="981">
                  <c:v>13.5</c:v>
                </c:pt>
                <c:pt idx="982">
                  <c:v>14.9</c:v>
                </c:pt>
                <c:pt idx="983">
                  <c:v>16.100000000000001</c:v>
                </c:pt>
                <c:pt idx="984">
                  <c:v>18.100000000000001</c:v>
                </c:pt>
                <c:pt idx="985">
                  <c:v>19.899999999999999</c:v>
                </c:pt>
                <c:pt idx="986">
                  <c:v>16.399999999999999</c:v>
                </c:pt>
                <c:pt idx="987">
                  <c:v>15.3</c:v>
                </c:pt>
                <c:pt idx="988">
                  <c:v>16.7</c:v>
                </c:pt>
                <c:pt idx="989">
                  <c:v>13.3</c:v>
                </c:pt>
                <c:pt idx="990">
                  <c:v>18.100000000000001</c:v>
                </c:pt>
                <c:pt idx="991">
                  <c:v>22</c:v>
                </c:pt>
                <c:pt idx="992">
                  <c:v>13.9</c:v>
                </c:pt>
                <c:pt idx="993">
                  <c:v>19.2</c:v>
                </c:pt>
                <c:pt idx="994">
                  <c:v>23.6</c:v>
                </c:pt>
                <c:pt idx="995">
                  <c:v>25.6</c:v>
                </c:pt>
                <c:pt idx="996">
                  <c:v>30.6</c:v>
                </c:pt>
                <c:pt idx="997">
                  <c:v>19.899999999999999</c:v>
                </c:pt>
                <c:pt idx="998">
                  <c:v>14.2</c:v>
                </c:pt>
                <c:pt idx="999">
                  <c:v>15.1</c:v>
                </c:pt>
                <c:pt idx="1000">
                  <c:v>24.6</c:v>
                </c:pt>
                <c:pt idx="1001">
                  <c:v>18.5</c:v>
                </c:pt>
                <c:pt idx="1002">
                  <c:v>18.399999999999999</c:v>
                </c:pt>
                <c:pt idx="1003">
                  <c:v>15.4</c:v>
                </c:pt>
                <c:pt idx="1004">
                  <c:v>17.2</c:v>
                </c:pt>
                <c:pt idx="1005">
                  <c:v>16.399999999999999</c:v>
                </c:pt>
                <c:pt idx="1006">
                  <c:v>22.3</c:v>
                </c:pt>
                <c:pt idx="1007">
                  <c:v>20.8</c:v>
                </c:pt>
                <c:pt idx="1008">
                  <c:v>19.399999999999999</c:v>
                </c:pt>
                <c:pt idx="1009">
                  <c:v>15</c:v>
                </c:pt>
                <c:pt idx="1010">
                  <c:v>23.7</c:v>
                </c:pt>
                <c:pt idx="1011">
                  <c:v>25.3</c:v>
                </c:pt>
                <c:pt idx="1012">
                  <c:v>18.7</c:v>
                </c:pt>
                <c:pt idx="1013">
                  <c:v>18.8</c:v>
                </c:pt>
                <c:pt idx="1014">
                  <c:v>25.6</c:v>
                </c:pt>
                <c:pt idx="1015">
                  <c:v>19.2</c:v>
                </c:pt>
                <c:pt idx="1016">
                  <c:v>16.7</c:v>
                </c:pt>
                <c:pt idx="1017">
                  <c:v>16.100000000000001</c:v>
                </c:pt>
                <c:pt idx="1018">
                  <c:v>17.600000000000001</c:v>
                </c:pt>
                <c:pt idx="1019">
                  <c:v>28.6</c:v>
                </c:pt>
                <c:pt idx="1020">
                  <c:v>30.2</c:v>
                </c:pt>
                <c:pt idx="1021">
                  <c:v>30.9</c:v>
                </c:pt>
                <c:pt idx="1022">
                  <c:v>25.6</c:v>
                </c:pt>
                <c:pt idx="1023">
                  <c:v>16.2</c:v>
                </c:pt>
                <c:pt idx="1024">
                  <c:v>15.4</c:v>
                </c:pt>
                <c:pt idx="1025">
                  <c:v>16</c:v>
                </c:pt>
                <c:pt idx="1026">
                  <c:v>19</c:v>
                </c:pt>
                <c:pt idx="1027">
                  <c:v>20.5</c:v>
                </c:pt>
                <c:pt idx="1028">
                  <c:v>18.5</c:v>
                </c:pt>
                <c:pt idx="1029">
                  <c:v>16.8</c:v>
                </c:pt>
                <c:pt idx="1030">
                  <c:v>27.4</c:v>
                </c:pt>
                <c:pt idx="1031">
                  <c:v>21.4</c:v>
                </c:pt>
                <c:pt idx="1032">
                  <c:v>28.6</c:v>
                </c:pt>
                <c:pt idx="1033">
                  <c:v>17</c:v>
                </c:pt>
                <c:pt idx="1034">
                  <c:v>16.399999999999999</c:v>
                </c:pt>
                <c:pt idx="1035">
                  <c:v>18</c:v>
                </c:pt>
                <c:pt idx="1036">
                  <c:v>17.399999999999999</c:v>
                </c:pt>
                <c:pt idx="1037">
                  <c:v>16.600000000000001</c:v>
                </c:pt>
                <c:pt idx="1038">
                  <c:v>15.8</c:v>
                </c:pt>
                <c:pt idx="1039">
                  <c:v>17.600000000000001</c:v>
                </c:pt>
                <c:pt idx="1040">
                  <c:v>16.100000000000001</c:v>
                </c:pt>
                <c:pt idx="1041">
                  <c:v>15.8</c:v>
                </c:pt>
                <c:pt idx="1042">
                  <c:v>16.899999999999999</c:v>
                </c:pt>
                <c:pt idx="1043">
                  <c:v>21.8</c:v>
                </c:pt>
                <c:pt idx="1044">
                  <c:v>27.2</c:v>
                </c:pt>
                <c:pt idx="1045">
                  <c:v>24.7</c:v>
                </c:pt>
                <c:pt idx="1046">
                  <c:v>23.3</c:v>
                </c:pt>
                <c:pt idx="1047">
                  <c:v>33</c:v>
                </c:pt>
                <c:pt idx="1048">
                  <c:v>33.9</c:v>
                </c:pt>
                <c:pt idx="1049">
                  <c:v>31.4</c:v>
                </c:pt>
                <c:pt idx="1050">
                  <c:v>21.3</c:v>
                </c:pt>
                <c:pt idx="1051">
                  <c:v>26.8</c:v>
                </c:pt>
                <c:pt idx="1052">
                  <c:v>28.1</c:v>
                </c:pt>
                <c:pt idx="1053">
                  <c:v>29.3</c:v>
                </c:pt>
                <c:pt idx="1054">
                  <c:v>30.8</c:v>
                </c:pt>
                <c:pt idx="1055">
                  <c:v>32.9</c:v>
                </c:pt>
                <c:pt idx="1056">
                  <c:v>32.6</c:v>
                </c:pt>
                <c:pt idx="1057">
                  <c:v>31.9</c:v>
                </c:pt>
                <c:pt idx="1058">
                  <c:v>30.7</c:v>
                </c:pt>
                <c:pt idx="1059">
                  <c:v>32.5</c:v>
                </c:pt>
                <c:pt idx="1060">
                  <c:v>28.3</c:v>
                </c:pt>
                <c:pt idx="1061">
                  <c:v>21.2</c:v>
                </c:pt>
                <c:pt idx="1062">
                  <c:v>31</c:v>
                </c:pt>
                <c:pt idx="1063">
                  <c:v>35.799999999999997</c:v>
                </c:pt>
                <c:pt idx="1064">
                  <c:v>34.9</c:v>
                </c:pt>
                <c:pt idx="1065">
                  <c:v>23.5</c:v>
                </c:pt>
                <c:pt idx="1066">
                  <c:v>16.399999999999999</c:v>
                </c:pt>
                <c:pt idx="1067">
                  <c:v>17.100000000000001</c:v>
                </c:pt>
                <c:pt idx="1068">
                  <c:v>17.5</c:v>
                </c:pt>
                <c:pt idx="1069">
                  <c:v>22.8</c:v>
                </c:pt>
                <c:pt idx="1070">
                  <c:v>21.3</c:v>
                </c:pt>
                <c:pt idx="1071">
                  <c:v>21.9</c:v>
                </c:pt>
                <c:pt idx="1072">
                  <c:v>18.7</c:v>
                </c:pt>
                <c:pt idx="1073">
                  <c:v>23</c:v>
                </c:pt>
                <c:pt idx="1074">
                  <c:v>22.2</c:v>
                </c:pt>
                <c:pt idx="1075">
                  <c:v>20.7</c:v>
                </c:pt>
                <c:pt idx="1076">
                  <c:v>26.4</c:v>
                </c:pt>
                <c:pt idx="1077">
                  <c:v>37.6</c:v>
                </c:pt>
                <c:pt idx="1078">
                  <c:v>23.1</c:v>
                </c:pt>
                <c:pt idx="1079">
                  <c:v>26.4</c:v>
                </c:pt>
                <c:pt idx="1080">
                  <c:v>24.6</c:v>
                </c:pt>
                <c:pt idx="1081">
                  <c:v>24.5</c:v>
                </c:pt>
                <c:pt idx="1082">
                  <c:v>33</c:v>
                </c:pt>
                <c:pt idx="1083">
                  <c:v>37.4</c:v>
                </c:pt>
                <c:pt idx="1084">
                  <c:v>24.5</c:v>
                </c:pt>
                <c:pt idx="1085">
                  <c:v>23.7</c:v>
                </c:pt>
                <c:pt idx="1086">
                  <c:v>27.7</c:v>
                </c:pt>
                <c:pt idx="1087">
                  <c:v>30.2</c:v>
                </c:pt>
                <c:pt idx="1088">
                  <c:v>19.399999999999999</c:v>
                </c:pt>
                <c:pt idx="1089">
                  <c:v>21.4</c:v>
                </c:pt>
                <c:pt idx="1090">
                  <c:v>30.5</c:v>
                </c:pt>
                <c:pt idx="1091">
                  <c:v>34.5</c:v>
                </c:pt>
                <c:pt idx="1092">
                  <c:v>32.799999999999997</c:v>
                </c:pt>
                <c:pt idx="1093">
                  <c:v>24.4</c:v>
                </c:pt>
                <c:pt idx="1094">
                  <c:v>21.3</c:v>
                </c:pt>
                <c:pt idx="1095">
                  <c:v>25.7</c:v>
                </c:pt>
                <c:pt idx="1096">
                  <c:v>25.3</c:v>
                </c:pt>
                <c:pt idx="1097">
                  <c:v>21.8</c:v>
                </c:pt>
                <c:pt idx="1098">
                  <c:v>21</c:v>
                </c:pt>
                <c:pt idx="1099">
                  <c:v>23.6</c:v>
                </c:pt>
                <c:pt idx="1100">
                  <c:v>30.7</c:v>
                </c:pt>
                <c:pt idx="1101">
                  <c:v>41.7</c:v>
                </c:pt>
                <c:pt idx="1102">
                  <c:v>21.8</c:v>
                </c:pt>
                <c:pt idx="1103">
                  <c:v>21.9</c:v>
                </c:pt>
                <c:pt idx="1104">
                  <c:v>22.5</c:v>
                </c:pt>
                <c:pt idx="1105">
                  <c:v>25.6</c:v>
                </c:pt>
                <c:pt idx="1106">
                  <c:v>34.5</c:v>
                </c:pt>
                <c:pt idx="1107">
                  <c:v>30</c:v>
                </c:pt>
                <c:pt idx="1108">
                  <c:v>20.9</c:v>
                </c:pt>
                <c:pt idx="1109">
                  <c:v>19.5</c:v>
                </c:pt>
                <c:pt idx="1110">
                  <c:v>20.9</c:v>
                </c:pt>
                <c:pt idx="1111">
                  <c:v>26.9</c:v>
                </c:pt>
                <c:pt idx="1112">
                  <c:v>30.3</c:v>
                </c:pt>
                <c:pt idx="1113">
                  <c:v>40</c:v>
                </c:pt>
                <c:pt idx="1114">
                  <c:v>40.299999999999997</c:v>
                </c:pt>
                <c:pt idx="1115">
                  <c:v>24.6</c:v>
                </c:pt>
                <c:pt idx="1116">
                  <c:v>28.2</c:v>
                </c:pt>
                <c:pt idx="1117">
                  <c:v>23.9</c:v>
                </c:pt>
                <c:pt idx="1118">
                  <c:v>23.6</c:v>
                </c:pt>
                <c:pt idx="1119">
                  <c:v>23.3</c:v>
                </c:pt>
                <c:pt idx="1120">
                  <c:v>26.6</c:v>
                </c:pt>
                <c:pt idx="1121">
                  <c:v>28.4</c:v>
                </c:pt>
                <c:pt idx="1122">
                  <c:v>33.200000000000003</c:v>
                </c:pt>
                <c:pt idx="1123">
                  <c:v>38.1</c:v>
                </c:pt>
                <c:pt idx="1124">
                  <c:v>33.5</c:v>
                </c:pt>
                <c:pt idx="1125">
                  <c:v>21</c:v>
                </c:pt>
                <c:pt idx="1126">
                  <c:v>19.100000000000001</c:v>
                </c:pt>
                <c:pt idx="1127">
                  <c:v>22.5</c:v>
                </c:pt>
                <c:pt idx="1128">
                  <c:v>22.1</c:v>
                </c:pt>
                <c:pt idx="1129">
                  <c:v>28.1</c:v>
                </c:pt>
                <c:pt idx="1130">
                  <c:v>25.7</c:v>
                </c:pt>
                <c:pt idx="1131">
                  <c:v>25.7</c:v>
                </c:pt>
                <c:pt idx="1132">
                  <c:v>29.9</c:v>
                </c:pt>
                <c:pt idx="1133">
                  <c:v>37.4</c:v>
                </c:pt>
                <c:pt idx="1134">
                  <c:v>27.5</c:v>
                </c:pt>
                <c:pt idx="1135">
                  <c:v>24.9</c:v>
                </c:pt>
                <c:pt idx="1136">
                  <c:v>30.3</c:v>
                </c:pt>
                <c:pt idx="1137">
                  <c:v>21.2</c:v>
                </c:pt>
                <c:pt idx="1138">
                  <c:v>23.6</c:v>
                </c:pt>
                <c:pt idx="1139">
                  <c:v>29</c:v>
                </c:pt>
                <c:pt idx="1140">
                  <c:v>23.3</c:v>
                </c:pt>
                <c:pt idx="1141">
                  <c:v>24.2</c:v>
                </c:pt>
                <c:pt idx="1142">
                  <c:v>22.2</c:v>
                </c:pt>
                <c:pt idx="1143">
                  <c:v>25.3</c:v>
                </c:pt>
                <c:pt idx="1144">
                  <c:v>24</c:v>
                </c:pt>
                <c:pt idx="1145">
                  <c:v>25.4</c:v>
                </c:pt>
                <c:pt idx="1146">
                  <c:v>29.5</c:v>
                </c:pt>
                <c:pt idx="1147">
                  <c:v>29.3</c:v>
                </c:pt>
                <c:pt idx="1148">
                  <c:v>31</c:v>
                </c:pt>
                <c:pt idx="1149">
                  <c:v>33.5</c:v>
                </c:pt>
                <c:pt idx="1150">
                  <c:v>31.6</c:v>
                </c:pt>
                <c:pt idx="1151">
                  <c:v>19.8</c:v>
                </c:pt>
                <c:pt idx="1152">
                  <c:v>26.5</c:v>
                </c:pt>
                <c:pt idx="1153">
                  <c:v>31.3</c:v>
                </c:pt>
                <c:pt idx="1154">
                  <c:v>30.9</c:v>
                </c:pt>
                <c:pt idx="1155">
                  <c:v>20.5</c:v>
                </c:pt>
                <c:pt idx="1156">
                  <c:v>22.8</c:v>
                </c:pt>
                <c:pt idx="1157">
                  <c:v>32.700000000000003</c:v>
                </c:pt>
                <c:pt idx="1158">
                  <c:v>21</c:v>
                </c:pt>
                <c:pt idx="1159">
                  <c:v>21.1</c:v>
                </c:pt>
                <c:pt idx="1160">
                  <c:v>27.6</c:v>
                </c:pt>
                <c:pt idx="1161">
                  <c:v>28.5</c:v>
                </c:pt>
                <c:pt idx="1162">
                  <c:v>30.5</c:v>
                </c:pt>
                <c:pt idx="1163">
                  <c:v>28.8</c:v>
                </c:pt>
                <c:pt idx="1164">
                  <c:v>35.1</c:v>
                </c:pt>
                <c:pt idx="1165">
                  <c:v>22.8</c:v>
                </c:pt>
                <c:pt idx="1166">
                  <c:v>20.9</c:v>
                </c:pt>
                <c:pt idx="1167">
                  <c:v>20.5</c:v>
                </c:pt>
                <c:pt idx="1168">
                  <c:v>21.3</c:v>
                </c:pt>
                <c:pt idx="1169">
                  <c:v>20.8</c:v>
                </c:pt>
                <c:pt idx="1170">
                  <c:v>24.4</c:v>
                </c:pt>
                <c:pt idx="1171">
                  <c:v>32</c:v>
                </c:pt>
                <c:pt idx="1172">
                  <c:v>23.1</c:v>
                </c:pt>
                <c:pt idx="1173">
                  <c:v>28</c:v>
                </c:pt>
                <c:pt idx="1174">
                  <c:v>19.2</c:v>
                </c:pt>
                <c:pt idx="1175">
                  <c:v>25.1</c:v>
                </c:pt>
                <c:pt idx="1176">
                  <c:v>28.1</c:v>
                </c:pt>
                <c:pt idx="1177">
                  <c:v>29.4</c:v>
                </c:pt>
                <c:pt idx="1178">
                  <c:v>24.2</c:v>
                </c:pt>
                <c:pt idx="1179">
                  <c:v>25.4</c:v>
                </c:pt>
                <c:pt idx="1180">
                  <c:v>18.5</c:v>
                </c:pt>
                <c:pt idx="1181">
                  <c:v>22.6</c:v>
                </c:pt>
                <c:pt idx="1182">
                  <c:v>30.3</c:v>
                </c:pt>
                <c:pt idx="1183">
                  <c:v>21.8</c:v>
                </c:pt>
                <c:pt idx="1184">
                  <c:v>23.3</c:v>
                </c:pt>
                <c:pt idx="1185">
                  <c:v>22.4</c:v>
                </c:pt>
                <c:pt idx="1186">
                  <c:v>27.7</c:v>
                </c:pt>
                <c:pt idx="1187">
                  <c:v>20.9</c:v>
                </c:pt>
                <c:pt idx="1188">
                  <c:v>19.8</c:v>
                </c:pt>
                <c:pt idx="1189">
                  <c:v>20.6</c:v>
                </c:pt>
                <c:pt idx="1190">
                  <c:v>18.7</c:v>
                </c:pt>
                <c:pt idx="1191">
                  <c:v>21.2</c:v>
                </c:pt>
                <c:pt idx="1192">
                  <c:v>21.6</c:v>
                </c:pt>
                <c:pt idx="1193">
                  <c:v>29.9</c:v>
                </c:pt>
                <c:pt idx="1194">
                  <c:v>25.7</c:v>
                </c:pt>
                <c:pt idx="1195">
                  <c:v>28.8</c:v>
                </c:pt>
                <c:pt idx="1196">
                  <c:v>27.3</c:v>
                </c:pt>
                <c:pt idx="1197">
                  <c:v>26.5</c:v>
                </c:pt>
                <c:pt idx="1198">
                  <c:v>25.9</c:v>
                </c:pt>
                <c:pt idx="1199">
                  <c:v>16.100000000000001</c:v>
                </c:pt>
                <c:pt idx="1200">
                  <c:v>19.100000000000001</c:v>
                </c:pt>
                <c:pt idx="1201">
                  <c:v>21</c:v>
                </c:pt>
                <c:pt idx="1202">
                  <c:v>16.600000000000001</c:v>
                </c:pt>
                <c:pt idx="1203">
                  <c:v>19.399999999999999</c:v>
                </c:pt>
                <c:pt idx="1204">
                  <c:v>22.3</c:v>
                </c:pt>
                <c:pt idx="1205">
                  <c:v>20.2</c:v>
                </c:pt>
                <c:pt idx="1206">
                  <c:v>22.8</c:v>
                </c:pt>
                <c:pt idx="1207">
                  <c:v>20.399999999999999</c:v>
                </c:pt>
                <c:pt idx="1208">
                  <c:v>26.9</c:v>
                </c:pt>
                <c:pt idx="1209">
                  <c:v>24.6</c:v>
                </c:pt>
                <c:pt idx="1210">
                  <c:v>20.100000000000001</c:v>
                </c:pt>
                <c:pt idx="1211">
                  <c:v>17.5</c:v>
                </c:pt>
                <c:pt idx="1212">
                  <c:v>17.8</c:v>
                </c:pt>
                <c:pt idx="1213">
                  <c:v>18.3</c:v>
                </c:pt>
                <c:pt idx="1214">
                  <c:v>18</c:v>
                </c:pt>
                <c:pt idx="1215">
                  <c:v>19.600000000000001</c:v>
                </c:pt>
                <c:pt idx="1216">
                  <c:v>23.4</c:v>
                </c:pt>
                <c:pt idx="1217">
                  <c:v>23.2</c:v>
                </c:pt>
                <c:pt idx="1218">
                  <c:v>24.4</c:v>
                </c:pt>
                <c:pt idx="1219">
                  <c:v>17.2</c:v>
                </c:pt>
                <c:pt idx="1220">
                  <c:v>21.6</c:v>
                </c:pt>
                <c:pt idx="1221">
                  <c:v>21.7</c:v>
                </c:pt>
                <c:pt idx="1222">
                  <c:v>19.5</c:v>
                </c:pt>
                <c:pt idx="1223">
                  <c:v>17.899999999999999</c:v>
                </c:pt>
                <c:pt idx="1224">
                  <c:v>18.399999999999999</c:v>
                </c:pt>
                <c:pt idx="1225">
                  <c:v>12.8</c:v>
                </c:pt>
                <c:pt idx="1226">
                  <c:v>15.1</c:v>
                </c:pt>
                <c:pt idx="1227">
                  <c:v>16.899999999999999</c:v>
                </c:pt>
                <c:pt idx="1228">
                  <c:v>16.2</c:v>
                </c:pt>
                <c:pt idx="1229">
                  <c:v>15.9</c:v>
                </c:pt>
                <c:pt idx="1230">
                  <c:v>14.6</c:v>
                </c:pt>
                <c:pt idx="1231">
                  <c:v>14.3</c:v>
                </c:pt>
                <c:pt idx="1232">
                  <c:v>15</c:v>
                </c:pt>
                <c:pt idx="1233">
                  <c:v>17.7</c:v>
                </c:pt>
                <c:pt idx="1234">
                  <c:v>15.5</c:v>
                </c:pt>
                <c:pt idx="1235">
                  <c:v>16.2</c:v>
                </c:pt>
                <c:pt idx="1236">
                  <c:v>16.7</c:v>
                </c:pt>
                <c:pt idx="1237">
                  <c:v>17</c:v>
                </c:pt>
                <c:pt idx="1238">
                  <c:v>15.3</c:v>
                </c:pt>
                <c:pt idx="1239">
                  <c:v>16.100000000000001</c:v>
                </c:pt>
                <c:pt idx="1240">
                  <c:v>14.9</c:v>
                </c:pt>
                <c:pt idx="1241">
                  <c:v>20.5</c:v>
                </c:pt>
                <c:pt idx="1242">
                  <c:v>20.7</c:v>
                </c:pt>
                <c:pt idx="1243">
                  <c:v>20.5</c:v>
                </c:pt>
                <c:pt idx="1244">
                  <c:v>17.899999999999999</c:v>
                </c:pt>
                <c:pt idx="1245">
                  <c:v>15.1</c:v>
                </c:pt>
                <c:pt idx="1246">
                  <c:v>14.8</c:v>
                </c:pt>
                <c:pt idx="1247">
                  <c:v>13.3</c:v>
                </c:pt>
                <c:pt idx="1248">
                  <c:v>13.6</c:v>
                </c:pt>
                <c:pt idx="1249">
                  <c:v>13.8</c:v>
                </c:pt>
                <c:pt idx="1250">
                  <c:v>14.4</c:v>
                </c:pt>
                <c:pt idx="1251">
                  <c:v>15</c:v>
                </c:pt>
                <c:pt idx="1252">
                  <c:v>19.100000000000001</c:v>
                </c:pt>
                <c:pt idx="1253">
                  <c:v>17.8</c:v>
                </c:pt>
                <c:pt idx="1254">
                  <c:v>13.6</c:v>
                </c:pt>
                <c:pt idx="1255">
                  <c:v>15.6</c:v>
                </c:pt>
                <c:pt idx="1256">
                  <c:v>15.3</c:v>
                </c:pt>
                <c:pt idx="1257">
                  <c:v>17.600000000000001</c:v>
                </c:pt>
                <c:pt idx="1258">
                  <c:v>16.600000000000001</c:v>
                </c:pt>
                <c:pt idx="1259">
                  <c:v>14.1</c:v>
                </c:pt>
                <c:pt idx="1260">
                  <c:v>14.5</c:v>
                </c:pt>
                <c:pt idx="1261">
                  <c:v>14</c:v>
                </c:pt>
                <c:pt idx="1262">
                  <c:v>13.1</c:v>
                </c:pt>
                <c:pt idx="1263">
                  <c:v>13.1</c:v>
                </c:pt>
                <c:pt idx="1264">
                  <c:v>12</c:v>
                </c:pt>
                <c:pt idx="1265">
                  <c:v>14.5</c:v>
                </c:pt>
                <c:pt idx="1266">
                  <c:v>15.3</c:v>
                </c:pt>
                <c:pt idx="1267">
                  <c:v>15.1</c:v>
                </c:pt>
                <c:pt idx="1268">
                  <c:v>15</c:v>
                </c:pt>
                <c:pt idx="1269">
                  <c:v>12.8</c:v>
                </c:pt>
                <c:pt idx="1270">
                  <c:v>13.1</c:v>
                </c:pt>
                <c:pt idx="1271">
                  <c:v>12.6</c:v>
                </c:pt>
                <c:pt idx="1272">
                  <c:v>14.1</c:v>
                </c:pt>
                <c:pt idx="1273">
                  <c:v>11.2</c:v>
                </c:pt>
                <c:pt idx="1274">
                  <c:v>10.6</c:v>
                </c:pt>
                <c:pt idx="1275">
                  <c:v>12.5</c:v>
                </c:pt>
                <c:pt idx="1276">
                  <c:v>14.2</c:v>
                </c:pt>
                <c:pt idx="1277">
                  <c:v>14.7</c:v>
                </c:pt>
                <c:pt idx="1278">
                  <c:v>14.6</c:v>
                </c:pt>
                <c:pt idx="1279">
                  <c:v>14.3</c:v>
                </c:pt>
                <c:pt idx="1280">
                  <c:v>17.100000000000001</c:v>
                </c:pt>
                <c:pt idx="1281">
                  <c:v>18.7</c:v>
                </c:pt>
                <c:pt idx="1282">
                  <c:v>15.2</c:v>
                </c:pt>
                <c:pt idx="1283">
                  <c:v>12.9</c:v>
                </c:pt>
                <c:pt idx="1284">
                  <c:v>13.9</c:v>
                </c:pt>
                <c:pt idx="1285">
                  <c:v>13.8</c:v>
                </c:pt>
                <c:pt idx="1286">
                  <c:v>11.5</c:v>
                </c:pt>
                <c:pt idx="1287">
                  <c:v>11.6</c:v>
                </c:pt>
                <c:pt idx="1288">
                  <c:v>11.3</c:v>
                </c:pt>
                <c:pt idx="1289">
                  <c:v>13.9</c:v>
                </c:pt>
                <c:pt idx="1290">
                  <c:v>15.5</c:v>
                </c:pt>
                <c:pt idx="1291">
                  <c:v>13.8</c:v>
                </c:pt>
                <c:pt idx="1292">
                  <c:v>12.6</c:v>
                </c:pt>
                <c:pt idx="1293">
                  <c:v>17.5</c:v>
                </c:pt>
                <c:pt idx="1294">
                  <c:v>15.2</c:v>
                </c:pt>
                <c:pt idx="1295">
                  <c:v>17.600000000000001</c:v>
                </c:pt>
                <c:pt idx="1296">
                  <c:v>12.1</c:v>
                </c:pt>
                <c:pt idx="1297">
                  <c:v>14</c:v>
                </c:pt>
                <c:pt idx="1298">
                  <c:v>14.8</c:v>
                </c:pt>
                <c:pt idx="1299">
                  <c:v>15.4</c:v>
                </c:pt>
                <c:pt idx="1300">
                  <c:v>15.6</c:v>
                </c:pt>
                <c:pt idx="1301">
                  <c:v>15.7</c:v>
                </c:pt>
                <c:pt idx="1302">
                  <c:v>15.1</c:v>
                </c:pt>
                <c:pt idx="1303">
                  <c:v>19.5</c:v>
                </c:pt>
                <c:pt idx="1304">
                  <c:v>18.600000000000001</c:v>
                </c:pt>
                <c:pt idx="1305">
                  <c:v>14.6</c:v>
                </c:pt>
                <c:pt idx="1306">
                  <c:v>12.6</c:v>
                </c:pt>
                <c:pt idx="1307">
                  <c:v>16.2</c:v>
                </c:pt>
                <c:pt idx="1308">
                  <c:v>14.8</c:v>
                </c:pt>
                <c:pt idx="1309">
                  <c:v>16.100000000000001</c:v>
                </c:pt>
                <c:pt idx="1310">
                  <c:v>18.399999999999999</c:v>
                </c:pt>
                <c:pt idx="1311">
                  <c:v>15.3</c:v>
                </c:pt>
                <c:pt idx="1312">
                  <c:v>17.600000000000001</c:v>
                </c:pt>
                <c:pt idx="1313">
                  <c:v>13.8</c:v>
                </c:pt>
                <c:pt idx="1314">
                  <c:v>14.8</c:v>
                </c:pt>
                <c:pt idx="1315">
                  <c:v>16</c:v>
                </c:pt>
                <c:pt idx="1316">
                  <c:v>15.4</c:v>
                </c:pt>
                <c:pt idx="1317">
                  <c:v>20</c:v>
                </c:pt>
                <c:pt idx="1318">
                  <c:v>14.7</c:v>
                </c:pt>
                <c:pt idx="1319">
                  <c:v>14.8</c:v>
                </c:pt>
                <c:pt idx="1320">
                  <c:v>14.9</c:v>
                </c:pt>
                <c:pt idx="1321">
                  <c:v>16.7</c:v>
                </c:pt>
                <c:pt idx="1322">
                  <c:v>18.399999999999999</c:v>
                </c:pt>
                <c:pt idx="1323">
                  <c:v>14.7</c:v>
                </c:pt>
                <c:pt idx="1324">
                  <c:v>15.9</c:v>
                </c:pt>
                <c:pt idx="1325">
                  <c:v>13.8</c:v>
                </c:pt>
                <c:pt idx="1326">
                  <c:v>11.9</c:v>
                </c:pt>
                <c:pt idx="1327">
                  <c:v>12.4</c:v>
                </c:pt>
                <c:pt idx="1328">
                  <c:v>12.4</c:v>
                </c:pt>
                <c:pt idx="1329">
                  <c:v>14</c:v>
                </c:pt>
                <c:pt idx="1330">
                  <c:v>16</c:v>
                </c:pt>
                <c:pt idx="1331">
                  <c:v>15.4</c:v>
                </c:pt>
                <c:pt idx="1332">
                  <c:v>15.2</c:v>
                </c:pt>
                <c:pt idx="1333">
                  <c:v>14.7</c:v>
                </c:pt>
                <c:pt idx="1334">
                  <c:v>12.9</c:v>
                </c:pt>
                <c:pt idx="1335">
                  <c:v>11.2</c:v>
                </c:pt>
                <c:pt idx="1336">
                  <c:v>12.5</c:v>
                </c:pt>
                <c:pt idx="1337">
                  <c:v>16.7</c:v>
                </c:pt>
                <c:pt idx="1338">
                  <c:v>16</c:v>
                </c:pt>
                <c:pt idx="1339">
                  <c:v>13.4</c:v>
                </c:pt>
                <c:pt idx="1340">
                  <c:v>12.3</c:v>
                </c:pt>
                <c:pt idx="1341">
                  <c:v>13.1</c:v>
                </c:pt>
                <c:pt idx="1342">
                  <c:v>19.5</c:v>
                </c:pt>
                <c:pt idx="1343">
                  <c:v>20.2</c:v>
                </c:pt>
                <c:pt idx="1344">
                  <c:v>20.6</c:v>
                </c:pt>
                <c:pt idx="1345">
                  <c:v>15.1</c:v>
                </c:pt>
                <c:pt idx="1346">
                  <c:v>17.5</c:v>
                </c:pt>
                <c:pt idx="1347">
                  <c:v>18.100000000000001</c:v>
                </c:pt>
                <c:pt idx="1348">
                  <c:v>18</c:v>
                </c:pt>
                <c:pt idx="1349">
                  <c:v>24.2</c:v>
                </c:pt>
                <c:pt idx="1350">
                  <c:v>18.5</c:v>
                </c:pt>
                <c:pt idx="1351">
                  <c:v>19.7</c:v>
                </c:pt>
                <c:pt idx="1352">
                  <c:v>22.7</c:v>
                </c:pt>
                <c:pt idx="1353">
                  <c:v>13.7</c:v>
                </c:pt>
                <c:pt idx="1354">
                  <c:v>14</c:v>
                </c:pt>
                <c:pt idx="1355">
                  <c:v>18.100000000000001</c:v>
                </c:pt>
                <c:pt idx="1356">
                  <c:v>20.3</c:v>
                </c:pt>
                <c:pt idx="1357">
                  <c:v>14.7</c:v>
                </c:pt>
                <c:pt idx="1358">
                  <c:v>17.399999999999999</c:v>
                </c:pt>
                <c:pt idx="1359">
                  <c:v>18.899999999999999</c:v>
                </c:pt>
                <c:pt idx="1360">
                  <c:v>17.3</c:v>
                </c:pt>
                <c:pt idx="1361">
                  <c:v>13.7</c:v>
                </c:pt>
                <c:pt idx="1362">
                  <c:v>14.9</c:v>
                </c:pt>
                <c:pt idx="1363">
                  <c:v>13.6</c:v>
                </c:pt>
                <c:pt idx="1364">
                  <c:v>17.600000000000001</c:v>
                </c:pt>
                <c:pt idx="1365">
                  <c:v>24.2</c:v>
                </c:pt>
                <c:pt idx="1366">
                  <c:v>15.2</c:v>
                </c:pt>
                <c:pt idx="1367">
                  <c:v>14</c:v>
                </c:pt>
                <c:pt idx="1368">
                  <c:v>16.5</c:v>
                </c:pt>
                <c:pt idx="1369">
                  <c:v>23.3</c:v>
                </c:pt>
                <c:pt idx="1370">
                  <c:v>25.8</c:v>
                </c:pt>
                <c:pt idx="1371">
                  <c:v>18.100000000000001</c:v>
                </c:pt>
                <c:pt idx="1372">
                  <c:v>14.6</c:v>
                </c:pt>
                <c:pt idx="1373">
                  <c:v>20.5</c:v>
                </c:pt>
                <c:pt idx="1374">
                  <c:v>23.8</c:v>
                </c:pt>
                <c:pt idx="1375">
                  <c:v>24.7</c:v>
                </c:pt>
                <c:pt idx="1376">
                  <c:v>28.2</c:v>
                </c:pt>
                <c:pt idx="1377">
                  <c:v>17.899999999999999</c:v>
                </c:pt>
                <c:pt idx="1378">
                  <c:v>16.5</c:v>
                </c:pt>
                <c:pt idx="1379">
                  <c:v>20.7</c:v>
                </c:pt>
                <c:pt idx="1380">
                  <c:v>22.7</c:v>
                </c:pt>
                <c:pt idx="1381">
                  <c:v>24.9</c:v>
                </c:pt>
                <c:pt idx="1382">
                  <c:v>27.3</c:v>
                </c:pt>
                <c:pt idx="1383">
                  <c:v>27.5</c:v>
                </c:pt>
                <c:pt idx="1384">
                  <c:v>23.1</c:v>
                </c:pt>
                <c:pt idx="1385">
                  <c:v>22.6</c:v>
                </c:pt>
                <c:pt idx="1386">
                  <c:v>20.7</c:v>
                </c:pt>
                <c:pt idx="1387">
                  <c:v>27.4</c:v>
                </c:pt>
                <c:pt idx="1388">
                  <c:v>16.100000000000001</c:v>
                </c:pt>
                <c:pt idx="1389">
                  <c:v>19.2</c:v>
                </c:pt>
                <c:pt idx="1390">
                  <c:v>27</c:v>
                </c:pt>
                <c:pt idx="1391">
                  <c:v>18.8</c:v>
                </c:pt>
                <c:pt idx="1392">
                  <c:v>15.5</c:v>
                </c:pt>
                <c:pt idx="1393">
                  <c:v>19.5</c:v>
                </c:pt>
                <c:pt idx="1394">
                  <c:v>18.3</c:v>
                </c:pt>
                <c:pt idx="1395">
                  <c:v>19.600000000000001</c:v>
                </c:pt>
                <c:pt idx="1396">
                  <c:v>15.9</c:v>
                </c:pt>
                <c:pt idx="1397">
                  <c:v>17</c:v>
                </c:pt>
                <c:pt idx="1398">
                  <c:v>25.2</c:v>
                </c:pt>
                <c:pt idx="1399">
                  <c:v>19.5</c:v>
                </c:pt>
                <c:pt idx="1400">
                  <c:v>34.299999999999997</c:v>
                </c:pt>
                <c:pt idx="1401">
                  <c:v>31.6</c:v>
                </c:pt>
                <c:pt idx="1402">
                  <c:v>20.9</c:v>
                </c:pt>
                <c:pt idx="1403">
                  <c:v>20.9</c:v>
                </c:pt>
                <c:pt idx="1404">
                  <c:v>28.6</c:v>
                </c:pt>
                <c:pt idx="1405">
                  <c:v>21.4</c:v>
                </c:pt>
                <c:pt idx="1406">
                  <c:v>17.2</c:v>
                </c:pt>
                <c:pt idx="1407">
                  <c:v>17</c:v>
                </c:pt>
                <c:pt idx="1408">
                  <c:v>20</c:v>
                </c:pt>
                <c:pt idx="1409">
                  <c:v>20.3</c:v>
                </c:pt>
                <c:pt idx="1410">
                  <c:v>19.600000000000001</c:v>
                </c:pt>
                <c:pt idx="1411">
                  <c:v>30.2</c:v>
                </c:pt>
                <c:pt idx="1412">
                  <c:v>30.5</c:v>
                </c:pt>
                <c:pt idx="1413">
                  <c:v>17.3</c:v>
                </c:pt>
                <c:pt idx="1414">
                  <c:v>18.100000000000001</c:v>
                </c:pt>
                <c:pt idx="1415">
                  <c:v>19</c:v>
                </c:pt>
                <c:pt idx="1416">
                  <c:v>18.100000000000001</c:v>
                </c:pt>
                <c:pt idx="1417">
                  <c:v>26.6</c:v>
                </c:pt>
                <c:pt idx="1418">
                  <c:v>30.9</c:v>
                </c:pt>
                <c:pt idx="1419">
                  <c:v>27.6</c:v>
                </c:pt>
                <c:pt idx="1420">
                  <c:v>23.2</c:v>
                </c:pt>
                <c:pt idx="1421">
                  <c:v>16.399999999999999</c:v>
                </c:pt>
                <c:pt idx="1422">
                  <c:v>14.5</c:v>
                </c:pt>
                <c:pt idx="1423">
                  <c:v>16.899999999999999</c:v>
                </c:pt>
                <c:pt idx="1424">
                  <c:v>18.8</c:v>
                </c:pt>
                <c:pt idx="1425">
                  <c:v>18.600000000000001</c:v>
                </c:pt>
                <c:pt idx="1426">
                  <c:v>20</c:v>
                </c:pt>
                <c:pt idx="1427">
                  <c:v>20.8</c:v>
                </c:pt>
                <c:pt idx="1428">
                  <c:v>18.7</c:v>
                </c:pt>
                <c:pt idx="1429">
                  <c:v>20.8</c:v>
                </c:pt>
                <c:pt idx="1430">
                  <c:v>31.7</c:v>
                </c:pt>
                <c:pt idx="1431">
                  <c:v>19.5</c:v>
                </c:pt>
                <c:pt idx="1432">
                  <c:v>23.6</c:v>
                </c:pt>
                <c:pt idx="1433">
                  <c:v>20.5</c:v>
                </c:pt>
                <c:pt idx="1434">
                  <c:v>25.2</c:v>
                </c:pt>
                <c:pt idx="1435">
                  <c:v>35.5</c:v>
                </c:pt>
                <c:pt idx="1436">
                  <c:v>38</c:v>
                </c:pt>
                <c:pt idx="1437">
                  <c:v>30.3</c:v>
                </c:pt>
                <c:pt idx="1438">
                  <c:v>20.100000000000001</c:v>
                </c:pt>
                <c:pt idx="1439">
                  <c:v>20.6</c:v>
                </c:pt>
                <c:pt idx="1440">
                  <c:v>23.6</c:v>
                </c:pt>
                <c:pt idx="1441">
                  <c:v>33.6</c:v>
                </c:pt>
                <c:pt idx="1442">
                  <c:v>21.1</c:v>
                </c:pt>
                <c:pt idx="1443">
                  <c:v>22.7</c:v>
                </c:pt>
                <c:pt idx="1444">
                  <c:v>24.8</c:v>
                </c:pt>
                <c:pt idx="1445">
                  <c:v>23.5</c:v>
                </c:pt>
                <c:pt idx="1446">
                  <c:v>21.8</c:v>
                </c:pt>
                <c:pt idx="1447">
                  <c:v>20.8</c:v>
                </c:pt>
                <c:pt idx="1448">
                  <c:v>26.9</c:v>
                </c:pt>
                <c:pt idx="1449">
                  <c:v>21.2</c:v>
                </c:pt>
                <c:pt idx="1450">
                  <c:v>20.9</c:v>
                </c:pt>
                <c:pt idx="1451">
                  <c:v>19.100000000000001</c:v>
                </c:pt>
                <c:pt idx="1452">
                  <c:v>26.9</c:v>
                </c:pt>
                <c:pt idx="1453">
                  <c:v>34.200000000000003</c:v>
                </c:pt>
                <c:pt idx="1454">
                  <c:v>23.9</c:v>
                </c:pt>
                <c:pt idx="1455">
                  <c:v>23.8</c:v>
                </c:pt>
                <c:pt idx="1456">
                  <c:v>37.4</c:v>
                </c:pt>
                <c:pt idx="1457">
                  <c:v>36.4</c:v>
                </c:pt>
                <c:pt idx="1458">
                  <c:v>23.9</c:v>
                </c:pt>
                <c:pt idx="1459">
                  <c:v>22.7</c:v>
                </c:pt>
                <c:pt idx="1460">
                  <c:v>23.5</c:v>
                </c:pt>
                <c:pt idx="1461">
                  <c:v>26.2</c:v>
                </c:pt>
                <c:pt idx="1462">
                  <c:v>22.2</c:v>
                </c:pt>
                <c:pt idx="1463">
                  <c:v>29.5</c:v>
                </c:pt>
                <c:pt idx="1464">
                  <c:v>42.6</c:v>
                </c:pt>
                <c:pt idx="1465">
                  <c:v>21.2</c:v>
                </c:pt>
                <c:pt idx="1466">
                  <c:v>22.1</c:v>
                </c:pt>
                <c:pt idx="1467">
                  <c:v>23.1</c:v>
                </c:pt>
                <c:pt idx="1468">
                  <c:v>24.1</c:v>
                </c:pt>
                <c:pt idx="1469">
                  <c:v>20.5</c:v>
                </c:pt>
                <c:pt idx="1470">
                  <c:v>21.4</c:v>
                </c:pt>
                <c:pt idx="1471">
                  <c:v>30.4</c:v>
                </c:pt>
                <c:pt idx="1472">
                  <c:v>24.7</c:v>
                </c:pt>
                <c:pt idx="1473">
                  <c:v>30.5</c:v>
                </c:pt>
                <c:pt idx="1474">
                  <c:v>32.299999999999997</c:v>
                </c:pt>
                <c:pt idx="1475">
                  <c:v>30.4</c:v>
                </c:pt>
                <c:pt idx="1476">
                  <c:v>26.7</c:v>
                </c:pt>
                <c:pt idx="1477">
                  <c:v>32.5</c:v>
                </c:pt>
                <c:pt idx="1478">
                  <c:v>28.7</c:v>
                </c:pt>
                <c:pt idx="1479">
                  <c:v>23.5</c:v>
                </c:pt>
                <c:pt idx="1480">
                  <c:v>22.9</c:v>
                </c:pt>
                <c:pt idx="1481">
                  <c:v>25.1</c:v>
                </c:pt>
                <c:pt idx="1482">
                  <c:v>26.8</c:v>
                </c:pt>
                <c:pt idx="1483">
                  <c:v>23.9</c:v>
                </c:pt>
                <c:pt idx="1484">
                  <c:v>40.799999999999997</c:v>
                </c:pt>
                <c:pt idx="1485">
                  <c:v>42.8</c:v>
                </c:pt>
                <c:pt idx="1486">
                  <c:v>26.1</c:v>
                </c:pt>
                <c:pt idx="1487">
                  <c:v>27.8</c:v>
                </c:pt>
                <c:pt idx="1488">
                  <c:v>34.5</c:v>
                </c:pt>
                <c:pt idx="1489">
                  <c:v>36.799999999999997</c:v>
                </c:pt>
                <c:pt idx="1490">
                  <c:v>38.1</c:v>
                </c:pt>
                <c:pt idx="1491">
                  <c:v>21.5</c:v>
                </c:pt>
                <c:pt idx="1492">
                  <c:v>24.2</c:v>
                </c:pt>
                <c:pt idx="1493">
                  <c:v>34.4</c:v>
                </c:pt>
                <c:pt idx="1494">
                  <c:v>38.200000000000003</c:v>
                </c:pt>
                <c:pt idx="1495">
                  <c:v>22.7</c:v>
                </c:pt>
                <c:pt idx="1496">
                  <c:v>26.9</c:v>
                </c:pt>
                <c:pt idx="1497">
                  <c:v>34.700000000000003</c:v>
                </c:pt>
                <c:pt idx="1498">
                  <c:v>28.3</c:v>
                </c:pt>
                <c:pt idx="1499">
                  <c:v>23.1</c:v>
                </c:pt>
                <c:pt idx="1500">
                  <c:v>19.7</c:v>
                </c:pt>
                <c:pt idx="1501">
                  <c:v>23.3</c:v>
                </c:pt>
                <c:pt idx="1502">
                  <c:v>27.5</c:v>
                </c:pt>
                <c:pt idx="1503">
                  <c:v>21.5</c:v>
                </c:pt>
                <c:pt idx="1504">
                  <c:v>19.2</c:v>
                </c:pt>
                <c:pt idx="1505">
                  <c:v>23.2</c:v>
                </c:pt>
                <c:pt idx="1506">
                  <c:v>22.8</c:v>
                </c:pt>
                <c:pt idx="1507">
                  <c:v>23.2</c:v>
                </c:pt>
                <c:pt idx="1508">
                  <c:v>29</c:v>
                </c:pt>
                <c:pt idx="1509">
                  <c:v>23.6</c:v>
                </c:pt>
                <c:pt idx="1510">
                  <c:v>20.2</c:v>
                </c:pt>
                <c:pt idx="1511">
                  <c:v>23.2</c:v>
                </c:pt>
                <c:pt idx="1512">
                  <c:v>20.399999999999999</c:v>
                </c:pt>
                <c:pt idx="1513">
                  <c:v>21.2</c:v>
                </c:pt>
                <c:pt idx="1514">
                  <c:v>25.8</c:v>
                </c:pt>
                <c:pt idx="1515">
                  <c:v>32.9</c:v>
                </c:pt>
                <c:pt idx="1516">
                  <c:v>34.200000000000003</c:v>
                </c:pt>
                <c:pt idx="1517">
                  <c:v>22.3</c:v>
                </c:pt>
                <c:pt idx="1518">
                  <c:v>25.7</c:v>
                </c:pt>
                <c:pt idx="1519">
                  <c:v>36.799999999999997</c:v>
                </c:pt>
                <c:pt idx="1520">
                  <c:v>38.1</c:v>
                </c:pt>
                <c:pt idx="1521">
                  <c:v>36.299999999999997</c:v>
                </c:pt>
                <c:pt idx="1522">
                  <c:v>36</c:v>
                </c:pt>
                <c:pt idx="1523">
                  <c:v>24.6</c:v>
                </c:pt>
                <c:pt idx="1524">
                  <c:v>24.3</c:v>
                </c:pt>
                <c:pt idx="1525">
                  <c:v>17.2</c:v>
                </c:pt>
                <c:pt idx="1526">
                  <c:v>22.1</c:v>
                </c:pt>
                <c:pt idx="1527">
                  <c:v>26.8</c:v>
                </c:pt>
                <c:pt idx="1528">
                  <c:v>24.7</c:v>
                </c:pt>
                <c:pt idx="1529">
                  <c:v>23.7</c:v>
                </c:pt>
                <c:pt idx="1530">
                  <c:v>21.8</c:v>
                </c:pt>
                <c:pt idx="1531">
                  <c:v>19.2</c:v>
                </c:pt>
                <c:pt idx="1532">
                  <c:v>18.600000000000001</c:v>
                </c:pt>
                <c:pt idx="1533">
                  <c:v>20.8</c:v>
                </c:pt>
                <c:pt idx="1534">
                  <c:v>22.2</c:v>
                </c:pt>
                <c:pt idx="1535">
                  <c:v>25.6</c:v>
                </c:pt>
                <c:pt idx="1536">
                  <c:v>25.6</c:v>
                </c:pt>
                <c:pt idx="1537">
                  <c:v>28.2</c:v>
                </c:pt>
                <c:pt idx="1538">
                  <c:v>23.4</c:v>
                </c:pt>
                <c:pt idx="1539">
                  <c:v>23.4</c:v>
                </c:pt>
                <c:pt idx="1540">
                  <c:v>24.3</c:v>
                </c:pt>
                <c:pt idx="1541">
                  <c:v>28.6</c:v>
                </c:pt>
                <c:pt idx="1542">
                  <c:v>31.3</c:v>
                </c:pt>
                <c:pt idx="1543">
                  <c:v>29.3</c:v>
                </c:pt>
                <c:pt idx="1544">
                  <c:v>19</c:v>
                </c:pt>
                <c:pt idx="1545">
                  <c:v>20.3</c:v>
                </c:pt>
                <c:pt idx="1546">
                  <c:v>21.7</c:v>
                </c:pt>
                <c:pt idx="1547">
                  <c:v>27.9</c:v>
                </c:pt>
                <c:pt idx="1548">
                  <c:v>28.5</c:v>
                </c:pt>
                <c:pt idx="1549">
                  <c:v>15.6</c:v>
                </c:pt>
                <c:pt idx="1550">
                  <c:v>18.5</c:v>
                </c:pt>
                <c:pt idx="1551">
                  <c:v>17.100000000000001</c:v>
                </c:pt>
                <c:pt idx="1552">
                  <c:v>25.9</c:v>
                </c:pt>
                <c:pt idx="1553">
                  <c:v>24.7</c:v>
                </c:pt>
                <c:pt idx="1554">
                  <c:v>21.9</c:v>
                </c:pt>
                <c:pt idx="1555">
                  <c:v>28.5</c:v>
                </c:pt>
                <c:pt idx="1556">
                  <c:v>20.100000000000001</c:v>
                </c:pt>
                <c:pt idx="1557">
                  <c:v>26.5</c:v>
                </c:pt>
                <c:pt idx="1558">
                  <c:v>23.1</c:v>
                </c:pt>
                <c:pt idx="1559">
                  <c:v>16.3</c:v>
                </c:pt>
                <c:pt idx="1560">
                  <c:v>15.8</c:v>
                </c:pt>
                <c:pt idx="1561">
                  <c:v>17.3</c:v>
                </c:pt>
                <c:pt idx="1562">
                  <c:v>24.9</c:v>
                </c:pt>
                <c:pt idx="1563">
                  <c:v>20.7</c:v>
                </c:pt>
                <c:pt idx="1564">
                  <c:v>22.5</c:v>
                </c:pt>
                <c:pt idx="1565">
                  <c:v>27.4</c:v>
                </c:pt>
                <c:pt idx="1566">
                  <c:v>30.3</c:v>
                </c:pt>
                <c:pt idx="1567">
                  <c:v>30</c:v>
                </c:pt>
                <c:pt idx="1568">
                  <c:v>17.7</c:v>
                </c:pt>
                <c:pt idx="1569">
                  <c:v>22.1</c:v>
                </c:pt>
                <c:pt idx="1570">
                  <c:v>30.2</c:v>
                </c:pt>
                <c:pt idx="1571">
                  <c:v>27</c:v>
                </c:pt>
                <c:pt idx="1572">
                  <c:v>17.600000000000001</c:v>
                </c:pt>
                <c:pt idx="1573">
                  <c:v>18.5</c:v>
                </c:pt>
                <c:pt idx="1574">
                  <c:v>23.2</c:v>
                </c:pt>
                <c:pt idx="1575">
                  <c:v>21.5</c:v>
                </c:pt>
                <c:pt idx="1576">
                  <c:v>15.8</c:v>
                </c:pt>
                <c:pt idx="1577">
                  <c:v>16.2</c:v>
                </c:pt>
                <c:pt idx="1578">
                  <c:v>17.399999999999999</c:v>
                </c:pt>
                <c:pt idx="1579">
                  <c:v>18.100000000000001</c:v>
                </c:pt>
                <c:pt idx="1580">
                  <c:v>23.1</c:v>
                </c:pt>
                <c:pt idx="1581">
                  <c:v>22.8</c:v>
                </c:pt>
                <c:pt idx="1582">
                  <c:v>20.2</c:v>
                </c:pt>
                <c:pt idx="1583">
                  <c:v>20.7</c:v>
                </c:pt>
                <c:pt idx="1584">
                  <c:v>16.399999999999999</c:v>
                </c:pt>
                <c:pt idx="1585">
                  <c:v>16.3</c:v>
                </c:pt>
                <c:pt idx="1586">
                  <c:v>16.7</c:v>
                </c:pt>
                <c:pt idx="1587">
                  <c:v>18.7</c:v>
                </c:pt>
                <c:pt idx="1588">
                  <c:v>17.399999999999999</c:v>
                </c:pt>
                <c:pt idx="1589">
                  <c:v>16.2</c:v>
                </c:pt>
                <c:pt idx="1590">
                  <c:v>14.2</c:v>
                </c:pt>
                <c:pt idx="1591">
                  <c:v>16.399999999999999</c:v>
                </c:pt>
                <c:pt idx="1592">
                  <c:v>17.7</c:v>
                </c:pt>
                <c:pt idx="1593">
                  <c:v>18.100000000000001</c:v>
                </c:pt>
                <c:pt idx="1594">
                  <c:v>20.2</c:v>
                </c:pt>
                <c:pt idx="1595">
                  <c:v>15.8</c:v>
                </c:pt>
                <c:pt idx="1596">
                  <c:v>16.100000000000001</c:v>
                </c:pt>
                <c:pt idx="1597">
                  <c:v>18.600000000000001</c:v>
                </c:pt>
                <c:pt idx="1598">
                  <c:v>21.5</c:v>
                </c:pt>
                <c:pt idx="1599">
                  <c:v>21.8</c:v>
                </c:pt>
                <c:pt idx="1600">
                  <c:v>19.600000000000001</c:v>
                </c:pt>
                <c:pt idx="1601">
                  <c:v>20.399999999999999</c:v>
                </c:pt>
                <c:pt idx="1602">
                  <c:v>22.3</c:v>
                </c:pt>
                <c:pt idx="1603">
                  <c:v>21.3</c:v>
                </c:pt>
                <c:pt idx="1604">
                  <c:v>20.2</c:v>
                </c:pt>
                <c:pt idx="1605">
                  <c:v>19.8</c:v>
                </c:pt>
                <c:pt idx="1606">
                  <c:v>15.1</c:v>
                </c:pt>
                <c:pt idx="1607">
                  <c:v>14</c:v>
                </c:pt>
                <c:pt idx="1608">
                  <c:v>15.7</c:v>
                </c:pt>
                <c:pt idx="1609">
                  <c:v>10.6</c:v>
                </c:pt>
                <c:pt idx="1610">
                  <c:v>13.3</c:v>
                </c:pt>
                <c:pt idx="1611">
                  <c:v>14.3</c:v>
                </c:pt>
                <c:pt idx="1612">
                  <c:v>14.6</c:v>
                </c:pt>
                <c:pt idx="1613">
                  <c:v>14.5</c:v>
                </c:pt>
                <c:pt idx="1614">
                  <c:v>12</c:v>
                </c:pt>
                <c:pt idx="1615">
                  <c:v>12.9</c:v>
                </c:pt>
                <c:pt idx="1616">
                  <c:v>13</c:v>
                </c:pt>
                <c:pt idx="1617">
                  <c:v>14.8</c:v>
                </c:pt>
                <c:pt idx="1618">
                  <c:v>16.600000000000001</c:v>
                </c:pt>
                <c:pt idx="1619">
                  <c:v>18.7</c:v>
                </c:pt>
                <c:pt idx="1620">
                  <c:v>18</c:v>
                </c:pt>
                <c:pt idx="1621">
                  <c:v>19.2</c:v>
                </c:pt>
                <c:pt idx="1622">
                  <c:v>17.899999999999999</c:v>
                </c:pt>
                <c:pt idx="1623">
                  <c:v>16.5</c:v>
                </c:pt>
                <c:pt idx="1624">
                  <c:v>17.399999999999999</c:v>
                </c:pt>
                <c:pt idx="1625">
                  <c:v>17.3</c:v>
                </c:pt>
                <c:pt idx="1626">
                  <c:v>15.2</c:v>
                </c:pt>
                <c:pt idx="1627">
                  <c:v>16.7</c:v>
                </c:pt>
                <c:pt idx="1628">
                  <c:v>17.899999999999999</c:v>
                </c:pt>
                <c:pt idx="1629">
                  <c:v>13.7</c:v>
                </c:pt>
                <c:pt idx="1630">
                  <c:v>11.9</c:v>
                </c:pt>
                <c:pt idx="1631">
                  <c:v>11.3</c:v>
                </c:pt>
                <c:pt idx="1632">
                  <c:v>12.6</c:v>
                </c:pt>
                <c:pt idx="1633">
                  <c:v>11.8</c:v>
                </c:pt>
                <c:pt idx="1634">
                  <c:v>9.6</c:v>
                </c:pt>
                <c:pt idx="1635">
                  <c:v>16</c:v>
                </c:pt>
                <c:pt idx="1636">
                  <c:v>17</c:v>
                </c:pt>
                <c:pt idx="1637">
                  <c:v>18</c:v>
                </c:pt>
                <c:pt idx="1638">
                  <c:v>17.5</c:v>
                </c:pt>
                <c:pt idx="1639">
                  <c:v>19.5</c:v>
                </c:pt>
                <c:pt idx="1640">
                  <c:v>17.600000000000001</c:v>
                </c:pt>
                <c:pt idx="1641">
                  <c:v>14.5</c:v>
                </c:pt>
                <c:pt idx="1642">
                  <c:v>14.1</c:v>
                </c:pt>
                <c:pt idx="1643">
                  <c:v>15.9</c:v>
                </c:pt>
                <c:pt idx="1644">
                  <c:v>13.7</c:v>
                </c:pt>
                <c:pt idx="1645">
                  <c:v>13.5</c:v>
                </c:pt>
                <c:pt idx="1646">
                  <c:v>19.100000000000001</c:v>
                </c:pt>
                <c:pt idx="1647">
                  <c:v>19.399999999999999</c:v>
                </c:pt>
                <c:pt idx="1648">
                  <c:v>18.2</c:v>
                </c:pt>
                <c:pt idx="1649">
                  <c:v>16</c:v>
                </c:pt>
                <c:pt idx="1650">
                  <c:v>15</c:v>
                </c:pt>
                <c:pt idx="1651">
                  <c:v>15.4</c:v>
                </c:pt>
                <c:pt idx="1652">
                  <c:v>14.3</c:v>
                </c:pt>
                <c:pt idx="1653">
                  <c:v>15.7</c:v>
                </c:pt>
                <c:pt idx="1654">
                  <c:v>12</c:v>
                </c:pt>
                <c:pt idx="1655">
                  <c:v>13.1</c:v>
                </c:pt>
                <c:pt idx="1656">
                  <c:v>14.3</c:v>
                </c:pt>
                <c:pt idx="1657">
                  <c:v>13.9</c:v>
                </c:pt>
                <c:pt idx="1658">
                  <c:v>13.7</c:v>
                </c:pt>
                <c:pt idx="1659">
                  <c:v>14.3</c:v>
                </c:pt>
                <c:pt idx="1660">
                  <c:v>15.7</c:v>
                </c:pt>
                <c:pt idx="1661">
                  <c:v>17.100000000000001</c:v>
                </c:pt>
                <c:pt idx="1662">
                  <c:v>16.600000000000001</c:v>
                </c:pt>
                <c:pt idx="1663">
                  <c:v>15.6</c:v>
                </c:pt>
                <c:pt idx="1664">
                  <c:v>15.2</c:v>
                </c:pt>
                <c:pt idx="1665">
                  <c:v>14.4</c:v>
                </c:pt>
                <c:pt idx="1666">
                  <c:v>14.8</c:v>
                </c:pt>
                <c:pt idx="1667">
                  <c:v>14</c:v>
                </c:pt>
                <c:pt idx="1668">
                  <c:v>15.3</c:v>
                </c:pt>
                <c:pt idx="1669">
                  <c:v>15.1</c:v>
                </c:pt>
                <c:pt idx="1670">
                  <c:v>14.6</c:v>
                </c:pt>
                <c:pt idx="1671">
                  <c:v>12.5</c:v>
                </c:pt>
                <c:pt idx="1672">
                  <c:v>12.5</c:v>
                </c:pt>
                <c:pt idx="1673">
                  <c:v>13.8</c:v>
                </c:pt>
                <c:pt idx="1674">
                  <c:v>12.7</c:v>
                </c:pt>
                <c:pt idx="1675">
                  <c:v>13.9</c:v>
                </c:pt>
                <c:pt idx="1676">
                  <c:v>13.1</c:v>
                </c:pt>
                <c:pt idx="1677">
                  <c:v>15.8</c:v>
                </c:pt>
                <c:pt idx="1678">
                  <c:v>13.5</c:v>
                </c:pt>
                <c:pt idx="1679">
                  <c:v>14.1</c:v>
                </c:pt>
                <c:pt idx="1680">
                  <c:v>13.9</c:v>
                </c:pt>
                <c:pt idx="1681">
                  <c:v>10.1</c:v>
                </c:pt>
                <c:pt idx="1682">
                  <c:v>12.5</c:v>
                </c:pt>
                <c:pt idx="1683">
                  <c:v>12.9</c:v>
                </c:pt>
                <c:pt idx="1684">
                  <c:v>12</c:v>
                </c:pt>
                <c:pt idx="1685">
                  <c:v>13.1</c:v>
                </c:pt>
                <c:pt idx="1686">
                  <c:v>13.8</c:v>
                </c:pt>
                <c:pt idx="1687">
                  <c:v>16.2</c:v>
                </c:pt>
                <c:pt idx="1688">
                  <c:v>16.899999999999999</c:v>
                </c:pt>
                <c:pt idx="1689">
                  <c:v>16.5</c:v>
                </c:pt>
                <c:pt idx="1690">
                  <c:v>19.399999999999999</c:v>
                </c:pt>
                <c:pt idx="1691">
                  <c:v>12.3</c:v>
                </c:pt>
                <c:pt idx="1692">
                  <c:v>17</c:v>
                </c:pt>
                <c:pt idx="1693">
                  <c:v>16.600000000000001</c:v>
                </c:pt>
                <c:pt idx="1694">
                  <c:v>13</c:v>
                </c:pt>
                <c:pt idx="1695">
                  <c:v>15.1</c:v>
                </c:pt>
                <c:pt idx="1696">
                  <c:v>18</c:v>
                </c:pt>
                <c:pt idx="1697">
                  <c:v>12.9</c:v>
                </c:pt>
                <c:pt idx="1698">
                  <c:v>14.4</c:v>
                </c:pt>
                <c:pt idx="1699">
                  <c:v>15.3</c:v>
                </c:pt>
                <c:pt idx="1700">
                  <c:v>13.4</c:v>
                </c:pt>
                <c:pt idx="1701">
                  <c:v>13</c:v>
                </c:pt>
                <c:pt idx="1702">
                  <c:v>15.3</c:v>
                </c:pt>
                <c:pt idx="1703">
                  <c:v>18.2</c:v>
                </c:pt>
                <c:pt idx="1704">
                  <c:v>19.600000000000001</c:v>
                </c:pt>
                <c:pt idx="1705">
                  <c:v>17.600000000000001</c:v>
                </c:pt>
                <c:pt idx="1706">
                  <c:v>19.600000000000001</c:v>
                </c:pt>
                <c:pt idx="1707">
                  <c:v>18.7</c:v>
                </c:pt>
                <c:pt idx="1708">
                  <c:v>21.2</c:v>
                </c:pt>
                <c:pt idx="1709">
                  <c:v>16</c:v>
                </c:pt>
                <c:pt idx="1710">
                  <c:v>12.9</c:v>
                </c:pt>
                <c:pt idx="1711">
                  <c:v>15.1</c:v>
                </c:pt>
                <c:pt idx="1712">
                  <c:v>12.8</c:v>
                </c:pt>
                <c:pt idx="1713">
                  <c:v>14.8</c:v>
                </c:pt>
                <c:pt idx="1714">
                  <c:v>20.8</c:v>
                </c:pt>
                <c:pt idx="1715">
                  <c:v>20.8</c:v>
                </c:pt>
                <c:pt idx="1716">
                  <c:v>18.600000000000001</c:v>
                </c:pt>
                <c:pt idx="1717">
                  <c:v>20</c:v>
                </c:pt>
                <c:pt idx="1718">
                  <c:v>21.8</c:v>
                </c:pt>
                <c:pt idx="1719">
                  <c:v>12.8</c:v>
                </c:pt>
                <c:pt idx="1720">
                  <c:v>14.8</c:v>
                </c:pt>
                <c:pt idx="1721">
                  <c:v>18.899999999999999</c:v>
                </c:pt>
                <c:pt idx="1722">
                  <c:v>24</c:v>
                </c:pt>
                <c:pt idx="1723">
                  <c:v>26.2</c:v>
                </c:pt>
                <c:pt idx="1724">
                  <c:v>19.399999999999999</c:v>
                </c:pt>
                <c:pt idx="1725">
                  <c:v>15.5</c:v>
                </c:pt>
                <c:pt idx="1726">
                  <c:v>15.2</c:v>
                </c:pt>
                <c:pt idx="1727">
                  <c:v>15.1</c:v>
                </c:pt>
                <c:pt idx="1728">
                  <c:v>16.600000000000001</c:v>
                </c:pt>
                <c:pt idx="1729">
                  <c:v>20.3</c:v>
                </c:pt>
                <c:pt idx="1730">
                  <c:v>18.8</c:v>
                </c:pt>
                <c:pt idx="1731">
                  <c:v>14.9</c:v>
                </c:pt>
                <c:pt idx="1732">
                  <c:v>15.8</c:v>
                </c:pt>
                <c:pt idx="1733">
                  <c:v>14.1</c:v>
                </c:pt>
                <c:pt idx="1734">
                  <c:v>20.5</c:v>
                </c:pt>
                <c:pt idx="1735">
                  <c:v>26.5</c:v>
                </c:pt>
                <c:pt idx="1736">
                  <c:v>29.7</c:v>
                </c:pt>
                <c:pt idx="1737">
                  <c:v>15.2</c:v>
                </c:pt>
                <c:pt idx="1738">
                  <c:v>24.3</c:v>
                </c:pt>
                <c:pt idx="1739">
                  <c:v>24.8</c:v>
                </c:pt>
                <c:pt idx="1740">
                  <c:v>16.399999999999999</c:v>
                </c:pt>
                <c:pt idx="1741">
                  <c:v>14.2</c:v>
                </c:pt>
                <c:pt idx="1742">
                  <c:v>15</c:v>
                </c:pt>
                <c:pt idx="1743">
                  <c:v>14.7</c:v>
                </c:pt>
                <c:pt idx="1744">
                  <c:v>18.899999999999999</c:v>
                </c:pt>
                <c:pt idx="1745">
                  <c:v>20.399999999999999</c:v>
                </c:pt>
                <c:pt idx="1746">
                  <c:v>23.1</c:v>
                </c:pt>
                <c:pt idx="1747">
                  <c:v>26.7</c:v>
                </c:pt>
                <c:pt idx="1748">
                  <c:v>18</c:v>
                </c:pt>
                <c:pt idx="1749">
                  <c:v>20.399999999999999</c:v>
                </c:pt>
                <c:pt idx="1750">
                  <c:v>15.2</c:v>
                </c:pt>
                <c:pt idx="1751">
                  <c:v>22.1</c:v>
                </c:pt>
                <c:pt idx="1752">
                  <c:v>15.3</c:v>
                </c:pt>
                <c:pt idx="1753">
                  <c:v>16.399999999999999</c:v>
                </c:pt>
                <c:pt idx="1754">
                  <c:v>17</c:v>
                </c:pt>
                <c:pt idx="1755">
                  <c:v>19.600000000000001</c:v>
                </c:pt>
                <c:pt idx="1756">
                  <c:v>27.9</c:v>
                </c:pt>
                <c:pt idx="1757">
                  <c:v>33.799999999999997</c:v>
                </c:pt>
                <c:pt idx="1758">
                  <c:v>21.6</c:v>
                </c:pt>
                <c:pt idx="1759">
                  <c:v>15.5</c:v>
                </c:pt>
                <c:pt idx="1760">
                  <c:v>17</c:v>
                </c:pt>
                <c:pt idx="1761">
                  <c:v>21.6</c:v>
                </c:pt>
                <c:pt idx="1762">
                  <c:v>30.5</c:v>
                </c:pt>
                <c:pt idx="1763">
                  <c:v>25.1</c:v>
                </c:pt>
                <c:pt idx="1764">
                  <c:v>33.700000000000003</c:v>
                </c:pt>
                <c:pt idx="1765">
                  <c:v>34.299999999999997</c:v>
                </c:pt>
                <c:pt idx="1766">
                  <c:v>18.899999999999999</c:v>
                </c:pt>
                <c:pt idx="1767">
                  <c:v>20.7</c:v>
                </c:pt>
                <c:pt idx="1768">
                  <c:v>16.2</c:v>
                </c:pt>
                <c:pt idx="1769">
                  <c:v>19.600000000000001</c:v>
                </c:pt>
                <c:pt idx="1770">
                  <c:v>24.1</c:v>
                </c:pt>
                <c:pt idx="1771">
                  <c:v>17.7</c:v>
                </c:pt>
                <c:pt idx="1772">
                  <c:v>15</c:v>
                </c:pt>
                <c:pt idx="1773">
                  <c:v>14.2</c:v>
                </c:pt>
                <c:pt idx="1774">
                  <c:v>18.100000000000001</c:v>
                </c:pt>
                <c:pt idx="1775">
                  <c:v>29.6</c:v>
                </c:pt>
                <c:pt idx="1776">
                  <c:v>17.399999999999999</c:v>
                </c:pt>
                <c:pt idx="1777">
                  <c:v>17.3</c:v>
                </c:pt>
                <c:pt idx="1778">
                  <c:v>22.4</c:v>
                </c:pt>
                <c:pt idx="1779">
                  <c:v>18.5</c:v>
                </c:pt>
                <c:pt idx="1780">
                  <c:v>17.2</c:v>
                </c:pt>
                <c:pt idx="1781">
                  <c:v>16.2</c:v>
                </c:pt>
                <c:pt idx="1782">
                  <c:v>26.9</c:v>
                </c:pt>
                <c:pt idx="1783">
                  <c:v>18.600000000000001</c:v>
                </c:pt>
                <c:pt idx="1784">
                  <c:v>34.700000000000003</c:v>
                </c:pt>
                <c:pt idx="1785">
                  <c:v>40.9</c:v>
                </c:pt>
                <c:pt idx="1786">
                  <c:v>20</c:v>
                </c:pt>
                <c:pt idx="1787">
                  <c:v>23.8</c:v>
                </c:pt>
                <c:pt idx="1788">
                  <c:v>23.7</c:v>
                </c:pt>
                <c:pt idx="1789">
                  <c:v>27.4</c:v>
                </c:pt>
                <c:pt idx="1790">
                  <c:v>16.399999999999999</c:v>
                </c:pt>
                <c:pt idx="1791">
                  <c:v>24.8</c:v>
                </c:pt>
                <c:pt idx="1792">
                  <c:v>21.1</c:v>
                </c:pt>
                <c:pt idx="1793">
                  <c:v>19.7</c:v>
                </c:pt>
                <c:pt idx="1794">
                  <c:v>18.399999999999999</c:v>
                </c:pt>
                <c:pt idx="1795">
                  <c:v>16.8</c:v>
                </c:pt>
                <c:pt idx="1796">
                  <c:v>15.5</c:v>
                </c:pt>
                <c:pt idx="1797">
                  <c:v>22.2</c:v>
                </c:pt>
                <c:pt idx="1798">
                  <c:v>23</c:v>
                </c:pt>
                <c:pt idx="1799">
                  <c:v>23.9</c:v>
                </c:pt>
                <c:pt idx="1800">
                  <c:v>20.8</c:v>
                </c:pt>
                <c:pt idx="1801">
                  <c:v>21</c:v>
                </c:pt>
                <c:pt idx="1802">
                  <c:v>27.6</c:v>
                </c:pt>
                <c:pt idx="1803">
                  <c:v>38</c:v>
                </c:pt>
                <c:pt idx="1804">
                  <c:v>17.2</c:v>
                </c:pt>
                <c:pt idx="1805">
                  <c:v>18.100000000000001</c:v>
                </c:pt>
                <c:pt idx="1806">
                  <c:v>18.399999999999999</c:v>
                </c:pt>
                <c:pt idx="1807">
                  <c:v>20.9</c:v>
                </c:pt>
                <c:pt idx="1808">
                  <c:v>20.100000000000001</c:v>
                </c:pt>
                <c:pt idx="1809">
                  <c:v>21.7</c:v>
                </c:pt>
                <c:pt idx="1810">
                  <c:v>22.6</c:v>
                </c:pt>
                <c:pt idx="1811">
                  <c:v>26.3</c:v>
                </c:pt>
                <c:pt idx="1812">
                  <c:v>40.1</c:v>
                </c:pt>
                <c:pt idx="1813">
                  <c:v>23.3</c:v>
                </c:pt>
                <c:pt idx="1814">
                  <c:v>43.5</c:v>
                </c:pt>
                <c:pt idx="1815">
                  <c:v>20.2</c:v>
                </c:pt>
                <c:pt idx="1816">
                  <c:v>19.600000000000001</c:v>
                </c:pt>
                <c:pt idx="1817">
                  <c:v>20</c:v>
                </c:pt>
                <c:pt idx="1818">
                  <c:v>24.5</c:v>
                </c:pt>
                <c:pt idx="1819">
                  <c:v>27.9</c:v>
                </c:pt>
                <c:pt idx="1820">
                  <c:v>20.5</c:v>
                </c:pt>
                <c:pt idx="1821">
                  <c:v>23.9</c:v>
                </c:pt>
                <c:pt idx="1822">
                  <c:v>28.4</c:v>
                </c:pt>
                <c:pt idx="1823">
                  <c:v>33.200000000000003</c:v>
                </c:pt>
                <c:pt idx="1824">
                  <c:v>40.799999999999997</c:v>
                </c:pt>
                <c:pt idx="1825">
                  <c:v>21.2</c:v>
                </c:pt>
                <c:pt idx="1826">
                  <c:v>24.9</c:v>
                </c:pt>
                <c:pt idx="1827">
                  <c:v>25</c:v>
                </c:pt>
                <c:pt idx="1828">
                  <c:v>36.6</c:v>
                </c:pt>
                <c:pt idx="1829">
                  <c:v>26.8</c:v>
                </c:pt>
                <c:pt idx="1830">
                  <c:v>16.7</c:v>
                </c:pt>
                <c:pt idx="1831">
                  <c:v>18</c:v>
                </c:pt>
                <c:pt idx="1832">
                  <c:v>20.100000000000001</c:v>
                </c:pt>
                <c:pt idx="1833">
                  <c:v>23.8</c:v>
                </c:pt>
                <c:pt idx="1834">
                  <c:v>31.9</c:v>
                </c:pt>
                <c:pt idx="1835">
                  <c:v>32.9</c:v>
                </c:pt>
                <c:pt idx="1836">
                  <c:v>19.3</c:v>
                </c:pt>
                <c:pt idx="1837">
                  <c:v>19.899999999999999</c:v>
                </c:pt>
                <c:pt idx="1838">
                  <c:v>32.200000000000003</c:v>
                </c:pt>
                <c:pt idx="1839">
                  <c:v>33.799999999999997</c:v>
                </c:pt>
                <c:pt idx="1840">
                  <c:v>36.799999999999997</c:v>
                </c:pt>
                <c:pt idx="1841">
                  <c:v>19.600000000000001</c:v>
                </c:pt>
                <c:pt idx="1842">
                  <c:v>24.8</c:v>
                </c:pt>
                <c:pt idx="1843">
                  <c:v>29.4</c:v>
                </c:pt>
                <c:pt idx="1844">
                  <c:v>25.5</c:v>
                </c:pt>
                <c:pt idx="1845">
                  <c:v>21.8</c:v>
                </c:pt>
                <c:pt idx="1846">
                  <c:v>23.5</c:v>
                </c:pt>
                <c:pt idx="1847">
                  <c:v>31.7</c:v>
                </c:pt>
                <c:pt idx="1848">
                  <c:v>22.6</c:v>
                </c:pt>
                <c:pt idx="1849">
                  <c:v>24.1</c:v>
                </c:pt>
                <c:pt idx="1850">
                  <c:v>27.4</c:v>
                </c:pt>
                <c:pt idx="1851">
                  <c:v>23.6</c:v>
                </c:pt>
                <c:pt idx="1852">
                  <c:v>23.1</c:v>
                </c:pt>
                <c:pt idx="1853">
                  <c:v>25.4</c:v>
                </c:pt>
                <c:pt idx="1854">
                  <c:v>31.5</c:v>
                </c:pt>
                <c:pt idx="1855">
                  <c:v>39.4</c:v>
                </c:pt>
                <c:pt idx="1856">
                  <c:v>42.9</c:v>
                </c:pt>
                <c:pt idx="1857">
                  <c:v>29.3</c:v>
                </c:pt>
                <c:pt idx="1858">
                  <c:v>25.1</c:v>
                </c:pt>
                <c:pt idx="1859">
                  <c:v>17.7</c:v>
                </c:pt>
                <c:pt idx="1860">
                  <c:v>19.7</c:v>
                </c:pt>
                <c:pt idx="1861">
                  <c:v>20.100000000000001</c:v>
                </c:pt>
                <c:pt idx="1862">
                  <c:v>25.5</c:v>
                </c:pt>
                <c:pt idx="1863">
                  <c:v>23.2</c:v>
                </c:pt>
                <c:pt idx="1864">
                  <c:v>29.4</c:v>
                </c:pt>
                <c:pt idx="1865">
                  <c:v>28.2</c:v>
                </c:pt>
                <c:pt idx="1866">
                  <c:v>27.7</c:v>
                </c:pt>
                <c:pt idx="1867">
                  <c:v>25.9</c:v>
                </c:pt>
                <c:pt idx="1868">
                  <c:v>27.7</c:v>
                </c:pt>
                <c:pt idx="1869">
                  <c:v>31.7</c:v>
                </c:pt>
                <c:pt idx="1870">
                  <c:v>33.700000000000003</c:v>
                </c:pt>
                <c:pt idx="1871">
                  <c:v>19.3</c:v>
                </c:pt>
                <c:pt idx="1872">
                  <c:v>26.4</c:v>
                </c:pt>
                <c:pt idx="1873">
                  <c:v>25.6</c:v>
                </c:pt>
                <c:pt idx="1874">
                  <c:v>21.8</c:v>
                </c:pt>
                <c:pt idx="1875">
                  <c:v>19.7</c:v>
                </c:pt>
                <c:pt idx="1876">
                  <c:v>18.7</c:v>
                </c:pt>
                <c:pt idx="1877">
                  <c:v>19.600000000000001</c:v>
                </c:pt>
                <c:pt idx="1878">
                  <c:v>21.1</c:v>
                </c:pt>
                <c:pt idx="1879">
                  <c:v>34</c:v>
                </c:pt>
                <c:pt idx="1880">
                  <c:v>23.7</c:v>
                </c:pt>
                <c:pt idx="1881">
                  <c:v>31.6</c:v>
                </c:pt>
                <c:pt idx="1882">
                  <c:v>19.2</c:v>
                </c:pt>
                <c:pt idx="1883">
                  <c:v>19.7</c:v>
                </c:pt>
                <c:pt idx="1884">
                  <c:v>20.100000000000001</c:v>
                </c:pt>
                <c:pt idx="1885">
                  <c:v>22.4</c:v>
                </c:pt>
                <c:pt idx="1886">
                  <c:v>32.1</c:v>
                </c:pt>
                <c:pt idx="1887">
                  <c:v>18.399999999999999</c:v>
                </c:pt>
                <c:pt idx="1888">
                  <c:v>19.5</c:v>
                </c:pt>
                <c:pt idx="1889">
                  <c:v>23.5</c:v>
                </c:pt>
                <c:pt idx="1890">
                  <c:v>20.3</c:v>
                </c:pt>
                <c:pt idx="1891">
                  <c:v>19</c:v>
                </c:pt>
                <c:pt idx="1892">
                  <c:v>20</c:v>
                </c:pt>
                <c:pt idx="1893">
                  <c:v>22.4</c:v>
                </c:pt>
                <c:pt idx="1894">
                  <c:v>21</c:v>
                </c:pt>
                <c:pt idx="1895">
                  <c:v>22.3</c:v>
                </c:pt>
                <c:pt idx="1896">
                  <c:v>29.5</c:v>
                </c:pt>
                <c:pt idx="1897">
                  <c:v>29.5</c:v>
                </c:pt>
                <c:pt idx="1898">
                  <c:v>26.8</c:v>
                </c:pt>
                <c:pt idx="1899">
                  <c:v>17.899999999999999</c:v>
                </c:pt>
                <c:pt idx="1900">
                  <c:v>18.8</c:v>
                </c:pt>
                <c:pt idx="1901">
                  <c:v>26.5</c:v>
                </c:pt>
                <c:pt idx="1902">
                  <c:v>28.2</c:v>
                </c:pt>
                <c:pt idx="1903">
                  <c:v>28.3</c:v>
                </c:pt>
                <c:pt idx="1904">
                  <c:v>30.4</c:v>
                </c:pt>
                <c:pt idx="1905">
                  <c:v>22.7</c:v>
                </c:pt>
                <c:pt idx="1906">
                  <c:v>18.399999999999999</c:v>
                </c:pt>
                <c:pt idx="1907">
                  <c:v>18.3</c:v>
                </c:pt>
                <c:pt idx="1908">
                  <c:v>17.100000000000001</c:v>
                </c:pt>
                <c:pt idx="1909">
                  <c:v>17.899999999999999</c:v>
                </c:pt>
                <c:pt idx="1910">
                  <c:v>17.5</c:v>
                </c:pt>
                <c:pt idx="1911">
                  <c:v>19.8</c:v>
                </c:pt>
                <c:pt idx="1912">
                  <c:v>27.6</c:v>
                </c:pt>
                <c:pt idx="1913">
                  <c:v>27.5</c:v>
                </c:pt>
                <c:pt idx="1914">
                  <c:v>26.4</c:v>
                </c:pt>
                <c:pt idx="1915">
                  <c:v>21.7</c:v>
                </c:pt>
                <c:pt idx="1916">
                  <c:v>21.4</c:v>
                </c:pt>
                <c:pt idx="1917">
                  <c:v>23.1</c:v>
                </c:pt>
                <c:pt idx="1918">
                  <c:v>20.7</c:v>
                </c:pt>
                <c:pt idx="1919">
                  <c:v>23.2</c:v>
                </c:pt>
                <c:pt idx="1920">
                  <c:v>16.600000000000001</c:v>
                </c:pt>
                <c:pt idx="1921">
                  <c:v>16.899999999999999</c:v>
                </c:pt>
                <c:pt idx="1922">
                  <c:v>16.5</c:v>
                </c:pt>
                <c:pt idx="1923">
                  <c:v>16.399999999999999</c:v>
                </c:pt>
                <c:pt idx="1924">
                  <c:v>18.600000000000001</c:v>
                </c:pt>
                <c:pt idx="1925">
                  <c:v>21.2</c:v>
                </c:pt>
                <c:pt idx="1926">
                  <c:v>22</c:v>
                </c:pt>
                <c:pt idx="1927">
                  <c:v>15.7</c:v>
                </c:pt>
                <c:pt idx="1928">
                  <c:v>15.3</c:v>
                </c:pt>
                <c:pt idx="1929">
                  <c:v>18.3</c:v>
                </c:pt>
                <c:pt idx="1930">
                  <c:v>23.4</c:v>
                </c:pt>
                <c:pt idx="1931">
                  <c:v>23.5</c:v>
                </c:pt>
                <c:pt idx="1932">
                  <c:v>21.5</c:v>
                </c:pt>
                <c:pt idx="1933">
                  <c:v>18.399999999999999</c:v>
                </c:pt>
                <c:pt idx="1934">
                  <c:v>16.399999999999999</c:v>
                </c:pt>
                <c:pt idx="1935">
                  <c:v>19.399999999999999</c:v>
                </c:pt>
                <c:pt idx="1936">
                  <c:v>20.8</c:v>
                </c:pt>
                <c:pt idx="1937">
                  <c:v>19.600000000000001</c:v>
                </c:pt>
                <c:pt idx="1938">
                  <c:v>18.2</c:v>
                </c:pt>
                <c:pt idx="1939">
                  <c:v>19.7</c:v>
                </c:pt>
                <c:pt idx="1940">
                  <c:v>22.3</c:v>
                </c:pt>
                <c:pt idx="1941">
                  <c:v>21.7</c:v>
                </c:pt>
                <c:pt idx="1942">
                  <c:v>17.7</c:v>
                </c:pt>
                <c:pt idx="1943">
                  <c:v>18.100000000000001</c:v>
                </c:pt>
                <c:pt idx="1944">
                  <c:v>18.899999999999999</c:v>
                </c:pt>
                <c:pt idx="1945">
                  <c:v>19.8</c:v>
                </c:pt>
                <c:pt idx="1946">
                  <c:v>15.5</c:v>
                </c:pt>
                <c:pt idx="1947">
                  <c:v>13</c:v>
                </c:pt>
                <c:pt idx="1948">
                  <c:v>14.2</c:v>
                </c:pt>
                <c:pt idx="1949">
                  <c:v>15</c:v>
                </c:pt>
                <c:pt idx="1950">
                  <c:v>14.8</c:v>
                </c:pt>
                <c:pt idx="1951">
                  <c:v>19.5</c:v>
                </c:pt>
                <c:pt idx="1952">
                  <c:v>20.100000000000001</c:v>
                </c:pt>
                <c:pt idx="1953">
                  <c:v>21.1</c:v>
                </c:pt>
                <c:pt idx="1954">
                  <c:v>19.600000000000001</c:v>
                </c:pt>
                <c:pt idx="1955">
                  <c:v>14</c:v>
                </c:pt>
                <c:pt idx="1956">
                  <c:v>14.5</c:v>
                </c:pt>
                <c:pt idx="1957">
                  <c:v>17.100000000000001</c:v>
                </c:pt>
                <c:pt idx="1958">
                  <c:v>14.8</c:v>
                </c:pt>
                <c:pt idx="1959">
                  <c:v>14.5</c:v>
                </c:pt>
                <c:pt idx="1960">
                  <c:v>14.7</c:v>
                </c:pt>
                <c:pt idx="1961">
                  <c:v>15.3</c:v>
                </c:pt>
                <c:pt idx="1962">
                  <c:v>18</c:v>
                </c:pt>
                <c:pt idx="1963">
                  <c:v>18.5</c:v>
                </c:pt>
                <c:pt idx="1964">
                  <c:v>19.399999999999999</c:v>
                </c:pt>
                <c:pt idx="1965">
                  <c:v>17.7</c:v>
                </c:pt>
                <c:pt idx="1966">
                  <c:v>15.8</c:v>
                </c:pt>
                <c:pt idx="1967">
                  <c:v>13.7</c:v>
                </c:pt>
                <c:pt idx="1968">
                  <c:v>13.6</c:v>
                </c:pt>
                <c:pt idx="1969">
                  <c:v>13.5</c:v>
                </c:pt>
                <c:pt idx="1970">
                  <c:v>13.8</c:v>
                </c:pt>
                <c:pt idx="1971">
                  <c:v>16</c:v>
                </c:pt>
                <c:pt idx="1972">
                  <c:v>18.5</c:v>
                </c:pt>
                <c:pt idx="1973">
                  <c:v>17.100000000000001</c:v>
                </c:pt>
                <c:pt idx="1974">
                  <c:v>17.600000000000001</c:v>
                </c:pt>
                <c:pt idx="1975">
                  <c:v>17.100000000000001</c:v>
                </c:pt>
                <c:pt idx="1976">
                  <c:v>17.100000000000001</c:v>
                </c:pt>
                <c:pt idx="1977">
                  <c:v>17.8</c:v>
                </c:pt>
                <c:pt idx="1978">
                  <c:v>11.2</c:v>
                </c:pt>
                <c:pt idx="1979">
                  <c:v>15.6</c:v>
                </c:pt>
                <c:pt idx="1980">
                  <c:v>14.1</c:v>
                </c:pt>
                <c:pt idx="1981">
                  <c:v>13.8</c:v>
                </c:pt>
                <c:pt idx="1982">
                  <c:v>14.6</c:v>
                </c:pt>
                <c:pt idx="1983">
                  <c:v>13.3</c:v>
                </c:pt>
                <c:pt idx="1984">
                  <c:v>11.8</c:v>
                </c:pt>
                <c:pt idx="1985">
                  <c:v>12.6</c:v>
                </c:pt>
                <c:pt idx="1986">
                  <c:v>15.3</c:v>
                </c:pt>
                <c:pt idx="1987">
                  <c:v>16.7</c:v>
                </c:pt>
                <c:pt idx="1988">
                  <c:v>16.899999999999999</c:v>
                </c:pt>
                <c:pt idx="1989">
                  <c:v>15.3</c:v>
                </c:pt>
                <c:pt idx="1990">
                  <c:v>16.399999999999999</c:v>
                </c:pt>
                <c:pt idx="1991">
                  <c:v>15.2</c:v>
                </c:pt>
                <c:pt idx="1992">
                  <c:v>18.399999999999999</c:v>
                </c:pt>
                <c:pt idx="1993">
                  <c:v>17.899999999999999</c:v>
                </c:pt>
                <c:pt idx="1994">
                  <c:v>14.6</c:v>
                </c:pt>
                <c:pt idx="1995">
                  <c:v>16.899999999999999</c:v>
                </c:pt>
                <c:pt idx="1996">
                  <c:v>17.8</c:v>
                </c:pt>
                <c:pt idx="1997">
                  <c:v>16.899999999999999</c:v>
                </c:pt>
                <c:pt idx="1998">
                  <c:v>12</c:v>
                </c:pt>
                <c:pt idx="1999">
                  <c:v>13</c:v>
                </c:pt>
                <c:pt idx="2000">
                  <c:v>14.4</c:v>
                </c:pt>
                <c:pt idx="2001">
                  <c:v>14.9</c:v>
                </c:pt>
                <c:pt idx="2002">
                  <c:v>15.9</c:v>
                </c:pt>
                <c:pt idx="2003">
                  <c:v>13.8</c:v>
                </c:pt>
                <c:pt idx="2004">
                  <c:v>13.1</c:v>
                </c:pt>
                <c:pt idx="2005">
                  <c:v>12.5</c:v>
                </c:pt>
                <c:pt idx="2006">
                  <c:v>15.4</c:v>
                </c:pt>
                <c:pt idx="2007">
                  <c:v>15.2</c:v>
                </c:pt>
                <c:pt idx="2008">
                  <c:v>17.399999999999999</c:v>
                </c:pt>
                <c:pt idx="2009">
                  <c:v>15.1</c:v>
                </c:pt>
                <c:pt idx="2010">
                  <c:v>10.3</c:v>
                </c:pt>
                <c:pt idx="2011">
                  <c:v>14.5</c:v>
                </c:pt>
                <c:pt idx="2012">
                  <c:v>12.5</c:v>
                </c:pt>
                <c:pt idx="2013">
                  <c:v>13.1</c:v>
                </c:pt>
                <c:pt idx="2014">
                  <c:v>11.8</c:v>
                </c:pt>
                <c:pt idx="2015">
                  <c:v>15.7</c:v>
                </c:pt>
                <c:pt idx="2016">
                  <c:v>17.2</c:v>
                </c:pt>
                <c:pt idx="2017">
                  <c:v>16.899999999999999</c:v>
                </c:pt>
                <c:pt idx="2018">
                  <c:v>11.4</c:v>
                </c:pt>
                <c:pt idx="2019">
                  <c:v>14.2</c:v>
                </c:pt>
                <c:pt idx="2020">
                  <c:v>15.1</c:v>
                </c:pt>
                <c:pt idx="2021">
                  <c:v>14.2</c:v>
                </c:pt>
                <c:pt idx="2022">
                  <c:v>14.7</c:v>
                </c:pt>
                <c:pt idx="2023">
                  <c:v>11.5</c:v>
                </c:pt>
                <c:pt idx="2024">
                  <c:v>12.8</c:v>
                </c:pt>
                <c:pt idx="2025">
                  <c:v>12.5</c:v>
                </c:pt>
                <c:pt idx="2026">
                  <c:v>15.3</c:v>
                </c:pt>
                <c:pt idx="2027">
                  <c:v>13.8</c:v>
                </c:pt>
                <c:pt idx="2028">
                  <c:v>12.9</c:v>
                </c:pt>
                <c:pt idx="2029">
                  <c:v>13.3</c:v>
                </c:pt>
                <c:pt idx="2030">
                  <c:v>12</c:v>
                </c:pt>
                <c:pt idx="2031">
                  <c:v>13.5</c:v>
                </c:pt>
                <c:pt idx="2032">
                  <c:v>12.2</c:v>
                </c:pt>
                <c:pt idx="2033">
                  <c:v>12.8</c:v>
                </c:pt>
                <c:pt idx="2034">
                  <c:v>13.5</c:v>
                </c:pt>
                <c:pt idx="2035">
                  <c:v>15.6</c:v>
                </c:pt>
                <c:pt idx="2036">
                  <c:v>16.3</c:v>
                </c:pt>
                <c:pt idx="2037">
                  <c:v>14.2</c:v>
                </c:pt>
                <c:pt idx="2038">
                  <c:v>17.100000000000001</c:v>
                </c:pt>
                <c:pt idx="2039">
                  <c:v>16.399999999999999</c:v>
                </c:pt>
                <c:pt idx="2040">
                  <c:v>18.2</c:v>
                </c:pt>
                <c:pt idx="2041">
                  <c:v>16</c:v>
                </c:pt>
                <c:pt idx="2042">
                  <c:v>10.5</c:v>
                </c:pt>
                <c:pt idx="2043">
                  <c:v>11.3</c:v>
                </c:pt>
                <c:pt idx="2044">
                  <c:v>12.8</c:v>
                </c:pt>
                <c:pt idx="2045">
                  <c:v>12.7</c:v>
                </c:pt>
                <c:pt idx="2046">
                  <c:v>14.9</c:v>
                </c:pt>
                <c:pt idx="2047">
                  <c:v>15.8</c:v>
                </c:pt>
                <c:pt idx="2048">
                  <c:v>14.8</c:v>
                </c:pt>
                <c:pt idx="2049">
                  <c:v>15.8</c:v>
                </c:pt>
                <c:pt idx="2050">
                  <c:v>15.9</c:v>
                </c:pt>
                <c:pt idx="2051">
                  <c:v>18.100000000000001</c:v>
                </c:pt>
                <c:pt idx="2052">
                  <c:v>18.100000000000001</c:v>
                </c:pt>
                <c:pt idx="2053">
                  <c:v>14.9</c:v>
                </c:pt>
                <c:pt idx="2054">
                  <c:v>15</c:v>
                </c:pt>
                <c:pt idx="2055">
                  <c:v>16.3</c:v>
                </c:pt>
                <c:pt idx="2056">
                  <c:v>17.2</c:v>
                </c:pt>
                <c:pt idx="2057">
                  <c:v>12.7</c:v>
                </c:pt>
                <c:pt idx="2058">
                  <c:v>15.7</c:v>
                </c:pt>
                <c:pt idx="2059">
                  <c:v>14.1</c:v>
                </c:pt>
                <c:pt idx="2060">
                  <c:v>11.1</c:v>
                </c:pt>
                <c:pt idx="2061">
                  <c:v>11.5</c:v>
                </c:pt>
                <c:pt idx="2062">
                  <c:v>12.4</c:v>
                </c:pt>
                <c:pt idx="2063">
                  <c:v>13</c:v>
                </c:pt>
                <c:pt idx="2064">
                  <c:v>14.5</c:v>
                </c:pt>
                <c:pt idx="2065">
                  <c:v>20.7</c:v>
                </c:pt>
                <c:pt idx="2066">
                  <c:v>17.600000000000001</c:v>
                </c:pt>
                <c:pt idx="2067">
                  <c:v>19.3</c:v>
                </c:pt>
                <c:pt idx="2068">
                  <c:v>19.8</c:v>
                </c:pt>
                <c:pt idx="2069">
                  <c:v>12.5</c:v>
                </c:pt>
                <c:pt idx="2070">
                  <c:v>15.7</c:v>
                </c:pt>
                <c:pt idx="2071">
                  <c:v>22</c:v>
                </c:pt>
                <c:pt idx="2072">
                  <c:v>19.899999999999999</c:v>
                </c:pt>
                <c:pt idx="2073">
                  <c:v>17.3</c:v>
                </c:pt>
                <c:pt idx="2074">
                  <c:v>16.600000000000001</c:v>
                </c:pt>
                <c:pt idx="2075">
                  <c:v>19.2</c:v>
                </c:pt>
                <c:pt idx="2076">
                  <c:v>22.9</c:v>
                </c:pt>
                <c:pt idx="2077">
                  <c:v>19.899999999999999</c:v>
                </c:pt>
                <c:pt idx="2078">
                  <c:v>15.6</c:v>
                </c:pt>
                <c:pt idx="2079">
                  <c:v>21.4</c:v>
                </c:pt>
                <c:pt idx="2080">
                  <c:v>19.399999999999999</c:v>
                </c:pt>
                <c:pt idx="2081">
                  <c:v>16</c:v>
                </c:pt>
                <c:pt idx="2082">
                  <c:v>17.2</c:v>
                </c:pt>
                <c:pt idx="2083">
                  <c:v>16.600000000000001</c:v>
                </c:pt>
                <c:pt idx="2084">
                  <c:v>15.8</c:v>
                </c:pt>
                <c:pt idx="2085">
                  <c:v>22.8</c:v>
                </c:pt>
                <c:pt idx="2086">
                  <c:v>15.5</c:v>
                </c:pt>
                <c:pt idx="2087">
                  <c:v>18.7</c:v>
                </c:pt>
                <c:pt idx="2088">
                  <c:v>26.3</c:v>
                </c:pt>
                <c:pt idx="2089">
                  <c:v>22</c:v>
                </c:pt>
                <c:pt idx="2090">
                  <c:v>19.8</c:v>
                </c:pt>
                <c:pt idx="2091">
                  <c:v>18.899999999999999</c:v>
                </c:pt>
                <c:pt idx="2092">
                  <c:v>15.1</c:v>
                </c:pt>
                <c:pt idx="2093">
                  <c:v>15</c:v>
                </c:pt>
                <c:pt idx="2094">
                  <c:v>11.9</c:v>
                </c:pt>
                <c:pt idx="2095">
                  <c:v>13.4</c:v>
                </c:pt>
                <c:pt idx="2096">
                  <c:v>13.4</c:v>
                </c:pt>
                <c:pt idx="2097">
                  <c:v>13.6</c:v>
                </c:pt>
                <c:pt idx="2098">
                  <c:v>21</c:v>
                </c:pt>
                <c:pt idx="2099">
                  <c:v>19.399999999999999</c:v>
                </c:pt>
                <c:pt idx="2100">
                  <c:v>19.5</c:v>
                </c:pt>
                <c:pt idx="2101">
                  <c:v>26</c:v>
                </c:pt>
                <c:pt idx="2102">
                  <c:v>29.4</c:v>
                </c:pt>
                <c:pt idx="2103">
                  <c:v>29.5</c:v>
                </c:pt>
                <c:pt idx="2104">
                  <c:v>12.7</c:v>
                </c:pt>
                <c:pt idx="2105">
                  <c:v>12.6</c:v>
                </c:pt>
              </c:numCache>
            </c:numRef>
          </c:xVal>
          <c:yVal>
            <c:numRef>
              <c:f>_energy_holidays!$H$2:$H$2107</c:f>
              <c:numCache>
                <c:formatCode>#,##0</c:formatCode>
                <c:ptCount val="2106"/>
                <c:pt idx="0">
                  <c:v>#N/A</c:v>
                </c:pt>
                <c:pt idx="1">
                  <c:v>129606.01</c:v>
                </c:pt>
                <c:pt idx="2">
                  <c:v>142300.54</c:v>
                </c:pt>
                <c:pt idx="3">
                  <c:v>104330.72</c:v>
                </c:pt>
                <c:pt idx="4">
                  <c:v>118132.2</c:v>
                </c:pt>
                <c:pt idx="5">
                  <c:v>130672.49</c:v>
                </c:pt>
                <c:pt idx="6">
                  <c:v>153514.82</c:v>
                </c:pt>
                <c:pt idx="7">
                  <c:v>142015.66</c:v>
                </c:pt>
                <c:pt idx="8">
                  <c:v>121801.16</c:v>
                </c:pt>
                <c:pt idx="9">
                  <c:v>103043.66</c:v>
                </c:pt>
                <c:pt idx="10">
                  <c:v>99865.76</c:v>
                </c:pt>
                <c:pt idx="11">
                  <c:v>131261.13</c:v>
                </c:pt>
                <c:pt idx="12">
                  <c:v>126527.36</c:v>
                </c:pt>
                <c:pt idx="13">
                  <c:v>119741.62</c:v>
                </c:pt>
                <c:pt idx="14">
                  <c:v>118411.22</c:v>
                </c:pt>
                <c:pt idx="15">
                  <c:v>116690.77</c:v>
                </c:pt>
                <c:pt idx="16">
                  <c:v>99371.31</c:v>
                </c:pt>
                <c:pt idx="17">
                  <c:v>97728.75</c:v>
                </c:pt>
                <c:pt idx="18">
                  <c:v>116883.15</c:v>
                </c:pt>
                <c:pt idx="19">
                  <c:v>128968.13</c:v>
                </c:pt>
                <c:pt idx="20">
                  <c:v>148702.51</c:v>
                </c:pt>
                <c:pt idx="21">
                  <c:v>153232.1</c:v>
                </c:pt>
                <c:pt idx="22">
                  <c:v>138095.20000000001</c:v>
                </c:pt>
                <c:pt idx="23">
                  <c:v>116310.59</c:v>
                </c:pt>
                <c:pt idx="24">
                  <c:v>97959.46</c:v>
                </c:pt>
                <c:pt idx="25">
                  <c:v>#N/A</c:v>
                </c:pt>
                <c:pt idx="26">
                  <c:v>118393.31</c:v>
                </c:pt>
                <c:pt idx="27">
                  <c:v>116763.73</c:v>
                </c:pt>
                <c:pt idx="28">
                  <c:v>119313.73</c:v>
                </c:pt>
                <c:pt idx="29">
                  <c:v>121018.15</c:v>
                </c:pt>
                <c:pt idx="30">
                  <c:v>103822.97</c:v>
                </c:pt>
                <c:pt idx="31">
                  <c:v>100178.84</c:v>
                </c:pt>
                <c:pt idx="32">
                  <c:v>118694.16</c:v>
                </c:pt>
                <c:pt idx="33">
                  <c:v>122880.13</c:v>
                </c:pt>
                <c:pt idx="34">
                  <c:v>117398.03</c:v>
                </c:pt>
                <c:pt idx="35">
                  <c:v>122279.43</c:v>
                </c:pt>
                <c:pt idx="36">
                  <c:v>141837.01</c:v>
                </c:pt>
                <c:pt idx="37">
                  <c:v>132138.37</c:v>
                </c:pt>
                <c:pt idx="38">
                  <c:v>112108.22</c:v>
                </c:pt>
                <c:pt idx="39">
                  <c:v>126813.08</c:v>
                </c:pt>
                <c:pt idx="40">
                  <c:v>145948.57</c:v>
                </c:pt>
                <c:pt idx="41">
                  <c:v>149322.85</c:v>
                </c:pt>
                <c:pt idx="42">
                  <c:v>131376.78</c:v>
                </c:pt>
                <c:pt idx="43">
                  <c:v>136070.62</c:v>
                </c:pt>
                <c:pt idx="44">
                  <c:v>119692.03</c:v>
                </c:pt>
                <c:pt idx="45">
                  <c:v>125287.71</c:v>
                </c:pt>
                <c:pt idx="46">
                  <c:v>131832.63</c:v>
                </c:pt>
                <c:pt idx="47">
                  <c:v>127666.01</c:v>
                </c:pt>
                <c:pt idx="48">
                  <c:v>125972.77</c:v>
                </c:pt>
                <c:pt idx="49">
                  <c:v>139399.69</c:v>
                </c:pt>
                <c:pt idx="50">
                  <c:v>139465.68</c:v>
                </c:pt>
                <c:pt idx="51">
                  <c:v>136283.03</c:v>
                </c:pt>
                <c:pt idx="52">
                  <c:v>138016.35</c:v>
                </c:pt>
                <c:pt idx="53">
                  <c:v>135255.82</c:v>
                </c:pt>
                <c:pt idx="54">
                  <c:v>120263.52</c:v>
                </c:pt>
                <c:pt idx="55">
                  <c:v>130062.76</c:v>
                </c:pt>
                <c:pt idx="56">
                  <c:v>131525.85999999999</c:v>
                </c:pt>
                <c:pt idx="57">
                  <c:v>131069.4</c:v>
                </c:pt>
                <c:pt idx="58">
                  <c:v>116275.73</c:v>
                </c:pt>
                <c:pt idx="59">
                  <c:v>103462.78</c:v>
                </c:pt>
                <c:pt idx="60">
                  <c:v>123301.84</c:v>
                </c:pt>
                <c:pt idx="61">
                  <c:v>126750.29</c:v>
                </c:pt>
                <c:pt idx="62">
                  <c:v>120764.19</c:v>
                </c:pt>
                <c:pt idx="63">
                  <c:v>114967.35</c:v>
                </c:pt>
                <c:pt idx="64">
                  <c:v>117053.75</c:v>
                </c:pt>
                <c:pt idx="65">
                  <c:v>108344.58</c:v>
                </c:pt>
                <c:pt idx="66">
                  <c:v>106348.78</c:v>
                </c:pt>
                <c:pt idx="67">
                  <c:v>#N/A</c:v>
                </c:pt>
                <c:pt idx="68">
                  <c:v>125828.53</c:v>
                </c:pt>
                <c:pt idx="69">
                  <c:v>124418.42</c:v>
                </c:pt>
                <c:pt idx="70">
                  <c:v>121683.65</c:v>
                </c:pt>
                <c:pt idx="71">
                  <c:v>120929.82</c:v>
                </c:pt>
                <c:pt idx="72">
                  <c:v>108738.82</c:v>
                </c:pt>
                <c:pt idx="73">
                  <c:v>100170.3</c:v>
                </c:pt>
                <c:pt idx="74">
                  <c:v>123787.08</c:v>
                </c:pt>
                <c:pt idx="75">
                  <c:v>125600.86</c:v>
                </c:pt>
                <c:pt idx="76">
                  <c:v>127975.82</c:v>
                </c:pt>
                <c:pt idx="77">
                  <c:v>128319.45</c:v>
                </c:pt>
                <c:pt idx="78">
                  <c:v>119491.32</c:v>
                </c:pt>
                <c:pt idx="79">
                  <c:v>106754.8</c:v>
                </c:pt>
                <c:pt idx="80">
                  <c:v>106555.03</c:v>
                </c:pt>
                <c:pt idx="81">
                  <c:v>122810.05</c:v>
                </c:pt>
                <c:pt idx="82">
                  <c:v>123234.94</c:v>
                </c:pt>
                <c:pt idx="83">
                  <c:v>122268.86</c:v>
                </c:pt>
                <c:pt idx="84">
                  <c:v>121998.2</c:v>
                </c:pt>
                <c:pt idx="85">
                  <c:v>122346.34</c:v>
                </c:pt>
                <c:pt idx="86">
                  <c:v>112187.72</c:v>
                </c:pt>
                <c:pt idx="87">
                  <c:v>106418.67</c:v>
                </c:pt>
                <c:pt idx="88">
                  <c:v>123061.87</c:v>
                </c:pt>
                <c:pt idx="89">
                  <c:v>125795.33</c:v>
                </c:pt>
                <c:pt idx="90">
                  <c:v>122042.27</c:v>
                </c:pt>
                <c:pt idx="91">
                  <c:v>113838.41</c:v>
                </c:pt>
                <c:pt idx="92">
                  <c:v>#N/A</c:v>
                </c:pt>
                <c:pt idx="93">
                  <c:v>#N/A</c:v>
                </c:pt>
                <c:pt idx="94">
                  <c:v>103685.45</c:v>
                </c:pt>
                <c:pt idx="95">
                  <c:v>#N/A</c:v>
                </c:pt>
                <c:pt idx="96">
                  <c:v>120235.51</c:v>
                </c:pt>
                <c:pt idx="97">
                  <c:v>122129.78</c:v>
                </c:pt>
                <c:pt idx="98">
                  <c:v>123990.76</c:v>
                </c:pt>
                <c:pt idx="99">
                  <c:v>121753.12</c:v>
                </c:pt>
                <c:pt idx="100">
                  <c:v>110034.17</c:v>
                </c:pt>
                <c:pt idx="101">
                  <c:v>103760.23</c:v>
                </c:pt>
                <c:pt idx="102">
                  <c:v>125107.78</c:v>
                </c:pt>
                <c:pt idx="103">
                  <c:v>127793.38</c:v>
                </c:pt>
                <c:pt idx="104">
                  <c:v>126673.94</c:v>
                </c:pt>
                <c:pt idx="105">
                  <c:v>126937.94</c:v>
                </c:pt>
                <c:pt idx="106">
                  <c:v>131031.42</c:v>
                </c:pt>
                <c:pt idx="107">
                  <c:v>109763.99</c:v>
                </c:pt>
                <c:pt idx="108">
                  <c:v>107160.54</c:v>
                </c:pt>
                <c:pt idx="109">
                  <c:v>126696.19</c:v>
                </c:pt>
                <c:pt idx="110">
                  <c:v>127973.59</c:v>
                </c:pt>
                <c:pt idx="111">
                  <c:v>128598.5</c:v>
                </c:pt>
                <c:pt idx="112">
                  <c:v>126483.81</c:v>
                </c:pt>
                <c:pt idx="113">
                  <c:v>126230.79</c:v>
                </c:pt>
                <c:pt idx="114">
                  <c:v>#N/A</c:v>
                </c:pt>
                <c:pt idx="115">
                  <c:v>108217.82</c:v>
                </c:pt>
                <c:pt idx="116">
                  <c:v>127855.22</c:v>
                </c:pt>
                <c:pt idx="117">
                  <c:v>132642.14000000001</c:v>
                </c:pt>
                <c:pt idx="118">
                  <c:v>132814.62</c:v>
                </c:pt>
                <c:pt idx="119">
                  <c:v>132669.57999999999</c:v>
                </c:pt>
                <c:pt idx="120">
                  <c:v>126304.45</c:v>
                </c:pt>
                <c:pt idx="121">
                  <c:v>108487.98</c:v>
                </c:pt>
                <c:pt idx="122">
                  <c:v>109233.34</c:v>
                </c:pt>
                <c:pt idx="123">
                  <c:v>122375.47</c:v>
                </c:pt>
                <c:pt idx="124">
                  <c:v>123734.87</c:v>
                </c:pt>
                <c:pt idx="125">
                  <c:v>129121.86</c:v>
                </c:pt>
                <c:pt idx="126">
                  <c:v>131237.19</c:v>
                </c:pt>
                <c:pt idx="127">
                  <c:v>131138.73000000001</c:v>
                </c:pt>
                <c:pt idx="128">
                  <c:v>108377.05</c:v>
                </c:pt>
                <c:pt idx="129">
                  <c:v>103811.28</c:v>
                </c:pt>
                <c:pt idx="130">
                  <c:v>123740.25</c:v>
                </c:pt>
                <c:pt idx="131">
                  <c:v>129312.58</c:v>
                </c:pt>
                <c:pt idx="132">
                  <c:v>136903.26999999999</c:v>
                </c:pt>
                <c:pt idx="133">
                  <c:v>135217.65</c:v>
                </c:pt>
                <c:pt idx="134">
                  <c:v>135172.41</c:v>
                </c:pt>
                <c:pt idx="135">
                  <c:v>117136.63</c:v>
                </c:pt>
                <c:pt idx="136">
                  <c:v>111897.09</c:v>
                </c:pt>
                <c:pt idx="137">
                  <c:v>127524.8</c:v>
                </c:pt>
                <c:pt idx="138">
                  <c:v>133235.48000000001</c:v>
                </c:pt>
                <c:pt idx="139">
                  <c:v>127522.71</c:v>
                </c:pt>
                <c:pt idx="140">
                  <c:v>135361.20000000001</c:v>
                </c:pt>
                <c:pt idx="141">
                  <c:v>133422.46</c:v>
                </c:pt>
                <c:pt idx="142">
                  <c:v>119331.85</c:v>
                </c:pt>
                <c:pt idx="143">
                  <c:v>118783.09</c:v>
                </c:pt>
                <c:pt idx="144">
                  <c:v>136690.92000000001</c:v>
                </c:pt>
                <c:pt idx="145">
                  <c:v>140887</c:v>
                </c:pt>
                <c:pt idx="146">
                  <c:v>133103.37</c:v>
                </c:pt>
                <c:pt idx="147">
                  <c:v>127900.24</c:v>
                </c:pt>
                <c:pt idx="148">
                  <c:v>132338.94</c:v>
                </c:pt>
                <c:pt idx="149">
                  <c:v>114669.79</c:v>
                </c:pt>
                <c:pt idx="150">
                  <c:v>113261.26</c:v>
                </c:pt>
                <c:pt idx="151">
                  <c:v>140920</c:v>
                </c:pt>
                <c:pt idx="152">
                  <c:v>148534.51</c:v>
                </c:pt>
                <c:pt idx="153">
                  <c:v>146902.95000000001</c:v>
                </c:pt>
                <c:pt idx="154">
                  <c:v>147155.26999999999</c:v>
                </c:pt>
                <c:pt idx="155">
                  <c:v>142625.04</c:v>
                </c:pt>
                <c:pt idx="156">
                  <c:v>120128.3</c:v>
                </c:pt>
                <c:pt idx="157">
                  <c:v>109609.69</c:v>
                </c:pt>
                <c:pt idx="158">
                  <c:v>#N/A</c:v>
                </c:pt>
                <c:pt idx="159">
                  <c:v>132854.14000000001</c:v>
                </c:pt>
                <c:pt idx="160">
                  <c:v>144125.53</c:v>
                </c:pt>
                <c:pt idx="161">
                  <c:v>143465.45000000001</c:v>
                </c:pt>
                <c:pt idx="162">
                  <c:v>145005.62</c:v>
                </c:pt>
                <c:pt idx="163">
                  <c:v>123754.55</c:v>
                </c:pt>
                <c:pt idx="164">
                  <c:v>119125.62</c:v>
                </c:pt>
                <c:pt idx="165">
                  <c:v>136054.15</c:v>
                </c:pt>
                <c:pt idx="166">
                  <c:v>139073.79</c:v>
                </c:pt>
                <c:pt idx="167">
                  <c:v>134290.46</c:v>
                </c:pt>
                <c:pt idx="168">
                  <c:v>137073.78</c:v>
                </c:pt>
                <c:pt idx="169">
                  <c:v>139781.25</c:v>
                </c:pt>
                <c:pt idx="170">
                  <c:v>129576.36</c:v>
                </c:pt>
                <c:pt idx="171">
                  <c:v>124910.57</c:v>
                </c:pt>
                <c:pt idx="172">
                  <c:v>140431.35999999999</c:v>
                </c:pt>
                <c:pt idx="173">
                  <c:v>133171.4</c:v>
                </c:pt>
                <c:pt idx="174">
                  <c:v>135407.57</c:v>
                </c:pt>
                <c:pt idx="175">
                  <c:v>137379.23000000001</c:v>
                </c:pt>
                <c:pt idx="176">
                  <c:v>135562.07999999999</c:v>
                </c:pt>
                <c:pt idx="177">
                  <c:v>124587.43</c:v>
                </c:pt>
                <c:pt idx="178">
                  <c:v>119277.48</c:v>
                </c:pt>
                <c:pt idx="179">
                  <c:v>139468.16</c:v>
                </c:pt>
                <c:pt idx="180">
                  <c:v>143170.06</c:v>
                </c:pt>
                <c:pt idx="181">
                  <c:v>138931</c:v>
                </c:pt>
                <c:pt idx="182">
                  <c:v>138972.43</c:v>
                </c:pt>
                <c:pt idx="183">
                  <c:v>145713.81</c:v>
                </c:pt>
                <c:pt idx="184">
                  <c:v>130073.27</c:v>
                </c:pt>
                <c:pt idx="185">
                  <c:v>117312.93</c:v>
                </c:pt>
                <c:pt idx="186">
                  <c:v>143176.34</c:v>
                </c:pt>
                <c:pt idx="187">
                  <c:v>143984.39000000001</c:v>
                </c:pt>
                <c:pt idx="188">
                  <c:v>141696.29999999999</c:v>
                </c:pt>
                <c:pt idx="189">
                  <c:v>141994.38</c:v>
                </c:pt>
                <c:pt idx="190">
                  <c:v>136884.1</c:v>
                </c:pt>
                <c:pt idx="191">
                  <c:v>123971.71</c:v>
                </c:pt>
                <c:pt idx="192">
                  <c:v>124790.7</c:v>
                </c:pt>
                <c:pt idx="193">
                  <c:v>138680.34</c:v>
                </c:pt>
                <c:pt idx="194">
                  <c:v>150671.10999999999</c:v>
                </c:pt>
                <c:pt idx="195">
                  <c:v>151270.54</c:v>
                </c:pt>
                <c:pt idx="196">
                  <c:v>144797.98000000001</c:v>
                </c:pt>
                <c:pt idx="197">
                  <c:v>142965.48000000001</c:v>
                </c:pt>
                <c:pt idx="198">
                  <c:v>130187.45</c:v>
                </c:pt>
                <c:pt idx="199">
                  <c:v>131141.35999999999</c:v>
                </c:pt>
                <c:pt idx="200">
                  <c:v>146154.37</c:v>
                </c:pt>
                <c:pt idx="201">
                  <c:v>138931.81</c:v>
                </c:pt>
                <c:pt idx="202">
                  <c:v>138418.84</c:v>
                </c:pt>
                <c:pt idx="203">
                  <c:v>142316.29999999999</c:v>
                </c:pt>
                <c:pt idx="204">
                  <c:v>136837.16</c:v>
                </c:pt>
                <c:pt idx="205">
                  <c:v>121021.43</c:v>
                </c:pt>
                <c:pt idx="206">
                  <c:v>120396.74</c:v>
                </c:pt>
                <c:pt idx="207">
                  <c:v>142470.43</c:v>
                </c:pt>
                <c:pt idx="208">
                  <c:v>144008.37</c:v>
                </c:pt>
                <c:pt idx="209">
                  <c:v>142637.76000000001</c:v>
                </c:pt>
                <c:pt idx="210">
                  <c:v>143544.10999999999</c:v>
                </c:pt>
                <c:pt idx="211">
                  <c:v>139584.95999999999</c:v>
                </c:pt>
                <c:pt idx="212">
                  <c:v>125032.57</c:v>
                </c:pt>
                <c:pt idx="213">
                  <c:v>117638.07</c:v>
                </c:pt>
                <c:pt idx="214">
                  <c:v>141451.73000000001</c:v>
                </c:pt>
                <c:pt idx="215">
                  <c:v>147550.19</c:v>
                </c:pt>
                <c:pt idx="216">
                  <c:v>142325.99</c:v>
                </c:pt>
                <c:pt idx="217">
                  <c:v>143642.35999999999</c:v>
                </c:pt>
                <c:pt idx="218">
                  <c:v>143060.32999999999</c:v>
                </c:pt>
                <c:pt idx="219">
                  <c:v>125830.54</c:v>
                </c:pt>
                <c:pt idx="220">
                  <c:v>120008.46</c:v>
                </c:pt>
                <c:pt idx="221">
                  <c:v>130978.1</c:v>
                </c:pt>
                <c:pt idx="222">
                  <c:v>135616.13</c:v>
                </c:pt>
                <c:pt idx="223">
                  <c:v>138900.5</c:v>
                </c:pt>
                <c:pt idx="224">
                  <c:v>140905.85</c:v>
                </c:pt>
                <c:pt idx="225">
                  <c:v>137838.93</c:v>
                </c:pt>
                <c:pt idx="226">
                  <c:v>122088.76</c:v>
                </c:pt>
                <c:pt idx="227">
                  <c:v>116648.77</c:v>
                </c:pt>
                <c:pt idx="228">
                  <c:v>137008.71</c:v>
                </c:pt>
                <c:pt idx="229">
                  <c:v>148093.96</c:v>
                </c:pt>
                <c:pt idx="230">
                  <c:v>144024.66</c:v>
                </c:pt>
                <c:pt idx="231">
                  <c:v>131575.79</c:v>
                </c:pt>
                <c:pt idx="232">
                  <c:v>126570.47</c:v>
                </c:pt>
                <c:pt idx="233">
                  <c:v>112275.15</c:v>
                </c:pt>
                <c:pt idx="234">
                  <c:v>111793.02</c:v>
                </c:pt>
                <c:pt idx="235">
                  <c:v>128868.26</c:v>
                </c:pt>
                <c:pt idx="236">
                  <c:v>135051.54999999999</c:v>
                </c:pt>
                <c:pt idx="237">
                  <c:v>135914.68</c:v>
                </c:pt>
                <c:pt idx="238">
                  <c:v>141159.76999999999</c:v>
                </c:pt>
                <c:pt idx="239">
                  <c:v>134755.51</c:v>
                </c:pt>
                <c:pt idx="240">
                  <c:v>124448.5</c:v>
                </c:pt>
                <c:pt idx="241">
                  <c:v>116744.22</c:v>
                </c:pt>
                <c:pt idx="242">
                  <c:v>137724.9</c:v>
                </c:pt>
                <c:pt idx="243">
                  <c:v>134116.76999999999</c:v>
                </c:pt>
                <c:pt idx="244">
                  <c:v>132794.72</c:v>
                </c:pt>
                <c:pt idx="245">
                  <c:v>132096.34</c:v>
                </c:pt>
                <c:pt idx="246">
                  <c:v>131384.88</c:v>
                </c:pt>
                <c:pt idx="247">
                  <c:v>115799.32</c:v>
                </c:pt>
                <c:pt idx="248">
                  <c:v>109641.38</c:v>
                </c:pt>
                <c:pt idx="249">
                  <c:v>131619.37</c:v>
                </c:pt>
                <c:pt idx="250">
                  <c:v>136340.70000000001</c:v>
                </c:pt>
                <c:pt idx="251">
                  <c:v>132977.45000000001</c:v>
                </c:pt>
                <c:pt idx="252">
                  <c:v>133541.98000000001</c:v>
                </c:pt>
                <c:pt idx="253">
                  <c:v>123968.9</c:v>
                </c:pt>
                <c:pt idx="254">
                  <c:v>108790.01</c:v>
                </c:pt>
                <c:pt idx="255">
                  <c:v>99161.77</c:v>
                </c:pt>
                <c:pt idx="256">
                  <c:v>116574.17</c:v>
                </c:pt>
                <c:pt idx="257">
                  <c:v>123750.5</c:v>
                </c:pt>
                <c:pt idx="258">
                  <c:v>131795.49</c:v>
                </c:pt>
                <c:pt idx="259">
                  <c:v>131050.68</c:v>
                </c:pt>
                <c:pt idx="260">
                  <c:v>130764.59</c:v>
                </c:pt>
                <c:pt idx="261">
                  <c:v>112377.19</c:v>
                </c:pt>
                <c:pt idx="262">
                  <c:v>103708.93</c:v>
                </c:pt>
                <c:pt idx="263">
                  <c:v>120096.71</c:v>
                </c:pt>
                <c:pt idx="264">
                  <c:v>127755.1</c:v>
                </c:pt>
                <c:pt idx="265">
                  <c:v>131866.73000000001</c:v>
                </c:pt>
                <c:pt idx="266">
                  <c:v>130937.63</c:v>
                </c:pt>
                <c:pt idx="267">
                  <c:v>124278.93</c:v>
                </c:pt>
                <c:pt idx="268">
                  <c:v>111064.49</c:v>
                </c:pt>
                <c:pt idx="269">
                  <c:v>106431.82</c:v>
                </c:pt>
                <c:pt idx="270">
                  <c:v>121796.72</c:v>
                </c:pt>
                <c:pt idx="271">
                  <c:v>126691.8</c:v>
                </c:pt>
                <c:pt idx="272">
                  <c:v>129641.25</c:v>
                </c:pt>
                <c:pt idx="273">
                  <c:v>124356.42</c:v>
                </c:pt>
                <c:pt idx="274">
                  <c:v>#N/A</c:v>
                </c:pt>
                <c:pt idx="275">
                  <c:v>100598.55</c:v>
                </c:pt>
                <c:pt idx="276">
                  <c:v>103828.88</c:v>
                </c:pt>
                <c:pt idx="277">
                  <c:v>125194.87</c:v>
                </c:pt>
                <c:pt idx="278">
                  <c:v>127225.25</c:v>
                </c:pt>
                <c:pt idx="279">
                  <c:v>117282.77</c:v>
                </c:pt>
                <c:pt idx="280">
                  <c:v>122121.33</c:v>
                </c:pt>
                <c:pt idx="281">
                  <c:v>126989.91</c:v>
                </c:pt>
                <c:pt idx="282">
                  <c:v>112604.83</c:v>
                </c:pt>
                <c:pt idx="283">
                  <c:v>105376.34</c:v>
                </c:pt>
                <c:pt idx="284">
                  <c:v>120916.22</c:v>
                </c:pt>
                <c:pt idx="285">
                  <c:v>122830.38</c:v>
                </c:pt>
                <c:pt idx="286">
                  <c:v>126919.2</c:v>
                </c:pt>
                <c:pt idx="287">
                  <c:v>130260.37</c:v>
                </c:pt>
                <c:pt idx="288">
                  <c:v>123985.97</c:v>
                </c:pt>
                <c:pt idx="289">
                  <c:v>104916.35</c:v>
                </c:pt>
                <c:pt idx="290">
                  <c:v>100812.04</c:v>
                </c:pt>
                <c:pt idx="291">
                  <c:v>120795</c:v>
                </c:pt>
                <c:pt idx="292">
                  <c:v>126655.49</c:v>
                </c:pt>
                <c:pt idx="293">
                  <c:v>122368.89</c:v>
                </c:pt>
                <c:pt idx="294">
                  <c:v>121471.64</c:v>
                </c:pt>
                <c:pt idx="295">
                  <c:v>120420.7</c:v>
                </c:pt>
                <c:pt idx="296">
                  <c:v>106813.03</c:v>
                </c:pt>
                <c:pt idx="297">
                  <c:v>102279.75</c:v>
                </c:pt>
                <c:pt idx="298">
                  <c:v>115297.34</c:v>
                </c:pt>
                <c:pt idx="299">
                  <c:v>116619.57</c:v>
                </c:pt>
                <c:pt idx="300">
                  <c:v>122887.41</c:v>
                </c:pt>
                <c:pt idx="301">
                  <c:v>124222.94</c:v>
                </c:pt>
                <c:pt idx="302">
                  <c:v>121256.97</c:v>
                </c:pt>
                <c:pt idx="303">
                  <c:v>106353.44</c:v>
                </c:pt>
                <c:pt idx="304">
                  <c:v>103629.65</c:v>
                </c:pt>
                <c:pt idx="305">
                  <c:v>113791.75</c:v>
                </c:pt>
                <c:pt idx="306">
                  <c:v>#N/A</c:v>
                </c:pt>
                <c:pt idx="307">
                  <c:v>120177.95</c:v>
                </c:pt>
                <c:pt idx="308">
                  <c:v>125985.47</c:v>
                </c:pt>
                <c:pt idx="309">
                  <c:v>120505.59</c:v>
                </c:pt>
                <c:pt idx="310">
                  <c:v>104269.79</c:v>
                </c:pt>
                <c:pt idx="311">
                  <c:v>103793.09</c:v>
                </c:pt>
                <c:pt idx="312">
                  <c:v>127234.72</c:v>
                </c:pt>
                <c:pt idx="313">
                  <c:v>121617.28</c:v>
                </c:pt>
                <c:pt idx="314">
                  <c:v>121566.65</c:v>
                </c:pt>
                <c:pt idx="315">
                  <c:v>123775.16</c:v>
                </c:pt>
                <c:pt idx="316">
                  <c:v>117078.59</c:v>
                </c:pt>
                <c:pt idx="317">
                  <c:v>103646.64</c:v>
                </c:pt>
                <c:pt idx="318">
                  <c:v>99761.81</c:v>
                </c:pt>
                <c:pt idx="319">
                  <c:v>124557.23</c:v>
                </c:pt>
                <c:pt idx="320">
                  <c:v>131442.20000000001</c:v>
                </c:pt>
                <c:pt idx="321">
                  <c:v>132353.76</c:v>
                </c:pt>
                <c:pt idx="322">
                  <c:v>138118.71</c:v>
                </c:pt>
                <c:pt idx="323">
                  <c:v>123412.69</c:v>
                </c:pt>
                <c:pt idx="324">
                  <c:v>102647.91</c:v>
                </c:pt>
                <c:pt idx="325">
                  <c:v>98621.62</c:v>
                </c:pt>
                <c:pt idx="326">
                  <c:v>114406.83</c:v>
                </c:pt>
                <c:pt idx="327">
                  <c:v>118894.31</c:v>
                </c:pt>
                <c:pt idx="328">
                  <c:v>124728.88</c:v>
                </c:pt>
                <c:pt idx="329">
                  <c:v>112907.15</c:v>
                </c:pt>
                <c:pt idx="330">
                  <c:v>117492.82</c:v>
                </c:pt>
                <c:pt idx="331">
                  <c:v>105011.2</c:v>
                </c:pt>
                <c:pt idx="332">
                  <c:v>102162.53</c:v>
                </c:pt>
                <c:pt idx="333">
                  <c:v>122452.42</c:v>
                </c:pt>
                <c:pt idx="334">
                  <c:v>117115.62</c:v>
                </c:pt>
                <c:pt idx="335">
                  <c:v>115230.13</c:v>
                </c:pt>
                <c:pt idx="336">
                  <c:v>121699.43</c:v>
                </c:pt>
                <c:pt idx="337">
                  <c:v>129148.52</c:v>
                </c:pt>
                <c:pt idx="338">
                  <c:v>115606.01</c:v>
                </c:pt>
                <c:pt idx="339">
                  <c:v>112025.29</c:v>
                </c:pt>
                <c:pt idx="340">
                  <c:v>129059.65</c:v>
                </c:pt>
                <c:pt idx="341">
                  <c:v>136800.91</c:v>
                </c:pt>
                <c:pt idx="342">
                  <c:v>125965.02</c:v>
                </c:pt>
                <c:pt idx="343">
                  <c:v>125807.5</c:v>
                </c:pt>
                <c:pt idx="344">
                  <c:v>116597.81</c:v>
                </c:pt>
                <c:pt idx="345">
                  <c:v>106139.41</c:v>
                </c:pt>
                <c:pt idx="346">
                  <c:v>105218.52</c:v>
                </c:pt>
                <c:pt idx="347">
                  <c:v>125784.96000000001</c:v>
                </c:pt>
                <c:pt idx="348">
                  <c:v>129077.41</c:v>
                </c:pt>
                <c:pt idx="349">
                  <c:v>135930.07999999999</c:v>
                </c:pt>
                <c:pt idx="350">
                  <c:v>152366.29999999999</c:v>
                </c:pt>
                <c:pt idx="351">
                  <c:v>158052.89000000001</c:v>
                </c:pt>
                <c:pt idx="352">
                  <c:v>154924.89000000001</c:v>
                </c:pt>
                <c:pt idx="353">
                  <c:v>133421.03</c:v>
                </c:pt>
                <c:pt idx="354">
                  <c:v>113802.21</c:v>
                </c:pt>
                <c:pt idx="355">
                  <c:v>119477.52</c:v>
                </c:pt>
                <c:pt idx="356">
                  <c:v>126553.12</c:v>
                </c:pt>
                <c:pt idx="357">
                  <c:v>134583.25</c:v>
                </c:pt>
                <c:pt idx="358">
                  <c:v>#N/A</c:v>
                </c:pt>
                <c:pt idx="359">
                  <c:v>#N/A</c:v>
                </c:pt>
                <c:pt idx="360">
                  <c:v>96394.94</c:v>
                </c:pt>
                <c:pt idx="361">
                  <c:v>#N/A</c:v>
                </c:pt>
                <c:pt idx="362">
                  <c:v>111647.54</c:v>
                </c:pt>
                <c:pt idx="363">
                  <c:v>128552.14</c:v>
                </c:pt>
                <c:pt idx="364">
                  <c:v>146473.84</c:v>
                </c:pt>
                <c:pt idx="365">
                  <c:v>#N/A</c:v>
                </c:pt>
                <c:pt idx="366">
                  <c:v>99622.64</c:v>
                </c:pt>
                <c:pt idx="367">
                  <c:v>97656.45</c:v>
                </c:pt>
                <c:pt idx="368">
                  <c:v>110932.51</c:v>
                </c:pt>
                <c:pt idx="369">
                  <c:v>117873.58</c:v>
                </c:pt>
                <c:pt idx="370">
                  <c:v>115064.27</c:v>
                </c:pt>
                <c:pt idx="371">
                  <c:v>112392.7</c:v>
                </c:pt>
                <c:pt idx="372">
                  <c:v>111879.54</c:v>
                </c:pt>
                <c:pt idx="373">
                  <c:v>105482.7</c:v>
                </c:pt>
                <c:pt idx="374">
                  <c:v>113049.15</c:v>
                </c:pt>
                <c:pt idx="375">
                  <c:v>141133.09</c:v>
                </c:pt>
                <c:pt idx="376">
                  <c:v>135006.10999999999</c:v>
                </c:pt>
                <c:pt idx="377">
                  <c:v>160011.07999999999</c:v>
                </c:pt>
                <c:pt idx="378">
                  <c:v>120396.34</c:v>
                </c:pt>
                <c:pt idx="379">
                  <c:v>113244.79</c:v>
                </c:pt>
                <c:pt idx="380">
                  <c:v>103046.17</c:v>
                </c:pt>
                <c:pt idx="381">
                  <c:v>114097.07</c:v>
                </c:pt>
                <c:pt idx="382">
                  <c:v>147817.59</c:v>
                </c:pt>
                <c:pt idx="383">
                  <c:v>148612.37</c:v>
                </c:pt>
                <c:pt idx="384">
                  <c:v>142471.51</c:v>
                </c:pt>
                <c:pt idx="385">
                  <c:v>139450.62</c:v>
                </c:pt>
                <c:pt idx="386">
                  <c:v>129135.19</c:v>
                </c:pt>
                <c:pt idx="387">
                  <c:v>108097.85</c:v>
                </c:pt>
                <c:pt idx="388">
                  <c:v>103396.3</c:v>
                </c:pt>
                <c:pt idx="389">
                  <c:v>112649.60000000001</c:v>
                </c:pt>
                <c:pt idx="390">
                  <c:v>#N/A</c:v>
                </c:pt>
                <c:pt idx="391">
                  <c:v>133718.04</c:v>
                </c:pt>
                <c:pt idx="392">
                  <c:v>134169.82999999999</c:v>
                </c:pt>
                <c:pt idx="393">
                  <c:v>123615.21</c:v>
                </c:pt>
                <c:pt idx="394">
                  <c:v>107579.35</c:v>
                </c:pt>
                <c:pt idx="395">
                  <c:v>101279.65</c:v>
                </c:pt>
                <c:pt idx="396">
                  <c:v>121942.9</c:v>
                </c:pt>
                <c:pt idx="397">
                  <c:v>133989.16</c:v>
                </c:pt>
                <c:pt idx="398">
                  <c:v>122594.48</c:v>
                </c:pt>
                <c:pt idx="399">
                  <c:v>119919.61</c:v>
                </c:pt>
                <c:pt idx="400">
                  <c:v>126330.55</c:v>
                </c:pt>
                <c:pt idx="401">
                  <c:v>123737.01</c:v>
                </c:pt>
                <c:pt idx="402">
                  <c:v>124436.81</c:v>
                </c:pt>
                <c:pt idx="403">
                  <c:v>129327.23</c:v>
                </c:pt>
                <c:pt idx="404">
                  <c:v>131271.26999999999</c:v>
                </c:pt>
                <c:pt idx="405">
                  <c:v>132265.01</c:v>
                </c:pt>
                <c:pt idx="406">
                  <c:v>131003.79</c:v>
                </c:pt>
                <c:pt idx="407">
                  <c:v>133845.51999999999</c:v>
                </c:pt>
                <c:pt idx="408">
                  <c:v>120840</c:v>
                </c:pt>
                <c:pt idx="409">
                  <c:v>104364.74</c:v>
                </c:pt>
                <c:pt idx="410">
                  <c:v>120863.33</c:v>
                </c:pt>
                <c:pt idx="411">
                  <c:v>117062.04</c:v>
                </c:pt>
                <c:pt idx="412">
                  <c:v>119481.79</c:v>
                </c:pt>
                <c:pt idx="413">
                  <c:v>125964.19</c:v>
                </c:pt>
                <c:pt idx="414">
                  <c:v>122991.66</c:v>
                </c:pt>
                <c:pt idx="415">
                  <c:v>105911.71</c:v>
                </c:pt>
                <c:pt idx="416">
                  <c:v>107884.36</c:v>
                </c:pt>
                <c:pt idx="417">
                  <c:v>130527.33</c:v>
                </c:pt>
                <c:pt idx="418">
                  <c:v>156924.82999999999</c:v>
                </c:pt>
                <c:pt idx="419">
                  <c:v>152419.42000000001</c:v>
                </c:pt>
                <c:pt idx="420">
                  <c:v>138064.85999999999</c:v>
                </c:pt>
                <c:pt idx="421">
                  <c:v>122575.94</c:v>
                </c:pt>
                <c:pt idx="422">
                  <c:v>110545.84</c:v>
                </c:pt>
                <c:pt idx="423">
                  <c:v>105781.99</c:v>
                </c:pt>
                <c:pt idx="424">
                  <c:v>125400.08</c:v>
                </c:pt>
                <c:pt idx="425">
                  <c:v>142242.6</c:v>
                </c:pt>
                <c:pt idx="426">
                  <c:v>145182.98000000001</c:v>
                </c:pt>
                <c:pt idx="427">
                  <c:v>136226.12</c:v>
                </c:pt>
                <c:pt idx="428">
                  <c:v>149376.57</c:v>
                </c:pt>
                <c:pt idx="429">
                  <c:v>124692.32</c:v>
                </c:pt>
                <c:pt idx="430">
                  <c:v>117707.95</c:v>
                </c:pt>
                <c:pt idx="431">
                  <c:v>131465.82999999999</c:v>
                </c:pt>
                <c:pt idx="432">
                  <c:v>160285.01999999999</c:v>
                </c:pt>
                <c:pt idx="433">
                  <c:v>152599.13</c:v>
                </c:pt>
                <c:pt idx="434">
                  <c:v>135635.71</c:v>
                </c:pt>
                <c:pt idx="435">
                  <c:v>141414.35</c:v>
                </c:pt>
                <c:pt idx="436">
                  <c:v>119690.76</c:v>
                </c:pt>
                <c:pt idx="437">
                  <c:v>111329.62</c:v>
                </c:pt>
                <c:pt idx="438">
                  <c:v>#N/A</c:v>
                </c:pt>
                <c:pt idx="439">
                  <c:v>123073.98</c:v>
                </c:pt>
                <c:pt idx="440">
                  <c:v>135047.63</c:v>
                </c:pt>
                <c:pt idx="441">
                  <c:v>143184.81</c:v>
                </c:pt>
                <c:pt idx="442">
                  <c:v>118189.72</c:v>
                </c:pt>
                <c:pt idx="443">
                  <c:v>105484.1</c:v>
                </c:pt>
                <c:pt idx="444">
                  <c:v>100394.06</c:v>
                </c:pt>
                <c:pt idx="445">
                  <c:v>117796.72</c:v>
                </c:pt>
                <c:pt idx="446">
                  <c:v>124081.46</c:v>
                </c:pt>
                <c:pt idx="447">
                  <c:v>126074.9</c:v>
                </c:pt>
                <c:pt idx="448">
                  <c:v>125072.73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118281.13</c:v>
                </c:pt>
                <c:pt idx="454">
                  <c:v>122625.21</c:v>
                </c:pt>
                <c:pt idx="455">
                  <c:v>122964.72</c:v>
                </c:pt>
                <c:pt idx="456">
                  <c:v>116321.60000000001</c:v>
                </c:pt>
                <c:pt idx="457">
                  <c:v>102832.72</c:v>
                </c:pt>
                <c:pt idx="458">
                  <c:v>102084</c:v>
                </c:pt>
                <c:pt idx="459">
                  <c:v>120445.74</c:v>
                </c:pt>
                <c:pt idx="460">
                  <c:v>120371.24</c:v>
                </c:pt>
                <c:pt idx="461">
                  <c:v>125657.13</c:v>
                </c:pt>
                <c:pt idx="462">
                  <c:v>125663.33</c:v>
                </c:pt>
                <c:pt idx="463">
                  <c:v>124266.89</c:v>
                </c:pt>
                <c:pt idx="464">
                  <c:v>109044.9</c:v>
                </c:pt>
                <c:pt idx="465">
                  <c:v>99845.35</c:v>
                </c:pt>
                <c:pt idx="466">
                  <c:v>118614.01</c:v>
                </c:pt>
                <c:pt idx="467">
                  <c:v>123808.76</c:v>
                </c:pt>
                <c:pt idx="468">
                  <c:v>124686.63</c:v>
                </c:pt>
                <c:pt idx="469">
                  <c:v>126519.07</c:v>
                </c:pt>
                <c:pt idx="470">
                  <c:v>124721.49</c:v>
                </c:pt>
                <c:pt idx="471">
                  <c:v>108525.97</c:v>
                </c:pt>
                <c:pt idx="472">
                  <c:v>100526.31</c:v>
                </c:pt>
                <c:pt idx="473">
                  <c:v>123441.82</c:v>
                </c:pt>
                <c:pt idx="474">
                  <c:v>126846.45</c:v>
                </c:pt>
                <c:pt idx="475">
                  <c:v>125204.79</c:v>
                </c:pt>
                <c:pt idx="476">
                  <c:v>125514.14</c:v>
                </c:pt>
                <c:pt idx="477">
                  <c:v>120124.31</c:v>
                </c:pt>
                <c:pt idx="478">
                  <c:v>108773.75</c:v>
                </c:pt>
                <c:pt idx="479">
                  <c:v>105642.28</c:v>
                </c:pt>
                <c:pt idx="480">
                  <c:v>#N/A</c:v>
                </c:pt>
                <c:pt idx="481">
                  <c:v>117437.67</c:v>
                </c:pt>
                <c:pt idx="482">
                  <c:v>118531.5</c:v>
                </c:pt>
                <c:pt idx="483">
                  <c:v>126847.02</c:v>
                </c:pt>
                <c:pt idx="484">
                  <c:v>122054.13</c:v>
                </c:pt>
                <c:pt idx="485">
                  <c:v>103505.2</c:v>
                </c:pt>
                <c:pt idx="486">
                  <c:v>98873.54</c:v>
                </c:pt>
                <c:pt idx="487">
                  <c:v>116969.63</c:v>
                </c:pt>
                <c:pt idx="488">
                  <c:v>119014.45</c:v>
                </c:pt>
                <c:pt idx="489">
                  <c:v>124525.19</c:v>
                </c:pt>
                <c:pt idx="490">
                  <c:v>118192.06</c:v>
                </c:pt>
                <c:pt idx="491">
                  <c:v>120421.32</c:v>
                </c:pt>
                <c:pt idx="492">
                  <c:v>106052.64</c:v>
                </c:pt>
                <c:pt idx="493">
                  <c:v>103487.28</c:v>
                </c:pt>
                <c:pt idx="494">
                  <c:v>119781.14</c:v>
                </c:pt>
                <c:pt idx="495">
                  <c:v>119611.88</c:v>
                </c:pt>
                <c:pt idx="496">
                  <c:v>123616.28</c:v>
                </c:pt>
                <c:pt idx="497">
                  <c:v>120693.53</c:v>
                </c:pt>
                <c:pt idx="498">
                  <c:v>118800.07</c:v>
                </c:pt>
                <c:pt idx="499">
                  <c:v>101946</c:v>
                </c:pt>
                <c:pt idx="500">
                  <c:v>99697.62</c:v>
                </c:pt>
                <c:pt idx="501">
                  <c:v>121182.7</c:v>
                </c:pt>
                <c:pt idx="502">
                  <c:v>124209.41</c:v>
                </c:pt>
                <c:pt idx="503">
                  <c:v>124352.22</c:v>
                </c:pt>
                <c:pt idx="504">
                  <c:v>124392.29</c:v>
                </c:pt>
                <c:pt idx="505">
                  <c:v>127705.84</c:v>
                </c:pt>
                <c:pt idx="506">
                  <c:v>112336.78</c:v>
                </c:pt>
                <c:pt idx="507">
                  <c:v>101618.98</c:v>
                </c:pt>
                <c:pt idx="508">
                  <c:v>121424.42</c:v>
                </c:pt>
                <c:pt idx="509">
                  <c:v>131916.41</c:v>
                </c:pt>
                <c:pt idx="510">
                  <c:v>132170.04999999999</c:v>
                </c:pt>
                <c:pt idx="511">
                  <c:v>137080.88</c:v>
                </c:pt>
                <c:pt idx="512">
                  <c:v>134317.62</c:v>
                </c:pt>
                <c:pt idx="513">
                  <c:v>119938.8</c:v>
                </c:pt>
                <c:pt idx="514">
                  <c:v>118751.97</c:v>
                </c:pt>
                <c:pt idx="515">
                  <c:v>134983.96</c:v>
                </c:pt>
                <c:pt idx="516">
                  <c:v>140402.15</c:v>
                </c:pt>
                <c:pt idx="517">
                  <c:v>141195.03</c:v>
                </c:pt>
                <c:pt idx="518">
                  <c:v>141292.56</c:v>
                </c:pt>
                <c:pt idx="519">
                  <c:v>137717.26</c:v>
                </c:pt>
                <c:pt idx="520">
                  <c:v>122764.33</c:v>
                </c:pt>
                <c:pt idx="521">
                  <c:v>116052.81</c:v>
                </c:pt>
                <c:pt idx="522">
                  <c:v>134829.76000000001</c:v>
                </c:pt>
                <c:pt idx="523">
                  <c:v>135306.01</c:v>
                </c:pt>
                <c:pt idx="524">
                  <c:v>137305.35999999999</c:v>
                </c:pt>
                <c:pt idx="525">
                  <c:v>132859.31</c:v>
                </c:pt>
                <c:pt idx="526">
                  <c:v>132209.51999999999</c:v>
                </c:pt>
                <c:pt idx="527">
                  <c:v>120753.43</c:v>
                </c:pt>
                <c:pt idx="528">
                  <c:v>122771.53</c:v>
                </c:pt>
                <c:pt idx="529">
                  <c:v>#N/A</c:v>
                </c:pt>
                <c:pt idx="530">
                  <c:v>138466.56</c:v>
                </c:pt>
                <c:pt idx="531">
                  <c:v>140904.59</c:v>
                </c:pt>
                <c:pt idx="532">
                  <c:v>140741.17000000001</c:v>
                </c:pt>
                <c:pt idx="533">
                  <c:v>138023.10999999999</c:v>
                </c:pt>
                <c:pt idx="534">
                  <c:v>123162.19</c:v>
                </c:pt>
                <c:pt idx="535">
                  <c:v>119662.17</c:v>
                </c:pt>
                <c:pt idx="536">
                  <c:v>134435.12</c:v>
                </c:pt>
                <c:pt idx="537">
                  <c:v>137511.32</c:v>
                </c:pt>
                <c:pt idx="538">
                  <c:v>133813.29</c:v>
                </c:pt>
                <c:pt idx="539">
                  <c:v>136740.01</c:v>
                </c:pt>
                <c:pt idx="540">
                  <c:v>144658.38</c:v>
                </c:pt>
                <c:pt idx="541">
                  <c:v>131730.84</c:v>
                </c:pt>
                <c:pt idx="542">
                  <c:v>126455.94</c:v>
                </c:pt>
                <c:pt idx="543">
                  <c:v>148640</c:v>
                </c:pt>
                <c:pt idx="544">
                  <c:v>142146.31</c:v>
                </c:pt>
                <c:pt idx="545">
                  <c:v>136071.97</c:v>
                </c:pt>
                <c:pt idx="546">
                  <c:v>141078.46</c:v>
                </c:pt>
                <c:pt idx="547">
                  <c:v>136676.72</c:v>
                </c:pt>
                <c:pt idx="548">
                  <c:v>118683.57</c:v>
                </c:pt>
                <c:pt idx="549">
                  <c:v>112556.41</c:v>
                </c:pt>
                <c:pt idx="550">
                  <c:v>135712.25</c:v>
                </c:pt>
                <c:pt idx="551">
                  <c:v>142401.79999999999</c:v>
                </c:pt>
                <c:pt idx="552">
                  <c:v>134056.1</c:v>
                </c:pt>
                <c:pt idx="553">
                  <c:v>138768.04999999999</c:v>
                </c:pt>
                <c:pt idx="554">
                  <c:v>136690.04999999999</c:v>
                </c:pt>
                <c:pt idx="555">
                  <c:v>122369.54</c:v>
                </c:pt>
                <c:pt idx="556">
                  <c:v>119218.23</c:v>
                </c:pt>
                <c:pt idx="557">
                  <c:v>128207.13</c:v>
                </c:pt>
                <c:pt idx="558">
                  <c:v>137582.20000000001</c:v>
                </c:pt>
                <c:pt idx="559">
                  <c:v>145728.26</c:v>
                </c:pt>
                <c:pt idx="560">
                  <c:v>144103.71</c:v>
                </c:pt>
                <c:pt idx="561">
                  <c:v>141166.85</c:v>
                </c:pt>
                <c:pt idx="562">
                  <c:v>120659.15</c:v>
                </c:pt>
                <c:pt idx="563">
                  <c:v>113418.13</c:v>
                </c:pt>
                <c:pt idx="564">
                  <c:v>127367.02</c:v>
                </c:pt>
                <c:pt idx="565">
                  <c:v>137028.04999999999</c:v>
                </c:pt>
                <c:pt idx="566">
                  <c:v>136850.14000000001</c:v>
                </c:pt>
                <c:pt idx="567">
                  <c:v>136127.13</c:v>
                </c:pt>
                <c:pt idx="568">
                  <c:v>128777.82</c:v>
                </c:pt>
                <c:pt idx="569">
                  <c:v>119888.58</c:v>
                </c:pt>
                <c:pt idx="570">
                  <c:v>120126.91</c:v>
                </c:pt>
                <c:pt idx="571">
                  <c:v>138134.64000000001</c:v>
                </c:pt>
                <c:pt idx="572">
                  <c:v>146465.69</c:v>
                </c:pt>
                <c:pt idx="573">
                  <c:v>143209.76</c:v>
                </c:pt>
                <c:pt idx="574">
                  <c:v>142341.64000000001</c:v>
                </c:pt>
                <c:pt idx="575">
                  <c:v>139822.93</c:v>
                </c:pt>
                <c:pt idx="576">
                  <c:v>121548.54</c:v>
                </c:pt>
                <c:pt idx="577">
                  <c:v>114481.28</c:v>
                </c:pt>
                <c:pt idx="578">
                  <c:v>137934.85</c:v>
                </c:pt>
                <c:pt idx="579">
                  <c:v>137301.69</c:v>
                </c:pt>
                <c:pt idx="580">
                  <c:v>140922.72</c:v>
                </c:pt>
                <c:pt idx="581">
                  <c:v>142671.51</c:v>
                </c:pt>
                <c:pt idx="582">
                  <c:v>145491.32999999999</c:v>
                </c:pt>
                <c:pt idx="583">
                  <c:v>130907.1</c:v>
                </c:pt>
                <c:pt idx="584">
                  <c:v>120379.29</c:v>
                </c:pt>
                <c:pt idx="585">
                  <c:v>138506.45000000001</c:v>
                </c:pt>
                <c:pt idx="586">
                  <c:v>132819.54</c:v>
                </c:pt>
                <c:pt idx="587">
                  <c:v>130616.67</c:v>
                </c:pt>
                <c:pt idx="588">
                  <c:v>138368.4</c:v>
                </c:pt>
                <c:pt idx="589">
                  <c:v>134885.67000000001</c:v>
                </c:pt>
                <c:pt idx="590">
                  <c:v>120382.81</c:v>
                </c:pt>
                <c:pt idx="591">
                  <c:v>113066.25</c:v>
                </c:pt>
                <c:pt idx="592">
                  <c:v>127906.24000000001</c:v>
                </c:pt>
                <c:pt idx="593">
                  <c:v>124975.11</c:v>
                </c:pt>
                <c:pt idx="594">
                  <c:v>132561.22</c:v>
                </c:pt>
                <c:pt idx="595">
                  <c:v>123434.51</c:v>
                </c:pt>
                <c:pt idx="596">
                  <c:v>132569.74</c:v>
                </c:pt>
                <c:pt idx="597">
                  <c:v>121052.06</c:v>
                </c:pt>
                <c:pt idx="598">
                  <c:v>119118.55</c:v>
                </c:pt>
                <c:pt idx="599">
                  <c:v>139203.5</c:v>
                </c:pt>
                <c:pt idx="600">
                  <c:v>138640.39000000001</c:v>
                </c:pt>
                <c:pt idx="601">
                  <c:v>141122.79999999999</c:v>
                </c:pt>
                <c:pt idx="602">
                  <c:v>139724.03</c:v>
                </c:pt>
                <c:pt idx="603">
                  <c:v>139920.54999999999</c:v>
                </c:pt>
                <c:pt idx="604">
                  <c:v>119573.22</c:v>
                </c:pt>
                <c:pt idx="605">
                  <c:v>114832.43</c:v>
                </c:pt>
                <c:pt idx="606">
                  <c:v>125055.69</c:v>
                </c:pt>
                <c:pt idx="607">
                  <c:v>133748.44</c:v>
                </c:pt>
                <c:pt idx="608">
                  <c:v>128834.07</c:v>
                </c:pt>
                <c:pt idx="609">
                  <c:v>134246.17000000001</c:v>
                </c:pt>
                <c:pt idx="610">
                  <c:v>135273.32999999999</c:v>
                </c:pt>
                <c:pt idx="611">
                  <c:v>118621.96</c:v>
                </c:pt>
                <c:pt idx="612">
                  <c:v>110986.01</c:v>
                </c:pt>
                <c:pt idx="613">
                  <c:v>127275.82</c:v>
                </c:pt>
                <c:pt idx="614">
                  <c:v>129542.37</c:v>
                </c:pt>
                <c:pt idx="615">
                  <c:v>123307.02</c:v>
                </c:pt>
                <c:pt idx="616">
                  <c:v>117722.95</c:v>
                </c:pt>
                <c:pt idx="617">
                  <c:v>125432.61</c:v>
                </c:pt>
                <c:pt idx="618">
                  <c:v>111413</c:v>
                </c:pt>
                <c:pt idx="619">
                  <c:v>109125.22</c:v>
                </c:pt>
                <c:pt idx="620">
                  <c:v>130967.28</c:v>
                </c:pt>
                <c:pt idx="621">
                  <c:v>134720.16</c:v>
                </c:pt>
                <c:pt idx="622">
                  <c:v>130650.88</c:v>
                </c:pt>
                <c:pt idx="623">
                  <c:v>134234.45000000001</c:v>
                </c:pt>
                <c:pt idx="624">
                  <c:v>131734.10999999999</c:v>
                </c:pt>
                <c:pt idx="625">
                  <c:v>106709.54</c:v>
                </c:pt>
                <c:pt idx="626">
                  <c:v>110314.63</c:v>
                </c:pt>
                <c:pt idx="627">
                  <c:v>127391.09</c:v>
                </c:pt>
                <c:pt idx="628">
                  <c:v>122664.31</c:v>
                </c:pt>
                <c:pt idx="629">
                  <c:v>127208.57</c:v>
                </c:pt>
                <c:pt idx="630">
                  <c:v>131357.34</c:v>
                </c:pt>
                <c:pt idx="631">
                  <c:v>127420.43</c:v>
                </c:pt>
                <c:pt idx="632">
                  <c:v>106776.28</c:v>
                </c:pt>
                <c:pt idx="633">
                  <c:v>105931.56</c:v>
                </c:pt>
                <c:pt idx="634">
                  <c:v>124343.19</c:v>
                </c:pt>
                <c:pt idx="635">
                  <c:v>126888.77</c:v>
                </c:pt>
                <c:pt idx="636">
                  <c:v>121143.25</c:v>
                </c:pt>
                <c:pt idx="637">
                  <c:v>122858.49</c:v>
                </c:pt>
                <c:pt idx="638">
                  <c:v>#N/A</c:v>
                </c:pt>
                <c:pt idx="639">
                  <c:v>109181.26</c:v>
                </c:pt>
                <c:pt idx="640">
                  <c:v>97992.93</c:v>
                </c:pt>
                <c:pt idx="641">
                  <c:v>115839.01</c:v>
                </c:pt>
                <c:pt idx="642">
                  <c:v>124089.47</c:v>
                </c:pt>
                <c:pt idx="643">
                  <c:v>128558.39</c:v>
                </c:pt>
                <c:pt idx="644">
                  <c:v>115898.54</c:v>
                </c:pt>
                <c:pt idx="645">
                  <c:v>116197.73</c:v>
                </c:pt>
                <c:pt idx="646">
                  <c:v>101300.78</c:v>
                </c:pt>
                <c:pt idx="647">
                  <c:v>94954.16</c:v>
                </c:pt>
                <c:pt idx="648">
                  <c:v>116831.43</c:v>
                </c:pt>
                <c:pt idx="649">
                  <c:v>124665.82</c:v>
                </c:pt>
                <c:pt idx="650">
                  <c:v>128612.3</c:v>
                </c:pt>
                <c:pt idx="651">
                  <c:v>128242.77</c:v>
                </c:pt>
                <c:pt idx="652">
                  <c:v>121731.49</c:v>
                </c:pt>
                <c:pt idx="653">
                  <c:v>97887.49</c:v>
                </c:pt>
                <c:pt idx="654">
                  <c:v>101793.04</c:v>
                </c:pt>
                <c:pt idx="655">
                  <c:v>116042.85</c:v>
                </c:pt>
                <c:pt idx="656">
                  <c:v>123265.44</c:v>
                </c:pt>
                <c:pt idx="657">
                  <c:v>126362.05</c:v>
                </c:pt>
                <c:pt idx="658">
                  <c:v>114867.16</c:v>
                </c:pt>
                <c:pt idx="659">
                  <c:v>122975.29</c:v>
                </c:pt>
                <c:pt idx="660">
                  <c:v>114184.2</c:v>
                </c:pt>
                <c:pt idx="661">
                  <c:v>111289</c:v>
                </c:pt>
                <c:pt idx="662">
                  <c:v>125270.17</c:v>
                </c:pt>
                <c:pt idx="663">
                  <c:v>117138.36</c:v>
                </c:pt>
                <c:pt idx="664">
                  <c:v>121605.4</c:v>
                </c:pt>
                <c:pt idx="665">
                  <c:v>120142.43</c:v>
                </c:pt>
                <c:pt idx="666">
                  <c:v>119820.71</c:v>
                </c:pt>
                <c:pt idx="667">
                  <c:v>104191.11</c:v>
                </c:pt>
                <c:pt idx="668">
                  <c:v>94325.72</c:v>
                </c:pt>
                <c:pt idx="669">
                  <c:v>110661.43</c:v>
                </c:pt>
                <c:pt idx="670">
                  <c:v>#N/A</c:v>
                </c:pt>
                <c:pt idx="671">
                  <c:v>119904.48</c:v>
                </c:pt>
                <c:pt idx="672">
                  <c:v>118677.5</c:v>
                </c:pt>
                <c:pt idx="673">
                  <c:v>113666.49</c:v>
                </c:pt>
                <c:pt idx="674">
                  <c:v>101810.75</c:v>
                </c:pt>
                <c:pt idx="675">
                  <c:v>96934.93</c:v>
                </c:pt>
                <c:pt idx="676">
                  <c:v>116230.34</c:v>
                </c:pt>
                <c:pt idx="677">
                  <c:v>117794.6</c:v>
                </c:pt>
                <c:pt idx="678">
                  <c:v>122131.12</c:v>
                </c:pt>
                <c:pt idx="679">
                  <c:v>122634.53</c:v>
                </c:pt>
                <c:pt idx="680">
                  <c:v>117953.89</c:v>
                </c:pt>
                <c:pt idx="681">
                  <c:v>99907.32</c:v>
                </c:pt>
                <c:pt idx="682">
                  <c:v>96805.93</c:v>
                </c:pt>
                <c:pt idx="683">
                  <c:v>116817.15</c:v>
                </c:pt>
                <c:pt idx="684">
                  <c:v>119905.59</c:v>
                </c:pt>
                <c:pt idx="685">
                  <c:v>122146.66</c:v>
                </c:pt>
                <c:pt idx="686">
                  <c:v>122464.65</c:v>
                </c:pt>
                <c:pt idx="687">
                  <c:v>121441.05</c:v>
                </c:pt>
                <c:pt idx="688">
                  <c:v>106868.5</c:v>
                </c:pt>
                <c:pt idx="689">
                  <c:v>112098.34</c:v>
                </c:pt>
                <c:pt idx="690">
                  <c:v>138681.82</c:v>
                </c:pt>
                <c:pt idx="691">
                  <c:v>126617.72</c:v>
                </c:pt>
                <c:pt idx="692">
                  <c:v>118119.01</c:v>
                </c:pt>
                <c:pt idx="693">
                  <c:v>120308.55</c:v>
                </c:pt>
                <c:pt idx="694">
                  <c:v>116011.57</c:v>
                </c:pt>
                <c:pt idx="695">
                  <c:v>104700.06</c:v>
                </c:pt>
                <c:pt idx="696">
                  <c:v>102718.9</c:v>
                </c:pt>
                <c:pt idx="697">
                  <c:v>118666.37</c:v>
                </c:pt>
                <c:pt idx="698">
                  <c:v>119169.17</c:v>
                </c:pt>
                <c:pt idx="699">
                  <c:v>121067.59</c:v>
                </c:pt>
                <c:pt idx="700">
                  <c:v>113024.02</c:v>
                </c:pt>
                <c:pt idx="701">
                  <c:v>109318.36</c:v>
                </c:pt>
                <c:pt idx="702">
                  <c:v>98899.5</c:v>
                </c:pt>
                <c:pt idx="703">
                  <c:v>97300.36</c:v>
                </c:pt>
                <c:pt idx="704">
                  <c:v>109670</c:v>
                </c:pt>
                <c:pt idx="705">
                  <c:v>111228.06</c:v>
                </c:pt>
                <c:pt idx="706">
                  <c:v>112738.08</c:v>
                </c:pt>
                <c:pt idx="707">
                  <c:v>105445.65</c:v>
                </c:pt>
                <c:pt idx="708">
                  <c:v>105664.09</c:v>
                </c:pt>
                <c:pt idx="709">
                  <c:v>98622.87</c:v>
                </c:pt>
                <c:pt idx="710">
                  <c:v>93673.19</c:v>
                </c:pt>
                <c:pt idx="711">
                  <c:v>120390.11</c:v>
                </c:pt>
                <c:pt idx="712">
                  <c:v>128831.65</c:v>
                </c:pt>
                <c:pt idx="713">
                  <c:v>111423.77</c:v>
                </c:pt>
                <c:pt idx="714">
                  <c:v>107072.36</c:v>
                </c:pt>
                <c:pt idx="715">
                  <c:v>113698.06</c:v>
                </c:pt>
                <c:pt idx="716">
                  <c:v>90227.48</c:v>
                </c:pt>
                <c:pt idx="717">
                  <c:v>90911.09</c:v>
                </c:pt>
                <c:pt idx="718">
                  <c:v>109260.31</c:v>
                </c:pt>
                <c:pt idx="719">
                  <c:v>106451.26</c:v>
                </c:pt>
                <c:pt idx="720">
                  <c:v>104389.51</c:v>
                </c:pt>
                <c:pt idx="721">
                  <c:v>105513.24</c:v>
                </c:pt>
                <c:pt idx="722">
                  <c:v>112247.95</c:v>
                </c:pt>
                <c:pt idx="723">
                  <c:v>114843.88</c:v>
                </c:pt>
                <c:pt idx="724">
                  <c:v>114468.17</c:v>
                </c:pt>
                <c:pt idx="725">
                  <c:v>#N/A</c:v>
                </c:pt>
                <c:pt idx="726">
                  <c:v>#N/A</c:v>
                </c:pt>
                <c:pt idx="727">
                  <c:v>123693.52</c:v>
                </c:pt>
                <c:pt idx="728">
                  <c:v>135571.79999999999</c:v>
                </c:pt>
                <c:pt idx="729">
                  <c:v>112141.83</c:v>
                </c:pt>
                <c:pt idx="730">
                  <c:v>95728.15</c:v>
                </c:pt>
                <c:pt idx="731">
                  <c:v>#N/A</c:v>
                </c:pt>
                <c:pt idx="732">
                  <c:v>#N/A</c:v>
                </c:pt>
                <c:pt idx="733">
                  <c:v>97564.75</c:v>
                </c:pt>
                <c:pt idx="734">
                  <c:v>116606.8</c:v>
                </c:pt>
                <c:pt idx="735">
                  <c:v>128079.85</c:v>
                </c:pt>
                <c:pt idx="736">
                  <c:v>136308.74</c:v>
                </c:pt>
                <c:pt idx="737">
                  <c:v>134955.01999999999</c:v>
                </c:pt>
                <c:pt idx="738">
                  <c:v>122777.03</c:v>
                </c:pt>
                <c:pt idx="739">
                  <c:v>116211.99</c:v>
                </c:pt>
                <c:pt idx="740">
                  <c:v>120366.32</c:v>
                </c:pt>
                <c:pt idx="741">
                  <c:v>111595.86</c:v>
                </c:pt>
                <c:pt idx="742">
                  <c:v>118783.95</c:v>
                </c:pt>
                <c:pt idx="743">
                  <c:v>111341.68</c:v>
                </c:pt>
                <c:pt idx="744">
                  <c:v>88996.63</c:v>
                </c:pt>
                <c:pt idx="745">
                  <c:v>90294</c:v>
                </c:pt>
                <c:pt idx="746">
                  <c:v>120928.71</c:v>
                </c:pt>
                <c:pt idx="747">
                  <c:v>140517.65</c:v>
                </c:pt>
                <c:pt idx="748">
                  <c:v>111211.35</c:v>
                </c:pt>
                <c:pt idx="749">
                  <c:v>112371.41</c:v>
                </c:pt>
                <c:pt idx="750">
                  <c:v>107937.69</c:v>
                </c:pt>
                <c:pt idx="751">
                  <c:v>96779.07</c:v>
                </c:pt>
                <c:pt idx="752">
                  <c:v>103291.61</c:v>
                </c:pt>
                <c:pt idx="753">
                  <c:v>141332.06</c:v>
                </c:pt>
                <c:pt idx="754">
                  <c:v>115664.16</c:v>
                </c:pt>
                <c:pt idx="755">
                  <c:v>111936.7</c:v>
                </c:pt>
                <c:pt idx="756">
                  <c:v>#N/A</c:v>
                </c:pt>
                <c:pt idx="757">
                  <c:v>112513.82</c:v>
                </c:pt>
                <c:pt idx="758">
                  <c:v>108336.53</c:v>
                </c:pt>
                <c:pt idx="759">
                  <c:v>109020.58</c:v>
                </c:pt>
                <c:pt idx="760">
                  <c:v>124292.96</c:v>
                </c:pt>
                <c:pt idx="761">
                  <c:v>112863.01</c:v>
                </c:pt>
                <c:pt idx="762">
                  <c:v>114133.73</c:v>
                </c:pt>
                <c:pt idx="763">
                  <c:v>110669.27</c:v>
                </c:pt>
                <c:pt idx="764">
                  <c:v>117452.27</c:v>
                </c:pt>
                <c:pt idx="765">
                  <c:v>117361.7</c:v>
                </c:pt>
                <c:pt idx="766">
                  <c:v>110384.28</c:v>
                </c:pt>
                <c:pt idx="767">
                  <c:v>108761.37</c:v>
                </c:pt>
                <c:pt idx="768">
                  <c:v>111543.81</c:v>
                </c:pt>
                <c:pt idx="769">
                  <c:v>142213.66</c:v>
                </c:pt>
                <c:pt idx="770">
                  <c:v>155060.60999999999</c:v>
                </c:pt>
                <c:pt idx="771">
                  <c:v>138793.59</c:v>
                </c:pt>
                <c:pt idx="772">
                  <c:v>111983.51</c:v>
                </c:pt>
                <c:pt idx="773">
                  <c:v>89003.15</c:v>
                </c:pt>
                <c:pt idx="774">
                  <c:v>104844.11</c:v>
                </c:pt>
                <c:pt idx="775">
                  <c:v>111613.05</c:v>
                </c:pt>
                <c:pt idx="776">
                  <c:v>116299.39</c:v>
                </c:pt>
                <c:pt idx="777">
                  <c:v>119947.59</c:v>
                </c:pt>
                <c:pt idx="778">
                  <c:v>111885.97</c:v>
                </c:pt>
                <c:pt idx="779">
                  <c:v>95623.35</c:v>
                </c:pt>
                <c:pt idx="780">
                  <c:v>91280.03</c:v>
                </c:pt>
                <c:pt idx="781">
                  <c:v>105341.87</c:v>
                </c:pt>
                <c:pt idx="782">
                  <c:v>112351.47</c:v>
                </c:pt>
                <c:pt idx="783">
                  <c:v>116690.17</c:v>
                </c:pt>
                <c:pt idx="784">
                  <c:v>117948.69</c:v>
                </c:pt>
                <c:pt idx="785">
                  <c:v>111229.52</c:v>
                </c:pt>
                <c:pt idx="786">
                  <c:v>95046.91</c:v>
                </c:pt>
                <c:pt idx="787">
                  <c:v>100495.62</c:v>
                </c:pt>
                <c:pt idx="788">
                  <c:v>131090.78</c:v>
                </c:pt>
                <c:pt idx="789">
                  <c:v>140167.5</c:v>
                </c:pt>
                <c:pt idx="790">
                  <c:v>137291.97</c:v>
                </c:pt>
                <c:pt idx="791">
                  <c:v>127633.28</c:v>
                </c:pt>
                <c:pt idx="792">
                  <c:v>124311.33</c:v>
                </c:pt>
                <c:pt idx="793">
                  <c:v>116083.3</c:v>
                </c:pt>
                <c:pt idx="794">
                  <c:v>103539.02</c:v>
                </c:pt>
                <c:pt idx="795">
                  <c:v>116447.86</c:v>
                </c:pt>
                <c:pt idx="796">
                  <c:v>117931.46</c:v>
                </c:pt>
                <c:pt idx="797">
                  <c:v>124370.77</c:v>
                </c:pt>
                <c:pt idx="798">
                  <c:v>129649.25</c:v>
                </c:pt>
                <c:pt idx="799">
                  <c:v>125346.08</c:v>
                </c:pt>
                <c:pt idx="800">
                  <c:v>108816.81</c:v>
                </c:pt>
                <c:pt idx="801">
                  <c:v>102617.51</c:v>
                </c:pt>
                <c:pt idx="802">
                  <c:v>#N/A</c:v>
                </c:pt>
                <c:pt idx="803">
                  <c:v>133227.79</c:v>
                </c:pt>
                <c:pt idx="804">
                  <c:v>139672.84</c:v>
                </c:pt>
                <c:pt idx="805">
                  <c:v>124255.98</c:v>
                </c:pt>
                <c:pt idx="806">
                  <c:v>111612.08</c:v>
                </c:pt>
                <c:pt idx="807">
                  <c:v>107731.78</c:v>
                </c:pt>
                <c:pt idx="808">
                  <c:v>113593.82</c:v>
                </c:pt>
                <c:pt idx="809">
                  <c:v>131980.99</c:v>
                </c:pt>
                <c:pt idx="810">
                  <c:v>127625.37</c:v>
                </c:pt>
                <c:pt idx="811">
                  <c:v>114696.37</c:v>
                </c:pt>
                <c:pt idx="812">
                  <c:v>111632.84</c:v>
                </c:pt>
                <c:pt idx="813">
                  <c:v>115411.41</c:v>
                </c:pt>
                <c:pt idx="814">
                  <c:v>107465.98</c:v>
                </c:pt>
                <c:pt idx="815">
                  <c:v>104189.1</c:v>
                </c:pt>
                <c:pt idx="816">
                  <c:v>116237.22</c:v>
                </c:pt>
                <c:pt idx="817">
                  <c:v>111032.98</c:v>
                </c:pt>
                <c:pt idx="818">
                  <c:v>109640.33</c:v>
                </c:pt>
                <c:pt idx="819">
                  <c:v>107491.87</c:v>
                </c:pt>
                <c:pt idx="820">
                  <c:v>110662.25</c:v>
                </c:pt>
                <c:pt idx="821">
                  <c:v>97402.27</c:v>
                </c:pt>
                <c:pt idx="822">
                  <c:v>94477.1</c:v>
                </c:pt>
                <c:pt idx="823">
                  <c:v>107895.53</c:v>
                </c:pt>
                <c:pt idx="824">
                  <c:v>113138.67</c:v>
                </c:pt>
                <c:pt idx="825">
                  <c:v>114191.35</c:v>
                </c:pt>
                <c:pt idx="826">
                  <c:v>114817.31</c:v>
                </c:pt>
                <c:pt idx="827">
                  <c:v>110160.03</c:v>
                </c:pt>
                <c:pt idx="828">
                  <c:v>99084.74</c:v>
                </c:pt>
                <c:pt idx="829">
                  <c:v>96041.9</c:v>
                </c:pt>
                <c:pt idx="830">
                  <c:v>113287.06</c:v>
                </c:pt>
                <c:pt idx="831">
                  <c:v>114159.97</c:v>
                </c:pt>
                <c:pt idx="832">
                  <c:v>114336</c:v>
                </c:pt>
                <c:pt idx="833">
                  <c:v>112704.05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111955.18</c:v>
                </c:pt>
                <c:pt idx="839">
                  <c:v>114436.97</c:v>
                </c:pt>
                <c:pt idx="840">
                  <c:v>112816.68</c:v>
                </c:pt>
                <c:pt idx="841">
                  <c:v>114522.44</c:v>
                </c:pt>
                <c:pt idx="842">
                  <c:v>102528.4</c:v>
                </c:pt>
                <c:pt idx="843">
                  <c:v>97356.57</c:v>
                </c:pt>
                <c:pt idx="844">
                  <c:v>109421.82</c:v>
                </c:pt>
                <c:pt idx="845">
                  <c:v>#N/A</c:v>
                </c:pt>
                <c:pt idx="846">
                  <c:v>116795.25</c:v>
                </c:pt>
                <c:pt idx="847">
                  <c:v>126329.53</c:v>
                </c:pt>
                <c:pt idx="848">
                  <c:v>120144.19</c:v>
                </c:pt>
                <c:pt idx="849">
                  <c:v>104864.05</c:v>
                </c:pt>
                <c:pt idx="850">
                  <c:v>103756.54</c:v>
                </c:pt>
                <c:pt idx="851">
                  <c:v>115103.78</c:v>
                </c:pt>
                <c:pt idx="852">
                  <c:v>120718.64</c:v>
                </c:pt>
                <c:pt idx="853">
                  <c:v>129196.45</c:v>
                </c:pt>
                <c:pt idx="854">
                  <c:v>127260.05</c:v>
                </c:pt>
                <c:pt idx="855">
                  <c:v>123150.39</c:v>
                </c:pt>
                <c:pt idx="856">
                  <c:v>105013.07</c:v>
                </c:pt>
                <c:pt idx="857">
                  <c:v>107424.07</c:v>
                </c:pt>
                <c:pt idx="858">
                  <c:v>125858.27</c:v>
                </c:pt>
                <c:pt idx="859">
                  <c:v>126760.71</c:v>
                </c:pt>
                <c:pt idx="860">
                  <c:v>125747.74</c:v>
                </c:pt>
                <c:pt idx="861">
                  <c:v>128753.13</c:v>
                </c:pt>
                <c:pt idx="862">
                  <c:v>123523</c:v>
                </c:pt>
                <c:pt idx="863">
                  <c:v>109477.42</c:v>
                </c:pt>
                <c:pt idx="864">
                  <c:v>107497.03</c:v>
                </c:pt>
                <c:pt idx="865">
                  <c:v>125871.92</c:v>
                </c:pt>
                <c:pt idx="866">
                  <c:v>127820.72</c:v>
                </c:pt>
                <c:pt idx="867">
                  <c:v>125072.68</c:v>
                </c:pt>
                <c:pt idx="868">
                  <c:v>122910.48</c:v>
                </c:pt>
                <c:pt idx="869">
                  <c:v>123351.45</c:v>
                </c:pt>
                <c:pt idx="870">
                  <c:v>109111.62</c:v>
                </c:pt>
                <c:pt idx="871">
                  <c:v>105912.16</c:v>
                </c:pt>
                <c:pt idx="872">
                  <c:v>113551.03999999999</c:v>
                </c:pt>
                <c:pt idx="873">
                  <c:v>119127.21</c:v>
                </c:pt>
                <c:pt idx="874">
                  <c:v>121571.97</c:v>
                </c:pt>
                <c:pt idx="875">
                  <c:v>124010.03</c:v>
                </c:pt>
                <c:pt idx="876">
                  <c:v>123130.6</c:v>
                </c:pt>
                <c:pt idx="877">
                  <c:v>104643.68</c:v>
                </c:pt>
                <c:pt idx="878">
                  <c:v>110029.55</c:v>
                </c:pt>
                <c:pt idx="879">
                  <c:v>130516.1</c:v>
                </c:pt>
                <c:pt idx="880">
                  <c:v>132762.38</c:v>
                </c:pt>
                <c:pt idx="881">
                  <c:v>139030.79999999999</c:v>
                </c:pt>
                <c:pt idx="882">
                  <c:v>140202.74</c:v>
                </c:pt>
                <c:pt idx="883">
                  <c:v>136856.79999999999</c:v>
                </c:pt>
                <c:pt idx="884">
                  <c:v>122161.41</c:v>
                </c:pt>
                <c:pt idx="885">
                  <c:v>118953.95</c:v>
                </c:pt>
                <c:pt idx="886">
                  <c:v>132877.45000000001</c:v>
                </c:pt>
                <c:pt idx="887">
                  <c:v>133274.53</c:v>
                </c:pt>
                <c:pt idx="888">
                  <c:v>136116.12</c:v>
                </c:pt>
                <c:pt idx="889">
                  <c:v>139511.78</c:v>
                </c:pt>
                <c:pt idx="890">
                  <c:v>130994.54</c:v>
                </c:pt>
                <c:pt idx="891">
                  <c:v>120698.92</c:v>
                </c:pt>
                <c:pt idx="892">
                  <c:v>113374.47</c:v>
                </c:pt>
                <c:pt idx="893">
                  <c:v>#N/A</c:v>
                </c:pt>
                <c:pt idx="894">
                  <c:v>135184.95000000001</c:v>
                </c:pt>
                <c:pt idx="895">
                  <c:v>136253.42000000001</c:v>
                </c:pt>
                <c:pt idx="896">
                  <c:v>135303.26</c:v>
                </c:pt>
                <c:pt idx="897">
                  <c:v>135269.64000000001</c:v>
                </c:pt>
                <c:pt idx="898">
                  <c:v>121178.68</c:v>
                </c:pt>
                <c:pt idx="899">
                  <c:v>116112.74</c:v>
                </c:pt>
                <c:pt idx="900">
                  <c:v>134925.74</c:v>
                </c:pt>
                <c:pt idx="901">
                  <c:v>131996.97</c:v>
                </c:pt>
                <c:pt idx="902">
                  <c:v>139814.29999999999</c:v>
                </c:pt>
                <c:pt idx="903">
                  <c:v>140348.57</c:v>
                </c:pt>
                <c:pt idx="904">
                  <c:v>132029.57999999999</c:v>
                </c:pt>
                <c:pt idx="905">
                  <c:v>122393.33</c:v>
                </c:pt>
                <c:pt idx="906">
                  <c:v>118103.87</c:v>
                </c:pt>
                <c:pt idx="907">
                  <c:v>138040.38</c:v>
                </c:pt>
                <c:pt idx="908">
                  <c:v>144526.63</c:v>
                </c:pt>
                <c:pt idx="909">
                  <c:v>141351.9</c:v>
                </c:pt>
                <c:pt idx="910">
                  <c:v>138124.06</c:v>
                </c:pt>
                <c:pt idx="911">
                  <c:v>139275.78</c:v>
                </c:pt>
                <c:pt idx="912">
                  <c:v>125949.5</c:v>
                </c:pt>
                <c:pt idx="913">
                  <c:v>120137.45</c:v>
                </c:pt>
                <c:pt idx="914">
                  <c:v>139765.32</c:v>
                </c:pt>
                <c:pt idx="915">
                  <c:v>134029.81</c:v>
                </c:pt>
                <c:pt idx="916">
                  <c:v>134084.67000000001</c:v>
                </c:pt>
                <c:pt idx="917">
                  <c:v>137899.72</c:v>
                </c:pt>
                <c:pt idx="918">
                  <c:v>134078.07</c:v>
                </c:pt>
                <c:pt idx="919">
                  <c:v>123687.97</c:v>
                </c:pt>
                <c:pt idx="920">
                  <c:v>116064.03</c:v>
                </c:pt>
                <c:pt idx="921">
                  <c:v>133132.32999999999</c:v>
                </c:pt>
                <c:pt idx="922">
                  <c:v>137352.78</c:v>
                </c:pt>
                <c:pt idx="923">
                  <c:v>138152.10999999999</c:v>
                </c:pt>
                <c:pt idx="924">
                  <c:v>134622.39000000001</c:v>
                </c:pt>
                <c:pt idx="925">
                  <c:v>131387.75</c:v>
                </c:pt>
                <c:pt idx="926">
                  <c:v>124486.7</c:v>
                </c:pt>
                <c:pt idx="927">
                  <c:v>119927.64</c:v>
                </c:pt>
                <c:pt idx="928">
                  <c:v>131868.24</c:v>
                </c:pt>
                <c:pt idx="929">
                  <c:v>136121.84</c:v>
                </c:pt>
                <c:pt idx="930">
                  <c:v>133906.26</c:v>
                </c:pt>
                <c:pt idx="931">
                  <c:v>139316.29</c:v>
                </c:pt>
                <c:pt idx="932">
                  <c:v>140073.9</c:v>
                </c:pt>
                <c:pt idx="933">
                  <c:v>122397.13</c:v>
                </c:pt>
                <c:pt idx="934">
                  <c:v>118007.67</c:v>
                </c:pt>
                <c:pt idx="935">
                  <c:v>136330.59</c:v>
                </c:pt>
                <c:pt idx="936">
                  <c:v>129699.27</c:v>
                </c:pt>
                <c:pt idx="937">
                  <c:v>133198.34</c:v>
                </c:pt>
                <c:pt idx="938">
                  <c:v>136003.92000000001</c:v>
                </c:pt>
                <c:pt idx="939">
                  <c:v>130432.05</c:v>
                </c:pt>
                <c:pt idx="940">
                  <c:v>111331.24</c:v>
                </c:pt>
                <c:pt idx="941">
                  <c:v>107580.5</c:v>
                </c:pt>
                <c:pt idx="942">
                  <c:v>132276.88</c:v>
                </c:pt>
                <c:pt idx="943">
                  <c:v>137617.88</c:v>
                </c:pt>
                <c:pt idx="944">
                  <c:v>140729.19</c:v>
                </c:pt>
                <c:pt idx="945">
                  <c:v>151355.43</c:v>
                </c:pt>
                <c:pt idx="946">
                  <c:v>141647.9</c:v>
                </c:pt>
                <c:pt idx="947">
                  <c:v>116696.46</c:v>
                </c:pt>
                <c:pt idx="948">
                  <c:v>117351.14</c:v>
                </c:pt>
                <c:pt idx="949">
                  <c:v>138963.18</c:v>
                </c:pt>
                <c:pt idx="950">
                  <c:v>139108.44</c:v>
                </c:pt>
                <c:pt idx="951">
                  <c:v>130044.38</c:v>
                </c:pt>
                <c:pt idx="952">
                  <c:v>122361.93</c:v>
                </c:pt>
                <c:pt idx="953">
                  <c:v>122862.35</c:v>
                </c:pt>
                <c:pt idx="954">
                  <c:v>113669.45</c:v>
                </c:pt>
                <c:pt idx="955">
                  <c:v>106274.56</c:v>
                </c:pt>
                <c:pt idx="956">
                  <c:v>121533.96</c:v>
                </c:pt>
                <c:pt idx="957">
                  <c:v>127193.3</c:v>
                </c:pt>
                <c:pt idx="958">
                  <c:v>121445.38</c:v>
                </c:pt>
                <c:pt idx="959">
                  <c:v>129223.81</c:v>
                </c:pt>
                <c:pt idx="960">
                  <c:v>133562.99</c:v>
                </c:pt>
                <c:pt idx="961">
                  <c:v>124852.67</c:v>
                </c:pt>
                <c:pt idx="962">
                  <c:v>119799</c:v>
                </c:pt>
                <c:pt idx="963">
                  <c:v>140410.29999999999</c:v>
                </c:pt>
                <c:pt idx="964">
                  <c:v>133809.46</c:v>
                </c:pt>
                <c:pt idx="965">
                  <c:v>133056.82</c:v>
                </c:pt>
                <c:pt idx="966">
                  <c:v>135619.94</c:v>
                </c:pt>
                <c:pt idx="967">
                  <c:v>133666.57999999999</c:v>
                </c:pt>
                <c:pt idx="968">
                  <c:v>117444.1</c:v>
                </c:pt>
                <c:pt idx="969">
                  <c:v>115177.94</c:v>
                </c:pt>
                <c:pt idx="970">
                  <c:v>139414.5</c:v>
                </c:pt>
                <c:pt idx="971">
                  <c:v>139814.04</c:v>
                </c:pt>
                <c:pt idx="972">
                  <c:v>137513.47</c:v>
                </c:pt>
                <c:pt idx="973">
                  <c:v>133982.26</c:v>
                </c:pt>
                <c:pt idx="974">
                  <c:v>128707.43</c:v>
                </c:pt>
                <c:pt idx="975">
                  <c:v>114098.12</c:v>
                </c:pt>
                <c:pt idx="976">
                  <c:v>103964.33</c:v>
                </c:pt>
                <c:pt idx="977">
                  <c:v>128001.06</c:v>
                </c:pt>
                <c:pt idx="978">
                  <c:v>137696.67000000001</c:v>
                </c:pt>
                <c:pt idx="979">
                  <c:v>134819.95000000001</c:v>
                </c:pt>
                <c:pt idx="980">
                  <c:v>133405.72</c:v>
                </c:pt>
                <c:pt idx="981">
                  <c:v>132543.1</c:v>
                </c:pt>
                <c:pt idx="982">
                  <c:v>120454.01</c:v>
                </c:pt>
                <c:pt idx="983">
                  <c:v>114584.07</c:v>
                </c:pt>
                <c:pt idx="984">
                  <c:v>127169.03</c:v>
                </c:pt>
                <c:pt idx="985">
                  <c:v>130906.89</c:v>
                </c:pt>
                <c:pt idx="986">
                  <c:v>127192.32000000001</c:v>
                </c:pt>
                <c:pt idx="987">
                  <c:v>131986.81</c:v>
                </c:pt>
                <c:pt idx="988">
                  <c:v>128761.61</c:v>
                </c:pt>
                <c:pt idx="989">
                  <c:v>111301.56</c:v>
                </c:pt>
                <c:pt idx="990">
                  <c:v>104766</c:v>
                </c:pt>
                <c:pt idx="991">
                  <c:v>115123.54</c:v>
                </c:pt>
                <c:pt idx="992">
                  <c:v>124033.96</c:v>
                </c:pt>
                <c:pt idx="993">
                  <c:v>123461.38</c:v>
                </c:pt>
                <c:pt idx="994">
                  <c:v>119309.93</c:v>
                </c:pt>
                <c:pt idx="995">
                  <c:v>116611.25</c:v>
                </c:pt>
                <c:pt idx="996">
                  <c:v>101012.29</c:v>
                </c:pt>
                <c:pt idx="997">
                  <c:v>92608.24</c:v>
                </c:pt>
                <c:pt idx="998">
                  <c:v>119126.49</c:v>
                </c:pt>
                <c:pt idx="999">
                  <c:v>124452.94</c:v>
                </c:pt>
                <c:pt idx="1000">
                  <c:v>119028.07</c:v>
                </c:pt>
                <c:pt idx="1001">
                  <c:v>116655.86</c:v>
                </c:pt>
                <c:pt idx="1002">
                  <c:v>#N/A</c:v>
                </c:pt>
                <c:pt idx="1003">
                  <c:v>100701.82</c:v>
                </c:pt>
                <c:pt idx="1004">
                  <c:v>103556.74</c:v>
                </c:pt>
                <c:pt idx="1005">
                  <c:v>119226.42</c:v>
                </c:pt>
                <c:pt idx="1006">
                  <c:v>118856.42</c:v>
                </c:pt>
                <c:pt idx="1007">
                  <c:v>114604.62</c:v>
                </c:pt>
                <c:pt idx="1008">
                  <c:v>113134.58</c:v>
                </c:pt>
                <c:pt idx="1009">
                  <c:v>118359.28</c:v>
                </c:pt>
                <c:pt idx="1010">
                  <c:v>101974.6</c:v>
                </c:pt>
                <c:pt idx="1011">
                  <c:v>97053.55</c:v>
                </c:pt>
                <c:pt idx="1012">
                  <c:v>111432.37</c:v>
                </c:pt>
                <c:pt idx="1013">
                  <c:v>116556.43</c:v>
                </c:pt>
                <c:pt idx="1014">
                  <c:v>114133.54</c:v>
                </c:pt>
                <c:pt idx="1015">
                  <c:v>113957.74</c:v>
                </c:pt>
                <c:pt idx="1016">
                  <c:v>117048.73</c:v>
                </c:pt>
                <c:pt idx="1017">
                  <c:v>102037.17</c:v>
                </c:pt>
                <c:pt idx="1018">
                  <c:v>98108.82</c:v>
                </c:pt>
                <c:pt idx="1019">
                  <c:v>115907.4</c:v>
                </c:pt>
                <c:pt idx="1020">
                  <c:v>117470.22</c:v>
                </c:pt>
                <c:pt idx="1021">
                  <c:v>121087.1</c:v>
                </c:pt>
                <c:pt idx="1022">
                  <c:v>118201.18</c:v>
                </c:pt>
                <c:pt idx="1023">
                  <c:v>108412.67</c:v>
                </c:pt>
                <c:pt idx="1024">
                  <c:v>102195.98</c:v>
                </c:pt>
                <c:pt idx="1025">
                  <c:v>100571.04</c:v>
                </c:pt>
                <c:pt idx="1026">
                  <c:v>115549.44</c:v>
                </c:pt>
                <c:pt idx="1027">
                  <c:v>118010.31</c:v>
                </c:pt>
                <c:pt idx="1028">
                  <c:v>115813.03</c:v>
                </c:pt>
                <c:pt idx="1029">
                  <c:v>117333.45</c:v>
                </c:pt>
                <c:pt idx="1030">
                  <c:v>112633.27</c:v>
                </c:pt>
                <c:pt idx="1031">
                  <c:v>100746.42</c:v>
                </c:pt>
                <c:pt idx="1032">
                  <c:v>92182.96</c:v>
                </c:pt>
                <c:pt idx="1033">
                  <c:v>112227.65</c:v>
                </c:pt>
                <c:pt idx="1034">
                  <c:v>116179.47</c:v>
                </c:pt>
                <c:pt idx="1035">
                  <c:v>116632.09</c:v>
                </c:pt>
                <c:pt idx="1036">
                  <c:v>120470.79</c:v>
                </c:pt>
                <c:pt idx="1037">
                  <c:v>113452</c:v>
                </c:pt>
                <c:pt idx="1038">
                  <c:v>101610.82</c:v>
                </c:pt>
                <c:pt idx="1039">
                  <c:v>95368.17</c:v>
                </c:pt>
                <c:pt idx="1040">
                  <c:v>104632.79</c:v>
                </c:pt>
                <c:pt idx="1041">
                  <c:v>#N/A</c:v>
                </c:pt>
                <c:pt idx="1042">
                  <c:v>111738.49</c:v>
                </c:pt>
                <c:pt idx="1043">
                  <c:v>113539.94</c:v>
                </c:pt>
                <c:pt idx="1044">
                  <c:v>115156.45</c:v>
                </c:pt>
                <c:pt idx="1045">
                  <c:v>104194.35</c:v>
                </c:pt>
                <c:pt idx="1046">
                  <c:v>98774.24</c:v>
                </c:pt>
                <c:pt idx="1047">
                  <c:v>125795.84</c:v>
                </c:pt>
                <c:pt idx="1048">
                  <c:v>135420.82</c:v>
                </c:pt>
                <c:pt idx="1049">
                  <c:v>130385.05</c:v>
                </c:pt>
                <c:pt idx="1050">
                  <c:v>116715.97</c:v>
                </c:pt>
                <c:pt idx="1051">
                  <c:v>117797.62</c:v>
                </c:pt>
                <c:pt idx="1052">
                  <c:v>106730.21</c:v>
                </c:pt>
                <c:pt idx="1053">
                  <c:v>101256.78</c:v>
                </c:pt>
                <c:pt idx="1054">
                  <c:v>128658.27</c:v>
                </c:pt>
                <c:pt idx="1055">
                  <c:v>137151.5</c:v>
                </c:pt>
                <c:pt idx="1056">
                  <c:v>138882.25</c:v>
                </c:pt>
                <c:pt idx="1057">
                  <c:v>135162.12</c:v>
                </c:pt>
                <c:pt idx="1058">
                  <c:v>133951.29</c:v>
                </c:pt>
                <c:pt idx="1059">
                  <c:v>121219.6</c:v>
                </c:pt>
                <c:pt idx="1060">
                  <c:v>108717.88</c:v>
                </c:pt>
                <c:pt idx="1061">
                  <c:v>115429.01</c:v>
                </c:pt>
                <c:pt idx="1062">
                  <c:v>129798.47</c:v>
                </c:pt>
                <c:pt idx="1063">
                  <c:v>151730.95000000001</c:v>
                </c:pt>
                <c:pt idx="1064">
                  <c:v>154632.34</c:v>
                </c:pt>
                <c:pt idx="1065">
                  <c:v>125141.9</c:v>
                </c:pt>
                <c:pt idx="1066">
                  <c:v>99234.22</c:v>
                </c:pt>
                <c:pt idx="1067">
                  <c:v>92487.71</c:v>
                </c:pt>
                <c:pt idx="1068">
                  <c:v>111625.98</c:v>
                </c:pt>
                <c:pt idx="1069">
                  <c:v>113063.67999999999</c:v>
                </c:pt>
                <c:pt idx="1070">
                  <c:v>115383.13</c:v>
                </c:pt>
                <c:pt idx="1071">
                  <c:v>115736.97</c:v>
                </c:pt>
                <c:pt idx="1072">
                  <c:v>109568.47</c:v>
                </c:pt>
                <c:pt idx="1073">
                  <c:v>99334.8</c:v>
                </c:pt>
                <c:pt idx="1074">
                  <c:v>97715.01</c:v>
                </c:pt>
                <c:pt idx="1075">
                  <c:v>114680.19</c:v>
                </c:pt>
                <c:pt idx="1076">
                  <c:v>121945.18</c:v>
                </c:pt>
                <c:pt idx="1077">
                  <c:v>146933.1</c:v>
                </c:pt>
                <c:pt idx="1078">
                  <c:v>129280.81</c:v>
                </c:pt>
                <c:pt idx="1079">
                  <c:v>120821.06</c:v>
                </c:pt>
                <c:pt idx="1080">
                  <c:v>110154.36</c:v>
                </c:pt>
                <c:pt idx="1081">
                  <c:v>107212.84</c:v>
                </c:pt>
                <c:pt idx="1082">
                  <c:v>138949.68</c:v>
                </c:pt>
                <c:pt idx="1083">
                  <c:v>142870.39999999999</c:v>
                </c:pt>
                <c:pt idx="1084">
                  <c:v>114916.99</c:v>
                </c:pt>
                <c:pt idx="1085">
                  <c:v>114462.53</c:v>
                </c:pt>
                <c:pt idx="1086">
                  <c:v>116428.79</c:v>
                </c:pt>
                <c:pt idx="1087">
                  <c:v>109364.01</c:v>
                </c:pt>
                <c:pt idx="1088">
                  <c:v>92856.23</c:v>
                </c:pt>
                <c:pt idx="1089">
                  <c:v>#N/A</c:v>
                </c:pt>
                <c:pt idx="1090">
                  <c:v>#N/A</c:v>
                </c:pt>
                <c:pt idx="1091">
                  <c:v>128753.76</c:v>
                </c:pt>
                <c:pt idx="1092">
                  <c:v>130699.16</c:v>
                </c:pt>
                <c:pt idx="1093">
                  <c:v>115572.05</c:v>
                </c:pt>
                <c:pt idx="1094">
                  <c:v>96358.98</c:v>
                </c:pt>
                <c:pt idx="1095">
                  <c:v>95700.479999999996</c:v>
                </c:pt>
                <c:pt idx="1096">
                  <c:v>#N/A</c:v>
                </c:pt>
                <c:pt idx="1097">
                  <c:v>105277.85</c:v>
                </c:pt>
                <c:pt idx="1098">
                  <c:v>106373.83</c:v>
                </c:pt>
                <c:pt idx="1099">
                  <c:v>113337.69</c:v>
                </c:pt>
                <c:pt idx="1100">
                  <c:v>123247.74</c:v>
                </c:pt>
                <c:pt idx="1101">
                  <c:v>133705.85</c:v>
                </c:pt>
                <c:pt idx="1102">
                  <c:v>107142.82</c:v>
                </c:pt>
                <c:pt idx="1103">
                  <c:v>118832.07</c:v>
                </c:pt>
                <c:pt idx="1104">
                  <c:v>111361.05</c:v>
                </c:pt>
                <c:pt idx="1105">
                  <c:v>116530.04</c:v>
                </c:pt>
                <c:pt idx="1106">
                  <c:v>139607.91</c:v>
                </c:pt>
                <c:pt idx="1107">
                  <c:v>132022.87</c:v>
                </c:pt>
                <c:pt idx="1108">
                  <c:v>98977.05</c:v>
                </c:pt>
                <c:pt idx="1109">
                  <c:v>92021.68</c:v>
                </c:pt>
                <c:pt idx="1110">
                  <c:v>109389.1</c:v>
                </c:pt>
                <c:pt idx="1111">
                  <c:v>116074.03</c:v>
                </c:pt>
                <c:pt idx="1112">
                  <c:v>129286.37</c:v>
                </c:pt>
                <c:pt idx="1113">
                  <c:v>154648.07</c:v>
                </c:pt>
                <c:pt idx="1114">
                  <c:v>165070.6</c:v>
                </c:pt>
                <c:pt idx="1115">
                  <c:v>124825.03</c:v>
                </c:pt>
                <c:pt idx="1116">
                  <c:v>127305.2</c:v>
                </c:pt>
                <c:pt idx="1117">
                  <c:v>137955.43</c:v>
                </c:pt>
                <c:pt idx="1118">
                  <c:v>128314.47</c:v>
                </c:pt>
                <c:pt idx="1119">
                  <c:v>128899.77</c:v>
                </c:pt>
                <c:pt idx="1120">
                  <c:v>139245.21</c:v>
                </c:pt>
                <c:pt idx="1121">
                  <c:v>#N/A</c:v>
                </c:pt>
                <c:pt idx="1122">
                  <c:v>139114.59</c:v>
                </c:pt>
                <c:pt idx="1123">
                  <c:v>159436.69</c:v>
                </c:pt>
                <c:pt idx="1124">
                  <c:v>160437.57</c:v>
                </c:pt>
                <c:pt idx="1125">
                  <c:v>115239.57</c:v>
                </c:pt>
                <c:pt idx="1126">
                  <c:v>108524.18</c:v>
                </c:pt>
                <c:pt idx="1127">
                  <c:v>109949.21</c:v>
                </c:pt>
                <c:pt idx="1128">
                  <c:v>112946.34</c:v>
                </c:pt>
                <c:pt idx="1129">
                  <c:v>104947.33</c:v>
                </c:pt>
                <c:pt idx="1130">
                  <c:v>106065.94</c:v>
                </c:pt>
                <c:pt idx="1131">
                  <c:v>126465.96</c:v>
                </c:pt>
                <c:pt idx="1132">
                  <c:v>137539.73000000001</c:v>
                </c:pt>
                <c:pt idx="1133">
                  <c:v>159307.32</c:v>
                </c:pt>
                <c:pt idx="1134">
                  <c:v>149473.01</c:v>
                </c:pt>
                <c:pt idx="1135">
                  <c:v>137101.87</c:v>
                </c:pt>
                <c:pt idx="1136">
                  <c:v>118113.8</c:v>
                </c:pt>
                <c:pt idx="1137">
                  <c:v>100440.29</c:v>
                </c:pt>
                <c:pt idx="1138">
                  <c:v>116209.13</c:v>
                </c:pt>
                <c:pt idx="1139">
                  <c:v>124882.72</c:v>
                </c:pt>
                <c:pt idx="1140">
                  <c:v>115269.5</c:v>
                </c:pt>
                <c:pt idx="1141">
                  <c:v>117260.25</c:v>
                </c:pt>
                <c:pt idx="1142">
                  <c:v>114736.36</c:v>
                </c:pt>
                <c:pt idx="1143">
                  <c:v>105799.94</c:v>
                </c:pt>
                <c:pt idx="1144">
                  <c:v>105085.52</c:v>
                </c:pt>
                <c:pt idx="1145">
                  <c:v>113116.43</c:v>
                </c:pt>
                <c:pt idx="1146">
                  <c:v>120035.39</c:v>
                </c:pt>
                <c:pt idx="1147">
                  <c:v>124481.42</c:v>
                </c:pt>
                <c:pt idx="1148">
                  <c:v>133607.07</c:v>
                </c:pt>
                <c:pt idx="1149">
                  <c:v>136328.35</c:v>
                </c:pt>
                <c:pt idx="1150">
                  <c:v>119226.44</c:v>
                </c:pt>
                <c:pt idx="1151">
                  <c:v>96305.07</c:v>
                </c:pt>
                <c:pt idx="1152">
                  <c:v>117952.37</c:v>
                </c:pt>
                <c:pt idx="1153">
                  <c:v>127894.29</c:v>
                </c:pt>
                <c:pt idx="1154">
                  <c:v>123400.17</c:v>
                </c:pt>
                <c:pt idx="1155">
                  <c:v>117346.26</c:v>
                </c:pt>
                <c:pt idx="1156">
                  <c:v>119960.33</c:v>
                </c:pt>
                <c:pt idx="1157">
                  <c:v>111096.31</c:v>
                </c:pt>
                <c:pt idx="1158">
                  <c:v>101334.2</c:v>
                </c:pt>
                <c:pt idx="1159">
                  <c:v>112527.29</c:v>
                </c:pt>
                <c:pt idx="1160">
                  <c:v>113850.81</c:v>
                </c:pt>
                <c:pt idx="1161">
                  <c:v>122717.5</c:v>
                </c:pt>
                <c:pt idx="1162">
                  <c:v>128732.59</c:v>
                </c:pt>
                <c:pt idx="1163">
                  <c:v>127805.49</c:v>
                </c:pt>
                <c:pt idx="1164">
                  <c:v>120398.89</c:v>
                </c:pt>
                <c:pt idx="1165">
                  <c:v>104486.18</c:v>
                </c:pt>
                <c:pt idx="1166">
                  <c:v>#N/A</c:v>
                </c:pt>
                <c:pt idx="1167">
                  <c:v>112663.63</c:v>
                </c:pt>
                <c:pt idx="1168">
                  <c:v>114195.35</c:v>
                </c:pt>
                <c:pt idx="1169">
                  <c:v>116045.27</c:v>
                </c:pt>
                <c:pt idx="1170">
                  <c:v>116284.35</c:v>
                </c:pt>
                <c:pt idx="1171">
                  <c:v>110715.12</c:v>
                </c:pt>
                <c:pt idx="1172">
                  <c:v>97262.71</c:v>
                </c:pt>
                <c:pt idx="1173">
                  <c:v>111617.95</c:v>
                </c:pt>
                <c:pt idx="1174">
                  <c:v>110794.26</c:v>
                </c:pt>
                <c:pt idx="1175">
                  <c:v>111254.32</c:v>
                </c:pt>
                <c:pt idx="1176">
                  <c:v>115020.51</c:v>
                </c:pt>
                <c:pt idx="1177">
                  <c:v>119298.33</c:v>
                </c:pt>
                <c:pt idx="1178">
                  <c:v>112312.7</c:v>
                </c:pt>
                <c:pt idx="1179">
                  <c:v>98918.52</c:v>
                </c:pt>
                <c:pt idx="1180">
                  <c:v>112488.22</c:v>
                </c:pt>
                <c:pt idx="1181">
                  <c:v>116809.37</c:v>
                </c:pt>
                <c:pt idx="1182">
                  <c:v>117744.01</c:v>
                </c:pt>
                <c:pt idx="1183">
                  <c:v>116457.26</c:v>
                </c:pt>
                <c:pt idx="1184">
                  <c:v>#N/A</c:v>
                </c:pt>
                <c:pt idx="1185">
                  <c:v>#N/A</c:v>
                </c:pt>
                <c:pt idx="1186">
                  <c:v>#N/A</c:v>
                </c:pt>
                <c:pt idx="1187">
                  <c:v>#N/A</c:v>
                </c:pt>
                <c:pt idx="1188">
                  <c:v>113381.53</c:v>
                </c:pt>
                <c:pt idx="1189">
                  <c:v>115974.61</c:v>
                </c:pt>
                <c:pt idx="1190">
                  <c:v>117551.7</c:v>
                </c:pt>
                <c:pt idx="1191">
                  <c:v>115979.07</c:v>
                </c:pt>
                <c:pt idx="1192">
                  <c:v>105938.48</c:v>
                </c:pt>
                <c:pt idx="1193">
                  <c:v>100571.17</c:v>
                </c:pt>
                <c:pt idx="1194">
                  <c:v>118702.93</c:v>
                </c:pt>
                <c:pt idx="1195">
                  <c:v>122423.01</c:v>
                </c:pt>
                <c:pt idx="1196">
                  <c:v>121945</c:v>
                </c:pt>
                <c:pt idx="1197">
                  <c:v>119876.63</c:v>
                </c:pt>
                <c:pt idx="1198">
                  <c:v>113609.76</c:v>
                </c:pt>
                <c:pt idx="1199">
                  <c:v>105135.31</c:v>
                </c:pt>
                <c:pt idx="1200">
                  <c:v>104123.39</c:v>
                </c:pt>
                <c:pt idx="1201">
                  <c:v>115694.64</c:v>
                </c:pt>
                <c:pt idx="1202">
                  <c:v>121092.86</c:v>
                </c:pt>
                <c:pt idx="1203">
                  <c:v>120784.88</c:v>
                </c:pt>
                <c:pt idx="1204">
                  <c:v>120448.94</c:v>
                </c:pt>
                <c:pt idx="1205">
                  <c:v>118324.09</c:v>
                </c:pt>
                <c:pt idx="1206">
                  <c:v>107479.26</c:v>
                </c:pt>
                <c:pt idx="1207">
                  <c:v>103662.05</c:v>
                </c:pt>
                <c:pt idx="1208">
                  <c:v>117799.97</c:v>
                </c:pt>
                <c:pt idx="1209">
                  <c:v>117642.65</c:v>
                </c:pt>
                <c:pt idx="1210">
                  <c:v>#N/A</c:v>
                </c:pt>
                <c:pt idx="1211">
                  <c:v>117617.51</c:v>
                </c:pt>
                <c:pt idx="1212">
                  <c:v>119079.47</c:v>
                </c:pt>
                <c:pt idx="1213">
                  <c:v>108613.38</c:v>
                </c:pt>
                <c:pt idx="1214">
                  <c:v>105277.72</c:v>
                </c:pt>
                <c:pt idx="1215">
                  <c:v>121551.69</c:v>
                </c:pt>
                <c:pt idx="1216">
                  <c:v>122642.24000000001</c:v>
                </c:pt>
                <c:pt idx="1217">
                  <c:v>118716.6</c:v>
                </c:pt>
                <c:pt idx="1218">
                  <c:v>117357.84</c:v>
                </c:pt>
                <c:pt idx="1219">
                  <c:v>116870.46</c:v>
                </c:pt>
                <c:pt idx="1220">
                  <c:v>106893</c:v>
                </c:pt>
                <c:pt idx="1221">
                  <c:v>105840.39</c:v>
                </c:pt>
                <c:pt idx="1222">
                  <c:v>118254.56</c:v>
                </c:pt>
                <c:pt idx="1223">
                  <c:v>122876.87</c:v>
                </c:pt>
                <c:pt idx="1224">
                  <c:v>122721.46</c:v>
                </c:pt>
                <c:pt idx="1225">
                  <c:v>128518.51</c:v>
                </c:pt>
                <c:pt idx="1226">
                  <c:v>133467.37</c:v>
                </c:pt>
                <c:pt idx="1227">
                  <c:v>111273.76</c:v>
                </c:pt>
                <c:pt idx="1228">
                  <c:v>108729.71</c:v>
                </c:pt>
                <c:pt idx="1229">
                  <c:v>129885.96</c:v>
                </c:pt>
                <c:pt idx="1230">
                  <c:v>131900.51999999999</c:v>
                </c:pt>
                <c:pt idx="1231">
                  <c:v>133399.23000000001</c:v>
                </c:pt>
                <c:pt idx="1232">
                  <c:v>131757.16</c:v>
                </c:pt>
                <c:pt idx="1233">
                  <c:v>127353.58</c:v>
                </c:pt>
                <c:pt idx="1234">
                  <c:v>119262.15</c:v>
                </c:pt>
                <c:pt idx="1235">
                  <c:v>112349.26</c:v>
                </c:pt>
                <c:pt idx="1236">
                  <c:v>124046.81</c:v>
                </c:pt>
                <c:pt idx="1237">
                  <c:v>126923</c:v>
                </c:pt>
                <c:pt idx="1238">
                  <c:v>129352.83</c:v>
                </c:pt>
                <c:pt idx="1239">
                  <c:v>129553.94</c:v>
                </c:pt>
                <c:pt idx="1240">
                  <c:v>127957.57</c:v>
                </c:pt>
                <c:pt idx="1241">
                  <c:v>115384.09</c:v>
                </c:pt>
                <c:pt idx="1242">
                  <c:v>106044.51</c:v>
                </c:pt>
                <c:pt idx="1243">
                  <c:v>119360.27</c:v>
                </c:pt>
                <c:pt idx="1244">
                  <c:v>123142.76</c:v>
                </c:pt>
                <c:pt idx="1245">
                  <c:v>127830.62</c:v>
                </c:pt>
                <c:pt idx="1246">
                  <c:v>131159.95000000001</c:v>
                </c:pt>
                <c:pt idx="1247">
                  <c:v>135864.07</c:v>
                </c:pt>
                <c:pt idx="1248">
                  <c:v>123226.08</c:v>
                </c:pt>
                <c:pt idx="1249">
                  <c:v>121177.59</c:v>
                </c:pt>
                <c:pt idx="1250">
                  <c:v>135385.41</c:v>
                </c:pt>
                <c:pt idx="1251">
                  <c:v>132975.13</c:v>
                </c:pt>
                <c:pt idx="1252">
                  <c:v>132038.43</c:v>
                </c:pt>
                <c:pt idx="1253">
                  <c:v>128577.63</c:v>
                </c:pt>
                <c:pt idx="1254">
                  <c:v>129910.02</c:v>
                </c:pt>
                <c:pt idx="1255">
                  <c:v>120232.2</c:v>
                </c:pt>
                <c:pt idx="1256">
                  <c:v>117037.87</c:v>
                </c:pt>
                <c:pt idx="1257">
                  <c:v>#N/A</c:v>
                </c:pt>
                <c:pt idx="1258">
                  <c:v>127261.3</c:v>
                </c:pt>
                <c:pt idx="1259">
                  <c:v>131574.60999999999</c:v>
                </c:pt>
                <c:pt idx="1260">
                  <c:v>130544.49</c:v>
                </c:pt>
                <c:pt idx="1261">
                  <c:v>133009.01</c:v>
                </c:pt>
                <c:pt idx="1262">
                  <c:v>124351.24</c:v>
                </c:pt>
                <c:pt idx="1263">
                  <c:v>120785.60000000001</c:v>
                </c:pt>
                <c:pt idx="1264">
                  <c:v>138518.74</c:v>
                </c:pt>
                <c:pt idx="1265">
                  <c:v>143830.12</c:v>
                </c:pt>
                <c:pt idx="1266">
                  <c:v>141305.88</c:v>
                </c:pt>
                <c:pt idx="1267">
                  <c:v>143542.01999999999</c:v>
                </c:pt>
                <c:pt idx="1268">
                  <c:v>140296.4</c:v>
                </c:pt>
                <c:pt idx="1269">
                  <c:v>132165.43</c:v>
                </c:pt>
                <c:pt idx="1270">
                  <c:v>125850.58</c:v>
                </c:pt>
                <c:pt idx="1271">
                  <c:v>141972.72</c:v>
                </c:pt>
                <c:pt idx="1272">
                  <c:v>142842.4</c:v>
                </c:pt>
                <c:pt idx="1273">
                  <c:v>148100.13</c:v>
                </c:pt>
                <c:pt idx="1274">
                  <c:v>150445.47</c:v>
                </c:pt>
                <c:pt idx="1275">
                  <c:v>139188.48000000001</c:v>
                </c:pt>
                <c:pt idx="1276">
                  <c:v>125394.43</c:v>
                </c:pt>
                <c:pt idx="1277">
                  <c:v>124313.07</c:v>
                </c:pt>
                <c:pt idx="1278">
                  <c:v>140713.26</c:v>
                </c:pt>
                <c:pt idx="1279">
                  <c:v>135759.28</c:v>
                </c:pt>
                <c:pt idx="1280">
                  <c:v>128580.98</c:v>
                </c:pt>
                <c:pt idx="1281">
                  <c:v>125861.6</c:v>
                </c:pt>
                <c:pt idx="1282">
                  <c:v>124242.52</c:v>
                </c:pt>
                <c:pt idx="1283">
                  <c:v>119717.44</c:v>
                </c:pt>
                <c:pt idx="1284">
                  <c:v>114562.22</c:v>
                </c:pt>
                <c:pt idx="1285">
                  <c:v>133874.48000000001</c:v>
                </c:pt>
                <c:pt idx="1286">
                  <c:v>140343</c:v>
                </c:pt>
                <c:pt idx="1287">
                  <c:v>143461.13</c:v>
                </c:pt>
                <c:pt idx="1288">
                  <c:v>145767.1</c:v>
                </c:pt>
                <c:pt idx="1289">
                  <c:v>140542.95000000001</c:v>
                </c:pt>
                <c:pt idx="1290">
                  <c:v>124491.53</c:v>
                </c:pt>
                <c:pt idx="1291">
                  <c:v>119464.32000000001</c:v>
                </c:pt>
                <c:pt idx="1292">
                  <c:v>137446.75</c:v>
                </c:pt>
                <c:pt idx="1293">
                  <c:v>131367.09</c:v>
                </c:pt>
                <c:pt idx="1294">
                  <c:v>132856.72</c:v>
                </c:pt>
                <c:pt idx="1295">
                  <c:v>133778.45000000001</c:v>
                </c:pt>
                <c:pt idx="1296">
                  <c:v>135728.41</c:v>
                </c:pt>
                <c:pt idx="1297">
                  <c:v>125928.62</c:v>
                </c:pt>
                <c:pt idx="1298">
                  <c:v>114186.8</c:v>
                </c:pt>
                <c:pt idx="1299">
                  <c:v>134664.66</c:v>
                </c:pt>
                <c:pt idx="1300">
                  <c:v>132967.19</c:v>
                </c:pt>
                <c:pt idx="1301">
                  <c:v>135308.29999999999</c:v>
                </c:pt>
                <c:pt idx="1302">
                  <c:v>137634.13</c:v>
                </c:pt>
                <c:pt idx="1303">
                  <c:v>130119.5</c:v>
                </c:pt>
                <c:pt idx="1304">
                  <c:v>116942.94</c:v>
                </c:pt>
                <c:pt idx="1305">
                  <c:v>111555</c:v>
                </c:pt>
                <c:pt idx="1306">
                  <c:v>135422.14000000001</c:v>
                </c:pt>
                <c:pt idx="1307">
                  <c:v>129520</c:v>
                </c:pt>
                <c:pt idx="1308">
                  <c:v>134004.96</c:v>
                </c:pt>
                <c:pt idx="1309">
                  <c:v>129025</c:v>
                </c:pt>
                <c:pt idx="1310">
                  <c:v>129740.32</c:v>
                </c:pt>
                <c:pt idx="1311">
                  <c:v>116238.18</c:v>
                </c:pt>
                <c:pt idx="1312">
                  <c:v>104912.38</c:v>
                </c:pt>
                <c:pt idx="1313">
                  <c:v>127198.78</c:v>
                </c:pt>
                <c:pt idx="1314">
                  <c:v>131851.01999999999</c:v>
                </c:pt>
                <c:pt idx="1315">
                  <c:v>131939.5</c:v>
                </c:pt>
                <c:pt idx="1316">
                  <c:v>135670.99</c:v>
                </c:pt>
                <c:pt idx="1317">
                  <c:v>121875.36</c:v>
                </c:pt>
                <c:pt idx="1318">
                  <c:v>119988.74</c:v>
                </c:pt>
                <c:pt idx="1319">
                  <c:v>115231.85</c:v>
                </c:pt>
                <c:pt idx="1320">
                  <c:v>127541.57</c:v>
                </c:pt>
                <c:pt idx="1321">
                  <c:v>121073.45</c:v>
                </c:pt>
                <c:pt idx="1322">
                  <c:v>122602.12</c:v>
                </c:pt>
                <c:pt idx="1323">
                  <c:v>131137.07</c:v>
                </c:pt>
                <c:pt idx="1324">
                  <c:v>125189.54</c:v>
                </c:pt>
                <c:pt idx="1325">
                  <c:v>116571.26</c:v>
                </c:pt>
                <c:pt idx="1326">
                  <c:v>119707.93</c:v>
                </c:pt>
                <c:pt idx="1327">
                  <c:v>138918.39000000001</c:v>
                </c:pt>
                <c:pt idx="1328">
                  <c:v>138424.25</c:v>
                </c:pt>
                <c:pt idx="1329">
                  <c:v>136240.85</c:v>
                </c:pt>
                <c:pt idx="1330">
                  <c:v>131956.73000000001</c:v>
                </c:pt>
                <c:pt idx="1331">
                  <c:v>130210.94</c:v>
                </c:pt>
                <c:pt idx="1332">
                  <c:v>116471.78</c:v>
                </c:pt>
                <c:pt idx="1333">
                  <c:v>111436.27</c:v>
                </c:pt>
                <c:pt idx="1334">
                  <c:v>131280.85</c:v>
                </c:pt>
                <c:pt idx="1335">
                  <c:v>139563.1</c:v>
                </c:pt>
                <c:pt idx="1336">
                  <c:v>136032.16</c:v>
                </c:pt>
                <c:pt idx="1337">
                  <c:v>139752.54999999999</c:v>
                </c:pt>
                <c:pt idx="1338">
                  <c:v>130466.92</c:v>
                </c:pt>
                <c:pt idx="1339">
                  <c:v>116344.57</c:v>
                </c:pt>
                <c:pt idx="1340">
                  <c:v>118402.91</c:v>
                </c:pt>
                <c:pt idx="1341">
                  <c:v>131449</c:v>
                </c:pt>
                <c:pt idx="1342">
                  <c:v>128192.09</c:v>
                </c:pt>
                <c:pt idx="1343">
                  <c:v>118307.16</c:v>
                </c:pt>
                <c:pt idx="1344">
                  <c:v>116467.37</c:v>
                </c:pt>
                <c:pt idx="1345">
                  <c:v>123583.52</c:v>
                </c:pt>
                <c:pt idx="1346">
                  <c:v>109948.62</c:v>
                </c:pt>
                <c:pt idx="1347">
                  <c:v>107838.95</c:v>
                </c:pt>
                <c:pt idx="1348">
                  <c:v>123132.63</c:v>
                </c:pt>
                <c:pt idx="1349">
                  <c:v>111096.53</c:v>
                </c:pt>
                <c:pt idx="1350">
                  <c:v>112935.03999999999</c:v>
                </c:pt>
                <c:pt idx="1351">
                  <c:v>117880.57</c:v>
                </c:pt>
                <c:pt idx="1352">
                  <c:v>111213.15</c:v>
                </c:pt>
                <c:pt idx="1353">
                  <c:v>108632.36</c:v>
                </c:pt>
                <c:pt idx="1354">
                  <c:v>113030.01</c:v>
                </c:pt>
                <c:pt idx="1355">
                  <c:v>118208.24</c:v>
                </c:pt>
                <c:pt idx="1356">
                  <c:v>119622.29</c:v>
                </c:pt>
                <c:pt idx="1357">
                  <c:v>123787.77</c:v>
                </c:pt>
                <c:pt idx="1358">
                  <c:v>125335.57</c:v>
                </c:pt>
                <c:pt idx="1359">
                  <c:v>120372.48</c:v>
                </c:pt>
                <c:pt idx="1360">
                  <c:v>107731.72</c:v>
                </c:pt>
                <c:pt idx="1361">
                  <c:v>107332.1</c:v>
                </c:pt>
                <c:pt idx="1362">
                  <c:v>119535.72</c:v>
                </c:pt>
                <c:pt idx="1363">
                  <c:v>124797.09</c:v>
                </c:pt>
                <c:pt idx="1364">
                  <c:v>119238.35</c:v>
                </c:pt>
                <c:pt idx="1365">
                  <c:v>110878.67</c:v>
                </c:pt>
                <c:pt idx="1366">
                  <c:v>#N/A</c:v>
                </c:pt>
                <c:pt idx="1367">
                  <c:v>109315.07</c:v>
                </c:pt>
                <c:pt idx="1368">
                  <c:v>106236.23</c:v>
                </c:pt>
                <c:pt idx="1369">
                  <c:v>114466.64</c:v>
                </c:pt>
                <c:pt idx="1370">
                  <c:v>114458.21</c:v>
                </c:pt>
                <c:pt idx="1371">
                  <c:v>115490.84</c:v>
                </c:pt>
                <c:pt idx="1372">
                  <c:v>115294.12</c:v>
                </c:pt>
                <c:pt idx="1373">
                  <c:v>112576.55</c:v>
                </c:pt>
                <c:pt idx="1374">
                  <c:v>102988.15</c:v>
                </c:pt>
                <c:pt idx="1375">
                  <c:v>100476.71</c:v>
                </c:pt>
                <c:pt idx="1376">
                  <c:v>113945.5</c:v>
                </c:pt>
                <c:pt idx="1377">
                  <c:v>116449.31</c:v>
                </c:pt>
                <c:pt idx="1378">
                  <c:v>109551.08</c:v>
                </c:pt>
                <c:pt idx="1379">
                  <c:v>110432.33</c:v>
                </c:pt>
                <c:pt idx="1380">
                  <c:v>110457.34</c:v>
                </c:pt>
                <c:pt idx="1381">
                  <c:v>96584.75</c:v>
                </c:pt>
                <c:pt idx="1382">
                  <c:v>90918.62</c:v>
                </c:pt>
                <c:pt idx="1383">
                  <c:v>108070.28</c:v>
                </c:pt>
                <c:pt idx="1384">
                  <c:v>113889.41</c:v>
                </c:pt>
                <c:pt idx="1385">
                  <c:v>112592.26</c:v>
                </c:pt>
                <c:pt idx="1386">
                  <c:v>112806.59</c:v>
                </c:pt>
                <c:pt idx="1387">
                  <c:v>107940.16</c:v>
                </c:pt>
                <c:pt idx="1388">
                  <c:v>99368.86</c:v>
                </c:pt>
                <c:pt idx="1389">
                  <c:v>98427.53</c:v>
                </c:pt>
                <c:pt idx="1390">
                  <c:v>105893.62</c:v>
                </c:pt>
                <c:pt idx="1391">
                  <c:v>109241.57</c:v>
                </c:pt>
                <c:pt idx="1392">
                  <c:v>111423.37</c:v>
                </c:pt>
                <c:pt idx="1393">
                  <c:v>112414.39</c:v>
                </c:pt>
                <c:pt idx="1394">
                  <c:v>111145.12</c:v>
                </c:pt>
                <c:pt idx="1395">
                  <c:v>97973.99</c:v>
                </c:pt>
                <c:pt idx="1396">
                  <c:v>95624.02</c:v>
                </c:pt>
                <c:pt idx="1397">
                  <c:v>110196.62</c:v>
                </c:pt>
                <c:pt idx="1398">
                  <c:v>113459.03</c:v>
                </c:pt>
                <c:pt idx="1399">
                  <c:v>114402.75</c:v>
                </c:pt>
                <c:pt idx="1400">
                  <c:v>119350.67</c:v>
                </c:pt>
                <c:pt idx="1401">
                  <c:v>116793.86</c:v>
                </c:pt>
                <c:pt idx="1402">
                  <c:v>93859.29</c:v>
                </c:pt>
                <c:pt idx="1403">
                  <c:v>96432.63</c:v>
                </c:pt>
                <c:pt idx="1404">
                  <c:v>107014.08</c:v>
                </c:pt>
                <c:pt idx="1405">
                  <c:v>#N/A</c:v>
                </c:pt>
                <c:pt idx="1406">
                  <c:v>106387.2</c:v>
                </c:pt>
                <c:pt idx="1407">
                  <c:v>109430.37</c:v>
                </c:pt>
                <c:pt idx="1408">
                  <c:v>112506.95</c:v>
                </c:pt>
                <c:pt idx="1409">
                  <c:v>100203.55</c:v>
                </c:pt>
                <c:pt idx="1410">
                  <c:v>94602.89</c:v>
                </c:pt>
                <c:pt idx="1411">
                  <c:v>114159.6</c:v>
                </c:pt>
                <c:pt idx="1412">
                  <c:v>120185.27</c:v>
                </c:pt>
                <c:pt idx="1413">
                  <c:v>116487.58</c:v>
                </c:pt>
                <c:pt idx="1414">
                  <c:v>108628.34</c:v>
                </c:pt>
                <c:pt idx="1415">
                  <c:v>107405.93</c:v>
                </c:pt>
                <c:pt idx="1416">
                  <c:v>90498.92</c:v>
                </c:pt>
                <c:pt idx="1417">
                  <c:v>92043.13</c:v>
                </c:pt>
                <c:pt idx="1418">
                  <c:v>113978.54</c:v>
                </c:pt>
                <c:pt idx="1419">
                  <c:v>118330.63</c:v>
                </c:pt>
                <c:pt idx="1420">
                  <c:v>106618.2</c:v>
                </c:pt>
                <c:pt idx="1421">
                  <c:v>107278.83</c:v>
                </c:pt>
                <c:pt idx="1422">
                  <c:v>113582.6</c:v>
                </c:pt>
                <c:pt idx="1423">
                  <c:v>101352.12</c:v>
                </c:pt>
                <c:pt idx="1424">
                  <c:v>96240.41</c:v>
                </c:pt>
                <c:pt idx="1425">
                  <c:v>110547.61</c:v>
                </c:pt>
                <c:pt idx="1426">
                  <c:v>109706.42</c:v>
                </c:pt>
                <c:pt idx="1427">
                  <c:v>106684.83</c:v>
                </c:pt>
                <c:pt idx="1428">
                  <c:v>112586.74</c:v>
                </c:pt>
                <c:pt idx="1429">
                  <c:v>110031.82</c:v>
                </c:pt>
                <c:pt idx="1430">
                  <c:v>100725.24</c:v>
                </c:pt>
                <c:pt idx="1431">
                  <c:v>88903.07</c:v>
                </c:pt>
                <c:pt idx="1432">
                  <c:v>107666.31</c:v>
                </c:pt>
                <c:pt idx="1433">
                  <c:v>111718.08</c:v>
                </c:pt>
                <c:pt idx="1434">
                  <c:v>114225.12</c:v>
                </c:pt>
                <c:pt idx="1435">
                  <c:v>135452.26</c:v>
                </c:pt>
                <c:pt idx="1436">
                  <c:v>156648.41</c:v>
                </c:pt>
                <c:pt idx="1437">
                  <c:v>121237.47</c:v>
                </c:pt>
                <c:pt idx="1438">
                  <c:v>102161.12</c:v>
                </c:pt>
                <c:pt idx="1439">
                  <c:v>110803.77</c:v>
                </c:pt>
                <c:pt idx="1440">
                  <c:v>114413.79</c:v>
                </c:pt>
                <c:pt idx="1441">
                  <c:v>129715.47</c:v>
                </c:pt>
                <c:pt idx="1442">
                  <c:v>114986.33</c:v>
                </c:pt>
                <c:pt idx="1443">
                  <c:v>110025.47</c:v>
                </c:pt>
                <c:pt idx="1444">
                  <c:v>102577.15</c:v>
                </c:pt>
                <c:pt idx="1445">
                  <c:v>99110.78</c:v>
                </c:pt>
                <c:pt idx="1446">
                  <c:v>112804.4</c:v>
                </c:pt>
                <c:pt idx="1447">
                  <c:v>113485.11</c:v>
                </c:pt>
                <c:pt idx="1448">
                  <c:v>119907.25</c:v>
                </c:pt>
                <c:pt idx="1449">
                  <c:v>111880.53</c:v>
                </c:pt>
                <c:pt idx="1450">
                  <c:v>102075.93</c:v>
                </c:pt>
                <c:pt idx="1451">
                  <c:v>92725.74</c:v>
                </c:pt>
                <c:pt idx="1452">
                  <c:v>94938.4</c:v>
                </c:pt>
                <c:pt idx="1453">
                  <c:v>112358.82</c:v>
                </c:pt>
                <c:pt idx="1454">
                  <c:v>#N/A</c:v>
                </c:pt>
                <c:pt idx="1455">
                  <c:v>#N/A</c:v>
                </c:pt>
                <c:pt idx="1456">
                  <c:v>129749.14</c:v>
                </c:pt>
                <c:pt idx="1457">
                  <c:v>133831.38</c:v>
                </c:pt>
                <c:pt idx="1458">
                  <c:v>108290.11</c:v>
                </c:pt>
                <c:pt idx="1459">
                  <c:v>99613.87</c:v>
                </c:pt>
                <c:pt idx="1460">
                  <c:v>103381.92</c:v>
                </c:pt>
                <c:pt idx="1461">
                  <c:v>#N/A</c:v>
                </c:pt>
                <c:pt idx="1462">
                  <c:v>106470.68</c:v>
                </c:pt>
                <c:pt idx="1463">
                  <c:v>118789.61</c:v>
                </c:pt>
                <c:pt idx="1464">
                  <c:v>133288.46</c:v>
                </c:pt>
                <c:pt idx="1465">
                  <c:v>97262.79</c:v>
                </c:pt>
                <c:pt idx="1466">
                  <c:v>93606.22</c:v>
                </c:pt>
                <c:pt idx="1467">
                  <c:v>109874.9</c:v>
                </c:pt>
                <c:pt idx="1468">
                  <c:v>113446.1</c:v>
                </c:pt>
                <c:pt idx="1469">
                  <c:v>105483.44</c:v>
                </c:pt>
                <c:pt idx="1470">
                  <c:v>108078.7</c:v>
                </c:pt>
                <c:pt idx="1471">
                  <c:v>119728.64</c:v>
                </c:pt>
                <c:pt idx="1472">
                  <c:v>108628.96</c:v>
                </c:pt>
                <c:pt idx="1473">
                  <c:v>101853.24</c:v>
                </c:pt>
                <c:pt idx="1474">
                  <c:v>147070.54</c:v>
                </c:pt>
                <c:pt idx="1475">
                  <c:v>152496.25</c:v>
                </c:pt>
                <c:pt idx="1476">
                  <c:v>136971.76</c:v>
                </c:pt>
                <c:pt idx="1477">
                  <c:v>145211.49</c:v>
                </c:pt>
                <c:pt idx="1478">
                  <c:v>134898.21</c:v>
                </c:pt>
                <c:pt idx="1479">
                  <c:v>101692.45</c:v>
                </c:pt>
                <c:pt idx="1480">
                  <c:v>102283.13</c:v>
                </c:pt>
                <c:pt idx="1481">
                  <c:v>130517.97</c:v>
                </c:pt>
                <c:pt idx="1482">
                  <c:v>141444.78</c:v>
                </c:pt>
                <c:pt idx="1483">
                  <c:v>125501.15</c:v>
                </c:pt>
                <c:pt idx="1484">
                  <c:v>155891.35</c:v>
                </c:pt>
                <c:pt idx="1485">
                  <c:v>168894.85</c:v>
                </c:pt>
                <c:pt idx="1486">
                  <c:v>#N/A</c:v>
                </c:pt>
                <c:pt idx="1487">
                  <c:v>99801.58</c:v>
                </c:pt>
                <c:pt idx="1488">
                  <c:v>#N/A</c:v>
                </c:pt>
                <c:pt idx="1489">
                  <c:v>138455.46</c:v>
                </c:pt>
                <c:pt idx="1490">
                  <c:v>142113.38</c:v>
                </c:pt>
                <c:pt idx="1491">
                  <c:v>110277.21</c:v>
                </c:pt>
                <c:pt idx="1492">
                  <c:v>104422.79</c:v>
                </c:pt>
                <c:pt idx="1493">
                  <c:v>124749.07</c:v>
                </c:pt>
                <c:pt idx="1494">
                  <c:v>133287.59</c:v>
                </c:pt>
                <c:pt idx="1495">
                  <c:v>119168.96000000001</c:v>
                </c:pt>
                <c:pt idx="1496">
                  <c:v>119702.05</c:v>
                </c:pt>
                <c:pt idx="1497">
                  <c:v>140497.82</c:v>
                </c:pt>
                <c:pt idx="1498">
                  <c:v>141593.54999999999</c:v>
                </c:pt>
                <c:pt idx="1499">
                  <c:v>117327.5</c:v>
                </c:pt>
                <c:pt idx="1500">
                  <c:v>95668.77</c:v>
                </c:pt>
                <c:pt idx="1501">
                  <c:v>94786.72</c:v>
                </c:pt>
                <c:pt idx="1502">
                  <c:v>114085.65</c:v>
                </c:pt>
                <c:pt idx="1503">
                  <c:v>107697.21</c:v>
                </c:pt>
                <c:pt idx="1504">
                  <c:v>106692.85</c:v>
                </c:pt>
                <c:pt idx="1505">
                  <c:v>107655.08</c:v>
                </c:pt>
                <c:pt idx="1506">
                  <c:v>113910.46</c:v>
                </c:pt>
                <c:pt idx="1507">
                  <c:v>106467.24</c:v>
                </c:pt>
                <c:pt idx="1508">
                  <c:v>108470.93</c:v>
                </c:pt>
                <c:pt idx="1509">
                  <c:v>116995.07</c:v>
                </c:pt>
                <c:pt idx="1510">
                  <c:v>110531.6</c:v>
                </c:pt>
                <c:pt idx="1511">
                  <c:v>108972.31</c:v>
                </c:pt>
                <c:pt idx="1512">
                  <c:v>110235.34</c:v>
                </c:pt>
                <c:pt idx="1513">
                  <c:v>109901.75999999999</c:v>
                </c:pt>
                <c:pt idx="1514">
                  <c:v>99890.25</c:v>
                </c:pt>
                <c:pt idx="1515">
                  <c:v>106877.87</c:v>
                </c:pt>
                <c:pt idx="1516">
                  <c:v>133476.60999999999</c:v>
                </c:pt>
                <c:pt idx="1517">
                  <c:v>123114.12</c:v>
                </c:pt>
                <c:pt idx="1518">
                  <c:v>125272.27</c:v>
                </c:pt>
                <c:pt idx="1519">
                  <c:v>150472.26</c:v>
                </c:pt>
                <c:pt idx="1520">
                  <c:v>163682.04</c:v>
                </c:pt>
                <c:pt idx="1521">
                  <c:v>146265.12</c:v>
                </c:pt>
                <c:pt idx="1522">
                  <c:v>138597.69</c:v>
                </c:pt>
                <c:pt idx="1523">
                  <c:v>136528.81</c:v>
                </c:pt>
                <c:pt idx="1524">
                  <c:v>126073.53</c:v>
                </c:pt>
                <c:pt idx="1525">
                  <c:v>108723.62</c:v>
                </c:pt>
                <c:pt idx="1526">
                  <c:v>114519.87</c:v>
                </c:pt>
                <c:pt idx="1527">
                  <c:v>117281.2</c:v>
                </c:pt>
                <c:pt idx="1528">
                  <c:v>106854.94</c:v>
                </c:pt>
                <c:pt idx="1529">
                  <c:v>101994.06</c:v>
                </c:pt>
                <c:pt idx="1530">
                  <c:v>#N/A</c:v>
                </c:pt>
                <c:pt idx="1531">
                  <c:v>110086.7</c:v>
                </c:pt>
                <c:pt idx="1532">
                  <c:v>114740.52</c:v>
                </c:pt>
                <c:pt idx="1533">
                  <c:v>112785.78</c:v>
                </c:pt>
                <c:pt idx="1534">
                  <c:v>111179.13</c:v>
                </c:pt>
                <c:pt idx="1535">
                  <c:v>105119.48</c:v>
                </c:pt>
                <c:pt idx="1536">
                  <c:v>105669.05</c:v>
                </c:pt>
                <c:pt idx="1537">
                  <c:v>121954.39</c:v>
                </c:pt>
                <c:pt idx="1538">
                  <c:v>123290.84</c:v>
                </c:pt>
                <c:pt idx="1539">
                  <c:v>123994.3</c:v>
                </c:pt>
                <c:pt idx="1540">
                  <c:v>124181.41</c:v>
                </c:pt>
                <c:pt idx="1541">
                  <c:v>128305.64</c:v>
                </c:pt>
                <c:pt idx="1542">
                  <c:v>109147.65</c:v>
                </c:pt>
                <c:pt idx="1543">
                  <c:v>104226.83</c:v>
                </c:pt>
                <c:pt idx="1544">
                  <c:v>107583.94</c:v>
                </c:pt>
                <c:pt idx="1545">
                  <c:v>108840.18</c:v>
                </c:pt>
                <c:pt idx="1546">
                  <c:v>113307.6</c:v>
                </c:pt>
                <c:pt idx="1547">
                  <c:v>113923.16</c:v>
                </c:pt>
                <c:pt idx="1548">
                  <c:v>110768.29</c:v>
                </c:pt>
                <c:pt idx="1549">
                  <c:v>101262.66</c:v>
                </c:pt>
                <c:pt idx="1550">
                  <c:v>101119.84</c:v>
                </c:pt>
                <c:pt idx="1551">
                  <c:v>116817.43</c:v>
                </c:pt>
                <c:pt idx="1552">
                  <c:v>114927.21</c:v>
                </c:pt>
                <c:pt idx="1553">
                  <c:v>115188.76</c:v>
                </c:pt>
                <c:pt idx="1554">
                  <c:v>113763.84</c:v>
                </c:pt>
                <c:pt idx="1555">
                  <c:v>111484.73</c:v>
                </c:pt>
                <c:pt idx="1556">
                  <c:v>102229.65</c:v>
                </c:pt>
                <c:pt idx="1557">
                  <c:v>93590.43</c:v>
                </c:pt>
                <c:pt idx="1558">
                  <c:v>108543.64</c:v>
                </c:pt>
                <c:pt idx="1559">
                  <c:v>111999.03999999999</c:v>
                </c:pt>
                <c:pt idx="1560">
                  <c:v>120858.98</c:v>
                </c:pt>
                <c:pt idx="1561">
                  <c:v>116890.61</c:v>
                </c:pt>
                <c:pt idx="1562">
                  <c:v>114848.77</c:v>
                </c:pt>
                <c:pt idx="1563">
                  <c:v>105963.56</c:v>
                </c:pt>
                <c:pt idx="1564">
                  <c:v>98680</c:v>
                </c:pt>
                <c:pt idx="1565">
                  <c:v>114194.96</c:v>
                </c:pt>
                <c:pt idx="1566">
                  <c:v>115392.88</c:v>
                </c:pt>
                <c:pt idx="1567">
                  <c:v>117281.13</c:v>
                </c:pt>
                <c:pt idx="1568">
                  <c:v>111360.07</c:v>
                </c:pt>
                <c:pt idx="1569">
                  <c:v>#N/A</c:v>
                </c:pt>
                <c:pt idx="1570">
                  <c:v>#N/A</c:v>
                </c:pt>
                <c:pt idx="1571">
                  <c:v>#N/A</c:v>
                </c:pt>
                <c:pt idx="1572">
                  <c:v>#N/A</c:v>
                </c:pt>
                <c:pt idx="1573">
                  <c:v>114240.89</c:v>
                </c:pt>
                <c:pt idx="1574">
                  <c:v>113264.23</c:v>
                </c:pt>
                <c:pt idx="1575">
                  <c:v>#N/A</c:v>
                </c:pt>
                <c:pt idx="1576">
                  <c:v>107226.59</c:v>
                </c:pt>
                <c:pt idx="1577">
                  <c:v>105374.93</c:v>
                </c:pt>
                <c:pt idx="1578">
                  <c:v>101057.43</c:v>
                </c:pt>
                <c:pt idx="1579">
                  <c:v>118307.53</c:v>
                </c:pt>
                <c:pt idx="1580">
                  <c:v>110515.6</c:v>
                </c:pt>
                <c:pt idx="1581">
                  <c:v>111462.39</c:v>
                </c:pt>
                <c:pt idx="1582">
                  <c:v>112948.4</c:v>
                </c:pt>
                <c:pt idx="1583">
                  <c:v>110902.19</c:v>
                </c:pt>
                <c:pt idx="1584">
                  <c:v>103616.15</c:v>
                </c:pt>
                <c:pt idx="1585">
                  <c:v>104770.71</c:v>
                </c:pt>
                <c:pt idx="1586">
                  <c:v>121535.49</c:v>
                </c:pt>
                <c:pt idx="1587">
                  <c:v>116318.44</c:v>
                </c:pt>
                <c:pt idx="1588">
                  <c:v>118801.84</c:v>
                </c:pt>
                <c:pt idx="1589">
                  <c:v>122003.34</c:v>
                </c:pt>
                <c:pt idx="1590">
                  <c:v>123850.86</c:v>
                </c:pt>
                <c:pt idx="1591">
                  <c:v>113186.74</c:v>
                </c:pt>
                <c:pt idx="1592">
                  <c:v>110416.88</c:v>
                </c:pt>
                <c:pt idx="1593">
                  <c:v>119598.61</c:v>
                </c:pt>
                <c:pt idx="1594">
                  <c:v>123005.31</c:v>
                </c:pt>
                <c:pt idx="1595">
                  <c:v>126264.78</c:v>
                </c:pt>
                <c:pt idx="1596">
                  <c:v>127389.49</c:v>
                </c:pt>
                <c:pt idx="1597">
                  <c:v>126934.24</c:v>
                </c:pt>
                <c:pt idx="1598">
                  <c:v>112990.64</c:v>
                </c:pt>
                <c:pt idx="1599">
                  <c:v>104054.85</c:v>
                </c:pt>
                <c:pt idx="1600">
                  <c:v>118733.42</c:v>
                </c:pt>
                <c:pt idx="1601">
                  <c:v>121766.77</c:v>
                </c:pt>
                <c:pt idx="1602">
                  <c:v>122015.59</c:v>
                </c:pt>
                <c:pt idx="1603">
                  <c:v>119118.11</c:v>
                </c:pt>
                <c:pt idx="1604">
                  <c:v>118924.77</c:v>
                </c:pt>
                <c:pt idx="1605">
                  <c:v>104949.95</c:v>
                </c:pt>
                <c:pt idx="1606">
                  <c:v>106153.43</c:v>
                </c:pt>
                <c:pt idx="1607">
                  <c:v>130229.3</c:v>
                </c:pt>
                <c:pt idx="1608">
                  <c:v>133799.66</c:v>
                </c:pt>
                <c:pt idx="1609">
                  <c:v>136301.49</c:v>
                </c:pt>
                <c:pt idx="1610">
                  <c:v>138857.14000000001</c:v>
                </c:pt>
                <c:pt idx="1611">
                  <c:v>133869.14000000001</c:v>
                </c:pt>
                <c:pt idx="1612">
                  <c:v>120653.44</c:v>
                </c:pt>
                <c:pt idx="1613">
                  <c:v>118086.93</c:v>
                </c:pt>
                <c:pt idx="1614">
                  <c:v>135437.85</c:v>
                </c:pt>
                <c:pt idx="1615">
                  <c:v>136149.13</c:v>
                </c:pt>
                <c:pt idx="1616">
                  <c:v>137844.82</c:v>
                </c:pt>
                <c:pt idx="1617">
                  <c:v>134971.78</c:v>
                </c:pt>
                <c:pt idx="1618">
                  <c:v>132003.44</c:v>
                </c:pt>
                <c:pt idx="1619">
                  <c:v>117243.63</c:v>
                </c:pt>
                <c:pt idx="1620">
                  <c:v>110669.42</c:v>
                </c:pt>
                <c:pt idx="1621">
                  <c:v>#N/A</c:v>
                </c:pt>
                <c:pt idx="1622">
                  <c:v>122760.92</c:v>
                </c:pt>
                <c:pt idx="1623">
                  <c:v>128127.75</c:v>
                </c:pt>
                <c:pt idx="1624">
                  <c:v>128535.19</c:v>
                </c:pt>
                <c:pt idx="1625">
                  <c:v>128153.2</c:v>
                </c:pt>
                <c:pt idx="1626">
                  <c:v>121097.85</c:v>
                </c:pt>
                <c:pt idx="1627">
                  <c:v>116811.39</c:v>
                </c:pt>
                <c:pt idx="1628">
                  <c:v>129972.92</c:v>
                </c:pt>
                <c:pt idx="1629">
                  <c:v>137922.22</c:v>
                </c:pt>
                <c:pt idx="1630">
                  <c:v>144737.12</c:v>
                </c:pt>
                <c:pt idx="1631">
                  <c:v>148609.60000000001</c:v>
                </c:pt>
                <c:pt idx="1632">
                  <c:v>144504.32999999999</c:v>
                </c:pt>
                <c:pt idx="1633">
                  <c:v>132829.29</c:v>
                </c:pt>
                <c:pt idx="1634">
                  <c:v>133525.32</c:v>
                </c:pt>
                <c:pt idx="1635">
                  <c:v>146856.79999999999</c:v>
                </c:pt>
                <c:pt idx="1636">
                  <c:v>145807.25</c:v>
                </c:pt>
                <c:pt idx="1637">
                  <c:v>139351.56</c:v>
                </c:pt>
                <c:pt idx="1638">
                  <c:v>131023.66</c:v>
                </c:pt>
                <c:pt idx="1639">
                  <c:v>123546.62</c:v>
                </c:pt>
                <c:pt idx="1640">
                  <c:v>117924.13</c:v>
                </c:pt>
                <c:pt idx="1641">
                  <c:v>116150.92</c:v>
                </c:pt>
                <c:pt idx="1642">
                  <c:v>130565.58</c:v>
                </c:pt>
                <c:pt idx="1643">
                  <c:v>135866.75</c:v>
                </c:pt>
                <c:pt idx="1644">
                  <c:v>137327.70000000001</c:v>
                </c:pt>
                <c:pt idx="1645">
                  <c:v>135182.73000000001</c:v>
                </c:pt>
                <c:pt idx="1646">
                  <c:v>132774.29999999999</c:v>
                </c:pt>
                <c:pt idx="1647">
                  <c:v>114660.9</c:v>
                </c:pt>
                <c:pt idx="1648">
                  <c:v>114469.88</c:v>
                </c:pt>
                <c:pt idx="1649">
                  <c:v>127307.26</c:v>
                </c:pt>
                <c:pt idx="1650">
                  <c:v>133803.99</c:v>
                </c:pt>
                <c:pt idx="1651">
                  <c:v>127092.72</c:v>
                </c:pt>
                <c:pt idx="1652">
                  <c:v>133131.51999999999</c:v>
                </c:pt>
                <c:pt idx="1653">
                  <c:v>128384.14</c:v>
                </c:pt>
                <c:pt idx="1654">
                  <c:v>123954.31</c:v>
                </c:pt>
                <c:pt idx="1655">
                  <c:v>123740.27</c:v>
                </c:pt>
                <c:pt idx="1656">
                  <c:v>131739.20000000001</c:v>
                </c:pt>
                <c:pt idx="1657">
                  <c:v>132941.76999999999</c:v>
                </c:pt>
                <c:pt idx="1658">
                  <c:v>135339.82</c:v>
                </c:pt>
                <c:pt idx="1659">
                  <c:v>134119.14000000001</c:v>
                </c:pt>
                <c:pt idx="1660">
                  <c:v>132101.85999999999</c:v>
                </c:pt>
                <c:pt idx="1661">
                  <c:v>111288.91</c:v>
                </c:pt>
                <c:pt idx="1662">
                  <c:v>111293.15</c:v>
                </c:pt>
                <c:pt idx="1663">
                  <c:v>123618.42</c:v>
                </c:pt>
                <c:pt idx="1664">
                  <c:v>129008.62</c:v>
                </c:pt>
                <c:pt idx="1665">
                  <c:v>135782.54999999999</c:v>
                </c:pt>
                <c:pt idx="1666">
                  <c:v>132940.63</c:v>
                </c:pt>
                <c:pt idx="1667">
                  <c:v>136493.13</c:v>
                </c:pt>
                <c:pt idx="1668">
                  <c:v>121958.69</c:v>
                </c:pt>
                <c:pt idx="1669">
                  <c:v>118413.14</c:v>
                </c:pt>
                <c:pt idx="1670">
                  <c:v>133205.18</c:v>
                </c:pt>
                <c:pt idx="1671">
                  <c:v>138858.04999999999</c:v>
                </c:pt>
                <c:pt idx="1672">
                  <c:v>140275.82999999999</c:v>
                </c:pt>
                <c:pt idx="1673">
                  <c:v>137651.14000000001</c:v>
                </c:pt>
                <c:pt idx="1674">
                  <c:v>135633.89000000001</c:v>
                </c:pt>
                <c:pt idx="1675">
                  <c:v>119933.7</c:v>
                </c:pt>
                <c:pt idx="1676">
                  <c:v>120350.22</c:v>
                </c:pt>
                <c:pt idx="1677">
                  <c:v>125652.06</c:v>
                </c:pt>
                <c:pt idx="1678">
                  <c:v>132120.39000000001</c:v>
                </c:pt>
                <c:pt idx="1679">
                  <c:v>136315.38</c:v>
                </c:pt>
                <c:pt idx="1680">
                  <c:v>133004.73000000001</c:v>
                </c:pt>
                <c:pt idx="1681">
                  <c:v>142555.10999999999</c:v>
                </c:pt>
                <c:pt idx="1682">
                  <c:v>128554.61</c:v>
                </c:pt>
                <c:pt idx="1683">
                  <c:v>121028.33</c:v>
                </c:pt>
                <c:pt idx="1684">
                  <c:v>136683.4</c:v>
                </c:pt>
                <c:pt idx="1685">
                  <c:v>141474.26999999999</c:v>
                </c:pt>
                <c:pt idx="1686">
                  <c:v>134681.44</c:v>
                </c:pt>
                <c:pt idx="1687">
                  <c:v>128119.72</c:v>
                </c:pt>
                <c:pt idx="1688">
                  <c:v>129781.16</c:v>
                </c:pt>
                <c:pt idx="1689">
                  <c:v>115460.6</c:v>
                </c:pt>
                <c:pt idx="1690">
                  <c:v>110816.38</c:v>
                </c:pt>
                <c:pt idx="1691">
                  <c:v>131067.25</c:v>
                </c:pt>
                <c:pt idx="1692">
                  <c:v>131438.54999999999</c:v>
                </c:pt>
                <c:pt idx="1693">
                  <c:v>120747.08</c:v>
                </c:pt>
                <c:pt idx="1694">
                  <c:v>127697.99</c:v>
                </c:pt>
                <c:pt idx="1695">
                  <c:v>126763.37</c:v>
                </c:pt>
                <c:pt idx="1696">
                  <c:v>107303.48</c:v>
                </c:pt>
                <c:pt idx="1697">
                  <c:v>113980.3</c:v>
                </c:pt>
                <c:pt idx="1698">
                  <c:v>132704.37</c:v>
                </c:pt>
                <c:pt idx="1699">
                  <c:v>130964.89</c:v>
                </c:pt>
                <c:pt idx="1700">
                  <c:v>137660.94</c:v>
                </c:pt>
                <c:pt idx="1701">
                  <c:v>134233.35</c:v>
                </c:pt>
                <c:pt idx="1702">
                  <c:v>131871.07999999999</c:v>
                </c:pt>
                <c:pt idx="1703">
                  <c:v>107616.03</c:v>
                </c:pt>
                <c:pt idx="1704">
                  <c:v>106779.48</c:v>
                </c:pt>
                <c:pt idx="1705">
                  <c:v>121697.38</c:v>
                </c:pt>
                <c:pt idx="1706">
                  <c:v>118871.22</c:v>
                </c:pt>
                <c:pt idx="1707">
                  <c:v>122652.81</c:v>
                </c:pt>
                <c:pt idx="1708">
                  <c:v>120223.18</c:v>
                </c:pt>
                <c:pt idx="1709">
                  <c:v>122222.69</c:v>
                </c:pt>
                <c:pt idx="1710">
                  <c:v>115200.19</c:v>
                </c:pt>
                <c:pt idx="1711">
                  <c:v>116999.07</c:v>
                </c:pt>
                <c:pt idx="1712">
                  <c:v>130448.12</c:v>
                </c:pt>
                <c:pt idx="1713">
                  <c:v>131665.01999999999</c:v>
                </c:pt>
                <c:pt idx="1714">
                  <c:v>121100.05</c:v>
                </c:pt>
                <c:pt idx="1715">
                  <c:v>118723.07</c:v>
                </c:pt>
                <c:pt idx="1716">
                  <c:v>120349.02</c:v>
                </c:pt>
                <c:pt idx="1717">
                  <c:v>103500.96</c:v>
                </c:pt>
                <c:pt idx="1718">
                  <c:v>105149.02</c:v>
                </c:pt>
                <c:pt idx="1719">
                  <c:v>119362.24000000001</c:v>
                </c:pt>
                <c:pt idx="1720">
                  <c:v>124129.44</c:v>
                </c:pt>
                <c:pt idx="1721">
                  <c:v>119715.71</c:v>
                </c:pt>
                <c:pt idx="1722">
                  <c:v>108102.56</c:v>
                </c:pt>
                <c:pt idx="1723">
                  <c:v>107222.35</c:v>
                </c:pt>
                <c:pt idx="1724">
                  <c:v>101348.35</c:v>
                </c:pt>
                <c:pt idx="1725">
                  <c:v>102386.53</c:v>
                </c:pt>
                <c:pt idx="1726">
                  <c:v>121862.89</c:v>
                </c:pt>
                <c:pt idx="1727">
                  <c:v>125787.33</c:v>
                </c:pt>
                <c:pt idx="1728">
                  <c:v>124302.93</c:v>
                </c:pt>
                <c:pt idx="1729">
                  <c:v>117320.18</c:v>
                </c:pt>
                <c:pt idx="1730">
                  <c:v>#N/A</c:v>
                </c:pt>
                <c:pt idx="1731">
                  <c:v>108762.31</c:v>
                </c:pt>
                <c:pt idx="1732">
                  <c:v>104804.09</c:v>
                </c:pt>
                <c:pt idx="1733">
                  <c:v>121770.82</c:v>
                </c:pt>
                <c:pt idx="1734">
                  <c:v>117265.28</c:v>
                </c:pt>
                <c:pt idx="1735">
                  <c:v>110760.83</c:v>
                </c:pt>
                <c:pt idx="1736">
                  <c:v>109312.85</c:v>
                </c:pt>
                <c:pt idx="1737">
                  <c:v>117512.56</c:v>
                </c:pt>
                <c:pt idx="1738">
                  <c:v>101386.01</c:v>
                </c:pt>
                <c:pt idx="1739">
                  <c:v>93011.35</c:v>
                </c:pt>
                <c:pt idx="1740">
                  <c:v>113296.31</c:v>
                </c:pt>
                <c:pt idx="1741">
                  <c:v>117504.78</c:v>
                </c:pt>
                <c:pt idx="1742">
                  <c:v>122771.82</c:v>
                </c:pt>
                <c:pt idx="1743">
                  <c:v>123692.08</c:v>
                </c:pt>
                <c:pt idx="1744">
                  <c:v>115250.51</c:v>
                </c:pt>
                <c:pt idx="1745">
                  <c:v>101053.37</c:v>
                </c:pt>
                <c:pt idx="1746">
                  <c:v>94744.7</c:v>
                </c:pt>
                <c:pt idx="1747">
                  <c:v>110290.12</c:v>
                </c:pt>
                <c:pt idx="1748">
                  <c:v>112052.12</c:v>
                </c:pt>
                <c:pt idx="1749">
                  <c:v>117533.72</c:v>
                </c:pt>
                <c:pt idx="1750">
                  <c:v>116690.04</c:v>
                </c:pt>
                <c:pt idx="1751">
                  <c:v>109857.49</c:v>
                </c:pt>
                <c:pt idx="1752">
                  <c:v>102032.5</c:v>
                </c:pt>
                <c:pt idx="1753">
                  <c:v>102684.52</c:v>
                </c:pt>
                <c:pt idx="1754">
                  <c:v>114502.07</c:v>
                </c:pt>
                <c:pt idx="1755">
                  <c:v>114108.55</c:v>
                </c:pt>
                <c:pt idx="1756">
                  <c:v>114281.62</c:v>
                </c:pt>
                <c:pt idx="1757">
                  <c:v>115442.66</c:v>
                </c:pt>
                <c:pt idx="1758">
                  <c:v>109130.77</c:v>
                </c:pt>
                <c:pt idx="1759">
                  <c:v>96698.29</c:v>
                </c:pt>
                <c:pt idx="1760">
                  <c:v>102830.56</c:v>
                </c:pt>
                <c:pt idx="1761">
                  <c:v>112634.64</c:v>
                </c:pt>
                <c:pt idx="1762">
                  <c:v>111887.41</c:v>
                </c:pt>
                <c:pt idx="1763">
                  <c:v>117375.73</c:v>
                </c:pt>
                <c:pt idx="1764">
                  <c:v>121752.88</c:v>
                </c:pt>
                <c:pt idx="1765">
                  <c:v>130510.91</c:v>
                </c:pt>
                <c:pt idx="1766">
                  <c:v>105806.83</c:v>
                </c:pt>
                <c:pt idx="1767">
                  <c:v>96867.02</c:v>
                </c:pt>
                <c:pt idx="1768">
                  <c:v>107279.84</c:v>
                </c:pt>
                <c:pt idx="1769">
                  <c:v>#N/A</c:v>
                </c:pt>
                <c:pt idx="1770">
                  <c:v>104381.38</c:v>
                </c:pt>
                <c:pt idx="1771">
                  <c:v>115132.64</c:v>
                </c:pt>
                <c:pt idx="1772">
                  <c:v>113954.78</c:v>
                </c:pt>
                <c:pt idx="1773">
                  <c:v>108924.79</c:v>
                </c:pt>
                <c:pt idx="1774">
                  <c:v>101550.05</c:v>
                </c:pt>
                <c:pt idx="1775">
                  <c:v>106758.95</c:v>
                </c:pt>
                <c:pt idx="1776">
                  <c:v>104303.46</c:v>
                </c:pt>
                <c:pt idx="1777">
                  <c:v>112573.54</c:v>
                </c:pt>
                <c:pt idx="1778">
                  <c:v>109828.93</c:v>
                </c:pt>
                <c:pt idx="1779">
                  <c:v>110954.76</c:v>
                </c:pt>
                <c:pt idx="1780">
                  <c:v>97646.12</c:v>
                </c:pt>
                <c:pt idx="1781">
                  <c:v>96742.49</c:v>
                </c:pt>
                <c:pt idx="1782">
                  <c:v>109148.25</c:v>
                </c:pt>
                <c:pt idx="1783">
                  <c:v>112033.87</c:v>
                </c:pt>
                <c:pt idx="1784">
                  <c:v>119736.13</c:v>
                </c:pt>
                <c:pt idx="1785">
                  <c:v>131312</c:v>
                </c:pt>
                <c:pt idx="1786">
                  <c:v>109049.37</c:v>
                </c:pt>
                <c:pt idx="1787">
                  <c:v>97245.77</c:v>
                </c:pt>
                <c:pt idx="1788">
                  <c:v>96778.25</c:v>
                </c:pt>
                <c:pt idx="1789">
                  <c:v>113899.3</c:v>
                </c:pt>
                <c:pt idx="1790">
                  <c:v>107629.16</c:v>
                </c:pt>
                <c:pt idx="1791">
                  <c:v>108417.7</c:v>
                </c:pt>
                <c:pt idx="1792">
                  <c:v>112735.88</c:v>
                </c:pt>
                <c:pt idx="1793">
                  <c:v>114799.91</c:v>
                </c:pt>
                <c:pt idx="1794">
                  <c:v>98959.56</c:v>
                </c:pt>
                <c:pt idx="1795">
                  <c:v>100233.98</c:v>
                </c:pt>
                <c:pt idx="1796">
                  <c:v>110609.4</c:v>
                </c:pt>
                <c:pt idx="1797">
                  <c:v>109094.04</c:v>
                </c:pt>
                <c:pt idx="1798">
                  <c:v>107400.71</c:v>
                </c:pt>
                <c:pt idx="1799">
                  <c:v>107891.69</c:v>
                </c:pt>
                <c:pt idx="1800">
                  <c:v>105028.99</c:v>
                </c:pt>
                <c:pt idx="1801">
                  <c:v>95436.3</c:v>
                </c:pt>
                <c:pt idx="1802">
                  <c:v>97577.42</c:v>
                </c:pt>
                <c:pt idx="1803">
                  <c:v>127910.84</c:v>
                </c:pt>
                <c:pt idx="1804">
                  <c:v>109548.62</c:v>
                </c:pt>
                <c:pt idx="1805">
                  <c:v>109060.38</c:v>
                </c:pt>
                <c:pt idx="1806">
                  <c:v>108599.07</c:v>
                </c:pt>
                <c:pt idx="1807">
                  <c:v>107070.61</c:v>
                </c:pt>
                <c:pt idx="1808">
                  <c:v>101239.24</c:v>
                </c:pt>
                <c:pt idx="1809">
                  <c:v>98723.45</c:v>
                </c:pt>
                <c:pt idx="1810">
                  <c:v>114400.07</c:v>
                </c:pt>
                <c:pt idx="1811">
                  <c:v>123999.07</c:v>
                </c:pt>
                <c:pt idx="1812">
                  <c:v>146990.89000000001</c:v>
                </c:pt>
                <c:pt idx="1813">
                  <c:v>125050.61</c:v>
                </c:pt>
                <c:pt idx="1814">
                  <c:v>150553.4</c:v>
                </c:pt>
                <c:pt idx="1815">
                  <c:v>100632.48</c:v>
                </c:pt>
                <c:pt idx="1816">
                  <c:v>90145.62</c:v>
                </c:pt>
                <c:pt idx="1817">
                  <c:v>101818.03</c:v>
                </c:pt>
                <c:pt idx="1818">
                  <c:v>102168.93</c:v>
                </c:pt>
                <c:pt idx="1819">
                  <c:v>#N/A</c:v>
                </c:pt>
                <c:pt idx="1820">
                  <c:v>#N/A</c:v>
                </c:pt>
                <c:pt idx="1821">
                  <c:v>107256.07</c:v>
                </c:pt>
                <c:pt idx="1822">
                  <c:v>113521.69</c:v>
                </c:pt>
                <c:pt idx="1823">
                  <c:v>118293.53</c:v>
                </c:pt>
                <c:pt idx="1824">
                  <c:v>140410.13</c:v>
                </c:pt>
                <c:pt idx="1825">
                  <c:v>95410.39</c:v>
                </c:pt>
                <c:pt idx="1826">
                  <c:v>#N/A</c:v>
                </c:pt>
                <c:pt idx="1827">
                  <c:v>102988.19</c:v>
                </c:pt>
                <c:pt idx="1828">
                  <c:v>118922.22</c:v>
                </c:pt>
                <c:pt idx="1829">
                  <c:v>102245.61</c:v>
                </c:pt>
                <c:pt idx="1830">
                  <c:v>95671.2</c:v>
                </c:pt>
                <c:pt idx="1831">
                  <c:v>110253.59</c:v>
                </c:pt>
                <c:pt idx="1832">
                  <c:v>109336.56</c:v>
                </c:pt>
                <c:pt idx="1833">
                  <c:v>110038.63</c:v>
                </c:pt>
                <c:pt idx="1834">
                  <c:v>127365.59</c:v>
                </c:pt>
                <c:pt idx="1835">
                  <c:v>122533.88</c:v>
                </c:pt>
                <c:pt idx="1836">
                  <c:v>91886.61</c:v>
                </c:pt>
                <c:pt idx="1837">
                  <c:v>91797.6</c:v>
                </c:pt>
                <c:pt idx="1838">
                  <c:v>119653.95</c:v>
                </c:pt>
                <c:pt idx="1839">
                  <c:v>137302.60999999999</c:v>
                </c:pt>
                <c:pt idx="1840">
                  <c:v>137408.23000000001</c:v>
                </c:pt>
                <c:pt idx="1841">
                  <c:v>109669.65</c:v>
                </c:pt>
                <c:pt idx="1842">
                  <c:v>108108.18</c:v>
                </c:pt>
                <c:pt idx="1843">
                  <c:v>105946.34</c:v>
                </c:pt>
                <c:pt idx="1844">
                  <c:v>106921.56</c:v>
                </c:pt>
                <c:pt idx="1845">
                  <c:v>116291.54</c:v>
                </c:pt>
                <c:pt idx="1846">
                  <c:v>112128.2</c:v>
                </c:pt>
                <c:pt idx="1847">
                  <c:v>119287.15</c:v>
                </c:pt>
                <c:pt idx="1848">
                  <c:v>112254.83</c:v>
                </c:pt>
                <c:pt idx="1849">
                  <c:v>109316.38</c:v>
                </c:pt>
                <c:pt idx="1850">
                  <c:v>102445.88</c:v>
                </c:pt>
                <c:pt idx="1851">
                  <c:v>#N/A</c:v>
                </c:pt>
                <c:pt idx="1852">
                  <c:v>#N/A</c:v>
                </c:pt>
                <c:pt idx="1853">
                  <c:v>116190.56</c:v>
                </c:pt>
                <c:pt idx="1854">
                  <c:v>129812.92</c:v>
                </c:pt>
                <c:pt idx="1855">
                  <c:v>154816.49</c:v>
                </c:pt>
                <c:pt idx="1856">
                  <c:v>170653.84</c:v>
                </c:pt>
                <c:pt idx="1857">
                  <c:v>131856.32000000001</c:v>
                </c:pt>
                <c:pt idx="1858">
                  <c:v>97609.06</c:v>
                </c:pt>
                <c:pt idx="1859">
                  <c:v>105004.91</c:v>
                </c:pt>
                <c:pt idx="1860">
                  <c:v>107034.07</c:v>
                </c:pt>
                <c:pt idx="1861">
                  <c:v>108988.44</c:v>
                </c:pt>
                <c:pt idx="1862">
                  <c:v>120569.46</c:v>
                </c:pt>
                <c:pt idx="1863">
                  <c:v>120734.85</c:v>
                </c:pt>
                <c:pt idx="1864">
                  <c:v>107864.45</c:v>
                </c:pt>
                <c:pt idx="1865">
                  <c:v>103857.11</c:v>
                </c:pt>
                <c:pt idx="1866">
                  <c:v>122975.46</c:v>
                </c:pt>
                <c:pt idx="1867">
                  <c:v>127110.58</c:v>
                </c:pt>
                <c:pt idx="1868">
                  <c:v>124618.57</c:v>
                </c:pt>
                <c:pt idx="1869">
                  <c:v>139137.19</c:v>
                </c:pt>
                <c:pt idx="1870">
                  <c:v>139855.63</c:v>
                </c:pt>
                <c:pt idx="1871">
                  <c:v>108300.64</c:v>
                </c:pt>
                <c:pt idx="1872">
                  <c:v>100904.27</c:v>
                </c:pt>
                <c:pt idx="1873">
                  <c:v>123351.85</c:v>
                </c:pt>
                <c:pt idx="1874">
                  <c:v>119178.12</c:v>
                </c:pt>
                <c:pt idx="1875">
                  <c:v>109375.22</c:v>
                </c:pt>
                <c:pt idx="1876">
                  <c:v>112202.15</c:v>
                </c:pt>
                <c:pt idx="1877">
                  <c:v>108949.06</c:v>
                </c:pt>
                <c:pt idx="1878">
                  <c:v>96922.02</c:v>
                </c:pt>
                <c:pt idx="1879">
                  <c:v>106129.67</c:v>
                </c:pt>
                <c:pt idx="1880">
                  <c:v>122619.06</c:v>
                </c:pt>
                <c:pt idx="1881">
                  <c:v>123558.43</c:v>
                </c:pt>
                <c:pt idx="1882">
                  <c:v>108371.13</c:v>
                </c:pt>
                <c:pt idx="1883">
                  <c:v>108675.4</c:v>
                </c:pt>
                <c:pt idx="1884">
                  <c:v>110006.97</c:v>
                </c:pt>
                <c:pt idx="1885">
                  <c:v>100380.94</c:v>
                </c:pt>
                <c:pt idx="1886">
                  <c:v>101413.15</c:v>
                </c:pt>
                <c:pt idx="1887">
                  <c:v>106359.96</c:v>
                </c:pt>
                <c:pt idx="1888">
                  <c:v>108746.37</c:v>
                </c:pt>
                <c:pt idx="1889">
                  <c:v>117505.63</c:v>
                </c:pt>
                <c:pt idx="1890">
                  <c:v>119734.64</c:v>
                </c:pt>
                <c:pt idx="1891">
                  <c:v>111322.33</c:v>
                </c:pt>
                <c:pt idx="1892">
                  <c:v>96850.78</c:v>
                </c:pt>
                <c:pt idx="1893">
                  <c:v>92553.29</c:v>
                </c:pt>
                <c:pt idx="1894">
                  <c:v>#N/A</c:v>
                </c:pt>
                <c:pt idx="1895">
                  <c:v>112142.54</c:v>
                </c:pt>
                <c:pt idx="1896">
                  <c:v>118830.14</c:v>
                </c:pt>
                <c:pt idx="1897">
                  <c:v>120272.78</c:v>
                </c:pt>
                <c:pt idx="1898">
                  <c:v>115075.81</c:v>
                </c:pt>
                <c:pt idx="1899">
                  <c:v>96016.19</c:v>
                </c:pt>
                <c:pt idx="1900">
                  <c:v>97664.94</c:v>
                </c:pt>
                <c:pt idx="1901">
                  <c:v>110586.82</c:v>
                </c:pt>
                <c:pt idx="1902">
                  <c:v>115254.19</c:v>
                </c:pt>
                <c:pt idx="1903">
                  <c:v>121127.15</c:v>
                </c:pt>
                <c:pt idx="1904">
                  <c:v>127266.86</c:v>
                </c:pt>
                <c:pt idx="1905">
                  <c:v>111547.61</c:v>
                </c:pt>
                <c:pt idx="1906">
                  <c:v>103999.34</c:v>
                </c:pt>
                <c:pt idx="1907">
                  <c:v>97449.69</c:v>
                </c:pt>
                <c:pt idx="1908">
                  <c:v>112906.95</c:v>
                </c:pt>
                <c:pt idx="1909">
                  <c:v>114935.55</c:v>
                </c:pt>
                <c:pt idx="1910">
                  <c:v>113147.82</c:v>
                </c:pt>
                <c:pt idx="1911">
                  <c:v>110088.01</c:v>
                </c:pt>
                <c:pt idx="1912">
                  <c:v>111958.25</c:v>
                </c:pt>
                <c:pt idx="1913">
                  <c:v>97923.72</c:v>
                </c:pt>
                <c:pt idx="1914">
                  <c:v>95953.21</c:v>
                </c:pt>
                <c:pt idx="1915">
                  <c:v>107687.51</c:v>
                </c:pt>
                <c:pt idx="1916">
                  <c:v>109043.87</c:v>
                </c:pt>
                <c:pt idx="1917">
                  <c:v>110991.63</c:v>
                </c:pt>
                <c:pt idx="1918">
                  <c:v>116302.67</c:v>
                </c:pt>
                <c:pt idx="1919">
                  <c:v>104294.57</c:v>
                </c:pt>
                <c:pt idx="1920">
                  <c:v>101854.16</c:v>
                </c:pt>
                <c:pt idx="1921">
                  <c:v>105098.03</c:v>
                </c:pt>
                <c:pt idx="1922">
                  <c:v>118074.57</c:v>
                </c:pt>
                <c:pt idx="1923">
                  <c:v>118404.46</c:v>
                </c:pt>
                <c:pt idx="1924">
                  <c:v>108404.01</c:v>
                </c:pt>
                <c:pt idx="1925">
                  <c:v>108587.52</c:v>
                </c:pt>
                <c:pt idx="1926">
                  <c:v>#N/A</c:v>
                </c:pt>
                <c:pt idx="1927">
                  <c:v>#N/A</c:v>
                </c:pt>
                <c:pt idx="1928">
                  <c:v>#N/A</c:v>
                </c:pt>
                <c:pt idx="1929">
                  <c:v>#N/A</c:v>
                </c:pt>
                <c:pt idx="1930">
                  <c:v>107849.83</c:v>
                </c:pt>
                <c:pt idx="1931">
                  <c:v>104547.34</c:v>
                </c:pt>
                <c:pt idx="1932">
                  <c:v>106527.95</c:v>
                </c:pt>
                <c:pt idx="1933">
                  <c:v>106943.49</c:v>
                </c:pt>
                <c:pt idx="1934">
                  <c:v>106888.55</c:v>
                </c:pt>
                <c:pt idx="1935">
                  <c:v>100737.84</c:v>
                </c:pt>
                <c:pt idx="1936">
                  <c:v>109168.6</c:v>
                </c:pt>
                <c:pt idx="1937">
                  <c:v>111417.63</c:v>
                </c:pt>
                <c:pt idx="1938">
                  <c:v>113506.01</c:v>
                </c:pt>
                <c:pt idx="1939">
                  <c:v>112872.88</c:v>
                </c:pt>
                <c:pt idx="1940">
                  <c:v>106565.3</c:v>
                </c:pt>
                <c:pt idx="1941">
                  <c:v>#N/A</c:v>
                </c:pt>
                <c:pt idx="1942">
                  <c:v>96572.94</c:v>
                </c:pt>
                <c:pt idx="1943">
                  <c:v>113471.83</c:v>
                </c:pt>
                <c:pt idx="1944">
                  <c:v>112124.06</c:v>
                </c:pt>
                <c:pt idx="1945">
                  <c:v>121307.84</c:v>
                </c:pt>
                <c:pt idx="1946">
                  <c:v>121353.33</c:v>
                </c:pt>
                <c:pt idx="1947">
                  <c:v>127238.88</c:v>
                </c:pt>
                <c:pt idx="1948">
                  <c:v>111665.73</c:v>
                </c:pt>
                <c:pt idx="1949">
                  <c:v>109669.36</c:v>
                </c:pt>
                <c:pt idx="1950">
                  <c:v>126892.26</c:v>
                </c:pt>
                <c:pt idx="1951">
                  <c:v>118839.1</c:v>
                </c:pt>
                <c:pt idx="1952">
                  <c:v>113214.27</c:v>
                </c:pt>
                <c:pt idx="1953">
                  <c:v>109642.76</c:v>
                </c:pt>
                <c:pt idx="1954">
                  <c:v>107914.06</c:v>
                </c:pt>
                <c:pt idx="1955">
                  <c:v>107786.26</c:v>
                </c:pt>
                <c:pt idx="1956">
                  <c:v>107555.19</c:v>
                </c:pt>
                <c:pt idx="1957">
                  <c:v>122550.95</c:v>
                </c:pt>
                <c:pt idx="1958">
                  <c:v>120767.8</c:v>
                </c:pt>
                <c:pt idx="1959">
                  <c:v>127145.14</c:v>
                </c:pt>
                <c:pt idx="1960">
                  <c:v>129285.09</c:v>
                </c:pt>
                <c:pt idx="1961">
                  <c:v>129112.45</c:v>
                </c:pt>
                <c:pt idx="1962">
                  <c:v>110420.89</c:v>
                </c:pt>
                <c:pt idx="1963">
                  <c:v>109774.43</c:v>
                </c:pt>
                <c:pt idx="1964">
                  <c:v>120076.65</c:v>
                </c:pt>
                <c:pt idx="1965">
                  <c:v>119789.97</c:v>
                </c:pt>
                <c:pt idx="1966">
                  <c:v>119803.99</c:v>
                </c:pt>
                <c:pt idx="1967">
                  <c:v>127563.61</c:v>
                </c:pt>
                <c:pt idx="1968">
                  <c:v>130472.2</c:v>
                </c:pt>
                <c:pt idx="1969">
                  <c:v>115234.32</c:v>
                </c:pt>
                <c:pt idx="1970">
                  <c:v>109579.82</c:v>
                </c:pt>
                <c:pt idx="1971">
                  <c:v>125532.58</c:v>
                </c:pt>
                <c:pt idx="1972">
                  <c:v>126788.84</c:v>
                </c:pt>
                <c:pt idx="1973">
                  <c:v>124189.8</c:v>
                </c:pt>
                <c:pt idx="1974">
                  <c:v>124062.49</c:v>
                </c:pt>
                <c:pt idx="1975">
                  <c:v>120072.09</c:v>
                </c:pt>
                <c:pt idx="1976">
                  <c:v>102231.77</c:v>
                </c:pt>
                <c:pt idx="1977">
                  <c:v>102684.59</c:v>
                </c:pt>
                <c:pt idx="1978">
                  <c:v>132039.71</c:v>
                </c:pt>
                <c:pt idx="1979">
                  <c:v>132710.35999999999</c:v>
                </c:pt>
                <c:pt idx="1980">
                  <c:v>130801.83</c:v>
                </c:pt>
                <c:pt idx="1981">
                  <c:v>133322.03</c:v>
                </c:pt>
                <c:pt idx="1982">
                  <c:v>137368.47</c:v>
                </c:pt>
                <c:pt idx="1983">
                  <c:v>126427.92</c:v>
                </c:pt>
                <c:pt idx="1984">
                  <c:v>119524.41</c:v>
                </c:pt>
                <c:pt idx="1985">
                  <c:v>#N/A</c:v>
                </c:pt>
                <c:pt idx="1986">
                  <c:v>141571.29999999999</c:v>
                </c:pt>
                <c:pt idx="1987">
                  <c:v>137795.79999999999</c:v>
                </c:pt>
                <c:pt idx="1988">
                  <c:v>141444.45000000001</c:v>
                </c:pt>
                <c:pt idx="1989">
                  <c:v>134684.59</c:v>
                </c:pt>
                <c:pt idx="1990">
                  <c:v>117394.46</c:v>
                </c:pt>
                <c:pt idx="1991">
                  <c:v>107553.01</c:v>
                </c:pt>
                <c:pt idx="1992">
                  <c:v>121221.46</c:v>
                </c:pt>
                <c:pt idx="1993">
                  <c:v>124473.67</c:v>
                </c:pt>
                <c:pt idx="1994">
                  <c:v>133969.69</c:v>
                </c:pt>
                <c:pt idx="1995">
                  <c:v>130437.33</c:v>
                </c:pt>
                <c:pt idx="1996">
                  <c:v>120149.44</c:v>
                </c:pt>
                <c:pt idx="1997">
                  <c:v>109644.7</c:v>
                </c:pt>
                <c:pt idx="1998">
                  <c:v>121528.38</c:v>
                </c:pt>
                <c:pt idx="1999">
                  <c:v>136373.44</c:v>
                </c:pt>
                <c:pt idx="2000">
                  <c:v>131904.75</c:v>
                </c:pt>
                <c:pt idx="2001">
                  <c:v>133100.91</c:v>
                </c:pt>
                <c:pt idx="2002">
                  <c:v>131466.23999999999</c:v>
                </c:pt>
                <c:pt idx="2003">
                  <c:v>136872.56</c:v>
                </c:pt>
                <c:pt idx="2004">
                  <c:v>126938.54</c:v>
                </c:pt>
                <c:pt idx="2005">
                  <c:v>125830.75</c:v>
                </c:pt>
                <c:pt idx="2006">
                  <c:v>141431.99</c:v>
                </c:pt>
                <c:pt idx="2007">
                  <c:v>137644.87</c:v>
                </c:pt>
                <c:pt idx="2008">
                  <c:v>126614.72</c:v>
                </c:pt>
                <c:pt idx="2009">
                  <c:v>131372.71</c:v>
                </c:pt>
                <c:pt idx="2010">
                  <c:v>143010.26999999999</c:v>
                </c:pt>
                <c:pt idx="2011">
                  <c:v>125400.27</c:v>
                </c:pt>
                <c:pt idx="2012">
                  <c:v>118507.76</c:v>
                </c:pt>
                <c:pt idx="2013">
                  <c:v>136255.34</c:v>
                </c:pt>
                <c:pt idx="2014">
                  <c:v>140264.51999999999</c:v>
                </c:pt>
                <c:pt idx="2015">
                  <c:v>138627.10999999999</c:v>
                </c:pt>
                <c:pt idx="2016">
                  <c:v>135266.17000000001</c:v>
                </c:pt>
                <c:pt idx="2017">
                  <c:v>134041.23000000001</c:v>
                </c:pt>
                <c:pt idx="2018">
                  <c:v>130088.95</c:v>
                </c:pt>
                <c:pt idx="2019">
                  <c:v>118837.05</c:v>
                </c:pt>
                <c:pt idx="2020">
                  <c:v>130119.41</c:v>
                </c:pt>
                <c:pt idx="2021">
                  <c:v>133668.94</c:v>
                </c:pt>
                <c:pt idx="2022">
                  <c:v>135296.79999999999</c:v>
                </c:pt>
                <c:pt idx="2023">
                  <c:v>143158.89000000001</c:v>
                </c:pt>
                <c:pt idx="2024">
                  <c:v>143109.35999999999</c:v>
                </c:pt>
                <c:pt idx="2025">
                  <c:v>125303.89</c:v>
                </c:pt>
                <c:pt idx="2026">
                  <c:v>114065.32</c:v>
                </c:pt>
                <c:pt idx="2027">
                  <c:v>132894.41</c:v>
                </c:pt>
                <c:pt idx="2028">
                  <c:v>140086.10999999999</c:v>
                </c:pt>
                <c:pt idx="2029">
                  <c:v>138666.10999999999</c:v>
                </c:pt>
                <c:pt idx="2030">
                  <c:v>142476.37</c:v>
                </c:pt>
                <c:pt idx="2031">
                  <c:v>133822.70000000001</c:v>
                </c:pt>
                <c:pt idx="2032">
                  <c:v>128417.22</c:v>
                </c:pt>
                <c:pt idx="2033">
                  <c:v>123014.56</c:v>
                </c:pt>
                <c:pt idx="2034">
                  <c:v>132571.32999999999</c:v>
                </c:pt>
                <c:pt idx="2035">
                  <c:v>132720.4</c:v>
                </c:pt>
                <c:pt idx="2036">
                  <c:v>130547.74</c:v>
                </c:pt>
                <c:pt idx="2037">
                  <c:v>132583.64000000001</c:v>
                </c:pt>
                <c:pt idx="2038">
                  <c:v>132105.75</c:v>
                </c:pt>
                <c:pt idx="2039">
                  <c:v>111590.65</c:v>
                </c:pt>
                <c:pt idx="2040">
                  <c:v>109935.34</c:v>
                </c:pt>
                <c:pt idx="2041">
                  <c:v>127930.36</c:v>
                </c:pt>
                <c:pt idx="2042">
                  <c:v>140042.15</c:v>
                </c:pt>
                <c:pt idx="2043">
                  <c:v>140205.29999999999</c:v>
                </c:pt>
                <c:pt idx="2044">
                  <c:v>140835.18</c:v>
                </c:pt>
                <c:pt idx="2045">
                  <c:v>144062.60999999999</c:v>
                </c:pt>
                <c:pt idx="2046">
                  <c:v>121119.27</c:v>
                </c:pt>
                <c:pt idx="2047">
                  <c:v>111165.96</c:v>
                </c:pt>
                <c:pt idx="2048">
                  <c:v>125959.75</c:v>
                </c:pt>
                <c:pt idx="2049">
                  <c:v>130141.23</c:v>
                </c:pt>
                <c:pt idx="2050">
                  <c:v>127945.31</c:v>
                </c:pt>
                <c:pt idx="2051">
                  <c:v>121914.44</c:v>
                </c:pt>
                <c:pt idx="2052">
                  <c:v>124640.09</c:v>
                </c:pt>
                <c:pt idx="2053">
                  <c:v>113755.18</c:v>
                </c:pt>
                <c:pt idx="2054">
                  <c:v>111034.75</c:v>
                </c:pt>
                <c:pt idx="2055">
                  <c:v>121520.57</c:v>
                </c:pt>
                <c:pt idx="2056">
                  <c:v>119321.86</c:v>
                </c:pt>
                <c:pt idx="2057">
                  <c:v>129884.75</c:v>
                </c:pt>
                <c:pt idx="2058">
                  <c:v>123490.86</c:v>
                </c:pt>
                <c:pt idx="2059">
                  <c:v>125707.04</c:v>
                </c:pt>
                <c:pt idx="2060">
                  <c:v>127131.37</c:v>
                </c:pt>
                <c:pt idx="2061">
                  <c:v>117125.07</c:v>
                </c:pt>
                <c:pt idx="2062">
                  <c:v>134984.79</c:v>
                </c:pt>
                <c:pt idx="2063">
                  <c:v>138437.85999999999</c:v>
                </c:pt>
                <c:pt idx="2064">
                  <c:v>129322.31</c:v>
                </c:pt>
                <c:pt idx="2065">
                  <c:v>119044.43</c:v>
                </c:pt>
                <c:pt idx="2066">
                  <c:v>118809.08</c:v>
                </c:pt>
                <c:pt idx="2067">
                  <c:v>100166.89</c:v>
                </c:pt>
                <c:pt idx="2068">
                  <c:v>98917.18</c:v>
                </c:pt>
                <c:pt idx="2069">
                  <c:v>121605.4</c:v>
                </c:pt>
                <c:pt idx="2070">
                  <c:v>119645.18</c:v>
                </c:pt>
                <c:pt idx="2071">
                  <c:v>113547.67</c:v>
                </c:pt>
                <c:pt idx="2072">
                  <c:v>109327.46</c:v>
                </c:pt>
                <c:pt idx="2073">
                  <c:v>114865.65</c:v>
                </c:pt>
                <c:pt idx="2074">
                  <c:v>105534.01</c:v>
                </c:pt>
                <c:pt idx="2075">
                  <c:v>95865.14</c:v>
                </c:pt>
                <c:pt idx="2076">
                  <c:v>99778.2</c:v>
                </c:pt>
                <c:pt idx="2077">
                  <c:v>112421.09</c:v>
                </c:pt>
                <c:pt idx="2078">
                  <c:v>112140.47</c:v>
                </c:pt>
                <c:pt idx="2079">
                  <c:v>109328.34</c:v>
                </c:pt>
                <c:pt idx="2080">
                  <c:v>106643.05</c:v>
                </c:pt>
                <c:pt idx="2081">
                  <c:v>111644.6</c:v>
                </c:pt>
                <c:pt idx="2082">
                  <c:v>96225.91</c:v>
                </c:pt>
                <c:pt idx="2083">
                  <c:v>107196.61</c:v>
                </c:pt>
                <c:pt idx="2084">
                  <c:v>113008.77</c:v>
                </c:pt>
                <c:pt idx="2085">
                  <c:v>110807.72</c:v>
                </c:pt>
                <c:pt idx="2086">
                  <c:v>115643.44</c:v>
                </c:pt>
                <c:pt idx="2087">
                  <c:v>112335.7</c:v>
                </c:pt>
                <c:pt idx="2088">
                  <c:v>93384</c:v>
                </c:pt>
                <c:pt idx="2089">
                  <c:v>86891.23</c:v>
                </c:pt>
                <c:pt idx="2090">
                  <c:v>100977.95</c:v>
                </c:pt>
                <c:pt idx="2091">
                  <c:v>103200.64</c:v>
                </c:pt>
                <c:pt idx="2092">
                  <c:v>112412.45</c:v>
                </c:pt>
                <c:pt idx="2093">
                  <c:v>117535.72</c:v>
                </c:pt>
                <c:pt idx="2094">
                  <c:v>126354.68</c:v>
                </c:pt>
                <c:pt idx="2095">
                  <c:v>106694.97</c:v>
                </c:pt>
                <c:pt idx="2096">
                  <c:v>101703.49</c:v>
                </c:pt>
                <c:pt idx="2097">
                  <c:v>114651.14</c:v>
                </c:pt>
                <c:pt idx="2098">
                  <c:v>112076.46</c:v>
                </c:pt>
                <c:pt idx="2099">
                  <c:v>113620.21</c:v>
                </c:pt>
                <c:pt idx="2100">
                  <c:v>106641.79</c:v>
                </c:pt>
                <c:pt idx="2101">
                  <c:v>99585.84</c:v>
                </c:pt>
                <c:pt idx="2102">
                  <c:v>92277.03</c:v>
                </c:pt>
                <c:pt idx="2103">
                  <c:v>94081.57</c:v>
                </c:pt>
                <c:pt idx="2104">
                  <c:v>113610.03</c:v>
                </c:pt>
                <c:pt idx="2105">
                  <c:v>122607.56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35B-4317-9F60-15D68B9EDC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9830176"/>
        <c:axId val="1019831824"/>
      </c:scatterChart>
      <c:valAx>
        <c:axId val="1019830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Maximum temperature</a:t>
                </a:r>
                <a:r>
                  <a:rPr lang="en-GB" baseline="0"/>
                  <a:t> during the day in Celsius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34154915818512893"/>
              <c:y val="0.895757362410141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831824"/>
        <c:crosses val="autoZero"/>
        <c:crossBetween val="midCat"/>
      </c:valAx>
      <c:valAx>
        <c:axId val="101983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Total daily electricity demand in MWh</a:t>
                </a:r>
              </a:p>
            </c:rich>
          </c:tx>
          <c:layout>
            <c:manualLayout>
              <c:xMode val="edge"/>
              <c:yMode val="edge"/>
              <c:x val="1.7471490136928967E-2"/>
              <c:y val="0.264714429538050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830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[AusEnergy-2.xlsx]YoY Demand!PivotTable3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'YoY Demand'!$B$4:$B$5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'YoY Demand'!$A$6:$A$18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'YoY Demand'!$B$6:$B$18</c:f>
              <c:numCache>
                <c:formatCode>#,##0</c:formatCode>
                <c:ptCount val="12"/>
                <c:pt idx="0">
                  <c:v>3737882.72</c:v>
                </c:pt>
                <c:pt idx="1">
                  <c:v>3605115.0799999996</c:v>
                </c:pt>
                <c:pt idx="2">
                  <c:v>3649651.9199999995</c:v>
                </c:pt>
                <c:pt idx="3">
                  <c:v>3588198.18</c:v>
                </c:pt>
                <c:pt idx="4">
                  <c:v>3877235.21</c:v>
                </c:pt>
                <c:pt idx="5">
                  <c:v>4024137.6199999996</c:v>
                </c:pt>
                <c:pt idx="6">
                  <c:v>4273537.9000000013</c:v>
                </c:pt>
                <c:pt idx="7">
                  <c:v>4095526.4300000006</c:v>
                </c:pt>
                <c:pt idx="8">
                  <c:v>3702816.32</c:v>
                </c:pt>
                <c:pt idx="9">
                  <c:v>3631206</c:v>
                </c:pt>
                <c:pt idx="10">
                  <c:v>3477837.4399999995</c:v>
                </c:pt>
                <c:pt idx="11">
                  <c:v>3838548.05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21-4F04-8B8C-02691465D84D}"/>
            </c:ext>
          </c:extLst>
        </c:ser>
        <c:ser>
          <c:idx val="1"/>
          <c:order val="1"/>
          <c:tx>
            <c:strRef>
              <c:f>'YoY Demand'!$C$4:$C$5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'YoY Demand'!$A$6:$A$18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'YoY Demand'!$C$6:$C$18</c:f>
              <c:numCache>
                <c:formatCode>#,##0</c:formatCode>
                <c:ptCount val="12"/>
                <c:pt idx="0">
                  <c:v>3729075.05</c:v>
                </c:pt>
                <c:pt idx="1">
                  <c:v>3618267.45</c:v>
                </c:pt>
                <c:pt idx="2">
                  <c:v>3861047.5900000008</c:v>
                </c:pt>
                <c:pt idx="3">
                  <c:v>3501930.6400000006</c:v>
                </c:pt>
                <c:pt idx="4">
                  <c:v>3718467.1099999989</c:v>
                </c:pt>
                <c:pt idx="5">
                  <c:v>4011405.2899999996</c:v>
                </c:pt>
                <c:pt idx="6">
                  <c:v>4080168.28</c:v>
                </c:pt>
                <c:pt idx="7">
                  <c:v>4066526.8299999991</c:v>
                </c:pt>
                <c:pt idx="8">
                  <c:v>3679700.5699999994</c:v>
                </c:pt>
                <c:pt idx="9">
                  <c:v>3565917.9300000006</c:v>
                </c:pt>
                <c:pt idx="10">
                  <c:v>3457230.7899999986</c:v>
                </c:pt>
                <c:pt idx="11">
                  <c:v>3358434.58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21-4F04-8B8C-02691465D84D}"/>
            </c:ext>
          </c:extLst>
        </c:ser>
        <c:ser>
          <c:idx val="2"/>
          <c:order val="2"/>
          <c:tx>
            <c:strRef>
              <c:f>'YoY Demand'!$D$4:$D$5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'YoY Demand'!$A$6:$A$18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'YoY Demand'!$D$6:$D$18</c:f>
              <c:numCache>
                <c:formatCode>#,##0</c:formatCode>
                <c:ptCount val="12"/>
                <c:pt idx="0">
                  <c:v>3497380.61</c:v>
                </c:pt>
                <c:pt idx="1">
                  <c:v>3209216.97</c:v>
                </c:pt>
                <c:pt idx="2">
                  <c:v>3636668.540000001</c:v>
                </c:pt>
                <c:pt idx="3">
                  <c:v>3231757.5699999994</c:v>
                </c:pt>
                <c:pt idx="4">
                  <c:v>3733908.14</c:v>
                </c:pt>
                <c:pt idx="5">
                  <c:v>3942948.1999999997</c:v>
                </c:pt>
                <c:pt idx="6">
                  <c:v>4023302.3599999994</c:v>
                </c:pt>
                <c:pt idx="7">
                  <c:v>4016202.8100000005</c:v>
                </c:pt>
                <c:pt idx="8">
                  <c:v>3585331.71</c:v>
                </c:pt>
                <c:pt idx="9">
                  <c:v>3444562.6</c:v>
                </c:pt>
                <c:pt idx="10">
                  <c:v>3585598.4000000004</c:v>
                </c:pt>
                <c:pt idx="11">
                  <c:v>3510985.7099999995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21-4F04-8B8C-02691465D84D}"/>
            </c:ext>
          </c:extLst>
        </c:ser>
        <c:ser>
          <c:idx val="3"/>
          <c:order val="3"/>
          <c:tx>
            <c:strRef>
              <c:f>'YoY Demand'!$E$4:$E$5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'YoY Demand'!$A$6:$A$18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'YoY Demand'!$E$6:$E$18</c:f>
              <c:numCache>
                <c:formatCode>#,##0</c:formatCode>
                <c:ptCount val="12"/>
                <c:pt idx="0">
                  <c:v>3866763.48</c:v>
                </c:pt>
                <c:pt idx="1">
                  <c:v>3373941.22</c:v>
                </c:pt>
                <c:pt idx="2">
                  <c:v>3484438.0300000003</c:v>
                </c:pt>
                <c:pt idx="3">
                  <c:v>3394011.9399999995</c:v>
                </c:pt>
                <c:pt idx="4">
                  <c:v>3780826.9799999995</c:v>
                </c:pt>
                <c:pt idx="5">
                  <c:v>3970824.4700000007</c:v>
                </c:pt>
                <c:pt idx="6">
                  <c:v>4037121.58</c:v>
                </c:pt>
                <c:pt idx="7">
                  <c:v>3942254.81</c:v>
                </c:pt>
                <c:pt idx="8">
                  <c:v>3489468.1999999997</c:v>
                </c:pt>
                <c:pt idx="9">
                  <c:v>3358959.7200000007</c:v>
                </c:pt>
                <c:pt idx="10">
                  <c:v>3213625.5800000005</c:v>
                </c:pt>
                <c:pt idx="11">
                  <c:v>3453621.3000000003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21-4F04-8B8C-02691465D84D}"/>
            </c:ext>
          </c:extLst>
        </c:ser>
        <c:ser>
          <c:idx val="4"/>
          <c:order val="4"/>
          <c:tx>
            <c:strRef>
              <c:f>'YoY Demand'!$F$4:$F$5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'YoY Demand'!$A$6:$A$18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'YoY Demand'!$F$6:$F$18</c:f>
              <c:numCache>
                <c:formatCode>#,##0</c:formatCode>
                <c:ptCount val="12"/>
                <c:pt idx="0">
                  <c:v>3776159.6599999997</c:v>
                </c:pt>
                <c:pt idx="1">
                  <c:v>3251923.7</c:v>
                </c:pt>
                <c:pt idx="2">
                  <c:v>3615227.3500000006</c:v>
                </c:pt>
                <c:pt idx="3">
                  <c:v>3258794.31</c:v>
                </c:pt>
                <c:pt idx="4">
                  <c:v>3694770.120000001</c:v>
                </c:pt>
                <c:pt idx="5">
                  <c:v>3889441.5100000002</c:v>
                </c:pt>
                <c:pt idx="6">
                  <c:v>3997640.1399999997</c:v>
                </c:pt>
                <c:pt idx="7">
                  <c:v>3963865.2100000004</c:v>
                </c:pt>
                <c:pt idx="8">
                  <c:v>3488502.0300000007</c:v>
                </c:pt>
                <c:pt idx="9">
                  <c:v>3439348.14</c:v>
                </c:pt>
                <c:pt idx="10">
                  <c:v>3251778.64</c:v>
                </c:pt>
                <c:pt idx="11">
                  <c:v>3420508.9299999997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21-4F04-8B8C-02691465D8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1145328"/>
        <c:axId val="1625319296"/>
      </c:barChart>
      <c:catAx>
        <c:axId val="159114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5319296"/>
        <c:crosses val="autoZero"/>
        <c:auto val="1"/>
        <c:lblAlgn val="ctr"/>
        <c:lblOffset val="100"/>
        <c:noMultiLvlLbl val="0"/>
      </c:catAx>
      <c:valAx>
        <c:axId val="162531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14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B4FAE-0A65-4E77-8759-69D676CBEA77}" type="datetimeFigureOut">
              <a:rPr lang="en-ID" smtClean="0"/>
              <a:t>28/04/23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27324-3899-4D4D-AD61-B3F74C3D6C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466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27324-3899-4D4D-AD61-B3F74C3D6C20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356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27324-3899-4D4D-AD61-B3F74C3D6C20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517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912C2A-B22B-448F-A288-E021474BDDE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9979A1-D35F-4ABE-8D4D-983F14280482}"/>
              </a:ext>
            </a:extLst>
          </p:cNvPr>
          <p:cNvCxnSpPr>
            <a:cxnSpLocks/>
          </p:cNvCxnSpPr>
          <p:nvPr userDrawn="1"/>
        </p:nvCxnSpPr>
        <p:spPr>
          <a:xfrm>
            <a:off x="6711043" y="4895580"/>
            <a:ext cx="65791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1C9CA36-D0B5-4D38-9A4A-0B73D73C9B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90" t="44951" r="29720" b="44305"/>
          <a:stretch/>
        </p:blipFill>
        <p:spPr>
          <a:xfrm>
            <a:off x="6711043" y="2836636"/>
            <a:ext cx="1188357" cy="376464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5F67BC-FC64-4CB9-8A47-C7ECDE86A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042" y="3438520"/>
            <a:ext cx="4871357" cy="132959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D" sz="4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268F6-B020-445D-9AB5-BA8DD40ED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042" y="5023045"/>
            <a:ext cx="4871357" cy="387798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None/>
              <a:defRPr lang="en-ID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D5B3D1E-D062-4490-AFA8-2A9F4EC543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898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AC92-5FD2-4804-8C8C-EA69998B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128"/>
            <a:ext cx="10972800" cy="706662"/>
          </a:xfrm>
        </p:spPr>
        <p:txBody>
          <a:bodyPr vert="horz" lIns="0" tIns="0" rIns="0" bIns="0" rtlCol="0" anchor="b">
            <a:normAutofit/>
          </a:bodyPr>
          <a:lstStyle>
            <a:lvl1pPr>
              <a:defRPr lang="en-ID" sz="320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A649-F68C-4D5E-9DB9-AC1C3DB2E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8613"/>
            <a:ext cx="10972800" cy="5168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AEE7-4095-415E-ADD4-8F767E2C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60050" y="6463283"/>
            <a:ext cx="102235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3E2D749-843A-4CF2-BA5B-0BB9149F832F}" type="datetime1">
              <a:rPr lang="en-ID" smtClean="0"/>
              <a:t>28/04/23</a:t>
            </a:fld>
            <a:endParaRPr lang="en-ID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025C961-B06B-4956-806B-BE834F6811D5}"/>
              </a:ext>
            </a:extLst>
          </p:cNvPr>
          <p:cNvSpPr/>
          <p:nvPr userDrawn="1"/>
        </p:nvSpPr>
        <p:spPr>
          <a:xfrm rot="5400000">
            <a:off x="284614" y="6056744"/>
            <a:ext cx="428514" cy="997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F2B506-E791-4E0A-8A3C-9D25AABC6D56}"/>
              </a:ext>
            </a:extLst>
          </p:cNvPr>
          <p:cNvSpPr/>
          <p:nvPr userDrawn="1"/>
        </p:nvSpPr>
        <p:spPr>
          <a:xfrm>
            <a:off x="609600" y="6384166"/>
            <a:ext cx="342900" cy="342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9005DD-915C-4E7E-BF60-69091252018F}"/>
              </a:ext>
            </a:extLst>
          </p:cNvPr>
          <p:cNvCxnSpPr/>
          <p:nvPr userDrawn="1"/>
        </p:nvCxnSpPr>
        <p:spPr>
          <a:xfrm>
            <a:off x="609600" y="901701"/>
            <a:ext cx="477440" cy="0"/>
          </a:xfrm>
          <a:prstGeom prst="line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70B0-5FEC-49BA-A698-BEC51B8C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090" y="6463283"/>
            <a:ext cx="431046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ID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F326-BA84-4729-AF08-57BF1C41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237" y="6463283"/>
            <a:ext cx="227626" cy="184666"/>
          </a:xfrm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20A13858-C2AA-4A16-A43A-77ABAD7631C2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638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1875B76-8257-423E-819D-4BE4130B36F7}"/>
              </a:ext>
            </a:extLst>
          </p:cNvPr>
          <p:cNvSpPr/>
          <p:nvPr userDrawn="1"/>
        </p:nvSpPr>
        <p:spPr>
          <a:xfrm>
            <a:off x="0" y="0"/>
            <a:ext cx="4813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038D0B-BB82-416A-8C81-3782C4AEB9F6}"/>
              </a:ext>
            </a:extLst>
          </p:cNvPr>
          <p:cNvCxnSpPr>
            <a:cxnSpLocks/>
          </p:cNvCxnSpPr>
          <p:nvPr userDrawn="1"/>
        </p:nvCxnSpPr>
        <p:spPr>
          <a:xfrm>
            <a:off x="609600" y="4375752"/>
            <a:ext cx="9548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AF6EC00C-C9EE-4333-8815-7869F2E4CBAE}"/>
              </a:ext>
            </a:extLst>
          </p:cNvPr>
          <p:cNvSpPr/>
          <p:nvPr userDrawn="1"/>
        </p:nvSpPr>
        <p:spPr>
          <a:xfrm rot="5400000">
            <a:off x="284614" y="6056744"/>
            <a:ext cx="428514" cy="997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95A911-B621-4070-9983-9A15A523CD93}"/>
              </a:ext>
            </a:extLst>
          </p:cNvPr>
          <p:cNvSpPr/>
          <p:nvPr userDrawn="1"/>
        </p:nvSpPr>
        <p:spPr>
          <a:xfrm>
            <a:off x="609600" y="6384166"/>
            <a:ext cx="342900" cy="3429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CAC92-5FD2-4804-8C8C-EA69998B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61872"/>
            <a:ext cx="3479800" cy="997196"/>
          </a:xfrm>
        </p:spPr>
        <p:txBody>
          <a:bodyPr vert="horz" wrap="square" lIns="0" tIns="0" rIns="0" bIns="0" rtlCol="0" anchor="b">
            <a:spAutoFit/>
          </a:bodyPr>
          <a:lstStyle>
            <a:lvl1pPr>
              <a:defRPr lang="en-ID" sz="36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A649-F68C-4D5E-9DB9-AC1C3DB2E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900" y="667657"/>
            <a:ext cx="6286500" cy="5509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AEE7-4095-415E-ADD4-8F767E2C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60050" y="6463283"/>
            <a:ext cx="102235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3E2D749-843A-4CF2-BA5B-0BB9149F832F}" type="datetime1">
              <a:rPr lang="en-ID" smtClean="0"/>
              <a:t>28/04/23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70B0-5FEC-49BA-A698-BEC51B8C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090" y="6463283"/>
            <a:ext cx="287155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n-ID" smtClean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D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F326-BA84-4729-AF08-57BF1C41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237" y="6463283"/>
            <a:ext cx="227626" cy="184666"/>
          </a:xfrm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en-ID" smtClean="0">
                <a:solidFill>
                  <a:schemeClr val="bg1"/>
                </a:solidFill>
                <a:latin typeface="+mj-lt"/>
              </a:defRPr>
            </a:lvl1pPr>
          </a:lstStyle>
          <a:p>
            <a:fld id="{20A13858-C2AA-4A16-A43A-77ABAD7631C2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506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AC92-5FD2-4804-8C8C-EA69998B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128"/>
            <a:ext cx="10972800" cy="706662"/>
          </a:xfrm>
        </p:spPr>
        <p:txBody>
          <a:bodyPr vert="horz" lIns="0" tIns="0" rIns="0" bIns="0" rtlCol="0" anchor="b">
            <a:normAutofit/>
          </a:bodyPr>
          <a:lstStyle>
            <a:lvl1pPr>
              <a:defRPr lang="en-ID" sz="320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A649-F68C-4D5E-9DB9-AC1C3DB2E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8613"/>
            <a:ext cx="5257800" cy="5168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AEE7-4095-415E-ADD4-8F767E2C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60050" y="6463283"/>
            <a:ext cx="102235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3E2D749-843A-4CF2-BA5B-0BB9149F832F}" type="datetime1">
              <a:rPr lang="en-ID" smtClean="0"/>
              <a:t>28/04/23</a:t>
            </a:fld>
            <a:endParaRPr lang="en-ID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025C961-B06B-4956-806B-BE834F6811D5}"/>
              </a:ext>
            </a:extLst>
          </p:cNvPr>
          <p:cNvSpPr/>
          <p:nvPr userDrawn="1"/>
        </p:nvSpPr>
        <p:spPr>
          <a:xfrm rot="5400000">
            <a:off x="284614" y="6056744"/>
            <a:ext cx="428514" cy="997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F2B506-E791-4E0A-8A3C-9D25AABC6D56}"/>
              </a:ext>
            </a:extLst>
          </p:cNvPr>
          <p:cNvSpPr/>
          <p:nvPr userDrawn="1"/>
        </p:nvSpPr>
        <p:spPr>
          <a:xfrm>
            <a:off x="609600" y="6384166"/>
            <a:ext cx="342900" cy="342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9005DD-915C-4E7E-BF60-69091252018F}"/>
              </a:ext>
            </a:extLst>
          </p:cNvPr>
          <p:cNvCxnSpPr/>
          <p:nvPr userDrawn="1"/>
        </p:nvCxnSpPr>
        <p:spPr>
          <a:xfrm>
            <a:off x="609600" y="901701"/>
            <a:ext cx="477440" cy="0"/>
          </a:xfrm>
          <a:prstGeom prst="line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70B0-5FEC-49BA-A698-BEC51B8C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090" y="6463283"/>
            <a:ext cx="431046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ID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F326-BA84-4729-AF08-57BF1C41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237" y="6463283"/>
            <a:ext cx="227626" cy="184666"/>
          </a:xfrm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20A13858-C2AA-4A16-A43A-77ABAD7631C2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D02890-DF78-4B5C-836F-E6CA84457E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008613"/>
            <a:ext cx="5257800" cy="51683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619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AC92-5FD2-4804-8C8C-EA69998B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128"/>
            <a:ext cx="10972800" cy="706662"/>
          </a:xfrm>
        </p:spPr>
        <p:txBody>
          <a:bodyPr vert="horz" lIns="0" tIns="0" rIns="0" bIns="0" rtlCol="0" anchor="b">
            <a:normAutofit/>
          </a:bodyPr>
          <a:lstStyle>
            <a:lvl1pPr>
              <a:defRPr lang="en-ID" sz="320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A649-F68C-4D5E-9DB9-AC1C3DB2E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32491"/>
            <a:ext cx="5257800" cy="43444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AEE7-4095-415E-ADD4-8F767E2C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60050" y="6463283"/>
            <a:ext cx="102235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3E2D749-843A-4CF2-BA5B-0BB9149F832F}" type="datetime1">
              <a:rPr lang="en-ID" smtClean="0"/>
              <a:t>28/04/23</a:t>
            </a:fld>
            <a:endParaRPr lang="en-ID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025C961-B06B-4956-806B-BE834F6811D5}"/>
              </a:ext>
            </a:extLst>
          </p:cNvPr>
          <p:cNvSpPr/>
          <p:nvPr userDrawn="1"/>
        </p:nvSpPr>
        <p:spPr>
          <a:xfrm rot="5400000">
            <a:off x="284614" y="6056744"/>
            <a:ext cx="428514" cy="997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F2B506-E791-4E0A-8A3C-9D25AABC6D56}"/>
              </a:ext>
            </a:extLst>
          </p:cNvPr>
          <p:cNvSpPr/>
          <p:nvPr userDrawn="1"/>
        </p:nvSpPr>
        <p:spPr>
          <a:xfrm>
            <a:off x="609600" y="6384166"/>
            <a:ext cx="342900" cy="342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9005DD-915C-4E7E-BF60-69091252018F}"/>
              </a:ext>
            </a:extLst>
          </p:cNvPr>
          <p:cNvCxnSpPr/>
          <p:nvPr userDrawn="1"/>
        </p:nvCxnSpPr>
        <p:spPr>
          <a:xfrm>
            <a:off x="609600" y="901701"/>
            <a:ext cx="477440" cy="0"/>
          </a:xfrm>
          <a:prstGeom prst="line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70B0-5FEC-49BA-A698-BEC51B8C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090" y="6463283"/>
            <a:ext cx="431046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ID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F326-BA84-4729-AF08-57BF1C41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237" y="6463283"/>
            <a:ext cx="227626" cy="184666"/>
          </a:xfrm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20A13858-C2AA-4A16-A43A-77ABAD7631C2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8BED67-5E70-402F-AC94-5C442E76D4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" y="1151775"/>
            <a:ext cx="5257800" cy="537554"/>
          </a:xfrm>
        </p:spPr>
        <p:txBody>
          <a:bodyPr vert="horz" lIns="0" tIns="0" rIns="0" bIns="0" rtlCol="0">
            <a:norm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ID" dirty="0"/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A4AEC0B-D192-4CA5-A88C-6A36C2B9390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324600" y="1832491"/>
            <a:ext cx="5257800" cy="43444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77F52AD-1E1F-4D69-B089-D9DBE278D3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4600" y="1151775"/>
            <a:ext cx="5257800" cy="537554"/>
          </a:xfrm>
        </p:spPr>
        <p:txBody>
          <a:bodyPr vert="horz" lIns="0" tIns="0" rIns="0" bIns="0" rtlCol="0">
            <a:norm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ID" dirty="0"/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22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AC92-5FD2-4804-8C8C-EA69998B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128"/>
            <a:ext cx="10972800" cy="706662"/>
          </a:xfrm>
        </p:spPr>
        <p:txBody>
          <a:bodyPr vert="horz" lIns="0" tIns="0" rIns="0" bIns="0" rtlCol="0" anchor="b">
            <a:normAutofit/>
          </a:bodyPr>
          <a:lstStyle>
            <a:lvl1pPr>
              <a:defRPr lang="en-ID" sz="320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AEE7-4095-415E-ADD4-8F767E2C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60050" y="6463283"/>
            <a:ext cx="102235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3E2D749-843A-4CF2-BA5B-0BB9149F832F}" type="datetime1">
              <a:rPr lang="en-ID" smtClean="0"/>
              <a:t>28/04/23</a:t>
            </a:fld>
            <a:endParaRPr lang="en-ID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025C961-B06B-4956-806B-BE834F6811D5}"/>
              </a:ext>
            </a:extLst>
          </p:cNvPr>
          <p:cNvSpPr/>
          <p:nvPr userDrawn="1"/>
        </p:nvSpPr>
        <p:spPr>
          <a:xfrm rot="5400000">
            <a:off x="284614" y="6056744"/>
            <a:ext cx="428514" cy="997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F2B506-E791-4E0A-8A3C-9D25AABC6D56}"/>
              </a:ext>
            </a:extLst>
          </p:cNvPr>
          <p:cNvSpPr/>
          <p:nvPr userDrawn="1"/>
        </p:nvSpPr>
        <p:spPr>
          <a:xfrm>
            <a:off x="609600" y="6384166"/>
            <a:ext cx="342900" cy="342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9005DD-915C-4E7E-BF60-69091252018F}"/>
              </a:ext>
            </a:extLst>
          </p:cNvPr>
          <p:cNvCxnSpPr/>
          <p:nvPr userDrawn="1"/>
        </p:nvCxnSpPr>
        <p:spPr>
          <a:xfrm>
            <a:off x="609600" y="901701"/>
            <a:ext cx="477440" cy="0"/>
          </a:xfrm>
          <a:prstGeom prst="line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70B0-5FEC-49BA-A698-BEC51B8C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090" y="6463283"/>
            <a:ext cx="431046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ID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F326-BA84-4729-AF08-57BF1C41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237" y="6463283"/>
            <a:ext cx="227626" cy="184666"/>
          </a:xfrm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20A13858-C2AA-4A16-A43A-77ABAD7631C2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051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AEE7-4095-415E-ADD4-8F767E2C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60050" y="6463283"/>
            <a:ext cx="102235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3E2D749-843A-4CF2-BA5B-0BB9149F832F}" type="datetime1">
              <a:rPr lang="en-ID" smtClean="0"/>
              <a:t>28/04/23</a:t>
            </a:fld>
            <a:endParaRPr lang="en-ID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025C961-B06B-4956-806B-BE834F6811D5}"/>
              </a:ext>
            </a:extLst>
          </p:cNvPr>
          <p:cNvSpPr/>
          <p:nvPr userDrawn="1"/>
        </p:nvSpPr>
        <p:spPr>
          <a:xfrm rot="5400000">
            <a:off x="284614" y="6056744"/>
            <a:ext cx="428514" cy="997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F2B506-E791-4E0A-8A3C-9D25AABC6D56}"/>
              </a:ext>
            </a:extLst>
          </p:cNvPr>
          <p:cNvSpPr/>
          <p:nvPr userDrawn="1"/>
        </p:nvSpPr>
        <p:spPr>
          <a:xfrm>
            <a:off x="609600" y="6384166"/>
            <a:ext cx="342900" cy="342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70B0-5FEC-49BA-A698-BEC51B8C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090" y="6463283"/>
            <a:ext cx="431046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ID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F326-BA84-4729-AF08-57BF1C41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237" y="6463283"/>
            <a:ext cx="227626" cy="184666"/>
          </a:xfrm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20A13858-C2AA-4A16-A43A-77ABAD7631C2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2998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tall building&#10;&#10;Description automatically generated">
            <a:extLst>
              <a:ext uri="{FF2B5EF4-FFF2-40B4-BE49-F238E27FC236}">
                <a16:creationId xmlns:a16="http://schemas.microsoft.com/office/drawing/2014/main" id="{77B99B29-F885-4B15-B7D6-B1BBD3240D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43495" b="10305"/>
          <a:stretch/>
        </p:blipFill>
        <p:spPr>
          <a:xfrm>
            <a:off x="4368799" y="1103539"/>
            <a:ext cx="7823201" cy="44703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4B4D18-8E8D-4FFC-83B0-8EB50F244CA6}"/>
              </a:ext>
            </a:extLst>
          </p:cNvPr>
          <p:cNvSpPr/>
          <p:nvPr userDrawn="1"/>
        </p:nvSpPr>
        <p:spPr>
          <a:xfrm>
            <a:off x="4368800" y="1103539"/>
            <a:ext cx="7823200" cy="4470396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A4430-96DD-4FAF-92BE-365CB96C9661}"/>
              </a:ext>
            </a:extLst>
          </p:cNvPr>
          <p:cNvSpPr txBox="1"/>
          <p:nvPr userDrawn="1"/>
        </p:nvSpPr>
        <p:spPr>
          <a:xfrm>
            <a:off x="1676400" y="2507740"/>
            <a:ext cx="2197100" cy="16619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ID" sz="4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ID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18F584-6C2B-4EF8-8771-1BFD1C4BAB0C}"/>
              </a:ext>
            </a:extLst>
          </p:cNvPr>
          <p:cNvGrpSpPr/>
          <p:nvPr userDrawn="1"/>
        </p:nvGrpSpPr>
        <p:grpSpPr>
          <a:xfrm>
            <a:off x="2235200" y="1958340"/>
            <a:ext cx="2133600" cy="2760794"/>
            <a:chOff x="1676400" y="1968500"/>
            <a:chExt cx="4686300" cy="23241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D6973-47BD-4714-8C1D-C388965D0C3C}"/>
                </a:ext>
              </a:extLst>
            </p:cNvPr>
            <p:cNvCxnSpPr/>
            <p:nvPr/>
          </p:nvCxnSpPr>
          <p:spPr>
            <a:xfrm>
              <a:off x="1676400" y="1968500"/>
              <a:ext cx="4686300" cy="0"/>
            </a:xfrm>
            <a:prstGeom prst="line">
              <a:avLst/>
            </a:prstGeom>
            <a:ln w="34925" cap="sq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DEA8B6-809A-407E-ABE3-510CFD9ED446}"/>
                </a:ext>
              </a:extLst>
            </p:cNvPr>
            <p:cNvCxnSpPr/>
            <p:nvPr/>
          </p:nvCxnSpPr>
          <p:spPr>
            <a:xfrm>
              <a:off x="1676400" y="4292600"/>
              <a:ext cx="4686300" cy="0"/>
            </a:xfrm>
            <a:prstGeom prst="line">
              <a:avLst/>
            </a:prstGeom>
            <a:ln w="34925" cap="sq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71F7E2-5D94-4545-868D-2BAA3F63AA38}"/>
              </a:ext>
            </a:extLst>
          </p:cNvPr>
          <p:cNvGrpSpPr/>
          <p:nvPr userDrawn="1"/>
        </p:nvGrpSpPr>
        <p:grpSpPr>
          <a:xfrm>
            <a:off x="4368800" y="1958340"/>
            <a:ext cx="1257300" cy="2760794"/>
            <a:chOff x="1676400" y="1968500"/>
            <a:chExt cx="4686300" cy="23241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D8363CC-CF6B-4FAF-AD37-D4E6F3BF39FA}"/>
                </a:ext>
              </a:extLst>
            </p:cNvPr>
            <p:cNvCxnSpPr/>
            <p:nvPr/>
          </p:nvCxnSpPr>
          <p:spPr>
            <a:xfrm>
              <a:off x="1676400" y="1968500"/>
              <a:ext cx="4686300" cy="0"/>
            </a:xfrm>
            <a:prstGeom prst="line">
              <a:avLst/>
            </a:prstGeom>
            <a:ln w="34925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F0229F1-DDD1-4D24-A890-4114E3DD9B57}"/>
                </a:ext>
              </a:extLst>
            </p:cNvPr>
            <p:cNvCxnSpPr/>
            <p:nvPr/>
          </p:nvCxnSpPr>
          <p:spPr>
            <a:xfrm>
              <a:off x="1676400" y="4292600"/>
              <a:ext cx="4686300" cy="0"/>
            </a:xfrm>
            <a:prstGeom prst="line">
              <a:avLst/>
            </a:prstGeom>
            <a:ln w="34925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1DFB4C-B1AC-4E40-8D6A-42D3E5C3E5B4}"/>
              </a:ext>
            </a:extLst>
          </p:cNvPr>
          <p:cNvCxnSpPr>
            <a:cxnSpLocks/>
          </p:cNvCxnSpPr>
          <p:nvPr userDrawn="1"/>
        </p:nvCxnSpPr>
        <p:spPr>
          <a:xfrm>
            <a:off x="2235200" y="1958340"/>
            <a:ext cx="0" cy="342900"/>
          </a:xfrm>
          <a:prstGeom prst="line">
            <a:avLst/>
          </a:prstGeom>
          <a:ln w="34925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F57582-BB79-421A-8148-A0A61637F42F}"/>
              </a:ext>
            </a:extLst>
          </p:cNvPr>
          <p:cNvCxnSpPr>
            <a:cxnSpLocks/>
          </p:cNvCxnSpPr>
          <p:nvPr userDrawn="1"/>
        </p:nvCxnSpPr>
        <p:spPr>
          <a:xfrm>
            <a:off x="2235200" y="4376234"/>
            <a:ext cx="0" cy="342900"/>
          </a:xfrm>
          <a:prstGeom prst="line">
            <a:avLst/>
          </a:prstGeom>
          <a:ln w="34925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5CDAA5-2A03-4D02-AE2A-83FAC20AFB9B}"/>
              </a:ext>
            </a:extLst>
          </p:cNvPr>
          <p:cNvCxnSpPr>
            <a:cxnSpLocks/>
          </p:cNvCxnSpPr>
          <p:nvPr userDrawn="1"/>
        </p:nvCxnSpPr>
        <p:spPr>
          <a:xfrm>
            <a:off x="5626100" y="1958340"/>
            <a:ext cx="0" cy="2760794"/>
          </a:xfrm>
          <a:prstGeom prst="line">
            <a:avLst/>
          </a:prstGeom>
          <a:ln w="349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11B427A-ADCF-4737-AF74-9D5E566BBF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90" t="44951" r="29720" b="44305"/>
          <a:stretch/>
        </p:blipFill>
        <p:spPr>
          <a:xfrm>
            <a:off x="10394043" y="5063269"/>
            <a:ext cx="1188357" cy="3764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54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F7715-3D28-49B7-8D14-7DC1F9D1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4315F-B19E-4EC7-A6CE-6C3BBEDF0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765A3-F703-4A4A-A183-B03215C5A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059E-35E9-4665-B055-F38C1A590830}" type="datetime1">
              <a:rPr lang="en-ID" smtClean="0"/>
              <a:t>28/04/23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4C58C-7145-4375-96A0-8423F1ECA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8BE6F-2A63-41B3-B1F7-C56B103E0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13858-C2AA-4A16-A43A-77ABAD7631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144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1" r:id="rId5"/>
    <p:sldLayoutId id="2147483662" r:id="rId6"/>
    <p:sldLayoutId id="2147483663" r:id="rId7"/>
    <p:sldLayoutId id="2147483665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F5D4-E261-4336-BB4F-FC9F256E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917" y="3429000"/>
            <a:ext cx="3933825" cy="997196"/>
          </a:xfrm>
        </p:spPr>
        <p:txBody>
          <a:bodyPr wrap="square" anchor="b">
            <a:spAutoFit/>
          </a:bodyPr>
          <a:lstStyle/>
          <a:p>
            <a:pPr algn="r"/>
            <a:r>
              <a:rPr lang="da-DK" dirty="0" err="1">
                <a:solidFill>
                  <a:srgbClr val="619292"/>
                </a:solidFill>
              </a:rPr>
              <a:t>AusEnergy</a:t>
            </a:r>
            <a:br>
              <a:rPr lang="da-DK" sz="3600" dirty="0">
                <a:solidFill>
                  <a:srgbClr val="619292"/>
                </a:solidFill>
              </a:rPr>
            </a:br>
            <a:r>
              <a:rPr lang="da-DK" sz="3600" dirty="0">
                <a:solidFill>
                  <a:srgbClr val="619292"/>
                </a:solidFill>
              </a:rPr>
              <a:t>Demand Analysis</a:t>
            </a:r>
            <a:endParaRPr lang="en-ID" sz="3600" dirty="0">
              <a:solidFill>
                <a:srgbClr val="619292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1E63D9-0008-438E-86B3-8126E100E6C6}"/>
              </a:ext>
            </a:extLst>
          </p:cNvPr>
          <p:cNvCxnSpPr>
            <a:cxnSpLocks/>
          </p:cNvCxnSpPr>
          <p:nvPr/>
        </p:nvCxnSpPr>
        <p:spPr>
          <a:xfrm>
            <a:off x="10528080" y="6198425"/>
            <a:ext cx="9548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25618B7-19CA-7649-FE17-2809122C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35" y="2490952"/>
            <a:ext cx="1250731" cy="9380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2C7C12-D1CE-7FB6-3C00-E5626B33A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785" y="6315110"/>
            <a:ext cx="954881" cy="253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AC562FB-74AF-4937-886E-2E86561907FD}"/>
              </a:ext>
            </a:extLst>
          </p:cNvPr>
          <p:cNvSpPr/>
          <p:nvPr/>
        </p:nvSpPr>
        <p:spPr>
          <a:xfrm>
            <a:off x="0" y="0"/>
            <a:ext cx="4244741" cy="6857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9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F5D4-E261-4336-BB4F-FC9F256E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61872"/>
            <a:ext cx="3479800" cy="997196"/>
          </a:xfrm>
        </p:spPr>
        <p:txBody>
          <a:bodyPr anchor="b">
            <a:spAutoFit/>
          </a:bodyPr>
          <a:lstStyle/>
          <a:p>
            <a:r>
              <a:rPr lang="da-DK" sz="3600" dirty="0" err="1">
                <a:solidFill>
                  <a:schemeClr val="bg1"/>
                </a:solidFill>
              </a:rPr>
              <a:t>Insight</a:t>
            </a:r>
            <a:r>
              <a:rPr lang="da-DK" sz="3600" dirty="0">
                <a:solidFill>
                  <a:schemeClr val="bg1"/>
                </a:solidFill>
              </a:rPr>
              <a:t> on </a:t>
            </a:r>
            <a:r>
              <a:rPr lang="da-DK" sz="3600" dirty="0" err="1">
                <a:solidFill>
                  <a:schemeClr val="bg1"/>
                </a:solidFill>
              </a:rPr>
              <a:t>main</a:t>
            </a:r>
            <a:r>
              <a:rPr lang="da-DK" sz="3600" dirty="0">
                <a:solidFill>
                  <a:schemeClr val="bg1"/>
                </a:solidFill>
              </a:rPr>
              <a:t> </a:t>
            </a:r>
            <a:r>
              <a:rPr lang="da-DK" sz="3600" dirty="0" err="1">
                <a:solidFill>
                  <a:schemeClr val="bg1"/>
                </a:solidFill>
              </a:rPr>
              <a:t>questions</a:t>
            </a:r>
            <a:r>
              <a:rPr lang="da-DK" sz="3600" dirty="0">
                <a:solidFill>
                  <a:schemeClr val="bg1"/>
                </a:solidFill>
              </a:rPr>
              <a:t> </a:t>
            </a:r>
            <a:r>
              <a:rPr lang="da-DK" sz="3600" dirty="0" err="1">
                <a:solidFill>
                  <a:schemeClr val="bg1"/>
                </a:solidFill>
              </a:rPr>
              <a:t>asked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636DA5F5-5D6F-404B-8BA5-2CF6B935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spAutoFit/>
          </a:bodyPr>
          <a:lstStyle/>
          <a:p>
            <a:pPr algn="l"/>
            <a:r>
              <a:rPr lang="en-ID" dirty="0" err="1">
                <a:solidFill>
                  <a:schemeClr val="bg1"/>
                </a:solidFill>
                <a:latin typeface="+mj-lt"/>
              </a:rPr>
              <a:t>Aus</a:t>
            </a:r>
            <a:r>
              <a:rPr lang="en-ID" dirty="0" err="1"/>
              <a:t>Energy</a:t>
            </a:r>
            <a:r>
              <a:rPr lang="en-ID" dirty="0"/>
              <a:t> Demand Analysis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65F3E-D55E-40DA-8C0F-B22B7607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858-C2AA-4A16-A43A-77ABAD7631C2}" type="slidenum">
              <a:rPr lang="en-ID" smtClean="0">
                <a:solidFill>
                  <a:schemeClr val="bg1"/>
                </a:solidFill>
              </a:rPr>
              <a:pPr/>
              <a:t>2</a:t>
            </a:fld>
            <a:endParaRPr lang="en-ID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1E63D9-0008-438E-86B3-8126E100E6C6}"/>
              </a:ext>
            </a:extLst>
          </p:cNvPr>
          <p:cNvCxnSpPr>
            <a:cxnSpLocks/>
          </p:cNvCxnSpPr>
          <p:nvPr/>
        </p:nvCxnSpPr>
        <p:spPr>
          <a:xfrm>
            <a:off x="609600" y="4375752"/>
            <a:ext cx="9548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4A3F81-77C1-49C4-8C4F-F37D7E0561AF}"/>
              </a:ext>
            </a:extLst>
          </p:cNvPr>
          <p:cNvSpPr txBox="1"/>
          <p:nvPr/>
        </p:nvSpPr>
        <p:spPr>
          <a:xfrm>
            <a:off x="5422900" y="1727526"/>
            <a:ext cx="36135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b="1" i="0" u="none" strike="noStrike" dirty="0">
                <a:solidFill>
                  <a:srgbClr val="271A38"/>
                </a:solidFill>
                <a:effectLst/>
                <a:latin typeface="Inter"/>
              </a:rPr>
              <a:t>What does demand look like over time?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891139-92F4-4E76-819C-9D97D6006F5F}"/>
              </a:ext>
            </a:extLst>
          </p:cNvPr>
          <p:cNvSpPr txBox="1"/>
          <p:nvPr/>
        </p:nvSpPr>
        <p:spPr>
          <a:xfrm>
            <a:off x="5422900" y="1450527"/>
            <a:ext cx="17603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b="1" dirty="0">
                <a:solidFill>
                  <a:schemeClr val="tx2"/>
                </a:solidFill>
                <a:latin typeface="+mj-lt"/>
              </a:rPr>
              <a:t>01</a:t>
            </a:r>
            <a:endParaRPr lang="en-ID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618B7-19CA-7649-FE17-2809122C3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207" y="68273"/>
            <a:ext cx="1250731" cy="9380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4846009-93B1-4999-A4A7-A4666B7D9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35" y="6463283"/>
            <a:ext cx="1233231" cy="327184"/>
          </a:xfrm>
          <a:prstGeom prst="rect">
            <a:avLst/>
          </a:prstGeom>
        </p:spPr>
      </p:pic>
      <p:grpSp>
        <p:nvGrpSpPr>
          <p:cNvPr id="3" name="Google Shape;8345;p85">
            <a:extLst>
              <a:ext uri="{FF2B5EF4-FFF2-40B4-BE49-F238E27FC236}">
                <a16:creationId xmlns:a16="http://schemas.microsoft.com/office/drawing/2014/main" id="{47E56D19-B639-DD1E-BDF9-B66AD8089DDD}"/>
              </a:ext>
            </a:extLst>
          </p:cNvPr>
          <p:cNvGrpSpPr/>
          <p:nvPr/>
        </p:nvGrpSpPr>
        <p:grpSpPr>
          <a:xfrm>
            <a:off x="667237" y="2572871"/>
            <a:ext cx="480193" cy="481406"/>
            <a:chOff x="-61783350" y="3743950"/>
            <a:chExt cx="316650" cy="317450"/>
          </a:xfrm>
          <a:solidFill>
            <a:schemeClr val="bg1"/>
          </a:solidFill>
        </p:grpSpPr>
        <p:sp>
          <p:nvSpPr>
            <p:cNvPr id="5" name="Google Shape;8346;p85">
              <a:extLst>
                <a:ext uri="{FF2B5EF4-FFF2-40B4-BE49-F238E27FC236}">
                  <a16:creationId xmlns:a16="http://schemas.microsoft.com/office/drawing/2014/main" id="{A2216FA6-752E-1390-98D1-1E227888BBE8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7;p85">
              <a:extLst>
                <a:ext uri="{FF2B5EF4-FFF2-40B4-BE49-F238E27FC236}">
                  <a16:creationId xmlns:a16="http://schemas.microsoft.com/office/drawing/2014/main" id="{483F370C-5FD8-123E-A8CC-38A741E74DE8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91D6EC-A93B-351F-D4C7-553F6D86D217}"/>
              </a:ext>
            </a:extLst>
          </p:cNvPr>
          <p:cNvSpPr txBox="1"/>
          <p:nvPr/>
        </p:nvSpPr>
        <p:spPr>
          <a:xfrm>
            <a:off x="5422899" y="1969574"/>
            <a:ext cx="479686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Energy Demand is consistent throughout the 2015-2020 time range however we can notice 3 spikes going above 160,000 MWh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January for 3 years in a row.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53280C-9556-558A-7683-38D99E9828F8}"/>
              </a:ext>
            </a:extLst>
          </p:cNvPr>
          <p:cNvSpPr txBox="1"/>
          <p:nvPr/>
        </p:nvSpPr>
        <p:spPr>
          <a:xfrm>
            <a:off x="5422900" y="3081196"/>
            <a:ext cx="47968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b="1" i="0" u="none" strike="noStrike" dirty="0">
                <a:solidFill>
                  <a:srgbClr val="271A38"/>
                </a:solidFill>
                <a:effectLst/>
                <a:latin typeface="Inter"/>
              </a:rPr>
              <a:t>What does extreme demand look like, and under what circumstances does this happen?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0D96D9-5993-906D-3BD3-130472D0F1AC}"/>
              </a:ext>
            </a:extLst>
          </p:cNvPr>
          <p:cNvSpPr txBox="1"/>
          <p:nvPr/>
        </p:nvSpPr>
        <p:spPr>
          <a:xfrm>
            <a:off x="5422900" y="2804197"/>
            <a:ext cx="17603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b="1" dirty="0">
                <a:solidFill>
                  <a:schemeClr val="tx2"/>
                </a:solidFill>
                <a:latin typeface="+mj-lt"/>
              </a:rPr>
              <a:t>02</a:t>
            </a:r>
            <a:endParaRPr lang="en-ID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4650B-4AD9-461A-4918-3ED2634E472D}"/>
              </a:ext>
            </a:extLst>
          </p:cNvPr>
          <p:cNvSpPr txBox="1"/>
          <p:nvPr/>
        </p:nvSpPr>
        <p:spPr>
          <a:xfrm>
            <a:off x="5422899" y="3537187"/>
            <a:ext cx="4796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Extreme demand goes up to 160,000 MWh on the beginning of every year.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09BB10-4A83-0DC6-0F15-6124153189DC}"/>
              </a:ext>
            </a:extLst>
          </p:cNvPr>
          <p:cNvSpPr txBox="1"/>
          <p:nvPr/>
        </p:nvSpPr>
        <p:spPr>
          <a:xfrm>
            <a:off x="5422900" y="4433365"/>
            <a:ext cx="47968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b="1" i="0" u="none" strike="noStrike" dirty="0">
                <a:solidFill>
                  <a:srgbClr val="271A38"/>
                </a:solidFill>
                <a:effectLst/>
                <a:latin typeface="Inter"/>
              </a:rPr>
              <a:t>How do factors like the weather and holidays affect demand?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5284F-8C4E-8EEB-56A5-0A470CC629AF}"/>
              </a:ext>
            </a:extLst>
          </p:cNvPr>
          <p:cNvSpPr txBox="1"/>
          <p:nvPr/>
        </p:nvSpPr>
        <p:spPr>
          <a:xfrm>
            <a:off x="5422900" y="4156366"/>
            <a:ext cx="17603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b="1" dirty="0">
                <a:solidFill>
                  <a:schemeClr val="tx2"/>
                </a:solidFill>
                <a:latin typeface="+mj-lt"/>
              </a:rPr>
              <a:t>03</a:t>
            </a:r>
            <a:endParaRPr lang="en-ID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Google Shape;8932;p86">
            <a:hlinkClick r:id="rId4" action="ppaction://hlinksldjump"/>
            <a:extLst>
              <a:ext uri="{FF2B5EF4-FFF2-40B4-BE49-F238E27FC236}">
                <a16:creationId xmlns:a16="http://schemas.microsoft.com/office/drawing/2014/main" id="{BBF6042C-514C-EDF5-4172-87D01A4FC50D}"/>
              </a:ext>
            </a:extLst>
          </p:cNvPr>
          <p:cNvSpPr/>
          <p:nvPr/>
        </p:nvSpPr>
        <p:spPr>
          <a:xfrm>
            <a:off x="10337559" y="1969574"/>
            <a:ext cx="354586" cy="353645"/>
          </a:xfrm>
          <a:custGeom>
            <a:avLst/>
            <a:gdLst/>
            <a:ahLst/>
            <a:cxnLst/>
            <a:rect l="l" t="t" r="r" b="b"/>
            <a:pathLst>
              <a:path w="11689" h="11658" extrusionOk="0">
                <a:moveTo>
                  <a:pt x="5829" y="2458"/>
                </a:moveTo>
                <a:cubicBezTo>
                  <a:pt x="6207" y="2458"/>
                  <a:pt x="6491" y="2773"/>
                  <a:pt x="6491" y="3120"/>
                </a:cubicBezTo>
                <a:cubicBezTo>
                  <a:pt x="6522" y="3466"/>
                  <a:pt x="6207" y="3781"/>
                  <a:pt x="5829" y="3781"/>
                </a:cubicBezTo>
                <a:cubicBezTo>
                  <a:pt x="5419" y="3781"/>
                  <a:pt x="5136" y="3466"/>
                  <a:pt x="5136" y="3120"/>
                </a:cubicBezTo>
                <a:cubicBezTo>
                  <a:pt x="5136" y="2742"/>
                  <a:pt x="5482" y="2458"/>
                  <a:pt x="5829" y="2458"/>
                </a:cubicBezTo>
                <a:close/>
                <a:moveTo>
                  <a:pt x="5860" y="4474"/>
                </a:moveTo>
                <a:cubicBezTo>
                  <a:pt x="6238" y="4474"/>
                  <a:pt x="6522" y="4789"/>
                  <a:pt x="6522" y="5136"/>
                </a:cubicBezTo>
                <a:lnTo>
                  <a:pt x="6522" y="8570"/>
                </a:lnTo>
                <a:cubicBezTo>
                  <a:pt x="6522" y="8948"/>
                  <a:pt x="6207" y="9232"/>
                  <a:pt x="5860" y="9232"/>
                </a:cubicBezTo>
                <a:cubicBezTo>
                  <a:pt x="5451" y="9232"/>
                  <a:pt x="5199" y="8917"/>
                  <a:pt x="5199" y="8570"/>
                </a:cubicBezTo>
                <a:lnTo>
                  <a:pt x="5199" y="5136"/>
                </a:lnTo>
                <a:cubicBezTo>
                  <a:pt x="5199" y="4726"/>
                  <a:pt x="5514" y="4474"/>
                  <a:pt x="5860" y="4474"/>
                </a:cubicBezTo>
                <a:close/>
                <a:moveTo>
                  <a:pt x="5829" y="1"/>
                </a:moveTo>
                <a:cubicBezTo>
                  <a:pt x="2615" y="1"/>
                  <a:pt x="0" y="2647"/>
                  <a:pt x="0" y="5829"/>
                </a:cubicBezTo>
                <a:cubicBezTo>
                  <a:pt x="0" y="9043"/>
                  <a:pt x="2615" y="11657"/>
                  <a:pt x="5829" y="11657"/>
                </a:cubicBezTo>
                <a:cubicBezTo>
                  <a:pt x="9011" y="11657"/>
                  <a:pt x="11657" y="9043"/>
                  <a:pt x="11657" y="5829"/>
                </a:cubicBezTo>
                <a:cubicBezTo>
                  <a:pt x="11689" y="2647"/>
                  <a:pt x="9042" y="1"/>
                  <a:pt x="5829" y="1"/>
                </a:cubicBezTo>
                <a:close/>
              </a:path>
            </a:pathLst>
          </a:custGeom>
          <a:solidFill>
            <a:srgbClr val="91B5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8932;p86">
            <a:hlinkClick r:id="rId4" action="ppaction://hlinksldjump"/>
            <a:extLst>
              <a:ext uri="{FF2B5EF4-FFF2-40B4-BE49-F238E27FC236}">
                <a16:creationId xmlns:a16="http://schemas.microsoft.com/office/drawing/2014/main" id="{7ED81478-EB4C-211B-B3AA-70F1181942D6}"/>
              </a:ext>
            </a:extLst>
          </p:cNvPr>
          <p:cNvSpPr/>
          <p:nvPr/>
        </p:nvSpPr>
        <p:spPr>
          <a:xfrm>
            <a:off x="10337559" y="3368068"/>
            <a:ext cx="354586" cy="353645"/>
          </a:xfrm>
          <a:custGeom>
            <a:avLst/>
            <a:gdLst/>
            <a:ahLst/>
            <a:cxnLst/>
            <a:rect l="l" t="t" r="r" b="b"/>
            <a:pathLst>
              <a:path w="11689" h="11658" extrusionOk="0">
                <a:moveTo>
                  <a:pt x="5829" y="2458"/>
                </a:moveTo>
                <a:cubicBezTo>
                  <a:pt x="6207" y="2458"/>
                  <a:pt x="6491" y="2773"/>
                  <a:pt x="6491" y="3120"/>
                </a:cubicBezTo>
                <a:cubicBezTo>
                  <a:pt x="6522" y="3466"/>
                  <a:pt x="6207" y="3781"/>
                  <a:pt x="5829" y="3781"/>
                </a:cubicBezTo>
                <a:cubicBezTo>
                  <a:pt x="5419" y="3781"/>
                  <a:pt x="5136" y="3466"/>
                  <a:pt x="5136" y="3120"/>
                </a:cubicBezTo>
                <a:cubicBezTo>
                  <a:pt x="5136" y="2742"/>
                  <a:pt x="5482" y="2458"/>
                  <a:pt x="5829" y="2458"/>
                </a:cubicBezTo>
                <a:close/>
                <a:moveTo>
                  <a:pt x="5860" y="4474"/>
                </a:moveTo>
                <a:cubicBezTo>
                  <a:pt x="6238" y="4474"/>
                  <a:pt x="6522" y="4789"/>
                  <a:pt x="6522" y="5136"/>
                </a:cubicBezTo>
                <a:lnTo>
                  <a:pt x="6522" y="8570"/>
                </a:lnTo>
                <a:cubicBezTo>
                  <a:pt x="6522" y="8948"/>
                  <a:pt x="6207" y="9232"/>
                  <a:pt x="5860" y="9232"/>
                </a:cubicBezTo>
                <a:cubicBezTo>
                  <a:pt x="5451" y="9232"/>
                  <a:pt x="5199" y="8917"/>
                  <a:pt x="5199" y="8570"/>
                </a:cubicBezTo>
                <a:lnTo>
                  <a:pt x="5199" y="5136"/>
                </a:lnTo>
                <a:cubicBezTo>
                  <a:pt x="5199" y="4726"/>
                  <a:pt x="5514" y="4474"/>
                  <a:pt x="5860" y="4474"/>
                </a:cubicBezTo>
                <a:close/>
                <a:moveTo>
                  <a:pt x="5829" y="1"/>
                </a:moveTo>
                <a:cubicBezTo>
                  <a:pt x="2615" y="1"/>
                  <a:pt x="0" y="2647"/>
                  <a:pt x="0" y="5829"/>
                </a:cubicBezTo>
                <a:cubicBezTo>
                  <a:pt x="0" y="9043"/>
                  <a:pt x="2615" y="11657"/>
                  <a:pt x="5829" y="11657"/>
                </a:cubicBezTo>
                <a:cubicBezTo>
                  <a:pt x="9011" y="11657"/>
                  <a:pt x="11657" y="9043"/>
                  <a:pt x="11657" y="5829"/>
                </a:cubicBezTo>
                <a:cubicBezTo>
                  <a:pt x="11689" y="2647"/>
                  <a:pt x="9042" y="1"/>
                  <a:pt x="5829" y="1"/>
                </a:cubicBezTo>
                <a:close/>
              </a:path>
            </a:pathLst>
          </a:custGeom>
          <a:solidFill>
            <a:srgbClr val="91B5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8932;p86">
            <a:hlinkClick r:id="rId5" action="ppaction://hlinksldjump"/>
            <a:extLst>
              <a:ext uri="{FF2B5EF4-FFF2-40B4-BE49-F238E27FC236}">
                <a16:creationId xmlns:a16="http://schemas.microsoft.com/office/drawing/2014/main" id="{66830B29-EF8B-997F-27E0-2F8C681386C6}"/>
              </a:ext>
            </a:extLst>
          </p:cNvPr>
          <p:cNvSpPr/>
          <p:nvPr/>
        </p:nvSpPr>
        <p:spPr>
          <a:xfrm>
            <a:off x="10337559" y="4925895"/>
            <a:ext cx="354586" cy="353645"/>
          </a:xfrm>
          <a:custGeom>
            <a:avLst/>
            <a:gdLst/>
            <a:ahLst/>
            <a:cxnLst/>
            <a:rect l="l" t="t" r="r" b="b"/>
            <a:pathLst>
              <a:path w="11689" h="11658" extrusionOk="0">
                <a:moveTo>
                  <a:pt x="5829" y="2458"/>
                </a:moveTo>
                <a:cubicBezTo>
                  <a:pt x="6207" y="2458"/>
                  <a:pt x="6491" y="2773"/>
                  <a:pt x="6491" y="3120"/>
                </a:cubicBezTo>
                <a:cubicBezTo>
                  <a:pt x="6522" y="3466"/>
                  <a:pt x="6207" y="3781"/>
                  <a:pt x="5829" y="3781"/>
                </a:cubicBezTo>
                <a:cubicBezTo>
                  <a:pt x="5419" y="3781"/>
                  <a:pt x="5136" y="3466"/>
                  <a:pt x="5136" y="3120"/>
                </a:cubicBezTo>
                <a:cubicBezTo>
                  <a:pt x="5136" y="2742"/>
                  <a:pt x="5482" y="2458"/>
                  <a:pt x="5829" y="2458"/>
                </a:cubicBezTo>
                <a:close/>
                <a:moveTo>
                  <a:pt x="5860" y="4474"/>
                </a:moveTo>
                <a:cubicBezTo>
                  <a:pt x="6238" y="4474"/>
                  <a:pt x="6522" y="4789"/>
                  <a:pt x="6522" y="5136"/>
                </a:cubicBezTo>
                <a:lnTo>
                  <a:pt x="6522" y="8570"/>
                </a:lnTo>
                <a:cubicBezTo>
                  <a:pt x="6522" y="8948"/>
                  <a:pt x="6207" y="9232"/>
                  <a:pt x="5860" y="9232"/>
                </a:cubicBezTo>
                <a:cubicBezTo>
                  <a:pt x="5451" y="9232"/>
                  <a:pt x="5199" y="8917"/>
                  <a:pt x="5199" y="8570"/>
                </a:cubicBezTo>
                <a:lnTo>
                  <a:pt x="5199" y="5136"/>
                </a:lnTo>
                <a:cubicBezTo>
                  <a:pt x="5199" y="4726"/>
                  <a:pt x="5514" y="4474"/>
                  <a:pt x="5860" y="4474"/>
                </a:cubicBezTo>
                <a:close/>
                <a:moveTo>
                  <a:pt x="5829" y="1"/>
                </a:moveTo>
                <a:cubicBezTo>
                  <a:pt x="2615" y="1"/>
                  <a:pt x="0" y="2647"/>
                  <a:pt x="0" y="5829"/>
                </a:cubicBezTo>
                <a:cubicBezTo>
                  <a:pt x="0" y="9043"/>
                  <a:pt x="2615" y="11657"/>
                  <a:pt x="5829" y="11657"/>
                </a:cubicBezTo>
                <a:cubicBezTo>
                  <a:pt x="9011" y="11657"/>
                  <a:pt x="11657" y="9043"/>
                  <a:pt x="11657" y="5829"/>
                </a:cubicBezTo>
                <a:cubicBezTo>
                  <a:pt x="11689" y="2647"/>
                  <a:pt x="9042" y="1"/>
                  <a:pt x="5829" y="1"/>
                </a:cubicBezTo>
                <a:close/>
              </a:path>
            </a:pathLst>
          </a:custGeom>
          <a:solidFill>
            <a:srgbClr val="91B5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E5DE2E-7F7C-E4A4-4CB0-79F59DCAF32E}"/>
              </a:ext>
            </a:extLst>
          </p:cNvPr>
          <p:cNvSpPr txBox="1"/>
          <p:nvPr/>
        </p:nvSpPr>
        <p:spPr>
          <a:xfrm>
            <a:off x="5422900" y="6442209"/>
            <a:ext cx="39990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200" b="1" dirty="0" err="1">
                <a:solidFill>
                  <a:schemeClr val="tx2"/>
                </a:solidFill>
                <a:latin typeface="+mj-lt"/>
              </a:rPr>
              <a:t>Hint</a:t>
            </a:r>
            <a:r>
              <a:rPr lang="id-ID" sz="1200" b="1" dirty="0">
                <a:solidFill>
                  <a:schemeClr val="tx2"/>
                </a:solidFill>
                <a:latin typeface="+mj-lt"/>
              </a:rPr>
              <a:t>: </a:t>
            </a:r>
            <a:r>
              <a:rPr lang="id-ID" sz="1200" dirty="0" err="1">
                <a:latin typeface="+mj-lt"/>
              </a:rPr>
              <a:t>Click</a:t>
            </a:r>
            <a:r>
              <a:rPr lang="id-ID" sz="1200" dirty="0">
                <a:latin typeface="+mj-lt"/>
              </a:rPr>
              <a:t> </a:t>
            </a:r>
            <a:r>
              <a:rPr lang="id-ID" sz="1200" dirty="0" err="1">
                <a:latin typeface="+mj-lt"/>
              </a:rPr>
              <a:t>on</a:t>
            </a:r>
            <a:r>
              <a:rPr lang="id-ID" sz="1200" dirty="0">
                <a:latin typeface="+mj-lt"/>
              </a:rPr>
              <a:t> “i” </a:t>
            </a:r>
            <a:r>
              <a:rPr lang="id-ID" sz="1200" dirty="0" err="1">
                <a:latin typeface="+mj-lt"/>
              </a:rPr>
              <a:t>icon</a:t>
            </a:r>
            <a:r>
              <a:rPr lang="id-ID" sz="1200" dirty="0">
                <a:latin typeface="+mj-lt"/>
              </a:rPr>
              <a:t> </a:t>
            </a:r>
            <a:r>
              <a:rPr lang="id-ID" sz="1200" dirty="0" err="1">
                <a:latin typeface="+mj-lt"/>
              </a:rPr>
              <a:t>to</a:t>
            </a:r>
            <a:r>
              <a:rPr lang="id-ID" sz="1200" dirty="0">
                <a:latin typeface="+mj-lt"/>
              </a:rPr>
              <a:t> </a:t>
            </a:r>
            <a:r>
              <a:rPr lang="id-ID" sz="1200" dirty="0" err="1">
                <a:latin typeface="+mj-lt"/>
              </a:rPr>
              <a:t>go</a:t>
            </a:r>
            <a:r>
              <a:rPr lang="id-ID" sz="1200" dirty="0">
                <a:latin typeface="+mj-lt"/>
              </a:rPr>
              <a:t> </a:t>
            </a:r>
            <a:r>
              <a:rPr lang="id-ID" sz="1200" dirty="0" err="1">
                <a:latin typeface="+mj-lt"/>
              </a:rPr>
              <a:t>to</a:t>
            </a:r>
            <a:r>
              <a:rPr lang="id-ID" sz="1200" dirty="0">
                <a:latin typeface="+mj-lt"/>
              </a:rPr>
              <a:t> </a:t>
            </a:r>
            <a:r>
              <a:rPr lang="id-ID" sz="1200" dirty="0" err="1">
                <a:latin typeface="+mj-lt"/>
              </a:rPr>
              <a:t>the</a:t>
            </a:r>
            <a:r>
              <a:rPr lang="id-ID" sz="1200" dirty="0">
                <a:latin typeface="+mj-lt"/>
              </a:rPr>
              <a:t> </a:t>
            </a:r>
            <a:r>
              <a:rPr lang="id-ID" sz="1200" dirty="0" err="1">
                <a:latin typeface="+mj-lt"/>
              </a:rPr>
              <a:t>relevant</a:t>
            </a:r>
            <a:r>
              <a:rPr lang="id-ID" sz="1200" dirty="0">
                <a:latin typeface="+mj-lt"/>
              </a:rPr>
              <a:t> </a:t>
            </a:r>
            <a:r>
              <a:rPr lang="id-ID" sz="1200" dirty="0" err="1">
                <a:latin typeface="+mj-lt"/>
              </a:rPr>
              <a:t>slide</a:t>
            </a:r>
            <a:r>
              <a:rPr lang="id-ID" sz="1200" dirty="0">
                <a:latin typeface="+mj-lt"/>
              </a:rPr>
              <a:t>.</a:t>
            </a:r>
            <a:endParaRPr lang="en-ID" sz="120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A3E1F6-1FD9-E7F5-6C05-07873B6CC22B}"/>
              </a:ext>
            </a:extLst>
          </p:cNvPr>
          <p:cNvSpPr txBox="1"/>
          <p:nvPr/>
        </p:nvSpPr>
        <p:spPr>
          <a:xfrm>
            <a:off x="5422899" y="4671831"/>
            <a:ext cx="479686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Temperature and solar exposure changes affects demand while rainfall does not.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 on no school day we can notice higher demand and lower on working days with temperature raise.</a:t>
            </a:r>
          </a:p>
        </p:txBody>
      </p:sp>
    </p:spTree>
    <p:extLst>
      <p:ext uri="{BB962C8B-B14F-4D97-AF65-F5344CB8AC3E}">
        <p14:creationId xmlns:p14="http://schemas.microsoft.com/office/powerpoint/2010/main" val="143437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F5D4-E261-4336-BB4F-FC9F256E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spAutoFit/>
          </a:bodyPr>
          <a:lstStyle/>
          <a:p>
            <a:r>
              <a:rPr lang="da-DK" sz="3600" dirty="0">
                <a:solidFill>
                  <a:schemeClr val="bg1"/>
                </a:solidFill>
              </a:rPr>
              <a:t>Top and Bottom</a:t>
            </a:r>
            <a:br>
              <a:rPr lang="da-DK" sz="3600" dirty="0">
                <a:solidFill>
                  <a:schemeClr val="bg1"/>
                </a:solidFill>
              </a:rPr>
            </a:br>
            <a:r>
              <a:rPr lang="da-DK" sz="3600" dirty="0">
                <a:solidFill>
                  <a:schemeClr val="bg1"/>
                </a:solidFill>
              </a:rPr>
              <a:t>20 Demand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636DA5F5-5D6F-404B-8BA5-2CF6B935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spAutoFit/>
          </a:bodyPr>
          <a:lstStyle/>
          <a:p>
            <a:pPr algn="l"/>
            <a:r>
              <a:rPr lang="en-ID" dirty="0" err="1">
                <a:solidFill>
                  <a:schemeClr val="bg1"/>
                </a:solidFill>
                <a:latin typeface="+mj-lt"/>
              </a:rPr>
              <a:t>Aus</a:t>
            </a:r>
            <a:r>
              <a:rPr lang="en-ID" dirty="0" err="1"/>
              <a:t>Energy</a:t>
            </a:r>
            <a:r>
              <a:rPr lang="en-ID" dirty="0"/>
              <a:t> Demand Analysis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65F3E-D55E-40DA-8C0F-B22B7607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858-C2AA-4A16-A43A-77ABAD7631C2}" type="slidenum">
              <a:rPr lang="en-ID" smtClean="0">
                <a:solidFill>
                  <a:schemeClr val="bg1"/>
                </a:solidFill>
              </a:rPr>
              <a:pPr/>
              <a:t>3</a:t>
            </a:fld>
            <a:endParaRPr lang="en-ID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1E63D9-0008-438E-86B3-8126E100E6C6}"/>
              </a:ext>
            </a:extLst>
          </p:cNvPr>
          <p:cNvCxnSpPr>
            <a:cxnSpLocks/>
          </p:cNvCxnSpPr>
          <p:nvPr/>
        </p:nvCxnSpPr>
        <p:spPr>
          <a:xfrm>
            <a:off x="609600" y="4375752"/>
            <a:ext cx="9548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1E044B-4157-4D84-A9F6-2CC20FC52E62}"/>
              </a:ext>
            </a:extLst>
          </p:cNvPr>
          <p:cNvSpPr txBox="1"/>
          <p:nvPr/>
        </p:nvSpPr>
        <p:spPr>
          <a:xfrm>
            <a:off x="5422900" y="647700"/>
            <a:ext cx="61595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Top 20 Days for Demand</a:t>
            </a:r>
            <a:endParaRPr lang="en-ID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4A3F81-77C1-49C4-8C4F-F37D7E0561AF}"/>
              </a:ext>
            </a:extLst>
          </p:cNvPr>
          <p:cNvSpPr txBox="1"/>
          <p:nvPr/>
        </p:nvSpPr>
        <p:spPr>
          <a:xfrm>
            <a:off x="5422900" y="5112663"/>
            <a:ext cx="27495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</a:t>
            </a: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da-DK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can</a:t>
            </a: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da-DK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see</a:t>
            </a: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the biggest demand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7472E2-AF5F-4AEC-9040-8B6AC679FA78}"/>
              </a:ext>
            </a:extLst>
          </p:cNvPr>
          <p:cNvSpPr txBox="1"/>
          <p:nvPr/>
        </p:nvSpPr>
        <p:spPr>
          <a:xfrm>
            <a:off x="5422900" y="5379363"/>
            <a:ext cx="17603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during</a:t>
            </a: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a-DK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winter</a:t>
            </a: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a-DK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months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891139-92F4-4E76-819C-9D97D6006F5F}"/>
              </a:ext>
            </a:extLst>
          </p:cNvPr>
          <p:cNvSpPr txBox="1"/>
          <p:nvPr/>
        </p:nvSpPr>
        <p:spPr>
          <a:xfrm>
            <a:off x="5422900" y="4690225"/>
            <a:ext cx="17603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b="1" dirty="0">
                <a:solidFill>
                  <a:schemeClr val="tx2"/>
                </a:solidFill>
                <a:latin typeface="+mj-lt"/>
              </a:rPr>
              <a:t>01</a:t>
            </a:r>
            <a:endParaRPr lang="en-ID" b="1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BE5C20-043F-42C3-A923-97F912D34E6C}"/>
              </a:ext>
            </a:extLst>
          </p:cNvPr>
          <p:cNvGrpSpPr/>
          <p:nvPr/>
        </p:nvGrpSpPr>
        <p:grpSpPr>
          <a:xfrm>
            <a:off x="5422900" y="5039943"/>
            <a:ext cx="1760357" cy="0"/>
            <a:chOff x="5422900" y="5176392"/>
            <a:chExt cx="1760357" cy="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544D98F-9BD1-4DDB-AF30-0985E0C51371}"/>
                </a:ext>
              </a:extLst>
            </p:cNvPr>
            <p:cNvCxnSpPr>
              <a:cxnSpLocks/>
            </p:cNvCxnSpPr>
            <p:nvPr/>
          </p:nvCxnSpPr>
          <p:spPr>
            <a:xfrm>
              <a:off x="5422900" y="5176392"/>
              <a:ext cx="176035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FB07A68-2B9D-46E1-B08C-EE3CD2475303}"/>
                </a:ext>
              </a:extLst>
            </p:cNvPr>
            <p:cNvCxnSpPr>
              <a:cxnSpLocks/>
            </p:cNvCxnSpPr>
            <p:nvPr/>
          </p:nvCxnSpPr>
          <p:spPr>
            <a:xfrm>
              <a:off x="5422900" y="5176392"/>
              <a:ext cx="29448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">
            <a:extLst>
              <a:ext uri="{FF2B5EF4-FFF2-40B4-BE49-F238E27FC236}">
                <a16:creationId xmlns:a16="http://schemas.microsoft.com/office/drawing/2014/main" id="{2FB7CDC3-1112-4A2F-ADF8-FBA72A5D80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2300" y="2567338"/>
            <a:ext cx="554038" cy="577850"/>
            <a:chOff x="392" y="1682"/>
            <a:chExt cx="349" cy="364"/>
          </a:xfrm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D6580F0E-E66E-4F0E-A1E6-F100AEF41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1682"/>
              <a:ext cx="349" cy="47"/>
            </a:xfrm>
            <a:prstGeom prst="rect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0" name="Line 6">
              <a:extLst>
                <a:ext uri="{FF2B5EF4-FFF2-40B4-BE49-F238E27FC236}">
                  <a16:creationId xmlns:a16="http://schemas.microsoft.com/office/drawing/2014/main" id="{909107A3-0C4A-440C-90CD-B37FED4E8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" y="1951"/>
              <a:ext cx="349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6AFEFE77-C5B8-41FA-BEE5-AFB604E28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" y="1729"/>
              <a:ext cx="285" cy="222"/>
            </a:xfrm>
            <a:prstGeom prst="rect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290060A7-550A-416C-8085-A0CBEFA67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1951"/>
              <a:ext cx="0" cy="4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id="{A73FB624-81FC-4271-B864-AFDCF4452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1999"/>
              <a:ext cx="47" cy="47"/>
            </a:xfrm>
            <a:prstGeom prst="ellipse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4" name="Rectangle 10">
              <a:extLst>
                <a:ext uri="{FF2B5EF4-FFF2-40B4-BE49-F238E27FC236}">
                  <a16:creationId xmlns:a16="http://schemas.microsoft.com/office/drawing/2014/main" id="{FB59B439-1E14-4B36-B211-C567B040D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856"/>
              <a:ext cx="31" cy="63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5" name="Rectangle 11">
              <a:extLst>
                <a:ext uri="{FF2B5EF4-FFF2-40B4-BE49-F238E27FC236}">
                  <a16:creationId xmlns:a16="http://schemas.microsoft.com/office/drawing/2014/main" id="{18B575BF-A42B-472F-BF66-1DDA0066B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1777"/>
              <a:ext cx="32" cy="142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6AD10DD2-05BE-4274-A64F-E1829D48E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" y="1777"/>
              <a:ext cx="56" cy="107"/>
            </a:xfrm>
            <a:custGeom>
              <a:avLst/>
              <a:gdLst>
                <a:gd name="T0" fmla="*/ 0 w 14"/>
                <a:gd name="T1" fmla="*/ 21 h 27"/>
                <a:gd name="T2" fmla="*/ 7 w 14"/>
                <a:gd name="T3" fmla="*/ 27 h 27"/>
                <a:gd name="T4" fmla="*/ 14 w 14"/>
                <a:gd name="T5" fmla="*/ 21 h 27"/>
                <a:gd name="T6" fmla="*/ 7 w 14"/>
                <a:gd name="T7" fmla="*/ 14 h 27"/>
                <a:gd name="T8" fmla="*/ 0 w 14"/>
                <a:gd name="T9" fmla="*/ 7 h 27"/>
                <a:gd name="T10" fmla="*/ 7 w 14"/>
                <a:gd name="T11" fmla="*/ 0 h 27"/>
                <a:gd name="T12" fmla="*/ 14 w 14"/>
                <a:gd name="T13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7">
                  <a:moveTo>
                    <a:pt x="0" y="21"/>
                  </a:moveTo>
                  <a:cubicBezTo>
                    <a:pt x="0" y="24"/>
                    <a:pt x="3" y="27"/>
                    <a:pt x="7" y="27"/>
                  </a:cubicBezTo>
                  <a:cubicBezTo>
                    <a:pt x="11" y="27"/>
                    <a:pt x="14" y="24"/>
                    <a:pt x="14" y="21"/>
                  </a:cubicBezTo>
                  <a:cubicBezTo>
                    <a:pt x="14" y="17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1" y="0"/>
                    <a:pt x="14" y="4"/>
                    <a:pt x="14" y="7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E5498485-E12D-486E-B73D-CF8075786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" y="1884"/>
              <a:ext cx="0" cy="2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B480868E-C6C4-4801-8DC3-92B68CEE5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" y="1761"/>
              <a:ext cx="0" cy="16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25618B7-19CA-7649-FE17-2809122C3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207" y="68273"/>
            <a:ext cx="1250731" cy="93804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46CBFC-57E7-F82A-922B-6D14DFA183AA}"/>
              </a:ext>
            </a:extLst>
          </p:cNvPr>
          <p:cNvGraphicFramePr>
            <a:graphicFrameLocks noGrp="1"/>
          </p:cNvGraphicFramePr>
          <p:nvPr/>
        </p:nvGraphicFramePr>
        <p:xfrm>
          <a:off x="5422901" y="1106394"/>
          <a:ext cx="6159502" cy="3146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753">
                  <a:extLst>
                    <a:ext uri="{9D8B030D-6E8A-4147-A177-3AD203B41FA5}">
                      <a16:colId xmlns:a16="http://schemas.microsoft.com/office/drawing/2014/main" val="1231016169"/>
                    </a:ext>
                  </a:extLst>
                </a:gridCol>
                <a:gridCol w="525264">
                  <a:extLst>
                    <a:ext uri="{9D8B030D-6E8A-4147-A177-3AD203B41FA5}">
                      <a16:colId xmlns:a16="http://schemas.microsoft.com/office/drawing/2014/main" val="1614132671"/>
                    </a:ext>
                  </a:extLst>
                </a:gridCol>
                <a:gridCol w="432571">
                  <a:extLst>
                    <a:ext uri="{9D8B030D-6E8A-4147-A177-3AD203B41FA5}">
                      <a16:colId xmlns:a16="http://schemas.microsoft.com/office/drawing/2014/main" val="1876157547"/>
                    </a:ext>
                  </a:extLst>
                </a:gridCol>
                <a:gridCol w="291986">
                  <a:extLst>
                    <a:ext uri="{9D8B030D-6E8A-4147-A177-3AD203B41FA5}">
                      <a16:colId xmlns:a16="http://schemas.microsoft.com/office/drawing/2014/main" val="3666035093"/>
                    </a:ext>
                  </a:extLst>
                </a:gridCol>
                <a:gridCol w="296620">
                  <a:extLst>
                    <a:ext uri="{9D8B030D-6E8A-4147-A177-3AD203B41FA5}">
                      <a16:colId xmlns:a16="http://schemas.microsoft.com/office/drawing/2014/main" val="579915824"/>
                    </a:ext>
                  </a:extLst>
                </a:gridCol>
                <a:gridCol w="321338">
                  <a:extLst>
                    <a:ext uri="{9D8B030D-6E8A-4147-A177-3AD203B41FA5}">
                      <a16:colId xmlns:a16="http://schemas.microsoft.com/office/drawing/2014/main" val="1418909810"/>
                    </a:ext>
                  </a:extLst>
                </a:gridCol>
                <a:gridCol w="384679">
                  <a:extLst>
                    <a:ext uri="{9D8B030D-6E8A-4147-A177-3AD203B41FA5}">
                      <a16:colId xmlns:a16="http://schemas.microsoft.com/office/drawing/2014/main" val="855058696"/>
                    </a:ext>
                  </a:extLst>
                </a:gridCol>
                <a:gridCol w="384679">
                  <a:extLst>
                    <a:ext uri="{9D8B030D-6E8A-4147-A177-3AD203B41FA5}">
                      <a16:colId xmlns:a16="http://schemas.microsoft.com/office/drawing/2014/main" val="91446551"/>
                    </a:ext>
                  </a:extLst>
                </a:gridCol>
                <a:gridCol w="488188">
                  <a:extLst>
                    <a:ext uri="{9D8B030D-6E8A-4147-A177-3AD203B41FA5}">
                      <a16:colId xmlns:a16="http://schemas.microsoft.com/office/drawing/2014/main" val="2175203674"/>
                    </a:ext>
                  </a:extLst>
                </a:gridCol>
                <a:gridCol w="469648">
                  <a:extLst>
                    <a:ext uri="{9D8B030D-6E8A-4147-A177-3AD203B41FA5}">
                      <a16:colId xmlns:a16="http://schemas.microsoft.com/office/drawing/2014/main" val="3774944227"/>
                    </a:ext>
                  </a:extLst>
                </a:gridCol>
                <a:gridCol w="463470">
                  <a:extLst>
                    <a:ext uri="{9D8B030D-6E8A-4147-A177-3AD203B41FA5}">
                      <a16:colId xmlns:a16="http://schemas.microsoft.com/office/drawing/2014/main" val="3029650884"/>
                    </a:ext>
                  </a:extLst>
                </a:gridCol>
                <a:gridCol w="310524">
                  <a:extLst>
                    <a:ext uri="{9D8B030D-6E8A-4147-A177-3AD203B41FA5}">
                      <a16:colId xmlns:a16="http://schemas.microsoft.com/office/drawing/2014/main" val="4258687918"/>
                    </a:ext>
                  </a:extLst>
                </a:gridCol>
                <a:gridCol w="514450">
                  <a:extLst>
                    <a:ext uri="{9D8B030D-6E8A-4147-A177-3AD203B41FA5}">
                      <a16:colId xmlns:a16="http://schemas.microsoft.com/office/drawing/2014/main" val="182012541"/>
                    </a:ext>
                  </a:extLst>
                </a:gridCol>
                <a:gridCol w="432571">
                  <a:extLst>
                    <a:ext uri="{9D8B030D-6E8A-4147-A177-3AD203B41FA5}">
                      <a16:colId xmlns:a16="http://schemas.microsoft.com/office/drawing/2014/main" val="620237714"/>
                    </a:ext>
                  </a:extLst>
                </a:gridCol>
                <a:gridCol w="662761">
                  <a:extLst>
                    <a:ext uri="{9D8B030D-6E8A-4147-A177-3AD203B41FA5}">
                      <a16:colId xmlns:a16="http://schemas.microsoft.com/office/drawing/2014/main" val="1951855673"/>
                    </a:ext>
                  </a:extLst>
                </a:gridCol>
              </a:tblGrid>
              <a:tr h="1498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Rank</a:t>
                      </a:r>
                      <a:endParaRPr lang="en-GB" sz="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Date</a:t>
                      </a:r>
                      <a:endParaRPr lang="en-GB" sz="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Day of Week</a:t>
                      </a:r>
                      <a:endParaRPr lang="en-GB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Month</a:t>
                      </a:r>
                      <a:endParaRPr lang="en-GB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Year</a:t>
                      </a:r>
                      <a:endParaRPr lang="en-GB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Week</a:t>
                      </a:r>
                      <a:endParaRPr lang="en-GB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School day</a:t>
                      </a:r>
                      <a:endParaRPr lang="en-GB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Holiday</a:t>
                      </a:r>
                      <a:endParaRPr lang="en-GB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Min. temperature</a:t>
                      </a:r>
                      <a:endParaRPr lang="en-GB" sz="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Max. temperature</a:t>
                      </a:r>
                      <a:endParaRPr lang="en-GB" sz="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Solar Exposure</a:t>
                      </a:r>
                      <a:endParaRPr lang="en-GB" sz="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Rainfall</a:t>
                      </a:r>
                      <a:endParaRPr lang="en-GB" sz="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Demand</a:t>
                      </a:r>
                      <a:endParaRPr lang="en-GB" sz="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RRP</a:t>
                      </a:r>
                      <a:endParaRPr lang="en-GB" sz="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Revenue</a:t>
                      </a:r>
                      <a:endParaRPr lang="en-GB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375700"/>
                  </a:ext>
                </a:extLst>
              </a:tr>
              <a:tr h="149821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31 January 2020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Friday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January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2020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21.5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42.9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18.3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170,653.84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$2,809.44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$479,441,300.35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11266"/>
                  </a:ext>
                </a:extLst>
              </a:tr>
              <a:tr h="149821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25 January 2019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Friday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January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21.1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42.8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25.3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168,894.85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$906.44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$153,092,580.38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88941"/>
                  </a:ext>
                </a:extLst>
              </a:tr>
              <a:tr h="149821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19 January 2018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Friday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January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22.5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40.3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30.6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165,070.60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$647.57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$106,895,455.70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255024"/>
                  </a:ext>
                </a:extLst>
              </a:tr>
              <a:tr h="149821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 March 2019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Friday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March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22.6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38.1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22.3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163,682.04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 dirty="0">
                          <a:effectLst/>
                        </a:rPr>
                        <a:t>$1,284.80</a:t>
                      </a:r>
                      <a:endParaRPr lang="en-GB" sz="400" b="0" i="0" u="none" strike="noStrike" dirty="0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$210,298,664.70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482779"/>
                  </a:ext>
                </a:extLst>
              </a:tr>
              <a:tr h="149821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29 January 2018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Monday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January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27.8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33.5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1.7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160,437.57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$107.66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$17,272,295.64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162478"/>
                  </a:ext>
                </a:extLst>
              </a:tr>
              <a:tr h="149821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8 March 2016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Tuesday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March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19.9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38.9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20.8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160,285.02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$253.03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$40,557,244.36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352094"/>
                  </a:ext>
                </a:extLst>
              </a:tr>
              <a:tr h="149821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13 January 2016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Wednesday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January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16.8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42.2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25.0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160,011.08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$545.74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$87,324,097.91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72214"/>
                  </a:ext>
                </a:extLst>
              </a:tr>
              <a:tr h="149821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28 January 2018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Sunday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January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22.7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38.1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28.5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159,436.69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$290.42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$46,303,546.75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065507"/>
                  </a:ext>
                </a:extLst>
              </a:tr>
              <a:tr h="149821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7 February 2018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Wednesday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February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18.7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37.4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27.1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159,307.32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$624.26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$99,449,336.42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261440"/>
                  </a:ext>
                </a:extLst>
              </a:tr>
              <a:tr h="149821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10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18 December 2015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Friday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December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51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19.4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35.4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31.2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158,052.89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$81.19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$12,832,707.10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67992"/>
                  </a:ext>
                </a:extLst>
              </a:tr>
              <a:tr h="149821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11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23 February 2016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Tuesday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February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18.1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39.4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19.4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156,924.83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$66.96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$10,507,789.63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7402"/>
                  </a:ext>
                </a:extLst>
              </a:tr>
              <a:tr h="149821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12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7 December 2018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Friday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December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49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25.1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38.0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27.1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156,648.41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$177.86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$27,861,770.80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945295"/>
                  </a:ext>
                </a:extLst>
              </a:tr>
              <a:tr h="149821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13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24 January 2019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Thursday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January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17.3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40.8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155,891.35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$4,549.65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$709,250,317.44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259649"/>
                  </a:ext>
                </a:extLst>
              </a:tr>
              <a:tr h="149821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14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9 February 2017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Thursday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February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20.3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36.0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 dirty="0">
                          <a:effectLst/>
                        </a:rPr>
                        <a:t>24.4</a:t>
                      </a:r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155,060.61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$156.70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$24,297,929.59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082369"/>
                  </a:ext>
                </a:extLst>
              </a:tr>
              <a:tr h="149821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15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19 December 2015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Saturday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December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51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19.2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41.2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20.5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154,924.89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$69.33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$10,740,759.94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991907"/>
                  </a:ext>
                </a:extLst>
              </a:tr>
              <a:tr h="149821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16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30 January 2020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Thursday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January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2020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16.4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39.4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29.3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154,816.49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$1,044.45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$161,697,665.44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253996"/>
                  </a:ext>
                </a:extLst>
              </a:tr>
              <a:tr h="149821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17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18 January 2018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Thursday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January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16.6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40.0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30.8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154,648.07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$1,210.14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$187,145,493.76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925102"/>
                  </a:ext>
                </a:extLst>
              </a:tr>
              <a:tr h="149821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30 November 2017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Thursday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November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48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22.5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34.9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23.1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154,632.34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$131.49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$20,332,828.11</a:t>
                      </a:r>
                      <a:endParaRPr lang="en-GB" sz="400" b="0" i="0" u="none" strike="noStrike">
                        <a:solidFill>
                          <a:srgbClr val="57BB8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32008"/>
                  </a:ext>
                </a:extLst>
              </a:tr>
              <a:tr h="149821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19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7 January 2015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Wednesday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January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18.9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37.4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20.7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153,514.82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$48.31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$7,416,655.48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57310"/>
                  </a:ext>
                </a:extLst>
              </a:tr>
              <a:tr h="149821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20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22 January 2015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Thursday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January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18.7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35.8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23.1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153,232.10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$35.23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 dirty="0">
                          <a:effectLst/>
                        </a:rPr>
                        <a:t>$5,398,483.55</a:t>
                      </a:r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094606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D4846009-93B1-4999-A4A7-A4666B7D9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35" y="6463283"/>
            <a:ext cx="1233231" cy="32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F5D4-E261-4336-BB4F-FC9F256E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spAutoFit/>
          </a:bodyPr>
          <a:lstStyle/>
          <a:p>
            <a:r>
              <a:rPr lang="da-DK" sz="3600" dirty="0">
                <a:solidFill>
                  <a:schemeClr val="bg1"/>
                </a:solidFill>
              </a:rPr>
              <a:t>Top and Bottom</a:t>
            </a:r>
            <a:br>
              <a:rPr lang="da-DK" sz="3600" dirty="0">
                <a:solidFill>
                  <a:schemeClr val="bg1"/>
                </a:solidFill>
              </a:rPr>
            </a:br>
            <a:r>
              <a:rPr lang="da-DK" sz="3600" dirty="0">
                <a:solidFill>
                  <a:schemeClr val="bg1"/>
                </a:solidFill>
              </a:rPr>
              <a:t>20 Demand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636DA5F5-5D6F-404B-8BA5-2CF6B935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spAutoFit/>
          </a:bodyPr>
          <a:lstStyle/>
          <a:p>
            <a:pPr algn="l"/>
            <a:r>
              <a:rPr lang="en-ID" dirty="0" err="1">
                <a:solidFill>
                  <a:schemeClr val="bg1"/>
                </a:solidFill>
                <a:latin typeface="+mj-lt"/>
              </a:rPr>
              <a:t>Aus</a:t>
            </a:r>
            <a:r>
              <a:rPr lang="en-ID" dirty="0" err="1"/>
              <a:t>Energy</a:t>
            </a:r>
            <a:r>
              <a:rPr lang="en-ID" dirty="0"/>
              <a:t> Demand Analysis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65F3E-D55E-40DA-8C0F-B22B7607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858-C2AA-4A16-A43A-77ABAD7631C2}" type="slidenum">
              <a:rPr lang="en-ID" smtClean="0">
                <a:solidFill>
                  <a:schemeClr val="bg1"/>
                </a:solidFill>
              </a:rPr>
              <a:pPr/>
              <a:t>4</a:t>
            </a:fld>
            <a:endParaRPr lang="en-ID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1E63D9-0008-438E-86B3-8126E100E6C6}"/>
              </a:ext>
            </a:extLst>
          </p:cNvPr>
          <p:cNvCxnSpPr>
            <a:cxnSpLocks/>
          </p:cNvCxnSpPr>
          <p:nvPr/>
        </p:nvCxnSpPr>
        <p:spPr>
          <a:xfrm>
            <a:off x="609600" y="4375752"/>
            <a:ext cx="9548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1E044B-4157-4D84-A9F6-2CC20FC52E62}"/>
              </a:ext>
            </a:extLst>
          </p:cNvPr>
          <p:cNvSpPr txBox="1"/>
          <p:nvPr/>
        </p:nvSpPr>
        <p:spPr>
          <a:xfrm>
            <a:off x="5422900" y="647700"/>
            <a:ext cx="61595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Bottom 20 Days for Demand</a:t>
            </a:r>
            <a:endParaRPr lang="en-ID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4A3F81-77C1-49C4-8C4F-F37D7E0561AF}"/>
              </a:ext>
            </a:extLst>
          </p:cNvPr>
          <p:cNvSpPr txBox="1"/>
          <p:nvPr/>
        </p:nvSpPr>
        <p:spPr>
          <a:xfrm>
            <a:off x="5422900" y="5112663"/>
            <a:ext cx="27495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</a:t>
            </a: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da-DK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can</a:t>
            </a: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da-DK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see</a:t>
            </a: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the </a:t>
            </a:r>
            <a:r>
              <a:rPr lang="da-DK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lowest</a:t>
            </a: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demand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7472E2-AF5F-4AEC-9040-8B6AC679FA78}"/>
              </a:ext>
            </a:extLst>
          </p:cNvPr>
          <p:cNvSpPr txBox="1"/>
          <p:nvPr/>
        </p:nvSpPr>
        <p:spPr>
          <a:xfrm>
            <a:off x="5422900" y="5379363"/>
            <a:ext cx="17603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during</a:t>
            </a: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weekends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891139-92F4-4E76-819C-9D97D6006F5F}"/>
              </a:ext>
            </a:extLst>
          </p:cNvPr>
          <p:cNvSpPr txBox="1"/>
          <p:nvPr/>
        </p:nvSpPr>
        <p:spPr>
          <a:xfrm>
            <a:off x="5422900" y="4690225"/>
            <a:ext cx="17603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b="1" dirty="0">
                <a:solidFill>
                  <a:schemeClr val="tx2"/>
                </a:solidFill>
                <a:latin typeface="+mj-lt"/>
              </a:rPr>
              <a:t>01</a:t>
            </a:r>
            <a:endParaRPr lang="en-ID" b="1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BE5C20-043F-42C3-A923-97F912D34E6C}"/>
              </a:ext>
            </a:extLst>
          </p:cNvPr>
          <p:cNvGrpSpPr/>
          <p:nvPr/>
        </p:nvGrpSpPr>
        <p:grpSpPr>
          <a:xfrm>
            <a:off x="5422900" y="5039943"/>
            <a:ext cx="1760357" cy="0"/>
            <a:chOff x="5422900" y="5176392"/>
            <a:chExt cx="1760357" cy="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544D98F-9BD1-4DDB-AF30-0985E0C51371}"/>
                </a:ext>
              </a:extLst>
            </p:cNvPr>
            <p:cNvCxnSpPr>
              <a:cxnSpLocks/>
            </p:cNvCxnSpPr>
            <p:nvPr/>
          </p:nvCxnSpPr>
          <p:spPr>
            <a:xfrm>
              <a:off x="5422900" y="5176392"/>
              <a:ext cx="176035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FB07A68-2B9D-46E1-B08C-EE3CD2475303}"/>
                </a:ext>
              </a:extLst>
            </p:cNvPr>
            <p:cNvCxnSpPr>
              <a:cxnSpLocks/>
            </p:cNvCxnSpPr>
            <p:nvPr/>
          </p:nvCxnSpPr>
          <p:spPr>
            <a:xfrm>
              <a:off x="5422900" y="5176392"/>
              <a:ext cx="29448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">
            <a:extLst>
              <a:ext uri="{FF2B5EF4-FFF2-40B4-BE49-F238E27FC236}">
                <a16:creationId xmlns:a16="http://schemas.microsoft.com/office/drawing/2014/main" id="{2FB7CDC3-1112-4A2F-ADF8-FBA72A5D80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2300" y="2567338"/>
            <a:ext cx="554038" cy="577850"/>
            <a:chOff x="392" y="1682"/>
            <a:chExt cx="349" cy="364"/>
          </a:xfrm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D6580F0E-E66E-4F0E-A1E6-F100AEF41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1682"/>
              <a:ext cx="349" cy="47"/>
            </a:xfrm>
            <a:prstGeom prst="rect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0" name="Line 6">
              <a:extLst>
                <a:ext uri="{FF2B5EF4-FFF2-40B4-BE49-F238E27FC236}">
                  <a16:creationId xmlns:a16="http://schemas.microsoft.com/office/drawing/2014/main" id="{909107A3-0C4A-440C-90CD-B37FED4E8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" y="1951"/>
              <a:ext cx="349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6AFEFE77-C5B8-41FA-BEE5-AFB604E28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" y="1729"/>
              <a:ext cx="285" cy="222"/>
            </a:xfrm>
            <a:prstGeom prst="rect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290060A7-550A-416C-8085-A0CBEFA67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1951"/>
              <a:ext cx="0" cy="4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id="{A73FB624-81FC-4271-B864-AFDCF4452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1999"/>
              <a:ext cx="47" cy="47"/>
            </a:xfrm>
            <a:prstGeom prst="ellipse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4" name="Rectangle 10">
              <a:extLst>
                <a:ext uri="{FF2B5EF4-FFF2-40B4-BE49-F238E27FC236}">
                  <a16:creationId xmlns:a16="http://schemas.microsoft.com/office/drawing/2014/main" id="{FB59B439-1E14-4B36-B211-C567B040D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856"/>
              <a:ext cx="31" cy="63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5" name="Rectangle 11">
              <a:extLst>
                <a:ext uri="{FF2B5EF4-FFF2-40B4-BE49-F238E27FC236}">
                  <a16:creationId xmlns:a16="http://schemas.microsoft.com/office/drawing/2014/main" id="{18B575BF-A42B-472F-BF66-1DDA0066B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1777"/>
              <a:ext cx="32" cy="142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6AD10DD2-05BE-4274-A64F-E1829D48E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" y="1777"/>
              <a:ext cx="56" cy="107"/>
            </a:xfrm>
            <a:custGeom>
              <a:avLst/>
              <a:gdLst>
                <a:gd name="T0" fmla="*/ 0 w 14"/>
                <a:gd name="T1" fmla="*/ 21 h 27"/>
                <a:gd name="T2" fmla="*/ 7 w 14"/>
                <a:gd name="T3" fmla="*/ 27 h 27"/>
                <a:gd name="T4" fmla="*/ 14 w 14"/>
                <a:gd name="T5" fmla="*/ 21 h 27"/>
                <a:gd name="T6" fmla="*/ 7 w 14"/>
                <a:gd name="T7" fmla="*/ 14 h 27"/>
                <a:gd name="T8" fmla="*/ 0 w 14"/>
                <a:gd name="T9" fmla="*/ 7 h 27"/>
                <a:gd name="T10" fmla="*/ 7 w 14"/>
                <a:gd name="T11" fmla="*/ 0 h 27"/>
                <a:gd name="T12" fmla="*/ 14 w 14"/>
                <a:gd name="T13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7">
                  <a:moveTo>
                    <a:pt x="0" y="21"/>
                  </a:moveTo>
                  <a:cubicBezTo>
                    <a:pt x="0" y="24"/>
                    <a:pt x="3" y="27"/>
                    <a:pt x="7" y="27"/>
                  </a:cubicBezTo>
                  <a:cubicBezTo>
                    <a:pt x="11" y="27"/>
                    <a:pt x="14" y="24"/>
                    <a:pt x="14" y="21"/>
                  </a:cubicBezTo>
                  <a:cubicBezTo>
                    <a:pt x="14" y="17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1" y="0"/>
                    <a:pt x="14" y="4"/>
                    <a:pt x="14" y="7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E5498485-E12D-486E-B73D-CF8075786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" y="1884"/>
              <a:ext cx="0" cy="2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B480868E-C6C4-4801-8DC3-92B68CEE5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" y="1761"/>
              <a:ext cx="0" cy="16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25618B7-19CA-7649-FE17-2809122C3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207" y="68273"/>
            <a:ext cx="1250731" cy="93804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EB4322-8C35-19A3-318F-C49D9A507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05111"/>
              </p:ext>
            </p:extLst>
          </p:nvPr>
        </p:nvGraphicFramePr>
        <p:xfrm>
          <a:off x="5422900" y="1106393"/>
          <a:ext cx="6137977" cy="31462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121">
                  <a:extLst>
                    <a:ext uri="{9D8B030D-6E8A-4147-A177-3AD203B41FA5}">
                      <a16:colId xmlns:a16="http://schemas.microsoft.com/office/drawing/2014/main" val="2321227015"/>
                    </a:ext>
                  </a:extLst>
                </a:gridCol>
                <a:gridCol w="523429">
                  <a:extLst>
                    <a:ext uri="{9D8B030D-6E8A-4147-A177-3AD203B41FA5}">
                      <a16:colId xmlns:a16="http://schemas.microsoft.com/office/drawing/2014/main" val="152150327"/>
                    </a:ext>
                  </a:extLst>
                </a:gridCol>
                <a:gridCol w="431059">
                  <a:extLst>
                    <a:ext uri="{9D8B030D-6E8A-4147-A177-3AD203B41FA5}">
                      <a16:colId xmlns:a16="http://schemas.microsoft.com/office/drawing/2014/main" val="2901247840"/>
                    </a:ext>
                  </a:extLst>
                </a:gridCol>
                <a:gridCol w="290965">
                  <a:extLst>
                    <a:ext uri="{9D8B030D-6E8A-4147-A177-3AD203B41FA5}">
                      <a16:colId xmlns:a16="http://schemas.microsoft.com/office/drawing/2014/main" val="3662603163"/>
                    </a:ext>
                  </a:extLst>
                </a:gridCol>
                <a:gridCol w="295584">
                  <a:extLst>
                    <a:ext uri="{9D8B030D-6E8A-4147-A177-3AD203B41FA5}">
                      <a16:colId xmlns:a16="http://schemas.microsoft.com/office/drawing/2014/main" val="3481340246"/>
                    </a:ext>
                  </a:extLst>
                </a:gridCol>
                <a:gridCol w="320215">
                  <a:extLst>
                    <a:ext uri="{9D8B030D-6E8A-4147-A177-3AD203B41FA5}">
                      <a16:colId xmlns:a16="http://schemas.microsoft.com/office/drawing/2014/main" val="2927059114"/>
                    </a:ext>
                  </a:extLst>
                </a:gridCol>
                <a:gridCol w="383335">
                  <a:extLst>
                    <a:ext uri="{9D8B030D-6E8A-4147-A177-3AD203B41FA5}">
                      <a16:colId xmlns:a16="http://schemas.microsoft.com/office/drawing/2014/main" val="3214922503"/>
                    </a:ext>
                  </a:extLst>
                </a:gridCol>
                <a:gridCol w="383335">
                  <a:extLst>
                    <a:ext uri="{9D8B030D-6E8A-4147-A177-3AD203B41FA5}">
                      <a16:colId xmlns:a16="http://schemas.microsoft.com/office/drawing/2014/main" val="4008941843"/>
                    </a:ext>
                  </a:extLst>
                </a:gridCol>
                <a:gridCol w="486481">
                  <a:extLst>
                    <a:ext uri="{9D8B030D-6E8A-4147-A177-3AD203B41FA5}">
                      <a16:colId xmlns:a16="http://schemas.microsoft.com/office/drawing/2014/main" val="1772747368"/>
                    </a:ext>
                  </a:extLst>
                </a:gridCol>
                <a:gridCol w="468007">
                  <a:extLst>
                    <a:ext uri="{9D8B030D-6E8A-4147-A177-3AD203B41FA5}">
                      <a16:colId xmlns:a16="http://schemas.microsoft.com/office/drawing/2014/main" val="2593549582"/>
                    </a:ext>
                  </a:extLst>
                </a:gridCol>
                <a:gridCol w="461850">
                  <a:extLst>
                    <a:ext uri="{9D8B030D-6E8A-4147-A177-3AD203B41FA5}">
                      <a16:colId xmlns:a16="http://schemas.microsoft.com/office/drawing/2014/main" val="1633617311"/>
                    </a:ext>
                  </a:extLst>
                </a:gridCol>
                <a:gridCol w="309439">
                  <a:extLst>
                    <a:ext uri="{9D8B030D-6E8A-4147-A177-3AD203B41FA5}">
                      <a16:colId xmlns:a16="http://schemas.microsoft.com/office/drawing/2014/main" val="4110684708"/>
                    </a:ext>
                  </a:extLst>
                </a:gridCol>
                <a:gridCol w="512653">
                  <a:extLst>
                    <a:ext uri="{9D8B030D-6E8A-4147-A177-3AD203B41FA5}">
                      <a16:colId xmlns:a16="http://schemas.microsoft.com/office/drawing/2014/main" val="2505465023"/>
                    </a:ext>
                  </a:extLst>
                </a:gridCol>
                <a:gridCol w="431059">
                  <a:extLst>
                    <a:ext uri="{9D8B030D-6E8A-4147-A177-3AD203B41FA5}">
                      <a16:colId xmlns:a16="http://schemas.microsoft.com/office/drawing/2014/main" val="858503239"/>
                    </a:ext>
                  </a:extLst>
                </a:gridCol>
                <a:gridCol w="660445">
                  <a:extLst>
                    <a:ext uri="{9D8B030D-6E8A-4147-A177-3AD203B41FA5}">
                      <a16:colId xmlns:a16="http://schemas.microsoft.com/office/drawing/2014/main" val="3230900258"/>
                    </a:ext>
                  </a:extLst>
                </a:gridCol>
              </a:tblGrid>
              <a:tr h="1797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Rank</a:t>
                      </a:r>
                      <a:endParaRPr lang="en-GB" sz="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Date</a:t>
                      </a:r>
                      <a:endParaRPr lang="en-GB" sz="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Day of Week</a:t>
                      </a:r>
                      <a:endParaRPr lang="en-GB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Month</a:t>
                      </a:r>
                      <a:endParaRPr lang="en-GB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Year</a:t>
                      </a:r>
                      <a:endParaRPr lang="en-GB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Week</a:t>
                      </a:r>
                      <a:endParaRPr lang="en-GB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School day</a:t>
                      </a:r>
                      <a:endParaRPr lang="en-GB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Holiday</a:t>
                      </a:r>
                      <a:endParaRPr lang="en-GB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Min. temperature</a:t>
                      </a:r>
                      <a:endParaRPr lang="en-GB" sz="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Max. temperature</a:t>
                      </a:r>
                      <a:endParaRPr lang="en-GB" sz="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Solar Exposure</a:t>
                      </a:r>
                      <a:endParaRPr lang="en-GB" sz="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Rainfall</a:t>
                      </a:r>
                      <a:endParaRPr lang="en-GB" sz="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Demand</a:t>
                      </a:r>
                      <a:endParaRPr lang="en-GB" sz="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RRP</a:t>
                      </a:r>
                      <a:endParaRPr lang="en-GB" sz="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Revenue</a:t>
                      </a:r>
                      <a:endParaRPr lang="en-GB" sz="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50185"/>
                  </a:ext>
                </a:extLst>
              </a:tr>
              <a:tr h="148327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2087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11 April 2020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 dirty="0">
                          <a:effectLst/>
                        </a:rPr>
                        <a:t>Saturday </a:t>
                      </a:r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April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2020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15.7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1.11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2.4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92,097.07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$19.93</a:t>
                      </a:r>
                      <a:endParaRPr lang="en-GB" sz="400" b="0" i="0" u="none" strike="noStrike">
                        <a:solidFill>
                          <a:srgbClr val="EA43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$1,835,872.72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916596"/>
                  </a:ext>
                </a:extLst>
              </a:tr>
              <a:tr h="148327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2088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18 November 2018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Sunday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November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47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1.9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26.6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30.1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92,043.13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$89.25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 dirty="0">
                          <a:effectLst/>
                        </a:rPr>
                        <a:t>$8,214,683.08</a:t>
                      </a:r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449221"/>
                  </a:ext>
                </a:extLst>
              </a:tr>
              <a:tr h="148327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2089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14 January 2018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Sunday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January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1.12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19.5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27.5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92,021.68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$66.66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$6,134,126.72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37656"/>
                  </a:ext>
                </a:extLst>
              </a:tr>
              <a:tr h="148327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2090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11 January 2020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Saturday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January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2020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13.5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19.3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18.2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15.6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91,886.61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$22.78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$2,093,594.13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358067"/>
                  </a:ext>
                </a:extLst>
              </a:tr>
              <a:tr h="148327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2091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12 January 2020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Sunday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January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2020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14.2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19.9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21.9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91,797.60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$45.63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$4,188,532.91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75128"/>
                  </a:ext>
                </a:extLst>
              </a:tr>
              <a:tr h="148327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2092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19 February 2017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Sunday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February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1.11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17.3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9.9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91,280.03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$53.12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$4,848,813.95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17826"/>
                  </a:ext>
                </a:extLst>
              </a:tr>
              <a:tr h="148327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2093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14 October 2018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Sunday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October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42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1.12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27.3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22.1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90,918.62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$56.86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$5,170,011.35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61055"/>
                  </a:ext>
                </a:extLst>
              </a:tr>
              <a:tr h="148327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2094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18 December 2016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Sunday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December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52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17.5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30.3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90,911.09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$26.49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$2,408,562.00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604506"/>
                  </a:ext>
                </a:extLst>
              </a:tr>
              <a:tr h="148327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2095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17 November 2018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Saturday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November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46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1.9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18.1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29.9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90,498.92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$83.27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$7,535,580.94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315787"/>
                  </a:ext>
                </a:extLst>
              </a:tr>
              <a:tr h="148327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2096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 January 2017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Sunday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January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15.2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21.5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22.7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90,294.00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$55.44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$5,006,287.29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53999"/>
                  </a:ext>
                </a:extLst>
              </a:tr>
              <a:tr h="148327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2097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17 December 2016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Saturday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December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51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15.1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20.9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22.5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90,227.48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$23.58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$2,127,223.93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147213"/>
                  </a:ext>
                </a:extLst>
              </a:tr>
              <a:tr h="148327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2098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22 December 2019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Sunday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December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52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13.1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19.6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31.5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90,145.62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$34.68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$3,126,133.45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112610"/>
                  </a:ext>
                </a:extLst>
              </a:tr>
              <a:tr h="148327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2099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 January 2017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Sunday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January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16.8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21.1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8.5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89,403.15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$25.85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$2,310,781.86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044453"/>
                  </a:ext>
                </a:extLst>
              </a:tr>
              <a:tr h="148327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2100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 January 2020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Wednesday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January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2020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1.11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24.9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31.6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89,077.86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$50.92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$4,536,005.22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171860"/>
                  </a:ext>
                </a:extLst>
              </a:tr>
              <a:tr h="148327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2101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12 February 2017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Sunday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February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15.1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19.9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12.6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89,003.15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$19.87</a:t>
                      </a:r>
                      <a:endParaRPr lang="en-GB" sz="400" b="0" i="0" u="none" strike="noStrike">
                        <a:solidFill>
                          <a:srgbClr val="EA43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$1,768,057.72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227286"/>
                  </a:ext>
                </a:extLst>
              </a:tr>
              <a:tr h="148327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2102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14 January 2017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Saturday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January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15.2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23.5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16.5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2.6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88,996.63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$42.29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$3,764,097.77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02805"/>
                  </a:ext>
                </a:extLst>
              </a:tr>
              <a:tr h="148327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2103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 December 2018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Sunday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December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49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1.12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19.5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18.9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10.4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88,903.07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$24.46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$2,174,158.54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099465"/>
                  </a:ext>
                </a:extLst>
              </a:tr>
              <a:tr h="148327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2104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 September 2020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Sunday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September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2020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39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17.1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22.0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16.7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86,891.23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$23.05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$2,002,958.83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19366"/>
                  </a:ext>
                </a:extLst>
              </a:tr>
              <a:tr h="148327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2105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 January 2017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Monday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January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14.8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17.8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7.8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86,507.47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$30.62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$2,648,746.52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74754"/>
                  </a:ext>
                </a:extLst>
              </a:tr>
              <a:tr h="148327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u="none" strike="noStrike">
                          <a:effectLst/>
                        </a:rPr>
                        <a:t>2106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25 December 2017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Monday 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December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2017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52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N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Y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15.1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21.4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29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0.0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85,094.38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>
                          <a:effectLst/>
                        </a:rPr>
                        <a:t>$44.90</a:t>
                      </a:r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400" u="none" strike="noStrike" dirty="0">
                          <a:effectLst/>
                        </a:rPr>
                        <a:t>$3,820,763.24</a:t>
                      </a:r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6" marR="4626" marT="4626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86512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38231596-AE22-4375-A90C-648381829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35" y="6463283"/>
            <a:ext cx="1233231" cy="32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0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A57D4C-3B56-4696-A1BF-A390F2FAEBB4}"/>
              </a:ext>
            </a:extLst>
          </p:cNvPr>
          <p:cNvSpPr/>
          <p:nvPr/>
        </p:nvSpPr>
        <p:spPr>
          <a:xfrm>
            <a:off x="292100" y="800100"/>
            <a:ext cx="158750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7F5D4-E261-4336-BB4F-FC9F256E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4150214"/>
            <a:ext cx="10947400" cy="443198"/>
          </a:xfrm>
        </p:spPr>
        <p:txBody>
          <a:bodyPr anchor="b">
            <a:spAutoFit/>
          </a:bodyPr>
          <a:lstStyle/>
          <a:p>
            <a:r>
              <a:rPr lang="da-DK" dirty="0"/>
              <a:t>Demand Over Time</a:t>
            </a:r>
            <a:endParaRPr lang="en-ID" sz="3200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ACD9CF-DC1D-41FC-B981-DBD6A1DB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858-C2AA-4A16-A43A-77ABAD7631C2}" type="slidenum">
              <a:rPr lang="en-ID" smtClean="0"/>
              <a:pPr/>
              <a:t>5</a:t>
            </a:fld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E1EA4-34E3-42B5-9E4E-C5B54C740C0C}"/>
              </a:ext>
            </a:extLst>
          </p:cNvPr>
          <p:cNvSpPr txBox="1"/>
          <p:nvPr/>
        </p:nvSpPr>
        <p:spPr>
          <a:xfrm>
            <a:off x="609600" y="4744449"/>
            <a:ext cx="109728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D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Energy Demand is consistent throughout the 2015-2020 time range however we can notice 3 spikes going above 160,000 MWh</a:t>
            </a:r>
          </a:p>
          <a:p>
            <a:r>
              <a:rPr lang="en-ID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January for 3 years in a row.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81A018-0242-4DCE-93BC-A5B464D50634}"/>
              </a:ext>
            </a:extLst>
          </p:cNvPr>
          <p:cNvGrpSpPr/>
          <p:nvPr/>
        </p:nvGrpSpPr>
        <p:grpSpPr>
          <a:xfrm>
            <a:off x="622300" y="5660136"/>
            <a:ext cx="2652634" cy="283464"/>
            <a:chOff x="622300" y="5660136"/>
            <a:chExt cx="2652634" cy="2834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1ACB03-5810-4B43-9818-3B9FC9FF85F9}"/>
                </a:ext>
              </a:extLst>
            </p:cNvPr>
            <p:cNvSpPr/>
            <p:nvPr/>
          </p:nvSpPr>
          <p:spPr>
            <a:xfrm>
              <a:off x="622300" y="5660136"/>
              <a:ext cx="283464" cy="28346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74C8D3-96B5-494D-B52B-F35BFA8BEDD7}"/>
                </a:ext>
              </a:extLst>
            </p:cNvPr>
            <p:cNvSpPr txBox="1"/>
            <p:nvPr/>
          </p:nvSpPr>
          <p:spPr>
            <a:xfrm>
              <a:off x="997744" y="5678758"/>
              <a:ext cx="227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D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165,070.60 – 19 Jan 2018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A55915-071D-4C8A-9EAC-22420F6CF9E1}"/>
              </a:ext>
            </a:extLst>
          </p:cNvPr>
          <p:cNvGrpSpPr/>
          <p:nvPr/>
        </p:nvGrpSpPr>
        <p:grpSpPr>
          <a:xfrm>
            <a:off x="4776033" y="5660136"/>
            <a:ext cx="2652634" cy="283464"/>
            <a:chOff x="622300" y="5660136"/>
            <a:chExt cx="2652634" cy="28346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C95440A-1AA2-4B5D-98F1-4C0E5EDCA331}"/>
                </a:ext>
              </a:extLst>
            </p:cNvPr>
            <p:cNvSpPr/>
            <p:nvPr/>
          </p:nvSpPr>
          <p:spPr>
            <a:xfrm>
              <a:off x="622300" y="5660136"/>
              <a:ext cx="283464" cy="2834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B4BFD06-5253-4EC0-AF92-98A60F6108CF}"/>
                </a:ext>
              </a:extLst>
            </p:cNvPr>
            <p:cNvSpPr txBox="1"/>
            <p:nvPr/>
          </p:nvSpPr>
          <p:spPr>
            <a:xfrm>
              <a:off x="997744" y="5678758"/>
              <a:ext cx="227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D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168,894.85 – 25 Jan 2019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736440-7D45-4DD7-9623-9A38802873CD}"/>
              </a:ext>
            </a:extLst>
          </p:cNvPr>
          <p:cNvGrpSpPr/>
          <p:nvPr/>
        </p:nvGrpSpPr>
        <p:grpSpPr>
          <a:xfrm>
            <a:off x="8929766" y="5660136"/>
            <a:ext cx="2652634" cy="283464"/>
            <a:chOff x="622300" y="5660136"/>
            <a:chExt cx="2652634" cy="28346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391DF0D-C07D-4473-8ACA-7591107A61ED}"/>
                </a:ext>
              </a:extLst>
            </p:cNvPr>
            <p:cNvSpPr/>
            <p:nvPr/>
          </p:nvSpPr>
          <p:spPr>
            <a:xfrm>
              <a:off x="622300" y="5660136"/>
              <a:ext cx="283464" cy="28346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D086721-F45F-4B7B-9072-919051929B9B}"/>
                </a:ext>
              </a:extLst>
            </p:cNvPr>
            <p:cNvSpPr txBox="1"/>
            <p:nvPr/>
          </p:nvSpPr>
          <p:spPr>
            <a:xfrm>
              <a:off x="997744" y="5678758"/>
              <a:ext cx="227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D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170,653.84 – 31 Jan 2020</a:t>
              </a: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360BE9B-9EFE-485D-893C-4B5860C69F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517920"/>
              </p:ext>
            </p:extLst>
          </p:nvPr>
        </p:nvGraphicFramePr>
        <p:xfrm>
          <a:off x="391892" y="304801"/>
          <a:ext cx="10972800" cy="369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1D04465-B408-BD45-CBAB-9EE28D707CF1}"/>
              </a:ext>
            </a:extLst>
          </p:cNvPr>
          <p:cNvCxnSpPr>
            <a:cxnSpLocks/>
          </p:cNvCxnSpPr>
          <p:nvPr/>
        </p:nvCxnSpPr>
        <p:spPr>
          <a:xfrm flipV="1">
            <a:off x="764032" y="800100"/>
            <a:ext cx="5751068" cy="5001768"/>
          </a:xfrm>
          <a:prstGeom prst="bentConnector3">
            <a:avLst>
              <a:gd name="adj1" fmla="val -7636"/>
            </a:avLst>
          </a:prstGeom>
          <a:ln w="28575">
            <a:solidFill>
              <a:srgbClr val="C9E9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D259B4-2E1A-AD02-C6E2-634F2A388AF6}"/>
              </a:ext>
            </a:extLst>
          </p:cNvPr>
          <p:cNvCxnSpPr/>
          <p:nvPr/>
        </p:nvCxnSpPr>
        <p:spPr>
          <a:xfrm flipV="1">
            <a:off x="4917765" y="5238750"/>
            <a:ext cx="0" cy="563118"/>
          </a:xfrm>
          <a:prstGeom prst="line">
            <a:avLst/>
          </a:prstGeom>
          <a:ln w="28575">
            <a:solidFill>
              <a:srgbClr val="91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BF207F-0881-8DA6-7087-AACA07CF7469}"/>
              </a:ext>
            </a:extLst>
          </p:cNvPr>
          <p:cNvCxnSpPr>
            <a:cxnSpLocks/>
          </p:cNvCxnSpPr>
          <p:nvPr/>
        </p:nvCxnSpPr>
        <p:spPr>
          <a:xfrm flipH="1">
            <a:off x="4917765" y="5238750"/>
            <a:ext cx="6569385" cy="0"/>
          </a:xfrm>
          <a:prstGeom prst="line">
            <a:avLst/>
          </a:prstGeom>
          <a:ln w="28575">
            <a:solidFill>
              <a:srgbClr val="91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ECD81E-4D6A-2A01-A24B-864978296AAE}"/>
              </a:ext>
            </a:extLst>
          </p:cNvPr>
          <p:cNvCxnSpPr>
            <a:cxnSpLocks/>
          </p:cNvCxnSpPr>
          <p:nvPr/>
        </p:nvCxnSpPr>
        <p:spPr>
          <a:xfrm flipV="1">
            <a:off x="11470965" y="447675"/>
            <a:ext cx="0" cy="4782693"/>
          </a:xfrm>
          <a:prstGeom prst="line">
            <a:avLst/>
          </a:prstGeom>
          <a:ln w="28575">
            <a:solidFill>
              <a:srgbClr val="91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7573A2-9174-B839-5377-4779ADB13F20}"/>
              </a:ext>
            </a:extLst>
          </p:cNvPr>
          <p:cNvCxnSpPr>
            <a:cxnSpLocks/>
          </p:cNvCxnSpPr>
          <p:nvPr/>
        </p:nvCxnSpPr>
        <p:spPr>
          <a:xfrm flipH="1">
            <a:off x="8202457" y="466725"/>
            <a:ext cx="3284693" cy="0"/>
          </a:xfrm>
          <a:prstGeom prst="line">
            <a:avLst/>
          </a:prstGeom>
          <a:ln w="28575">
            <a:solidFill>
              <a:srgbClr val="91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B2F535-0F04-49A9-E1F0-AF070DAECA62}"/>
              </a:ext>
            </a:extLst>
          </p:cNvPr>
          <p:cNvCxnSpPr/>
          <p:nvPr/>
        </p:nvCxnSpPr>
        <p:spPr>
          <a:xfrm>
            <a:off x="8202457" y="447675"/>
            <a:ext cx="0" cy="352425"/>
          </a:xfrm>
          <a:prstGeom prst="straightConnector1">
            <a:avLst/>
          </a:prstGeom>
          <a:ln w="28575">
            <a:solidFill>
              <a:srgbClr val="91B5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59E7444-45C1-5C73-8993-AF5E20BB431A}"/>
              </a:ext>
            </a:extLst>
          </p:cNvPr>
          <p:cNvCxnSpPr>
            <a:cxnSpLocks/>
          </p:cNvCxnSpPr>
          <p:nvPr/>
        </p:nvCxnSpPr>
        <p:spPr>
          <a:xfrm flipV="1">
            <a:off x="9071498" y="5332810"/>
            <a:ext cx="0" cy="469058"/>
          </a:xfrm>
          <a:prstGeom prst="line">
            <a:avLst/>
          </a:prstGeom>
          <a:ln w="28575">
            <a:solidFill>
              <a:srgbClr val="619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B85A790-C032-0BD7-054D-FBB7DD07CC98}"/>
              </a:ext>
            </a:extLst>
          </p:cNvPr>
          <p:cNvCxnSpPr>
            <a:cxnSpLocks/>
          </p:cNvCxnSpPr>
          <p:nvPr/>
        </p:nvCxnSpPr>
        <p:spPr>
          <a:xfrm flipH="1">
            <a:off x="9071498" y="5332810"/>
            <a:ext cx="2768077" cy="0"/>
          </a:xfrm>
          <a:prstGeom prst="line">
            <a:avLst/>
          </a:prstGeom>
          <a:ln w="28575">
            <a:solidFill>
              <a:srgbClr val="619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C2A539-2DCA-ABEF-8A3F-36EF89470E47}"/>
              </a:ext>
            </a:extLst>
          </p:cNvPr>
          <p:cNvCxnSpPr>
            <a:cxnSpLocks/>
          </p:cNvCxnSpPr>
          <p:nvPr/>
        </p:nvCxnSpPr>
        <p:spPr>
          <a:xfrm flipV="1">
            <a:off x="11839575" y="238125"/>
            <a:ext cx="0" cy="5094685"/>
          </a:xfrm>
          <a:prstGeom prst="line">
            <a:avLst/>
          </a:prstGeom>
          <a:ln w="28575">
            <a:solidFill>
              <a:srgbClr val="619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000A5C-CFE4-4396-8C5F-C3F514B78E38}"/>
              </a:ext>
            </a:extLst>
          </p:cNvPr>
          <p:cNvCxnSpPr>
            <a:cxnSpLocks/>
          </p:cNvCxnSpPr>
          <p:nvPr/>
        </p:nvCxnSpPr>
        <p:spPr>
          <a:xfrm flipH="1">
            <a:off x="9925050" y="257175"/>
            <a:ext cx="1905000" cy="0"/>
          </a:xfrm>
          <a:prstGeom prst="line">
            <a:avLst/>
          </a:prstGeom>
          <a:ln w="28575">
            <a:solidFill>
              <a:srgbClr val="619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9D5626F-0102-2B1C-CC14-D62DFCBC5DAF}"/>
              </a:ext>
            </a:extLst>
          </p:cNvPr>
          <p:cNvCxnSpPr>
            <a:cxnSpLocks/>
          </p:cNvCxnSpPr>
          <p:nvPr/>
        </p:nvCxnSpPr>
        <p:spPr>
          <a:xfrm>
            <a:off x="9936007" y="257175"/>
            <a:ext cx="0" cy="447675"/>
          </a:xfrm>
          <a:prstGeom prst="straightConnector1">
            <a:avLst/>
          </a:prstGeom>
          <a:ln w="28575">
            <a:solidFill>
              <a:srgbClr val="6192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5745AE1-406E-46AE-A797-A956E054D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35" y="6463283"/>
            <a:ext cx="1233231" cy="327184"/>
          </a:xfrm>
          <a:prstGeom prst="rect">
            <a:avLst/>
          </a:prstGeom>
        </p:spPr>
      </p:pic>
      <p:sp>
        <p:nvSpPr>
          <p:cNvPr id="29" name="Footer Placeholder 21">
            <a:extLst>
              <a:ext uri="{FF2B5EF4-FFF2-40B4-BE49-F238E27FC236}">
                <a16:creationId xmlns:a16="http://schemas.microsoft.com/office/drawing/2014/main" id="{3BA6D913-FBDC-45D6-AA21-0E949712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090" y="6463283"/>
            <a:ext cx="4114800" cy="184666"/>
          </a:xfrm>
        </p:spPr>
        <p:txBody>
          <a:bodyPr>
            <a:spAutoFit/>
          </a:bodyPr>
          <a:lstStyle/>
          <a:p>
            <a:r>
              <a:rPr lang="en-ID" dirty="0" err="1">
                <a:solidFill>
                  <a:srgbClr val="619292"/>
                </a:solidFill>
              </a:rPr>
              <a:t>AusEnergy</a:t>
            </a:r>
            <a:r>
              <a:rPr lang="en-ID" dirty="0">
                <a:solidFill>
                  <a:srgbClr val="619292"/>
                </a:solidFill>
              </a:rPr>
              <a:t> Demand Analysis</a:t>
            </a:r>
          </a:p>
        </p:txBody>
      </p:sp>
    </p:spTree>
    <p:extLst>
      <p:ext uri="{BB962C8B-B14F-4D97-AF65-F5344CB8AC3E}">
        <p14:creationId xmlns:p14="http://schemas.microsoft.com/office/powerpoint/2010/main" val="60470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F5D4-E261-4336-BB4F-FC9F256E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Effect of Weather</a:t>
            </a:r>
            <a:endParaRPr lang="en-ID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65B7456-DC46-4939-A1E4-8ED2A962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858-C2AA-4A16-A43A-77ABAD7631C2}" type="slidenum">
              <a:rPr lang="en-ID" smtClean="0"/>
              <a:pPr/>
              <a:t>6</a:t>
            </a:fld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1E044B-4157-4D84-A9F6-2CC20FC52E62}"/>
              </a:ext>
            </a:extLst>
          </p:cNvPr>
          <p:cNvSpPr txBox="1"/>
          <p:nvPr/>
        </p:nvSpPr>
        <p:spPr>
          <a:xfrm>
            <a:off x="1389888" y="1183250"/>
            <a:ext cx="25586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Effect of Max. Temperature on Demand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FE28-A5C4-4ABD-9883-B14626DCAFC6}"/>
              </a:ext>
            </a:extLst>
          </p:cNvPr>
          <p:cNvSpPr txBox="1"/>
          <p:nvPr/>
        </p:nvSpPr>
        <p:spPr>
          <a:xfrm>
            <a:off x="5206824" y="1183250"/>
            <a:ext cx="25586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Effect of Solar Exposure on Demand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C31EB0-8982-4BB8-930E-61A39AA074F7}"/>
              </a:ext>
            </a:extLst>
          </p:cNvPr>
          <p:cNvSpPr txBox="1"/>
          <p:nvPr/>
        </p:nvSpPr>
        <p:spPr>
          <a:xfrm>
            <a:off x="9023761" y="1183250"/>
            <a:ext cx="25586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Effect of Rainfall on Demand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00D06A-2DDD-4702-839F-D517FEB814CA}"/>
              </a:ext>
            </a:extLst>
          </p:cNvPr>
          <p:cNvSpPr txBox="1"/>
          <p:nvPr/>
        </p:nvSpPr>
        <p:spPr>
          <a:xfrm>
            <a:off x="609600" y="1725134"/>
            <a:ext cx="3338927" cy="18389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notice that the highest and most sustainable demand while the maximum temperature range is 10°-30°.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demand is getting higher when the temperature is going high.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no demand when temperature is below 10°.</a:t>
            </a:r>
          </a:p>
          <a:p>
            <a:pPr>
              <a:spcAft>
                <a:spcPts val="300"/>
              </a:spcAft>
            </a:pPr>
            <a:endParaRPr lang="da-DK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560916-B47A-4B52-A91C-9B0DECD7FD52}"/>
              </a:ext>
            </a:extLst>
          </p:cNvPr>
          <p:cNvSpPr txBox="1"/>
          <p:nvPr/>
        </p:nvSpPr>
        <p:spPr>
          <a:xfrm>
            <a:off x="4426536" y="1725134"/>
            <a:ext cx="3338927" cy="15850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expect electricy demand on mean level throughout whole range of solar exposure. 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Biggest, but even, demand is noticable on the 5°-20° range.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see spikes with higher solar exposure.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748784-EF3B-4B81-8D5E-6552C007C12B}"/>
              </a:ext>
            </a:extLst>
          </p:cNvPr>
          <p:cNvSpPr txBox="1"/>
          <p:nvPr/>
        </p:nvSpPr>
        <p:spPr>
          <a:xfrm>
            <a:off x="8243473" y="1725134"/>
            <a:ext cx="33389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does not affect demand, we can see that it sustains similar level.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74719D-9981-4955-8F42-50CAD68EBE35}"/>
              </a:ext>
            </a:extLst>
          </p:cNvPr>
          <p:cNvGrpSpPr/>
          <p:nvPr/>
        </p:nvGrpSpPr>
        <p:grpSpPr>
          <a:xfrm>
            <a:off x="609600" y="1019266"/>
            <a:ext cx="604513" cy="604966"/>
            <a:chOff x="609600" y="3065798"/>
            <a:chExt cx="604513" cy="60496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07C639A-06C3-4705-A85F-DEFC57B87C23}"/>
                </a:ext>
              </a:extLst>
            </p:cNvPr>
            <p:cNvSpPr/>
            <p:nvPr/>
          </p:nvSpPr>
          <p:spPr>
            <a:xfrm>
              <a:off x="650875" y="3107526"/>
              <a:ext cx="563238" cy="56323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FD1949C-2EE6-4E95-8949-D6079F6E0D5E}"/>
                </a:ext>
              </a:extLst>
            </p:cNvPr>
            <p:cNvSpPr/>
            <p:nvPr/>
          </p:nvSpPr>
          <p:spPr>
            <a:xfrm>
              <a:off x="609600" y="3065798"/>
              <a:ext cx="563238" cy="56323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01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484146-2F95-47D9-AEE4-B1B68F8AA621}"/>
              </a:ext>
            </a:extLst>
          </p:cNvPr>
          <p:cNvGrpSpPr/>
          <p:nvPr/>
        </p:nvGrpSpPr>
        <p:grpSpPr>
          <a:xfrm>
            <a:off x="4426536" y="1019266"/>
            <a:ext cx="604513" cy="604966"/>
            <a:chOff x="4426536" y="3065798"/>
            <a:chExt cx="604513" cy="60496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692FF85-6FF1-4D03-8120-3F3C376FCE4D}"/>
                </a:ext>
              </a:extLst>
            </p:cNvPr>
            <p:cNvSpPr/>
            <p:nvPr/>
          </p:nvSpPr>
          <p:spPr>
            <a:xfrm>
              <a:off x="4467811" y="3107526"/>
              <a:ext cx="563238" cy="56323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3B9C2EA-C75C-4168-BF54-6F11902A4108}"/>
                </a:ext>
              </a:extLst>
            </p:cNvPr>
            <p:cNvSpPr/>
            <p:nvPr/>
          </p:nvSpPr>
          <p:spPr>
            <a:xfrm>
              <a:off x="4426536" y="3065798"/>
              <a:ext cx="563238" cy="56323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02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BE06C0-E925-4808-BAF3-0E408AEB004D}"/>
              </a:ext>
            </a:extLst>
          </p:cNvPr>
          <p:cNvGrpSpPr/>
          <p:nvPr/>
        </p:nvGrpSpPr>
        <p:grpSpPr>
          <a:xfrm>
            <a:off x="8243473" y="1019266"/>
            <a:ext cx="604513" cy="604966"/>
            <a:chOff x="8243473" y="3065798"/>
            <a:chExt cx="604513" cy="60496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9C15BC4-CDC0-4DB7-A739-2298E762B0F8}"/>
                </a:ext>
              </a:extLst>
            </p:cNvPr>
            <p:cNvSpPr/>
            <p:nvPr/>
          </p:nvSpPr>
          <p:spPr>
            <a:xfrm>
              <a:off x="8284748" y="3107526"/>
              <a:ext cx="563238" cy="56323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1592500-92B4-4C2A-A57B-C8205759CE88}"/>
                </a:ext>
              </a:extLst>
            </p:cNvPr>
            <p:cNvSpPr/>
            <p:nvPr/>
          </p:nvSpPr>
          <p:spPr>
            <a:xfrm>
              <a:off x="8243473" y="3065798"/>
              <a:ext cx="563238" cy="56323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03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A17802CE-03DE-435A-96C0-2C301DC9AF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179795"/>
              </p:ext>
            </p:extLst>
          </p:nvPr>
        </p:nvGraphicFramePr>
        <p:xfrm>
          <a:off x="4426535" y="3314560"/>
          <a:ext cx="3338927" cy="3148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5B79002-37AA-4BFC-F43C-0BD0A0234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370033"/>
              </p:ext>
            </p:extLst>
          </p:nvPr>
        </p:nvGraphicFramePr>
        <p:xfrm>
          <a:off x="609600" y="3310183"/>
          <a:ext cx="3325397" cy="313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EB0F3B7-7F1A-AB87-5917-BE8668F032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116306"/>
              </p:ext>
            </p:extLst>
          </p:nvPr>
        </p:nvGraphicFramePr>
        <p:xfrm>
          <a:off x="8198647" y="3320600"/>
          <a:ext cx="3326116" cy="3136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9033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9EC4A-FCCC-4D08-BEB5-7897057E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858-C2AA-4A16-A43A-77ABAD7631C2}" type="slidenum">
              <a:rPr lang="en-ID" smtClean="0"/>
              <a:pPr/>
              <a:t>7</a:t>
            </a:fld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1E044B-4157-4D84-A9F6-2CC20FC52E62}"/>
              </a:ext>
            </a:extLst>
          </p:cNvPr>
          <p:cNvSpPr txBox="1"/>
          <p:nvPr/>
        </p:nvSpPr>
        <p:spPr>
          <a:xfrm>
            <a:off x="630007" y="2116240"/>
            <a:ext cx="322618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Insights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5D6D9BB-8519-4110-9DD1-E23E52CFEE19}"/>
              </a:ext>
            </a:extLst>
          </p:cNvPr>
          <p:cNvSpPr txBox="1">
            <a:spLocks/>
          </p:cNvSpPr>
          <p:nvPr/>
        </p:nvSpPr>
        <p:spPr>
          <a:xfrm>
            <a:off x="622300" y="371562"/>
            <a:ext cx="3728319" cy="132959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200" dirty="0">
                <a:solidFill>
                  <a:schemeClr val="tx2"/>
                </a:solidFill>
              </a:rPr>
              <a:t>Effect of Max Temp and School Days</a:t>
            </a:r>
          </a:p>
          <a:p>
            <a:r>
              <a:rPr lang="da-DK" sz="3200" dirty="0">
                <a:solidFill>
                  <a:schemeClr val="tx2"/>
                </a:solidFill>
              </a:rPr>
              <a:t>On Energy Demand</a:t>
            </a:r>
            <a:endParaRPr lang="en-ID" sz="32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03F6D4-4A04-44F0-B531-0657449998F0}"/>
              </a:ext>
            </a:extLst>
          </p:cNvPr>
          <p:cNvCxnSpPr/>
          <p:nvPr/>
        </p:nvCxnSpPr>
        <p:spPr>
          <a:xfrm>
            <a:off x="609600" y="1808067"/>
            <a:ext cx="477440" cy="0"/>
          </a:xfrm>
          <a:prstGeom prst="line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BC6E51-5707-428D-9A68-29ABF7F5A94A}"/>
              </a:ext>
            </a:extLst>
          </p:cNvPr>
          <p:cNvGrpSpPr/>
          <p:nvPr/>
        </p:nvGrpSpPr>
        <p:grpSpPr>
          <a:xfrm>
            <a:off x="609600" y="2495998"/>
            <a:ext cx="3518297" cy="430887"/>
            <a:chOff x="609600" y="4524085"/>
            <a:chExt cx="3518297" cy="43088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ED8DF8C-2F30-4662-AC72-7963A53B5FA0}"/>
                </a:ext>
              </a:extLst>
            </p:cNvPr>
            <p:cNvSpPr/>
            <p:nvPr/>
          </p:nvSpPr>
          <p:spPr>
            <a:xfrm>
              <a:off x="609600" y="4578354"/>
              <a:ext cx="290508" cy="29050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62FF33-F350-44DB-A7E0-227329F5283B}"/>
                </a:ext>
              </a:extLst>
            </p:cNvPr>
            <p:cNvSpPr txBox="1"/>
            <p:nvPr/>
          </p:nvSpPr>
          <p:spPr>
            <a:xfrm>
              <a:off x="1087040" y="4524085"/>
              <a:ext cx="304085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da-DK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Energy demand is trending down with temperature raise on school days.</a:t>
              </a:r>
            </a:p>
          </p:txBody>
        </p:sp>
      </p:grp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C0E98D6-D2AA-4664-ABC9-5B5E8E343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016367"/>
              </p:ext>
            </p:extLst>
          </p:nvPr>
        </p:nvGraphicFramePr>
        <p:xfrm>
          <a:off x="4553084" y="196769"/>
          <a:ext cx="6858655" cy="5942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B3442874-6CE7-492C-B393-AA0F1EEAB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35" y="6463283"/>
            <a:ext cx="1233231" cy="32718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BB7654-820F-4EAB-97E2-88839A90C087}"/>
              </a:ext>
            </a:extLst>
          </p:cNvPr>
          <p:cNvSpPr/>
          <p:nvPr/>
        </p:nvSpPr>
        <p:spPr>
          <a:xfrm>
            <a:off x="10286504" y="2239350"/>
            <a:ext cx="241796" cy="241796"/>
          </a:xfrm>
          <a:prstGeom prst="ellipse">
            <a:avLst/>
          </a:prstGeom>
          <a:solidFill>
            <a:srgbClr val="C9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85B4D8-DCA1-4104-A2E4-8D23F4C9675C}"/>
              </a:ext>
            </a:extLst>
          </p:cNvPr>
          <p:cNvSpPr/>
          <p:nvPr/>
        </p:nvSpPr>
        <p:spPr>
          <a:xfrm>
            <a:off x="10407402" y="1701157"/>
            <a:ext cx="241796" cy="241796"/>
          </a:xfrm>
          <a:prstGeom prst="ellipse">
            <a:avLst/>
          </a:prstGeom>
          <a:solidFill>
            <a:srgbClr val="6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54C778-84B4-41D5-B01A-06C88DCB01B0}"/>
              </a:ext>
            </a:extLst>
          </p:cNvPr>
          <p:cNvGrpSpPr/>
          <p:nvPr/>
        </p:nvGrpSpPr>
        <p:grpSpPr>
          <a:xfrm>
            <a:off x="614320" y="3145819"/>
            <a:ext cx="3518297" cy="430887"/>
            <a:chOff x="609600" y="4524085"/>
            <a:chExt cx="3518297" cy="43088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8692E07-E9BF-443C-AA88-7CEC4335438F}"/>
                </a:ext>
              </a:extLst>
            </p:cNvPr>
            <p:cNvSpPr/>
            <p:nvPr/>
          </p:nvSpPr>
          <p:spPr>
            <a:xfrm>
              <a:off x="609600" y="4578354"/>
              <a:ext cx="290508" cy="290508"/>
            </a:xfrm>
            <a:prstGeom prst="ellipse">
              <a:avLst/>
            </a:prstGeom>
            <a:solidFill>
              <a:srgbClr val="6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3DDBB90-9E10-4D56-8D0C-64DC17205614}"/>
                </a:ext>
              </a:extLst>
            </p:cNvPr>
            <p:cNvSpPr txBox="1"/>
            <p:nvPr/>
          </p:nvSpPr>
          <p:spPr>
            <a:xfrm>
              <a:off x="1087040" y="4524085"/>
              <a:ext cx="304085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da-DK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Energy demand is trending up with temperature raise on non-school days.</a:t>
              </a:r>
            </a:p>
          </p:txBody>
        </p:sp>
      </p:grpSp>
      <p:sp>
        <p:nvSpPr>
          <p:cNvPr id="39" name="Footer Placeholder 21">
            <a:extLst>
              <a:ext uri="{FF2B5EF4-FFF2-40B4-BE49-F238E27FC236}">
                <a16:creationId xmlns:a16="http://schemas.microsoft.com/office/drawing/2014/main" id="{30DAC774-D0B2-4933-B94D-BD292C7A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090" y="6463283"/>
            <a:ext cx="4114800" cy="184666"/>
          </a:xfrm>
        </p:spPr>
        <p:txBody>
          <a:bodyPr>
            <a:spAutoFit/>
          </a:bodyPr>
          <a:lstStyle/>
          <a:p>
            <a:r>
              <a:rPr lang="en-ID" dirty="0" err="1">
                <a:solidFill>
                  <a:srgbClr val="619292"/>
                </a:solidFill>
              </a:rPr>
              <a:t>AusEnergy</a:t>
            </a:r>
            <a:r>
              <a:rPr lang="en-ID" dirty="0">
                <a:solidFill>
                  <a:srgbClr val="619292"/>
                </a:solidFill>
              </a:rPr>
              <a:t> Demand Analysis</a:t>
            </a:r>
          </a:p>
        </p:txBody>
      </p:sp>
    </p:spTree>
    <p:extLst>
      <p:ext uri="{BB962C8B-B14F-4D97-AF65-F5344CB8AC3E}">
        <p14:creationId xmlns:p14="http://schemas.microsoft.com/office/powerpoint/2010/main" val="139150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72A46D7D-3D01-4D1C-85F6-7F90E92DF7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610261"/>
              </p:ext>
            </p:extLst>
          </p:nvPr>
        </p:nvGraphicFramePr>
        <p:xfrm>
          <a:off x="4537551" y="196768"/>
          <a:ext cx="6909714" cy="5942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9EC4A-FCCC-4D08-BEB5-7897057E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858-C2AA-4A16-A43A-77ABAD7631C2}" type="slidenum">
              <a:rPr lang="en-ID" smtClean="0"/>
              <a:pPr/>
              <a:t>8</a:t>
            </a:fld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1E044B-4157-4D84-A9F6-2CC20FC52E62}"/>
              </a:ext>
            </a:extLst>
          </p:cNvPr>
          <p:cNvSpPr txBox="1"/>
          <p:nvPr/>
        </p:nvSpPr>
        <p:spPr>
          <a:xfrm>
            <a:off x="630007" y="2116240"/>
            <a:ext cx="322618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Insights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5D6D9BB-8519-4110-9DD1-E23E52CFEE19}"/>
              </a:ext>
            </a:extLst>
          </p:cNvPr>
          <p:cNvSpPr txBox="1">
            <a:spLocks/>
          </p:cNvSpPr>
          <p:nvPr/>
        </p:nvSpPr>
        <p:spPr>
          <a:xfrm>
            <a:off x="622300" y="371562"/>
            <a:ext cx="3728319" cy="132959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200" dirty="0">
                <a:solidFill>
                  <a:schemeClr val="tx2"/>
                </a:solidFill>
              </a:rPr>
              <a:t>Effect of Max Temp and Holidays</a:t>
            </a:r>
          </a:p>
          <a:p>
            <a:r>
              <a:rPr lang="da-DK" sz="3200" dirty="0">
                <a:solidFill>
                  <a:schemeClr val="tx2"/>
                </a:solidFill>
              </a:rPr>
              <a:t>On Energy Demand</a:t>
            </a:r>
            <a:endParaRPr lang="en-ID" sz="32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03F6D4-4A04-44F0-B531-0657449998F0}"/>
              </a:ext>
            </a:extLst>
          </p:cNvPr>
          <p:cNvCxnSpPr/>
          <p:nvPr/>
        </p:nvCxnSpPr>
        <p:spPr>
          <a:xfrm>
            <a:off x="609600" y="1808067"/>
            <a:ext cx="477440" cy="0"/>
          </a:xfrm>
          <a:prstGeom prst="line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BC6E51-5707-428D-9A68-29ABF7F5A94A}"/>
              </a:ext>
            </a:extLst>
          </p:cNvPr>
          <p:cNvGrpSpPr/>
          <p:nvPr/>
        </p:nvGrpSpPr>
        <p:grpSpPr>
          <a:xfrm>
            <a:off x="609600" y="2495998"/>
            <a:ext cx="3518297" cy="430887"/>
            <a:chOff x="609600" y="4524085"/>
            <a:chExt cx="3518297" cy="43088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ED8DF8C-2F30-4662-AC72-7963A53B5FA0}"/>
                </a:ext>
              </a:extLst>
            </p:cNvPr>
            <p:cNvSpPr/>
            <p:nvPr/>
          </p:nvSpPr>
          <p:spPr>
            <a:xfrm>
              <a:off x="609600" y="4578354"/>
              <a:ext cx="290508" cy="29050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62FF33-F350-44DB-A7E0-227329F5283B}"/>
                </a:ext>
              </a:extLst>
            </p:cNvPr>
            <p:cNvSpPr txBox="1"/>
            <p:nvPr/>
          </p:nvSpPr>
          <p:spPr>
            <a:xfrm>
              <a:off x="1087040" y="4524085"/>
              <a:ext cx="304085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da-DK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Energy demand stays even with temperature raise on holidays.</a:t>
              </a:r>
            </a:p>
          </p:txBody>
        </p:sp>
      </p:grpSp>
      <p:sp>
        <p:nvSpPr>
          <p:cNvPr id="23" name="Footer Placeholder 21">
            <a:extLst>
              <a:ext uri="{FF2B5EF4-FFF2-40B4-BE49-F238E27FC236}">
                <a16:creationId xmlns:a16="http://schemas.microsoft.com/office/drawing/2014/main" id="{DCEF9359-1C0C-4894-95E0-01E8A65E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090" y="6463283"/>
            <a:ext cx="4114800" cy="184666"/>
          </a:xfrm>
        </p:spPr>
        <p:txBody>
          <a:bodyPr>
            <a:spAutoFit/>
          </a:bodyPr>
          <a:lstStyle/>
          <a:p>
            <a:r>
              <a:rPr lang="en-ID" dirty="0" err="1">
                <a:solidFill>
                  <a:srgbClr val="619292"/>
                </a:solidFill>
              </a:rPr>
              <a:t>AusEnergy</a:t>
            </a:r>
            <a:r>
              <a:rPr lang="en-ID" dirty="0">
                <a:solidFill>
                  <a:srgbClr val="619292"/>
                </a:solidFill>
              </a:rPr>
              <a:t> Demand Analysis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3442874-6CE7-492C-B393-AA0F1EEAB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35" y="6463283"/>
            <a:ext cx="1233231" cy="32718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BB7654-820F-4EAB-97E2-88839A90C087}"/>
              </a:ext>
            </a:extLst>
          </p:cNvPr>
          <p:cNvSpPr/>
          <p:nvPr/>
        </p:nvSpPr>
        <p:spPr>
          <a:xfrm>
            <a:off x="10288373" y="2574623"/>
            <a:ext cx="241796" cy="241796"/>
          </a:xfrm>
          <a:prstGeom prst="ellipse">
            <a:avLst/>
          </a:prstGeom>
          <a:solidFill>
            <a:srgbClr val="C9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85B4D8-DCA1-4104-A2E4-8D23F4C9675C}"/>
              </a:ext>
            </a:extLst>
          </p:cNvPr>
          <p:cNvSpPr/>
          <p:nvPr/>
        </p:nvSpPr>
        <p:spPr>
          <a:xfrm>
            <a:off x="10492069" y="1846601"/>
            <a:ext cx="241796" cy="241796"/>
          </a:xfrm>
          <a:prstGeom prst="ellipse">
            <a:avLst/>
          </a:prstGeom>
          <a:solidFill>
            <a:srgbClr val="6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54C778-84B4-41D5-B01A-06C88DCB01B0}"/>
              </a:ext>
            </a:extLst>
          </p:cNvPr>
          <p:cNvGrpSpPr/>
          <p:nvPr/>
        </p:nvGrpSpPr>
        <p:grpSpPr>
          <a:xfrm>
            <a:off x="614320" y="3145819"/>
            <a:ext cx="3518297" cy="430887"/>
            <a:chOff x="609600" y="4524085"/>
            <a:chExt cx="3518297" cy="43088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8692E07-E9BF-443C-AA88-7CEC4335438F}"/>
                </a:ext>
              </a:extLst>
            </p:cNvPr>
            <p:cNvSpPr/>
            <p:nvPr/>
          </p:nvSpPr>
          <p:spPr>
            <a:xfrm>
              <a:off x="609600" y="4578354"/>
              <a:ext cx="290508" cy="290508"/>
            </a:xfrm>
            <a:prstGeom prst="ellipse">
              <a:avLst/>
            </a:prstGeom>
            <a:solidFill>
              <a:srgbClr val="6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3DDBB90-9E10-4D56-8D0C-64DC17205614}"/>
                </a:ext>
              </a:extLst>
            </p:cNvPr>
            <p:cNvSpPr txBox="1"/>
            <p:nvPr/>
          </p:nvSpPr>
          <p:spPr>
            <a:xfrm>
              <a:off x="1087040" y="4524085"/>
              <a:ext cx="304085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da-DK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Energy demand is trending down with temperature raise on working days.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97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F5D4-E261-4336-BB4F-FC9F256E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88127"/>
            <a:ext cx="10947400" cy="706662"/>
          </a:xfrm>
        </p:spPr>
        <p:txBody>
          <a:bodyPr anchor="b">
            <a:normAutofit/>
          </a:bodyPr>
          <a:lstStyle/>
          <a:p>
            <a:r>
              <a:rPr lang="da-DK" dirty="0"/>
              <a:t>Year on Year Demand</a:t>
            </a:r>
            <a:endParaRPr lang="en-ID" sz="32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47ECE-D5B5-40BD-9D55-34D719DB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364" y="6463283"/>
            <a:ext cx="91371" cy="184666"/>
          </a:xfrm>
        </p:spPr>
        <p:txBody>
          <a:bodyPr/>
          <a:lstStyle/>
          <a:p>
            <a:fld id="{20A13858-C2AA-4A16-A43A-77ABAD7631C2}" type="slidenum">
              <a:rPr lang="en-ID" smtClean="0"/>
              <a:pPr/>
              <a:t>9</a:t>
            </a:fld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1E044B-4157-4D84-A9F6-2CC20FC52E62}"/>
              </a:ext>
            </a:extLst>
          </p:cNvPr>
          <p:cNvSpPr txBox="1"/>
          <p:nvPr/>
        </p:nvSpPr>
        <p:spPr>
          <a:xfrm>
            <a:off x="6260493" y="4822978"/>
            <a:ext cx="530158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Insights</a:t>
            </a:r>
            <a:endParaRPr lang="en-ID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00D06A-2DDD-4702-839F-D517FEB814CA}"/>
              </a:ext>
            </a:extLst>
          </p:cNvPr>
          <p:cNvSpPr txBox="1"/>
          <p:nvPr/>
        </p:nvSpPr>
        <p:spPr>
          <a:xfrm>
            <a:off x="6247869" y="5211455"/>
            <a:ext cx="5321831" cy="5309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Highest</a:t>
            </a: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energy demand on </a:t>
            </a:r>
            <a:r>
              <a:rPr lang="da-DK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July 2015</a:t>
            </a: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Lowest</a:t>
            </a: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energy demand on </a:t>
            </a:r>
            <a:r>
              <a:rPr lang="da-DK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November</a:t>
            </a: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a-DK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A01E5F11-67D6-4F6D-8F00-88DE1386D3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8589163"/>
              </p:ext>
            </p:extLst>
          </p:nvPr>
        </p:nvGraphicFramePr>
        <p:xfrm>
          <a:off x="6129222" y="654836"/>
          <a:ext cx="5559123" cy="3919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DE3478-FD1C-44CC-953F-8ED6DDF9B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97597"/>
              </p:ext>
            </p:extLst>
          </p:nvPr>
        </p:nvGraphicFramePr>
        <p:xfrm>
          <a:off x="385011" y="1289784"/>
          <a:ext cx="5559123" cy="445258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01652">
                  <a:extLst>
                    <a:ext uri="{9D8B030D-6E8A-4147-A177-3AD203B41FA5}">
                      <a16:colId xmlns:a16="http://schemas.microsoft.com/office/drawing/2014/main" val="2346459275"/>
                    </a:ext>
                  </a:extLst>
                </a:gridCol>
                <a:gridCol w="629567">
                  <a:extLst>
                    <a:ext uri="{9D8B030D-6E8A-4147-A177-3AD203B41FA5}">
                      <a16:colId xmlns:a16="http://schemas.microsoft.com/office/drawing/2014/main" val="3890495926"/>
                    </a:ext>
                  </a:extLst>
                </a:gridCol>
                <a:gridCol w="756889">
                  <a:extLst>
                    <a:ext uri="{9D8B030D-6E8A-4147-A177-3AD203B41FA5}">
                      <a16:colId xmlns:a16="http://schemas.microsoft.com/office/drawing/2014/main" val="4026545379"/>
                    </a:ext>
                  </a:extLst>
                </a:gridCol>
                <a:gridCol w="808724">
                  <a:extLst>
                    <a:ext uri="{9D8B030D-6E8A-4147-A177-3AD203B41FA5}">
                      <a16:colId xmlns:a16="http://schemas.microsoft.com/office/drawing/2014/main" val="3658712320"/>
                    </a:ext>
                  </a:extLst>
                </a:gridCol>
                <a:gridCol w="824129">
                  <a:extLst>
                    <a:ext uri="{9D8B030D-6E8A-4147-A177-3AD203B41FA5}">
                      <a16:colId xmlns:a16="http://schemas.microsoft.com/office/drawing/2014/main" val="1395990301"/>
                    </a:ext>
                  </a:extLst>
                </a:gridCol>
                <a:gridCol w="824129">
                  <a:extLst>
                    <a:ext uri="{9D8B030D-6E8A-4147-A177-3AD203B41FA5}">
                      <a16:colId xmlns:a16="http://schemas.microsoft.com/office/drawing/2014/main" val="4109035823"/>
                    </a:ext>
                  </a:extLst>
                </a:gridCol>
                <a:gridCol w="914033">
                  <a:extLst>
                    <a:ext uri="{9D8B030D-6E8A-4147-A177-3AD203B41FA5}">
                      <a16:colId xmlns:a16="http://schemas.microsoft.com/office/drawing/2014/main" val="3177091709"/>
                    </a:ext>
                  </a:extLst>
                </a:gridCol>
              </a:tblGrid>
              <a:tr h="174611">
                <a:tc>
                  <a:txBody>
                    <a:bodyPr/>
                    <a:lstStyle/>
                    <a:p>
                      <a:pPr algn="ctr" fontAlgn="b"/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2015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2016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2017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2018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2019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Grand Total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04444"/>
                  </a:ext>
                </a:extLst>
              </a:tr>
              <a:tr h="3290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January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3,737,883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3,729,075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3,497,381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3,866,763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3,776,160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18,607,262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910249"/>
                  </a:ext>
                </a:extLst>
              </a:tr>
              <a:tr h="3290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February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3,605,115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3,618,267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3,209,217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3,373,941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3,251,924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17,058,464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618318"/>
                  </a:ext>
                </a:extLst>
              </a:tr>
              <a:tr h="3290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March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3,649,652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3,861,048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3,636,669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3,484,438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3,615,227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18,247,033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132877"/>
                  </a:ext>
                </a:extLst>
              </a:tr>
              <a:tr h="3290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April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3,588,198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3,501,931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3,231,758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3,394,012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3,258,794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16,974,693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659157"/>
                  </a:ext>
                </a:extLst>
              </a:tr>
              <a:tr h="3290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May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3,877,235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3,718,467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3,733,908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3,780,827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3,694,770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18,805,208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106688"/>
                  </a:ext>
                </a:extLst>
              </a:tr>
              <a:tr h="3290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June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4,024,138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4,011,405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3,942,948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3,970,824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3,889,442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19,838,757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00859"/>
                  </a:ext>
                </a:extLst>
              </a:tr>
              <a:tr h="3290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July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4,273,538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4,080,168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4,023,302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4,037,122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3,997,640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20,411,770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105465"/>
                  </a:ext>
                </a:extLst>
              </a:tr>
              <a:tr h="3290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August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4,095,526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4,066,527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4,016,203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3,942,255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3,963,865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20,084,376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275370"/>
                  </a:ext>
                </a:extLst>
              </a:tr>
              <a:tr h="3290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September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3,702,816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3,679,701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3,585,332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3,489,468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3,488,502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17,945,819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67946"/>
                  </a:ext>
                </a:extLst>
              </a:tr>
              <a:tr h="3290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October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3,631,206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3,565,918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3,444,563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3,358,960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3,439,348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17,439,994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644527"/>
                  </a:ext>
                </a:extLst>
              </a:tr>
              <a:tr h="3290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November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3,477,837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3,457,231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3,585,598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3,213,626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3,251,779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16,986,071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94990"/>
                  </a:ext>
                </a:extLst>
              </a:tr>
              <a:tr h="3290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December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3,838,548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3,358,435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3,510,986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3,453,621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3,420,509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17,582,099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13008"/>
                  </a:ext>
                </a:extLst>
              </a:tr>
              <a:tr h="3290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Grand Total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45,501,693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44,648,172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43,417,864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43,365,857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43,047,960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219,981,546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9" marR="6329" marT="6329" marB="0" anchor="ctr">
                    <a:solidFill>
                      <a:srgbClr val="C9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09294"/>
                  </a:ext>
                </a:extLst>
              </a:tr>
            </a:tbl>
          </a:graphicData>
        </a:graphic>
      </p:graphicFrame>
      <p:sp>
        <p:nvSpPr>
          <p:cNvPr id="60" name="Footer Placeholder 21">
            <a:extLst>
              <a:ext uri="{FF2B5EF4-FFF2-40B4-BE49-F238E27FC236}">
                <a16:creationId xmlns:a16="http://schemas.microsoft.com/office/drawing/2014/main" id="{D809D534-C183-40E8-BB65-1E362147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090" y="6463283"/>
            <a:ext cx="4114800" cy="184666"/>
          </a:xfrm>
        </p:spPr>
        <p:txBody>
          <a:bodyPr>
            <a:spAutoFit/>
          </a:bodyPr>
          <a:lstStyle/>
          <a:p>
            <a:r>
              <a:rPr lang="en-ID" dirty="0" err="1">
                <a:solidFill>
                  <a:srgbClr val="619292"/>
                </a:solidFill>
              </a:rPr>
              <a:t>AusEnergy</a:t>
            </a:r>
            <a:r>
              <a:rPr lang="en-ID" dirty="0">
                <a:solidFill>
                  <a:srgbClr val="619292"/>
                </a:solidFill>
              </a:rPr>
              <a:t> Demand Analysis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11270B6-62B5-4450-BD1E-49558FDCC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35" y="6463283"/>
            <a:ext cx="1233231" cy="32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3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91B5B5"/>
      </a:dk2>
      <a:lt2>
        <a:srgbClr val="C9E9E7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">
      <a:majorFont>
        <a:latin typeface="Georgia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1433</Words>
  <Application>Microsoft Macintosh PowerPoint</Application>
  <PresentationFormat>Widescreen</PresentationFormat>
  <Paragraphs>813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Inter</vt:lpstr>
      <vt:lpstr>Office Theme</vt:lpstr>
      <vt:lpstr>AusEnergy Demand Analysis</vt:lpstr>
      <vt:lpstr>Insight on main questions asked</vt:lpstr>
      <vt:lpstr>Top and Bottom 20 Demand</vt:lpstr>
      <vt:lpstr>Top and Bottom 20 Demand</vt:lpstr>
      <vt:lpstr>Demand Over Time</vt:lpstr>
      <vt:lpstr>Effect of Weather</vt:lpstr>
      <vt:lpstr>PowerPoint Presentation</vt:lpstr>
      <vt:lpstr>PowerPoint Presentation</vt:lpstr>
      <vt:lpstr>Year on Year Demand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aidul firdaus</dc:creator>
  <cp:lastModifiedBy>Microsoft Office User</cp:lastModifiedBy>
  <cp:revision>50</cp:revision>
  <dcterms:created xsi:type="dcterms:W3CDTF">2019-07-04T05:19:40Z</dcterms:created>
  <dcterms:modified xsi:type="dcterms:W3CDTF">2023-04-28T15:35:25Z</dcterms:modified>
</cp:coreProperties>
</file>