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F8CAC0A-7D59-4B7A-B1D5-E96EDBA4D7F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 smtClean="0"/>
              <a:t>Відсоток</a:t>
            </a:r>
            <a:r>
              <a:rPr lang="ru-RU" dirty="0" smtClean="0"/>
              <a:t> </a:t>
            </a:r>
            <a:r>
              <a:rPr lang="ru-RU" dirty="0" err="1" smtClean="0"/>
              <a:t>студентів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коритуються</a:t>
            </a:r>
            <a:r>
              <a:rPr lang="ru-RU" dirty="0" smtClean="0"/>
              <a:t> </a:t>
            </a:r>
            <a:r>
              <a:rPr lang="ru-RU" dirty="0" err="1" smtClean="0"/>
              <a:t>даною</a:t>
            </a:r>
            <a:r>
              <a:rPr lang="ru-RU" dirty="0" smtClean="0"/>
              <a:t> платформою</a:t>
            </a:r>
            <a:endParaRPr lang="ru-RU" dirty="0"/>
          </a:p>
        </c:rich>
      </c:tx>
      <c:layout>
        <c:manualLayout>
          <c:xMode val="edge"/>
          <c:yMode val="edge"/>
          <c:x val="1.5216847894016105E-4"/>
          <c:y val="2.1276595744680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активних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користувачів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114712"/>
        <c:axId val="336116280"/>
      </c:lineChart>
      <c:catAx>
        <c:axId val="336114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6116280"/>
        <c:crosses val="autoZero"/>
        <c:auto val="1"/>
        <c:lblAlgn val="ctr"/>
        <c:lblOffset val="100"/>
        <c:noMultiLvlLbl val="0"/>
      </c:catAx>
      <c:valAx>
        <c:axId val="33611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6114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418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9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8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185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194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73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1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291" y="1143000"/>
            <a:ext cx="9816895" cy="2245659"/>
          </a:xfrm>
        </p:spPr>
        <p:txBody>
          <a:bodyPr/>
          <a:lstStyle/>
          <a:p>
            <a:r>
              <a:rPr lang="uk-UA" sz="4800" dirty="0" smtClean="0"/>
              <a:t>Генерація електронних відомостей з дисципліни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292" y="4622936"/>
            <a:ext cx="9816895" cy="1690254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НТУУ «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</a:rPr>
              <a:t>Київський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</a:rPr>
              <a:t>політехнічний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</a:rPr>
              <a:t>інститут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</a:rPr>
              <a:t>імені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</a:rPr>
              <a:t>Ігоря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</a:rPr>
              <a:t>Сікорського</a:t>
            </a:r>
            <a:endParaRPr lang="ru-RU" sz="2000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Кафедра </a:t>
            </a:r>
            <a:r>
              <a:rPr lang="ru-RU" sz="2000" b="1" dirty="0" err="1">
                <a:solidFill>
                  <a:schemeClr val="bg2">
                    <a:lumMod val="25000"/>
                  </a:schemeClr>
                </a:solidFill>
              </a:rPr>
              <a:t>прикладної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математики</a:t>
            </a:r>
          </a:p>
          <a:p>
            <a:pPr algn="r"/>
            <a:r>
              <a:rPr lang="uk-UA" sz="2000" b="1" dirty="0" smtClean="0">
                <a:solidFill>
                  <a:schemeClr val="bg2">
                    <a:lumMod val="25000"/>
                  </a:schemeClr>
                </a:solidFill>
              </a:rPr>
              <a:t>Михайленко Є.А. КМ-52</a:t>
            </a:r>
            <a:endParaRPr lang="ru-RU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0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ПРОБЛЕМИ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80129"/>
            <a:ext cx="5079485" cy="2635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42847" y="2380129"/>
            <a:ext cx="5230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chemeClr val="bg2">
                    <a:lumMod val="25000"/>
                  </a:schemeClr>
                </a:solidFill>
              </a:rPr>
              <a:t>Було: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Незручний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Регулярні </a:t>
            </a:r>
            <a:r>
              <a:rPr lang="uk-UA" dirty="0" err="1" smtClean="0"/>
              <a:t>збої</a:t>
            </a:r>
            <a:r>
              <a:rPr lang="uk-UA" dirty="0" smtClean="0"/>
              <a:t> в роботі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Неповні дані з </a:t>
            </a:r>
            <a:r>
              <a:rPr lang="uk-UA" dirty="0" smtClean="0"/>
              <a:t>дисципліни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Багато зайвого функціоналу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Рідко</a:t>
            </a:r>
            <a:r>
              <a:rPr lang="uk-UA" dirty="0" smtClean="0"/>
              <a:t> оновлюється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 ПРОБЛЕМИ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53235"/>
            <a:ext cx="5316760" cy="3455894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88360" y="2353235"/>
            <a:ext cx="5230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chemeClr val="bg2">
                    <a:lumMod val="25000"/>
                  </a:schemeClr>
                </a:solidFill>
              </a:rPr>
              <a:t>Буде: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Оновлений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Надійна робота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Повний перелік даних з кожної дисципліни з спеціальним </a:t>
            </a:r>
            <a:r>
              <a:rPr lang="uk-UA" dirty="0" smtClean="0"/>
              <a:t>доступом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Регулярні оновлення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0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uk-UA" sz="2400" b="1" dirty="0" smtClean="0"/>
              <a:t>Створити сайт, який буде:</a:t>
            </a:r>
            <a:endParaRPr lang="uk-UA" sz="2400" b="1" dirty="0" smtClean="0"/>
          </a:p>
          <a:p>
            <a:r>
              <a:rPr lang="uk-UA" dirty="0" smtClean="0"/>
              <a:t>Містити загальну інформацію по кожній дисципліні КПІ окремо для кожного факультету та кафедри</a:t>
            </a:r>
            <a:endParaRPr lang="uk-UA" dirty="0" smtClean="0"/>
          </a:p>
          <a:p>
            <a:r>
              <a:rPr lang="uk-UA" dirty="0" smtClean="0"/>
              <a:t>Зберігати оцінки студентів</a:t>
            </a:r>
            <a:endParaRPr lang="uk-UA" dirty="0" smtClean="0"/>
          </a:p>
          <a:p>
            <a:r>
              <a:rPr lang="uk-UA" dirty="0" smtClean="0"/>
              <a:t>Видавати домашнє завдання</a:t>
            </a:r>
            <a:endParaRPr lang="uk-UA" dirty="0" smtClean="0"/>
          </a:p>
          <a:p>
            <a:r>
              <a:rPr lang="uk-UA" dirty="0" smtClean="0"/>
              <a:t>Рекомендувати літературу</a:t>
            </a:r>
          </a:p>
          <a:p>
            <a:r>
              <a:rPr lang="uk-UA" dirty="0" smtClean="0"/>
              <a:t>Дозволяти працівникам деканату оновлювати інформацію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8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ІЄРАРХІЯ ПРОЦЕСІВ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76375"/>
            <a:ext cx="9601200" cy="51409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37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158" t="4107" b="1344"/>
          <a:stretch/>
        </p:blipFill>
        <p:spPr>
          <a:xfrm>
            <a:off x="1371600" y="1428750"/>
            <a:ext cx="9601200" cy="51468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32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906495"/>
              </p:ext>
            </p:extLst>
          </p:nvPr>
        </p:nvGraphicFramePr>
        <p:xfrm>
          <a:off x="1371601" y="2286000"/>
          <a:ext cx="5029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Диаграмма 18"/>
          <p:cNvGraphicFramePr/>
          <p:nvPr>
            <p:extLst>
              <p:ext uri="{D42A27DB-BD31-4B8C-83A1-F6EECF244321}">
                <p14:modId xmlns:p14="http://schemas.microsoft.com/office/powerpoint/2010/main" val="1446801915"/>
              </p:ext>
            </p:extLst>
          </p:nvPr>
        </p:nvGraphicFramePr>
        <p:xfrm>
          <a:off x="5567082" y="2433918"/>
          <a:ext cx="5983942" cy="370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48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ПРОТОТИП ІНТЕРФЕЙСУ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47" y="2433916"/>
            <a:ext cx="5468484" cy="39613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67" y="1600199"/>
            <a:ext cx="5463372" cy="39613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26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7907" y="2822761"/>
            <a:ext cx="5782234" cy="996203"/>
          </a:xfrm>
        </p:spPr>
        <p:txBody>
          <a:bodyPr>
            <a:normAutofit/>
          </a:bodyPr>
          <a:lstStyle/>
          <a:p>
            <a:r>
              <a:rPr lang="uk-UA" sz="4800" dirty="0" smtClean="0"/>
              <a:t>ДЯКУЮ ЗА УВАГУ!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337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60</TotalTime>
  <Words>80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Генерація електронних відомостей з дисципліни</vt:lpstr>
      <vt:lpstr>АКТУАЛЬНІСТЬ ПРОБЛЕМИ</vt:lpstr>
      <vt:lpstr>АКТУАЛЬНІСТЬ ПРОБЛЕМИ</vt:lpstr>
      <vt:lpstr>МЕТА ПРОЕКТУ</vt:lpstr>
      <vt:lpstr>ІЄРАРХІЯ ПРОЦЕСІВ</vt:lpstr>
      <vt:lpstr>USE CASE</vt:lpstr>
      <vt:lpstr>DASHBOARD</vt:lpstr>
      <vt:lpstr>ПРОТОТИП ІНТЕРФЕЙСУ</vt:lpstr>
      <vt:lpstr>ДЯКУЮ ЗА УВАГУ!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Генерація електронних відомостей з дисципліни</dc:title>
  <dc:creator>Eva Mykhaylenko</dc:creator>
  <cp:lastModifiedBy>Eva Mykhaylenko</cp:lastModifiedBy>
  <cp:revision>6</cp:revision>
  <dcterms:created xsi:type="dcterms:W3CDTF">2018-10-16T10:35:22Z</dcterms:created>
  <dcterms:modified xsi:type="dcterms:W3CDTF">2018-10-16T14:47:51Z</dcterms:modified>
</cp:coreProperties>
</file>