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media/image9.jpeg" ContentType="image/jpe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7102475" cy="102330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423B801-8153-44FF-8738-1B08D9B86F1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1880" cy="4604040"/>
          </a:xfrm>
          <a:prstGeom prst="rect">
            <a:avLst/>
          </a:prstGeom>
        </p:spPr>
        <p:txBody>
          <a:bodyPr lIns="0" rIns="0" tIns="91440" bIns="91440"/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"Що зробити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для досягнення мети і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яким чином це зробити?"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Мета проекту повинна відповідати на запитання: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достатньо значуща і актуальна мета, щоб її здійснювати?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є дана мета передумовою успіху?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відповідають засоби досягнення і мета між собою?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Наскільки мета реальна та відповідає напряму діяльності і потенціалу організації?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прослідковується логічна послідовність між метою та етапами її здійснення?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відповідають очікувані результати вирішенню мети?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 Чи матиме мета розвиток після реалізації проекту у майбутньому?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Серед критеріїв відповідності завдань меті проекту є: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Зв'язок з проблемою.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Доцільність.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Відповідність місії.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Зацікавленість клієнтів.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Виправданість завдань.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6. Дотримання етики.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7. Відповідність кінцевих результатів до заявленої цілі.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8. Кваліфікація персоналу.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9. Підтримка у суспільстві.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Чіткість, конкретність, певність, дієвість.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Вимірність - підлягають оглядовому підтвердженню.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Реалістичність - можна досягти за допомогою наявних ресурсів.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Гідність - не бути надто дрібними.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Адекватність - відповідність потребам громади.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Приклад формулювання мети та завдань.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Завдання: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Продемонструвати підтримку Представництва Фонду ім. Гайнріха Бьолля в Україні.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6. Привернути увагу ЗМІ до майбутнього Проекту.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7. Залучити до майбутнього Проекту нових учасників, експертів, спонсорів.</a:t>
            </a:r>
            <a:endParaRPr b="0" lang="en-US" sz="18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Img"/>
          </p:nvPr>
        </p:nvSpPr>
        <p:spPr>
          <a:xfrm>
            <a:off x="992160" y="766800"/>
            <a:ext cx="5116680" cy="383724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6520" y="2637000"/>
            <a:ext cx="8669520" cy="10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e46c0a"/>
                </a:solidFill>
                <a:latin typeface="Calibri"/>
                <a:ea typeface="Calibri"/>
              </a:rPr>
              <a:t>Ймовірне винекнення хвороб протягом 10 років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3" name="Google Shape;164;p25" descr=""/>
          <p:cNvPicPr/>
          <p:nvPr/>
        </p:nvPicPr>
        <p:blipFill>
          <a:blip r:embed="rId1"/>
          <a:stretch/>
        </p:blipFill>
        <p:spPr>
          <a:xfrm>
            <a:off x="6232680" y="5202360"/>
            <a:ext cx="2922840" cy="16812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4436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oogle Shape;166;p25" descr=""/>
          <p:cNvPicPr/>
          <p:nvPr/>
        </p:nvPicPr>
        <p:blipFill>
          <a:blip r:embed="rId2"/>
          <a:stretch/>
        </p:blipFill>
        <p:spPr>
          <a:xfrm>
            <a:off x="7070760" y="76320"/>
            <a:ext cx="1908360" cy="190656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67;p25" descr=""/>
          <p:cNvPicPr/>
          <p:nvPr/>
        </p:nvPicPr>
        <p:blipFill>
          <a:blip r:embed="rId3"/>
          <a:srcRect l="0" t="7349" r="0" b="0"/>
          <a:stretch/>
        </p:blipFill>
        <p:spPr>
          <a:xfrm>
            <a:off x="0" y="0"/>
            <a:ext cx="5643720" cy="205920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68;p25" descr=""/>
          <p:cNvPicPr/>
          <p:nvPr/>
        </p:nvPicPr>
        <p:blipFill>
          <a:blip r:embed="rId4"/>
          <a:stretch/>
        </p:blipFill>
        <p:spPr>
          <a:xfrm>
            <a:off x="0" y="2060640"/>
            <a:ext cx="9142560" cy="10656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50920" y="4869000"/>
            <a:ext cx="6818400" cy="9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НТУУ «Київський політехнічний інститут імені Ігоря Сікорського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Кафедра прикладної математики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ПІБ</a:t>
            </a: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	</a:t>
            </a: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 Бірук Станіслав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870360" y="6350040"/>
            <a:ext cx="140184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75;p26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2560" cy="106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89000"/>
            <a:ext cx="824256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72520" y="189000"/>
            <a:ext cx="662040" cy="35892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72520" y="189000"/>
            <a:ext cx="662040" cy="35892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237600" y="1243080"/>
            <a:ext cx="2836800" cy="29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Опис, як було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Не існувало методів, які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дозволяли визначити ймовірність винекнення серцево-судинних хвороб на протязі певного часу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204000" y="1258920"/>
            <a:ext cx="2836800" cy="29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c00000"/>
                </a:solidFill>
                <a:latin typeface="Arial"/>
                <a:ea typeface="Arial"/>
              </a:rPr>
              <a:t>Список проблем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c00000"/>
                </a:solidFill>
                <a:latin typeface="Arial"/>
                <a:ea typeface="Arial"/>
              </a:rPr>
              <a:t>Не моніторився ризик набуття хвороб серцево-судинної систеи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19548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19548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19548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19548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19548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19548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248160" y="1258920"/>
            <a:ext cx="2836800" cy="29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b050"/>
                </a:solidFill>
                <a:latin typeface="Arial"/>
                <a:ea typeface="Arial"/>
              </a:rPr>
              <a:t>Які ключові рішення потрібні і для чого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00b050"/>
                </a:solidFill>
                <a:latin typeface="Arial"/>
                <a:ea typeface="Arial"/>
              </a:rPr>
              <a:t>Збір необхідних даних</a:t>
            </a:r>
            <a:endParaRPr b="0" lang="en-US" sz="1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00b050"/>
                </a:solidFill>
                <a:latin typeface="Arial"/>
                <a:ea typeface="Arial"/>
              </a:rPr>
              <a:t>Проведення аналізу на ризик набуття хвороби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rcRect l="0" t="0" r="0" b="7274"/>
          <a:stretch/>
        </p:blipFill>
        <p:spPr>
          <a:xfrm>
            <a:off x="3200400" y="4114800"/>
            <a:ext cx="2891520" cy="20102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159840" y="4114800"/>
            <a:ext cx="2914560" cy="20106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rcRect l="0" t="0" r="0" b="9906"/>
          <a:stretch/>
        </p:blipFill>
        <p:spPr>
          <a:xfrm>
            <a:off x="6248160" y="4114800"/>
            <a:ext cx="2650680" cy="201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90;p27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2560" cy="10656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0" y="189000"/>
            <a:ext cx="824256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72520" y="189000"/>
            <a:ext cx="662040" cy="35892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372520" y="189000"/>
            <a:ext cx="662040" cy="35892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r="5400000" dist="381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155520" y="1554480"/>
            <a:ext cx="853020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Мета полягає в розробці системи, яка  здатна визначати ризик набуття хвороб серцево-судинної системи</a:t>
            </a:r>
            <a:endParaRPr b="0" lang="en-US" sz="1800" spc="-1" strike="noStrike">
              <a:latin typeface="Arial"/>
            </a:endParaRPr>
          </a:p>
          <a:p>
            <a:pPr marL="285840" indent="-1699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91440" y="2900520"/>
            <a:ext cx="8502840" cy="32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Завдання проекту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Організувати взаємодію  з користувачем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Розробити модель аналізу, яка визначає рівень ризику</a:t>
            </a:r>
            <a:endParaRPr b="0" lang="en-US" sz="1800" spc="-1" strike="noStrike">
              <a:latin typeface="Arial"/>
            </a:endParaRPr>
          </a:p>
          <a:p>
            <a:pPr marL="343080" indent="-2271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1699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16992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2020-05-28T15:17:29Z</dcterms:modified>
  <cp:revision>4</cp:revision>
  <dc:subject/>
  <dc:title/>
</cp:coreProperties>
</file>