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882" autoAdjust="0"/>
  </p:normalViewPr>
  <p:slideViewPr>
    <p:cSldViewPr snapToGrid="0">
      <p:cViewPr varScale="1">
        <p:scale>
          <a:sx n="78" d="100"/>
          <a:sy n="78" d="100"/>
        </p:scale>
        <p:origin x="24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і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і коротко -,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є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і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є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визначивши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потреби,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спонукали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мету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розуміти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проблем та потреб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вигляді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твердження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загального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типу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бажаний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об'єкта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"детально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відпрацьоване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узгоджене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лаконічне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того,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проекту; основа тих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спрямована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здобутий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поставленої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".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будується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такою схемою: 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і 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чином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зробити</a:t>
            </a:r>
            <a:r>
              <a:rPr lang="ru-RU" sz="18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?"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і коротко -,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Термін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довгострокової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залежатиме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короткострокової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достатньо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значуща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актуальна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здійснювати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є дана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передумовою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успіху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засоби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собою?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Наскільки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реальна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напряму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потенціалу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прослідковується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послідовність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метою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етапами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матиме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вміщатися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логічно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пов'язані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витікають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потреб та проблем. В мету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необхідно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включити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позитивний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ефект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зміни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наслідком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існуючої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проблеми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саму проблему,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потребує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цільову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населення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адресовано проект;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головний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засіб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очікуваного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заходи,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піддаються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вимірюванню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без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його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мета не буде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називаються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і мета,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гранично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ясно.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повинні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кількісні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щоб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після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виконання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кожного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легко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оцінити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реалізована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кінцевий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результат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вирішення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або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покращення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ситуації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очікується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діяльності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питання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яке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проекту: яка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різниця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між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теперішнім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станом справ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буде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критеріїв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є: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Зв'язок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 проблемою.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Доцільність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Зацікавленість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клієнтів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Виправданість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Дотримання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етики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кінцевих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заявленої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цілі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Кваліфікація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суспільстві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приносять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найбільшу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коли вони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сформульовані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прямо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таким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вимогам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конкретність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певність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дієвість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Вимірність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підлягають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оглядовому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підтвердженню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Реалістичність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можна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досягти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допомогою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наявних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ресурсів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не бути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надто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дрібними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Адекватність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відповідність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потребам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повинно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починатися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дієсловами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означають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завершення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здійснити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провести,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надати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підготувати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розподілити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зменшити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виготовити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встановити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уникаючи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показують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процес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поліпшити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підсилити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сприяти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координувати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перебудовувати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тощо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мети та </a:t>
            </a:r>
            <a:r>
              <a:rPr lang="ru-RU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завдань</a:t>
            </a:r>
            <a:r>
              <a:rPr lang="ru-RU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проведення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круглого столу) є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пріоритетних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заходів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щодо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збільшення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освіченої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молоді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сфер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шляхом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власних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Згуртувати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влади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науковців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діячів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займаються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заохоченням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підтримкою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ініціатив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можливості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і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досвід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впроваджених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сьогодні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фінансово-економічних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організаційних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механізмів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Проінформувати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Центр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наукових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досліджень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соціальних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"Перспектива".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Продемонструвати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підтримку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Представництва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Фонду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Гайнріха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Бьолля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Україні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Представити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Полтавського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міського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конкурсу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проектів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розвитку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міста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як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стимулювання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публічної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громадської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активності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самоорганізації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самореалізації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Привернути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увагу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ЗМІ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Проекту.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Залучити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до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майбутнього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Проекту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нових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учасників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експертів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спонсорів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917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основі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матеріалів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http://amis.fpm.kpi.ua/dbis-plsql/121-oracle-visualization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Визначити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мінімум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два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діаграм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візуалізації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інформації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про стан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час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виступу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обґрунтувати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їх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корисність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гіперпосилання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на адресу прототипу. Кнопка.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uk-UA" sz="3200" b="1" dirty="0">
                <a:solidFill>
                  <a:srgbClr val="E46C0A"/>
                </a:solidFill>
              </a:rPr>
              <a:t>Оплата комунальних послуг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Сафонов Артур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Валерійович</a:t>
            </a:r>
            <a:endParaRPr sz="1400" b="1" i="0" u="none" strike="noStrike" cap="none" dirty="0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Київ 20</a:t>
            </a:r>
            <a:r>
              <a:rPr lang="ru-RU" b="1">
                <a:solidFill>
                  <a:srgbClr val="244061"/>
                </a:solidFill>
              </a:rPr>
              <a:t>20</a:t>
            </a:r>
            <a:endParaRPr sz="1400" b="1" i="0" u="none" strike="noStrike" cap="none">
              <a:solidFill>
                <a:srgbClr val="2440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Актуальність проблеми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</a:t>
            </a:r>
            <a:r>
              <a:rPr lang="ru-RU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як </a:t>
            </a:r>
            <a:r>
              <a:rPr lang="ru-RU" sz="14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було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ru-RU" dirty="0"/>
              <a:t>Оплата </a:t>
            </a:r>
            <a:r>
              <a:rPr lang="ru-RU" dirty="0" err="1"/>
              <a:t>здійснювалася</a:t>
            </a:r>
            <a:r>
              <a:rPr lang="ru-RU" dirty="0"/>
              <a:t> </a:t>
            </a:r>
            <a:r>
              <a:rPr lang="ru-RU" dirty="0" err="1"/>
              <a:t>готівкою</a:t>
            </a:r>
            <a:r>
              <a:rPr lang="ru-RU" dirty="0"/>
              <a:t> у </a:t>
            </a:r>
            <a:r>
              <a:rPr lang="ru-RU" dirty="0" err="1"/>
              <a:t>відділенні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203848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Список проблем</a:t>
            </a: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Процедура може зайняти багато часу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Необхідно стояти у черзі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400" b="0" i="1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24/7 ?</a:t>
            </a: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7" y="1258887"/>
            <a:ext cx="2838088" cy="29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Які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ключові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рішення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потрібні</a:t>
            </a:r>
            <a:r>
              <a:rPr lang="ru-RU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і для </a:t>
            </a:r>
            <a:r>
              <a:rPr lang="ru-RU" sz="1400" b="0" i="1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чого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i="1" dirty="0">
                <a:solidFill>
                  <a:srgbClr val="00B050"/>
                </a:solidFill>
              </a:rPr>
              <a:t>Безготівкові методи оплати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Легке подання і зміна показів</a:t>
            </a:r>
            <a:endParaRPr sz="1400" b="0" i="1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Моментальна оплата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400" b="0" i="1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Доступні всі компанії, що надають комунальні послуги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35" y="3847378"/>
            <a:ext cx="2998740" cy="235248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32" y="3981597"/>
            <a:ext cx="3036068" cy="20840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26" y="3847378"/>
            <a:ext cx="2515643" cy="25156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Мета та завдання проекту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4" y="1573356"/>
            <a:ext cx="863007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полегшенні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процедури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і оплати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комунальних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послуг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рахунок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впровадження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безготівкових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методів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оплати і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можливості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оплати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одразу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всіх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видів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комунальних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послуг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40765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Реалізувати механізм подання даних за участі компаній, що надають комунальні послуги 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Втілити механізм оплати послуг за допомогою сервісів, що здійснюють онлайн платежі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Організувати зручну взаємодію користувача з вказаними вище механізмами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uk-UA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Забезпечити цілодобову роботу </a:t>
            </a:r>
            <a:r>
              <a:rPr lang="uk-UA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сервіса</a:t>
            </a:r>
            <a:endParaRPr dirty="0"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Бізнес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правила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4" y="1429038"/>
            <a:ext cx="8630079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Оплата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Оплата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здійснена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сума до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перевищувати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поточні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Розрахування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оплати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показів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Будь-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внесені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підлягають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обирати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здійснюватися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оплата.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оплаті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окремої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сплатити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неоплачені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рахунки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послугу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При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реєстрації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ним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ім’я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номер телефона,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адреса,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номери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особових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рахунків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водопостачання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газопостачання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електропостачання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4" y="2900650"/>
            <a:ext cx="8407658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27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Ієрархія</a:t>
            </a:r>
            <a:r>
              <a:rPr lang="ru-RU" sz="2800" b="1" i="0" u="none" strike="noStrike" cap="none" dirty="0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процесів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4322618" y="4535055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537305" y="2131824"/>
            <a:ext cx="1413163" cy="785091"/>
          </a:xfrm>
          <a:prstGeom prst="rect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9" y="1917529"/>
            <a:ext cx="8646807" cy="3877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Use Case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323" y="1348128"/>
            <a:ext cx="3877353" cy="53233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4572000" y="1485900"/>
            <a:ext cx="3049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" y="1395047"/>
            <a:ext cx="4543008" cy="302867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08" y="3682313"/>
            <a:ext cx="4539242" cy="3026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>
                <a:solidFill>
                  <a:srgbClr val="E46C0A"/>
                </a:solidFill>
                <a:latin typeface="Calibri"/>
                <a:ea typeface="Calibri"/>
                <a:cs typeface="Calibri"/>
                <a:sym typeface="Calibri"/>
              </a:rPr>
              <a:t>Прототипи інтерфейсу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324" y="1258887"/>
            <a:ext cx="2471352" cy="53513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986992" y="2789207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>
                <a:solidFill>
                  <a:srgbClr val="FFA15D"/>
                </a:solidFill>
                <a:latin typeface="Calibri"/>
                <a:ea typeface="Calibri"/>
                <a:cs typeface="Calibri"/>
                <a:sym typeface="Calibri"/>
              </a:rPr>
              <a:t>Дякую за увагу!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577</Words>
  <Application>Microsoft Office PowerPoint</Application>
  <PresentationFormat>Экран (4:3)</PresentationFormat>
  <Paragraphs>154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1_Тема Office</vt:lpstr>
      <vt:lpstr>Тема Office</vt:lpstr>
      <vt:lpstr>Оплата комунальних послуг</vt:lpstr>
      <vt:lpstr>Актуальність проблеми</vt:lpstr>
      <vt:lpstr>Мета та завдання проекту</vt:lpstr>
      <vt:lpstr>Бізнес правила</vt:lpstr>
      <vt:lpstr>Ієрархія процесів</vt:lpstr>
      <vt:lpstr>Use Case</vt:lpstr>
      <vt:lpstr>DashBoard</vt:lpstr>
      <vt:lpstr>Прототипи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Оплата комунальних послуг</dc:title>
  <dc:creator>Artur</dc:creator>
  <cp:lastModifiedBy>Artur</cp:lastModifiedBy>
  <cp:revision>10</cp:revision>
  <dcterms:modified xsi:type="dcterms:W3CDTF">2020-05-30T10:12:20Z</dcterms:modified>
</cp:coreProperties>
</file>