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102475" cy="10233025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07F693-C0FB-4626-95A5-2203C3F0C4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2640" y="972036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0D873E5-B137-40B4-AF69-CE870BD1DFC4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виступу: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будуть сервісами – Оплата замовлення.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На основі матеріалів http://amis.fpm.kpi.ua/dbis-plsql/121-oracle-visualization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Визначити мінімум два типи діаграм, для візуалізації інформації про стан бізнесу.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обґрунтувати їх корисність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y_mail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inkedin.com/in/dmytro-gorodetsky-91424511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6520" y="2637000"/>
            <a:ext cx="8670240" cy="10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uk-UA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Пошук</a:t>
            </a:r>
            <a:r>
              <a:rPr lang="en-US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en-US" sz="3200" b="1" strike="noStrike" spc="-1" dirty="0" err="1">
                <a:solidFill>
                  <a:srgbClr val="E46C0A"/>
                </a:solidFill>
                <a:latin typeface="Calibri"/>
                <a:ea typeface="Calibri"/>
              </a:rPr>
              <a:t>книг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83" name="Google Shape;164;p1"/>
          <p:cNvPicPr/>
          <p:nvPr/>
        </p:nvPicPr>
        <p:blipFill>
          <a:blip r:embed="rId2"/>
          <a:stretch/>
        </p:blipFill>
        <p:spPr>
          <a:xfrm>
            <a:off x="6232680" y="5202360"/>
            <a:ext cx="2923560" cy="1681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443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Google Shape;166;p1"/>
          <p:cNvPicPr/>
          <p:nvPr/>
        </p:nvPicPr>
        <p:blipFill>
          <a:blip r:embed="rId3"/>
          <a:stretch/>
        </p:blipFill>
        <p:spPr>
          <a:xfrm>
            <a:off x="7070760" y="76320"/>
            <a:ext cx="1909080" cy="190728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67;p1"/>
          <p:cNvPicPr/>
          <p:nvPr/>
        </p:nvPicPr>
        <p:blipFill>
          <a:blip r:embed="rId4"/>
          <a:srcRect t="7349"/>
          <a:stretch/>
        </p:blipFill>
        <p:spPr>
          <a:xfrm>
            <a:off x="0" y="0"/>
            <a:ext cx="5644440" cy="205992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68;p1"/>
          <p:cNvPicPr/>
          <p:nvPr/>
        </p:nvPicPr>
        <p:blipFill>
          <a:blip r:embed="rId5"/>
          <a:stretch/>
        </p:blipFill>
        <p:spPr>
          <a:xfrm>
            <a:off x="0" y="206064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50920" y="4869000"/>
            <a:ext cx="681912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НТУУ «Київський політехнічний інститут імені Ігоря Сікорського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Кафедра прикладної математики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Городецький Дмитро Сергійович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870360" y="6350040"/>
            <a:ext cx="1402560" cy="3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75;p2"/>
          <p:cNvPicPr/>
          <p:nvPr/>
        </p:nvPicPr>
        <p:blipFill>
          <a:blip r:embed="rId2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237600" y="1243080"/>
            <a:ext cx="283752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Опис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було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книг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у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книжковому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магазині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204000" y="1258920"/>
            <a:ext cx="2837160" cy="50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Список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проблем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Відсутність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книжкового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магазину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у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місті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чи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районі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Відсутність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потрібної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літератури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Невеликий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вибір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літератури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в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межах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одного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магазину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Відсутність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літератури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на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потрібній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мові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Малий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вибір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серед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різних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видань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одного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того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ж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твору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248160" y="1207800"/>
            <a:ext cx="2837160" cy="43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ключові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рішення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Замовлення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книг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через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веб-застосунок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Додавання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міток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зручного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пошуку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серед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усього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асортименту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Надання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можливості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вибору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видання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мови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тої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чи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іншої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книги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87;p3"/>
          <p:cNvPicPr/>
          <p:nvPr/>
        </p:nvPicPr>
        <p:blipFill>
          <a:blip r:embed="rId3"/>
          <a:stretch/>
        </p:blipFill>
        <p:spPr>
          <a:xfrm>
            <a:off x="-2700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55520" y="1327320"/>
            <a:ext cx="8654400" cy="9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Метою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проекту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є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полегшення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необхідної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наукової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та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художньої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літератури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шляхом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створення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веб-застосунку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55520" y="2670120"/>
            <a:ext cx="8778240" cy="3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Завдання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проекту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Створити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базу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даних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з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книгами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довідниками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енциклопедіями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статями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Забезпечити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ефективну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систему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потрібної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літератури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за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назвою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автором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роком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видання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тощо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зручний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інтерфейс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зберігання обраних книг у кошику з подальшою можливістю купити книги.</a:t>
            </a:r>
            <a:endParaRPr lang="en-US" sz="1800" b="0" strike="noStrike" spc="-1" dirty="0">
              <a:latin typeface="Arial"/>
            </a:endParaRPr>
          </a:p>
          <a:p>
            <a:pPr marL="343080" indent="-22788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Бізнес-правила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6" name="Google Shape;200;g7dbc34d640_0_0"/>
          <p:cNvPicPr/>
          <p:nvPr/>
        </p:nvPicPr>
        <p:blipFill>
          <a:blip r:embed="rId3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5760" y="1062360"/>
            <a:ext cx="8243280" cy="57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зареєстрований користувач може здійснювати покупку.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може додати лише один екземпляр книги за один запит.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виході з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акаунту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книги з корзини покупок користувача видаляються.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не може мати більше одного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акаунту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одну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почту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здійснюватиме покупку лише на сторонніх банківських застосунках.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бажанні змінити профіль, користувач повинен зв’язатися з адміністрацією за контактами, наданими на відповідній сторінці застосунку.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не може додавати одинакові книги в корзину покупок.</a:t>
            </a:r>
          </a:p>
          <a:p>
            <a:r>
              <a:rPr lang="uk-UA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207;p4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8" y="1418944"/>
            <a:ext cx="7830643" cy="5023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17;p5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3" y="1682640"/>
            <a:ext cx="7430537" cy="4801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27;p6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DashBoard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572000" y="1486080"/>
            <a:ext cx="304884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940"/>
            <a:ext cx="6812280" cy="32189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86" y="4294909"/>
            <a:ext cx="2360093" cy="2372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720"/>
            <a:ext cx="9144000" cy="4804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49;p8"/>
          <p:cNvPicPr/>
          <p:nvPr/>
        </p:nvPicPr>
        <p:blipFill>
          <a:blip r:embed="rId2"/>
          <a:stretch/>
        </p:blipFill>
        <p:spPr>
          <a:xfrm>
            <a:off x="138600" y="1671480"/>
            <a:ext cx="3956040" cy="29296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115280" y="623160"/>
            <a:ext cx="7095600" cy="7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20120" y="4601880"/>
            <a:ext cx="8228880" cy="19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Arial"/>
              </a:rPr>
              <a:t>dgolodetsky37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@gmail.com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https://www.linkedin.com/in/dmytro-gorodetsky-914245117/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+380507218091</a:t>
            </a:r>
            <a:endParaRPr lang="en-US" sz="2400" b="0" strike="noStrike" spc="-1">
              <a:latin typeface="Arial"/>
            </a:endParaRPr>
          </a:p>
          <a:p>
            <a:pPr marL="343080" indent="-1897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464</Words>
  <Application>Microsoft Office PowerPoint</Application>
  <PresentationFormat>Экран (4:3)</PresentationFormat>
  <Paragraphs>115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Пользователь Windows</cp:lastModifiedBy>
  <cp:revision>4</cp:revision>
  <dcterms:modified xsi:type="dcterms:W3CDTF">2020-05-30T20:04:25Z</dcterms:modified>
  <dc:language>en-US</dc:language>
</cp:coreProperties>
</file>