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 autoAdjust="0"/>
    <p:restoredTop sz="94624" autoAdjust="0"/>
  </p:normalViewPr>
  <p:slideViewPr>
    <p:cSldViewPr>
      <p:cViewPr varScale="1">
        <p:scale>
          <a:sx n="65" d="100"/>
          <a:sy n="65" d="100"/>
        </p:scale>
        <p:origin x="-8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3/21/2016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406640" cy="1472184"/>
          </a:xfrm>
        </p:spPr>
        <p:txBody>
          <a:bodyPr/>
          <a:lstStyle/>
          <a:p>
            <a:r>
              <a:rPr lang="uk-UA" dirty="0" smtClean="0"/>
              <a:t>Тестування поля </a:t>
            </a:r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32552" y="5388192"/>
            <a:ext cx="3211448" cy="146980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Василечко Ігор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ПІ-13-1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8.Вводимо більше 30 символів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15232" t="29850" r="44654" b="9589"/>
          <a:stretch>
            <a:fillRect/>
          </a:stretch>
        </p:blipFill>
        <p:spPr bwMode="auto">
          <a:xfrm>
            <a:off x="1043608" y="1340768"/>
            <a:ext cx="78488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9.Не вводимо жодного знаку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15232" t="28229" r="44682" b="8547"/>
          <a:stretch>
            <a:fillRect/>
          </a:stretch>
        </p:blipFill>
        <p:spPr bwMode="auto">
          <a:xfrm>
            <a:off x="1403648" y="1412776"/>
            <a:ext cx="741682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10.Вводимо тільки пробіли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15072" t="21652" r="44842" b="9117"/>
          <a:stretch>
            <a:fillRect/>
          </a:stretch>
        </p:blipFill>
        <p:spPr bwMode="auto">
          <a:xfrm>
            <a:off x="1043608" y="1196752"/>
            <a:ext cx="72728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11.Вводимо 30 </a:t>
            </a:r>
            <a:r>
              <a:rPr lang="uk-UA" sz="2800" dirty="0" err="1" smtClean="0"/>
              <a:t>елементів—максимальну</a:t>
            </a:r>
            <a:r>
              <a:rPr lang="uk-UA" sz="2800" dirty="0" smtClean="0"/>
              <a:t> довжину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14751" t="20798" r="45163" b="7407"/>
          <a:stretch>
            <a:fillRect/>
          </a:stretch>
        </p:blipFill>
        <p:spPr bwMode="auto">
          <a:xfrm>
            <a:off x="1043608" y="1268760"/>
            <a:ext cx="7272808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9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12.Відкриваємо код сторінки і підказку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14912" t="36752" b="8262"/>
          <a:stretch>
            <a:fillRect/>
          </a:stretch>
        </p:blipFill>
        <p:spPr bwMode="auto">
          <a:xfrm>
            <a:off x="1043608" y="1556792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3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13.</a:t>
            </a:r>
            <a:r>
              <a:rPr lang="uk-UA" sz="2800" dirty="0" smtClean="0"/>
              <a:t> Змінюємо значення на 1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15553" t="29630" b="8832"/>
          <a:stretch>
            <a:fillRect/>
          </a:stretch>
        </p:blipFill>
        <p:spPr bwMode="auto">
          <a:xfrm>
            <a:off x="1043608" y="1628800"/>
            <a:ext cx="777686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Переходимо на сайт для тестування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5"/>
            <a:ext cx="7776864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>
                <a:effectLst/>
              </a:rPr>
              <a:t>1.Вводимо</a:t>
            </a:r>
            <a:r>
              <a:rPr lang="uk-UA" sz="2800" dirty="0" smtClean="0"/>
              <a:t> звичайне </a:t>
            </a:r>
            <a:r>
              <a:rPr lang="uk-UA" sz="2800" dirty="0" err="1" smtClean="0"/>
              <a:t>ім</a:t>
            </a:r>
            <a:r>
              <a:rPr lang="ru-RU" sz="2800" dirty="0" smtClean="0"/>
              <a:t>’</a:t>
            </a:r>
            <a:r>
              <a:rPr lang="uk-UA" sz="2800" dirty="0" smtClean="0"/>
              <a:t>я англійськими літерами</a:t>
            </a:r>
            <a:endParaRPr lang="ru-RU" sz="2800" dirty="0"/>
          </a:p>
        </p:txBody>
      </p:sp>
      <p:pic>
        <p:nvPicPr>
          <p:cNvPr id="7" name="Содержимое 6"/>
          <p:cNvPicPr>
            <a:picLocks noGrp="1"/>
          </p:cNvPicPr>
          <p:nvPr>
            <p:ph idx="1"/>
          </p:nvPr>
        </p:nvPicPr>
        <p:blipFill>
          <a:blip r:embed="rId2" cstate="print"/>
          <a:srcRect l="14751" t="45504" r="45003" b="8547"/>
          <a:stretch>
            <a:fillRect/>
          </a:stretch>
        </p:blipFill>
        <p:spPr bwMode="auto">
          <a:xfrm>
            <a:off x="1043608" y="1628800"/>
            <a:ext cx="792087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2.Вводимо звичайне </a:t>
            </a:r>
            <a:r>
              <a:rPr lang="uk-UA" sz="2800" dirty="0" err="1" smtClean="0"/>
              <a:t>ім</a:t>
            </a:r>
            <a:r>
              <a:rPr lang="ru-RU" sz="2800" dirty="0" smtClean="0"/>
              <a:t>’</a:t>
            </a:r>
            <a:r>
              <a:rPr lang="uk-UA" sz="2800" dirty="0" smtClean="0"/>
              <a:t>я українською мовою.</a:t>
            </a:r>
            <a:endParaRPr lang="ru-RU" sz="2800" dirty="0"/>
          </a:p>
        </p:txBody>
      </p:sp>
      <p:pic>
        <p:nvPicPr>
          <p:cNvPr id="8" name="Содержимое 7"/>
          <p:cNvPicPr>
            <a:picLocks noGrp="1"/>
          </p:cNvPicPr>
          <p:nvPr>
            <p:ph idx="1"/>
          </p:nvPr>
        </p:nvPicPr>
        <p:blipFill>
          <a:blip r:embed="rId2" cstate="print"/>
          <a:srcRect l="15072" t="40456" r="44842" b="9402"/>
          <a:stretch>
            <a:fillRect/>
          </a:stretch>
        </p:blipFill>
        <p:spPr bwMode="auto">
          <a:xfrm>
            <a:off x="1043608" y="1556792"/>
            <a:ext cx="78488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7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3. Вводимо звичайне ім’я і прізвище українською мовою розділені пробілом.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15232" t="35897" r="44708" b="8832"/>
          <a:stretch>
            <a:fillRect/>
          </a:stretch>
        </p:blipFill>
        <p:spPr bwMode="auto">
          <a:xfrm>
            <a:off x="1043608" y="1556792"/>
            <a:ext cx="784887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3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4. Вводимо звичайне </a:t>
            </a:r>
            <a:r>
              <a:rPr lang="uk-UA" sz="2800" dirty="0" err="1" smtClean="0"/>
              <a:t>ім</a:t>
            </a:r>
            <a:r>
              <a:rPr lang="ru-RU" sz="2800" dirty="0" smtClean="0"/>
              <a:t>’</a:t>
            </a:r>
            <a:r>
              <a:rPr lang="uk-UA" sz="2800" dirty="0" smtClean="0"/>
              <a:t>я українською мовою перед яким ставимо пробіл.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14591" t="34188" r="44334" b="8746"/>
          <a:stretch>
            <a:fillRect/>
          </a:stretch>
        </p:blipFill>
        <p:spPr bwMode="auto">
          <a:xfrm>
            <a:off x="1043608" y="1700808"/>
            <a:ext cx="784887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5. Вводимо звичайне </a:t>
            </a:r>
            <a:r>
              <a:rPr lang="uk-UA" sz="2800" dirty="0" err="1" smtClean="0"/>
              <a:t>ім</a:t>
            </a:r>
            <a:r>
              <a:rPr lang="ru-RU" sz="2800" dirty="0" smtClean="0"/>
              <a:t>’</a:t>
            </a:r>
            <a:r>
              <a:rPr lang="uk-UA" sz="2800" dirty="0" smtClean="0"/>
              <a:t>я українською мовою і після нього робимо пробіл.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15553" t="30769" r="45003" b="9117"/>
          <a:stretch>
            <a:fillRect/>
          </a:stretch>
        </p:blipFill>
        <p:spPr bwMode="auto">
          <a:xfrm>
            <a:off x="1115616" y="1700808"/>
            <a:ext cx="777686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6.Вводимо </a:t>
            </a:r>
            <a:r>
              <a:rPr lang="en-US" sz="2800" dirty="0" smtClean="0"/>
              <a:t>HTML </a:t>
            </a:r>
            <a:r>
              <a:rPr lang="uk-UA" sz="2800" dirty="0" smtClean="0"/>
              <a:t>тег.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14591" t="32194" r="45348" b="9402"/>
          <a:stretch>
            <a:fillRect/>
          </a:stretch>
        </p:blipFill>
        <p:spPr bwMode="auto">
          <a:xfrm>
            <a:off x="1043608" y="1412776"/>
            <a:ext cx="777686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7.Вводимо лиш 1 символ.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14912" t="34324" r="44974" b="7031"/>
          <a:stretch>
            <a:fillRect/>
          </a:stretch>
        </p:blipFill>
        <p:spPr bwMode="auto">
          <a:xfrm>
            <a:off x="1115616" y="1556792"/>
            <a:ext cx="756084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</TotalTime>
  <Words>102</Words>
  <Application>Microsoft Office PowerPoint</Application>
  <PresentationFormat>Экран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Solstice</vt:lpstr>
      <vt:lpstr>Тестування поля name</vt:lpstr>
      <vt:lpstr>Переходимо на сайт для тестування</vt:lpstr>
      <vt:lpstr>1.Вводимо звичайне ім’я англійськими літерами</vt:lpstr>
      <vt:lpstr>2.Вводимо звичайне ім’я українською мовою.</vt:lpstr>
      <vt:lpstr>3. Вводимо звичайне ім’я і прізвище українською мовою розділені пробілом.</vt:lpstr>
      <vt:lpstr>4. Вводимо звичайне ім’я українською мовою перед яким ставимо пробіл.</vt:lpstr>
      <vt:lpstr>5. Вводимо звичайне ім’я українською мовою і після нього робимо пробіл.</vt:lpstr>
      <vt:lpstr>6.Вводимо HTML тег.</vt:lpstr>
      <vt:lpstr>7.Вводимо лиш 1 символ.</vt:lpstr>
      <vt:lpstr>8.Вводимо більше 30 символів</vt:lpstr>
      <vt:lpstr>9.Не вводимо жодного знаку</vt:lpstr>
      <vt:lpstr>10.Вводимо тільки пробіли</vt:lpstr>
      <vt:lpstr>11.Вводимо 30 елементів—максимальну довжину</vt:lpstr>
      <vt:lpstr>12.Відкриваємо код сторінки і підказку</vt:lpstr>
      <vt:lpstr>13. Змінюємо значення на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поля name</dc:title>
  <dc:creator>Igor</dc:creator>
  <cp:lastModifiedBy>Igor</cp:lastModifiedBy>
  <cp:revision>3</cp:revision>
  <dcterms:created xsi:type="dcterms:W3CDTF">2016-03-21T10:41:23Z</dcterms:created>
  <dcterms:modified xsi:type="dcterms:W3CDTF">2016-03-21T11:09:46Z</dcterms:modified>
</cp:coreProperties>
</file>