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4/4/2016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r>
              <a:rPr lang="uk-UA" dirty="0" smtClean="0"/>
              <a:t>Тестування поля </a:t>
            </a:r>
            <a:r>
              <a:rPr lang="en-US" dirty="0" smtClean="0"/>
              <a:t>name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Василечко Ігор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548680"/>
            <a:ext cx="8100392" cy="6309320"/>
          </a:xfrm>
        </p:spPr>
        <p:txBody>
          <a:bodyPr>
            <a:normAutofit fontScale="92500" lnSpcReduction="20000"/>
          </a:bodyPr>
          <a:lstStyle/>
          <a:p>
            <a:r>
              <a:rPr lang="uk-UA" b="1" i="1" u="sng" dirty="0" smtClean="0"/>
              <a:t>Історія користувача</a:t>
            </a:r>
            <a:r>
              <a:rPr lang="uk-UA" b="1" i="1" dirty="0" smtClean="0"/>
              <a:t> </a:t>
            </a:r>
            <a:r>
              <a:rPr lang="uk-UA" i="1" dirty="0" smtClean="0"/>
              <a:t>(англ. </a:t>
            </a:r>
            <a:r>
              <a:rPr lang="uk-UA" i="1" dirty="0" err="1" smtClean="0"/>
              <a:t>userstory</a:t>
            </a:r>
            <a:r>
              <a:rPr lang="uk-UA" i="1" dirty="0" smtClean="0"/>
              <a:t>) - це одне чи більше речень, звичайною мовою предметної області, які описують чого користувач хоче досягти. Історії користувача використовуються в гнучких методологіях для з'ясування базових функцій що будуть реалізовуватись. Кожна історія користувача достатньо коротка і записується на карточках приблизно 7 на 12 сантиметрів, що гарантує те що вона не стане занадто великою. Історії користувача пишуться споживачами програмного забезпечення і є основним інструментом їх впливу на розробку програми. Вона висвітлює "Хто", "Що", "Чому" вимог у простий й точний спосіб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Ролі відповідають шаблону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03648" y="2348880"/>
            <a:ext cx="7498080" cy="2304256"/>
          </a:xfrm>
        </p:spPr>
        <p:txBody>
          <a:bodyPr/>
          <a:lstStyle/>
          <a:p>
            <a:r>
              <a:rPr lang="uk-UA" dirty="0" smtClean="0"/>
              <a:t>"Як &lt;роль&gt;, я хочу &lt;ціль/бажання&gt; щоб &lt;вигода&gt;"</a:t>
            </a:r>
            <a:endParaRPr lang="uk-UA" dirty="0" smtClean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Userstory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uk-UA" b="1" i="1" dirty="0" smtClean="0"/>
              <a:t>Я, Користувач хочу, щоб система була реалізована у вигляді </a:t>
            </a:r>
            <a:r>
              <a:rPr lang="uk-UA" b="1" i="1" dirty="0" err="1" smtClean="0"/>
              <a:t>веб-сервісу</a:t>
            </a:r>
            <a:r>
              <a:rPr lang="uk-UA" b="1" i="1" dirty="0" smtClean="0"/>
              <a:t> та працювала на різних пристроях без необхідності встановлення;</a:t>
            </a:r>
            <a:endParaRPr lang="uk-UA" dirty="0" smtClean="0"/>
          </a:p>
          <a:p>
            <a:pPr lvl="0"/>
            <a:r>
              <a:rPr lang="uk-UA" b="1" i="1" dirty="0" smtClean="0"/>
              <a:t>Я, Користувач, хочу переглядати, коментувати, зберігати та оцінювати </a:t>
            </a:r>
            <a:r>
              <a:rPr lang="uk-UA" b="1" i="1" dirty="0" err="1" smtClean="0"/>
              <a:t>мультимедіа-контент</a:t>
            </a:r>
            <a:r>
              <a:rPr lang="uk-UA" b="1" i="1" dirty="0" smtClean="0"/>
              <a:t>(фільми, книжки, музику);</a:t>
            </a:r>
            <a:endParaRPr lang="uk-UA" dirty="0" smtClean="0"/>
          </a:p>
          <a:p>
            <a:pPr lvl="0"/>
            <a:r>
              <a:rPr lang="uk-UA" b="1" i="1" dirty="0" smtClean="0"/>
              <a:t>Я, Користувач хочу мати можливість реєструватися та авторизуватися в системі, щоб використовувати повний функціонал сервісу;</a:t>
            </a:r>
            <a:endParaRPr lang="uk-UA" dirty="0" smtClean="0"/>
          </a:p>
          <a:p>
            <a:pPr lvl="0"/>
            <a:r>
              <a:rPr lang="uk-UA" b="1" i="1" dirty="0" smtClean="0"/>
              <a:t>Я, Користувач хочу, щоб статистика моєї активності враховувалася, з метою надання мені рекомендацій, що більше відповідають моїм уподобанням;</a:t>
            </a:r>
            <a:endParaRPr lang="uk-UA" dirty="0" smtClean="0"/>
          </a:p>
          <a:p>
            <a:pPr lvl="0"/>
            <a:r>
              <a:rPr lang="uk-UA" b="1" i="1" dirty="0" smtClean="0"/>
              <a:t>Я, Користувач хочу, щоб система могла за допомогою обґрунтованих тестів визначати близький до моїх уподобань контент.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</TotalTime>
  <Words>221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Solstice</vt:lpstr>
      <vt:lpstr>Тестування поля name</vt:lpstr>
      <vt:lpstr>Слайд 2</vt:lpstr>
      <vt:lpstr>Ролі відповідають шаблону</vt:lpstr>
      <vt:lpstr>Userstory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name</dc:title>
  <dc:creator>Igor</dc:creator>
  <cp:lastModifiedBy>Igor</cp:lastModifiedBy>
  <cp:revision>1</cp:revision>
  <dcterms:created xsi:type="dcterms:W3CDTF">2016-04-04T11:20:05Z</dcterms:created>
  <dcterms:modified xsi:type="dcterms:W3CDTF">2016-04-04T11:24:23Z</dcterms:modified>
</cp:coreProperties>
</file>