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4/4/2016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box" TargetMode="External"/><Relationship Id="rId2" Type="http://schemas.openxmlformats.org/officeDocument/2006/relationships/hyperlink" Target="https://en.wikipedia.org/wiki/Graphical_control_elemen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406640" cy="1472184"/>
          </a:xfrm>
        </p:spPr>
        <p:txBody>
          <a:bodyPr/>
          <a:lstStyle/>
          <a:p>
            <a:r>
              <a:rPr lang="uk-UA" dirty="0" smtClean="0"/>
              <a:t>Перевірка елементів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32552" y="5388192"/>
            <a:ext cx="3211448" cy="146980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Василечко Ігор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ПІ-13-1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>
                <a:latin typeface="Corbel" pitchFamily="34" charset="0"/>
              </a:rPr>
              <a:t>9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Чи </a:t>
            </a:r>
            <a:r>
              <a:rPr lang="uk-UA" i="1" dirty="0" err="1" smtClean="0"/>
              <a:t>radio</a:t>
            </a:r>
            <a:r>
              <a:rPr lang="uk-UA" i="1" dirty="0" smtClean="0"/>
              <a:t> кнопка є кращим вибором?</a:t>
            </a: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Помилка:</a:t>
            </a:r>
            <a:r>
              <a:rPr lang="uk-UA" sz="2400" dirty="0" smtClean="0"/>
              <a:t>використання </a:t>
            </a:r>
            <a:r>
              <a:rPr lang="en-US" sz="2400" dirty="0" smtClean="0">
                <a:latin typeface="Corbel" pitchFamily="34" charset="0"/>
              </a:rPr>
              <a:t>radio buttons</a:t>
            </a:r>
            <a:endParaRPr lang="ru-RU" sz="2400" dirty="0" smtClean="0">
              <a:latin typeface="Corbel" pitchFamily="34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589240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uk-UA" sz="2400" dirty="0" smtClean="0"/>
              <a:t>достатньо одного</a:t>
            </a:r>
            <a:r>
              <a:rPr lang="en-US" sz="2400" dirty="0" smtClean="0">
                <a:latin typeface="Corbel" pitchFamily="34" charset="0"/>
              </a:rPr>
              <a:t> c</a:t>
            </a:r>
            <a:r>
              <a:rPr lang="en-US" sz="2400" dirty="0" smtClean="0"/>
              <a:t>heckbox</a:t>
            </a:r>
            <a:r>
              <a:rPr lang="uk-UA" sz="2400" b="1" dirty="0" smtClean="0"/>
              <a:t> 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8194" name="Picture 2" descr="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88840"/>
            <a:ext cx="422808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10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uk-UA" i="1" dirty="0" smtClean="0"/>
              <a:t>Чи це найкраща реалізація інтерфейсу?</a:t>
            </a: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81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Corbel" pitchFamily="34" charset="0"/>
              </a:rPr>
              <a:t>Помилка:</a:t>
            </a:r>
            <a:r>
              <a:rPr lang="en-US" sz="2400" dirty="0" smtClean="0">
                <a:latin typeface="Corbel" pitchFamily="34" charset="0"/>
              </a:rPr>
              <a:t>checkbox</a:t>
            </a:r>
            <a:r>
              <a:rPr lang="uk-UA" sz="2400" dirty="0" smtClean="0"/>
              <a:t>-и розміщені в один рядок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517232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uk-UA" sz="2400" dirty="0" smtClean="0"/>
              <a:t>розмістити </a:t>
            </a:r>
            <a:r>
              <a:rPr lang="en-US" sz="2400" dirty="0" smtClean="0">
                <a:latin typeface="Corbel" pitchFamily="34" charset="0"/>
              </a:rPr>
              <a:t>checkbox</a:t>
            </a:r>
            <a:r>
              <a:rPr lang="uk-UA" sz="2400" dirty="0" smtClean="0">
                <a:latin typeface="Corbel" pitchFamily="34" charset="0"/>
              </a:rPr>
              <a:t>-и один під одним</a:t>
            </a:r>
            <a:r>
              <a:rPr lang="uk-UA" sz="2400" b="1" dirty="0" smtClean="0"/>
              <a:t> 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9218" name="Picture 2" descr="10"/>
          <p:cNvPicPr>
            <a:picLocks noChangeAspect="1" noChangeArrowheads="1"/>
          </p:cNvPicPr>
          <p:nvPr/>
        </p:nvPicPr>
        <p:blipFill>
          <a:blip r:embed="rId2" cstate="print"/>
          <a:srcRect r="3915"/>
          <a:stretch>
            <a:fillRect/>
          </a:stretch>
        </p:blipFill>
        <p:spPr bwMode="auto">
          <a:xfrm>
            <a:off x="1203353" y="1916832"/>
            <a:ext cx="79406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11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uk-UA" i="1" dirty="0" smtClean="0"/>
              <a:t>Який стан у checkbox-у?</a:t>
            </a: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661248"/>
            <a:ext cx="81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uk-UA" sz="2400" dirty="0" smtClean="0"/>
              <a:t> </a:t>
            </a:r>
            <a:r>
              <a:rPr lang="uk-UA" sz="2400" dirty="0" smtClean="0"/>
              <a:t>невизначено(за </a:t>
            </a:r>
            <a:r>
              <a:rPr lang="uk-UA" sz="2400" dirty="0" smtClean="0"/>
              <a:t>замовчуванням) - користувач не натискав на </a:t>
            </a:r>
            <a:r>
              <a:rPr lang="uk-UA" sz="2400" dirty="0" err="1" smtClean="0"/>
              <a:t>checkbox</a:t>
            </a:r>
            <a:r>
              <a:rPr lang="uk-UA" sz="2400" dirty="0" smtClean="0"/>
              <a:t>.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10242" name="Picture 2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7272808" cy="95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dirty="0" smtClean="0">
                <a:latin typeface="Corbel" pitchFamily="34" charset="0"/>
              </a:rPr>
              <a:t>12</a:t>
            </a:r>
            <a:r>
              <a:rPr lang="en-US" dirty="0" smtClean="0">
                <a:latin typeface="Corbel" pitchFamily="34" charset="0"/>
              </a:rPr>
              <a:t>.</a:t>
            </a:r>
            <a:r>
              <a:rPr lang="uk-UA" dirty="0" smtClean="0"/>
              <a:t> </a:t>
            </a:r>
            <a:r>
              <a:rPr lang="uk-UA" i="1" dirty="0" smtClean="0"/>
              <a:t>Чи ми можемо використовувати </a:t>
            </a:r>
            <a:r>
              <a:rPr lang="uk-UA" i="1" dirty="0" err="1" smtClean="0"/>
              <a:t>checkbox-и</a:t>
            </a:r>
            <a:r>
              <a:rPr lang="uk-UA" i="1" dirty="0" smtClean="0"/>
              <a:t> як індикатори прогресу?</a:t>
            </a: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589240"/>
            <a:ext cx="81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Так</a:t>
            </a:r>
            <a:endParaRPr lang="ru-RU" sz="2400" dirty="0"/>
          </a:p>
        </p:txBody>
      </p:sp>
      <p:pic>
        <p:nvPicPr>
          <p:cNvPr id="11266" name="Picture 2" descr="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76872"/>
            <a:ext cx="5904656" cy="226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/>
              <a:t>13.Чи </a:t>
            </a:r>
            <a:r>
              <a:rPr lang="uk-UA" i="1" dirty="0" smtClean="0"/>
              <a:t>можемо ми використовувати </a:t>
            </a:r>
            <a:r>
              <a:rPr lang="uk-UA" i="1" dirty="0" err="1" smtClean="0"/>
              <a:t>checkbox-и</a:t>
            </a:r>
            <a:r>
              <a:rPr lang="uk-UA" i="1" dirty="0" smtClean="0"/>
              <a:t> для виконання операцій?</a:t>
            </a: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733256"/>
            <a:ext cx="81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Ні,для цього потрібно використати звичайні кнопки</a:t>
            </a: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2232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14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uk-UA" i="1" dirty="0" smtClean="0">
                <a:latin typeface="Corbel" pitchFamily="34" charset="0"/>
              </a:rPr>
              <a:t>Чи можемо ми використовувати </a:t>
            </a:r>
            <a:r>
              <a:rPr lang="en-US" i="1" dirty="0" smtClean="0">
                <a:latin typeface="Corbel" pitchFamily="34" charset="0"/>
              </a:rPr>
              <a:t>checkbox</a:t>
            </a:r>
            <a:r>
              <a:rPr lang="uk-UA" i="1" dirty="0" smtClean="0">
                <a:latin typeface="Corbel" pitchFamily="34" charset="0"/>
              </a:rPr>
              <a:t>-и для динамічного відображення інших елементів управління, які були вибрані в </a:t>
            </a:r>
            <a:r>
              <a:rPr lang="en-US" i="1" dirty="0" smtClean="0">
                <a:latin typeface="Corbel" pitchFamily="34" charset="0"/>
              </a:rPr>
              <a:t>checkbox-</a:t>
            </a:r>
            <a:r>
              <a:rPr lang="ru-RU" i="1" dirty="0" err="1" smtClean="0">
                <a:latin typeface="Corbel" pitchFamily="34" charset="0"/>
              </a:rPr>
              <a:t>і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>
                <a:latin typeface="Corbel" pitchFamily="34" charset="0"/>
              </a:rPr>
              <a:t>?</a:t>
            </a:r>
            <a:endParaRPr lang="ru-RU" i="1" dirty="0" smtClean="0">
              <a:latin typeface="Corbel" pitchFamily="34" charset="0"/>
            </a:endParaRPr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661248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 smtClean="0">
                <a:latin typeface="Corbel" pitchFamily="34" charset="0"/>
              </a:rPr>
              <a:t>Так</a:t>
            </a:r>
            <a:endParaRPr lang="ru-RU" sz="2400" i="1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872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15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uk-UA" i="1" dirty="0" smtClean="0"/>
              <a:t>Чи ми можемо використовувати </a:t>
            </a:r>
            <a:r>
              <a:rPr lang="uk-UA" i="1" dirty="0" err="1" smtClean="0"/>
              <a:t>checkbox-и</a:t>
            </a:r>
            <a:r>
              <a:rPr lang="uk-UA" i="1" dirty="0" smtClean="0"/>
              <a:t> для </a:t>
            </a:r>
            <a:r>
              <a:rPr lang="uk-UA" i="1" dirty="0" err="1" smtClean="0"/>
              <a:t>відбраження</a:t>
            </a:r>
            <a:r>
              <a:rPr lang="uk-UA" i="1" dirty="0" smtClean="0"/>
              <a:t> інших вікон, таких як діалогові вікна та інше?</a:t>
            </a: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81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Ні,для цього потрібно використати звичайні кнопки</a:t>
            </a: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7281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16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en-US" sz="3500" i="1" dirty="0" err="1" smtClean="0">
                <a:latin typeface="Corbel" pitchFamily="34" charset="0"/>
              </a:rPr>
              <a:t>Чи</a:t>
            </a:r>
            <a:r>
              <a:rPr lang="en-US" sz="3500" i="1" dirty="0" smtClean="0">
                <a:latin typeface="Corbel" pitchFamily="34" charset="0"/>
              </a:rPr>
              <a:t> є </a:t>
            </a:r>
            <a:r>
              <a:rPr lang="en-US" sz="3500" i="1" dirty="0" err="1" smtClean="0">
                <a:latin typeface="Corbel" pitchFamily="34" charset="0"/>
              </a:rPr>
              <a:t>якісь</a:t>
            </a:r>
            <a:r>
              <a:rPr lang="en-US" sz="3500" i="1" dirty="0" smtClean="0">
                <a:latin typeface="Corbel" pitchFamily="34" charset="0"/>
              </a:rPr>
              <a:t> </a:t>
            </a:r>
            <a:r>
              <a:rPr lang="en-US" sz="3500" i="1" dirty="0" err="1" smtClean="0">
                <a:latin typeface="Corbel" pitchFamily="34" charset="0"/>
              </a:rPr>
              <a:t>неточності</a:t>
            </a:r>
            <a:r>
              <a:rPr lang="en-US" sz="3500" i="1" dirty="0" smtClean="0">
                <a:latin typeface="Corbel" pitchFamily="34" charset="0"/>
              </a:rPr>
              <a:t> у </a:t>
            </a:r>
            <a:r>
              <a:rPr lang="en-US" sz="3500" i="1" dirty="0" err="1" smtClean="0">
                <a:latin typeface="Corbel" pitchFamily="34" charset="0"/>
              </a:rPr>
              <a:t>зв’язках</a:t>
            </a:r>
            <a:r>
              <a:rPr lang="en-US" sz="3500" i="1" dirty="0" smtClean="0">
                <a:latin typeface="Corbel" pitchFamily="34" charset="0"/>
              </a:rPr>
              <a:t> radio </a:t>
            </a:r>
            <a:r>
              <a:rPr lang="en-US" sz="3500" i="1" dirty="0" err="1" smtClean="0">
                <a:latin typeface="Corbel" pitchFamily="34" charset="0"/>
              </a:rPr>
              <a:t>кнопок</a:t>
            </a:r>
            <a:r>
              <a:rPr lang="en-US" sz="3500" i="1" dirty="0" smtClean="0">
                <a:latin typeface="Corbel" pitchFamily="34" charset="0"/>
              </a:rPr>
              <a:t> </a:t>
            </a:r>
            <a:r>
              <a:rPr lang="en-US" sz="3500" i="1" dirty="0" err="1" smtClean="0">
                <a:latin typeface="Corbel" pitchFamily="34" charset="0"/>
              </a:rPr>
              <a:t>та</a:t>
            </a:r>
            <a:r>
              <a:rPr lang="en-US" sz="3500" i="1" dirty="0" smtClean="0">
                <a:latin typeface="Corbel" pitchFamily="34" charset="0"/>
              </a:rPr>
              <a:t> checkbox-</a:t>
            </a:r>
            <a:r>
              <a:rPr lang="en-US" sz="3500" i="1" dirty="0" err="1" smtClean="0">
                <a:latin typeface="Corbel" pitchFamily="34" charset="0"/>
              </a:rPr>
              <a:t>ів</a:t>
            </a:r>
            <a:r>
              <a:rPr lang="en-US" sz="3500" i="1" dirty="0" smtClean="0">
                <a:latin typeface="Corbel" pitchFamily="34" charset="0"/>
              </a:rPr>
              <a:t>? </a:t>
            </a:r>
            <a:r>
              <a:rPr lang="ru-RU" sz="3500" i="1" dirty="0" smtClean="0">
                <a:latin typeface="Corbel" pitchFamily="34" charset="0"/>
              </a:rPr>
              <a:t>В</a:t>
            </a:r>
            <a:r>
              <a:rPr lang="uk-UA" sz="3500" i="1" dirty="0" err="1" smtClean="0">
                <a:latin typeface="Corbel" pitchFamily="34" charset="0"/>
              </a:rPr>
              <a:t>имога</a:t>
            </a:r>
            <a:r>
              <a:rPr lang="uk-UA" sz="3500" i="1" dirty="0" smtClean="0">
                <a:latin typeface="Corbel" pitchFamily="34" charset="0"/>
              </a:rPr>
              <a:t>: коли </a:t>
            </a:r>
            <a:r>
              <a:rPr lang="en-US" sz="3500" i="1" dirty="0" smtClean="0">
                <a:latin typeface="Corbel" pitchFamily="34" charset="0"/>
              </a:rPr>
              <a:t>radio</a:t>
            </a:r>
            <a:r>
              <a:rPr lang="ru-RU" sz="3500" i="1" dirty="0" smtClean="0">
                <a:latin typeface="Corbel" pitchFamily="34" charset="0"/>
              </a:rPr>
              <a:t> кнопка </a:t>
            </a:r>
            <a:r>
              <a:rPr lang="uk-UA" sz="3500" i="1" dirty="0" smtClean="0">
                <a:latin typeface="Corbel" pitchFamily="34" charset="0"/>
              </a:rPr>
              <a:t>«</a:t>
            </a:r>
            <a:r>
              <a:rPr lang="en-US" sz="3500" i="1" dirty="0" smtClean="0">
                <a:latin typeface="Corbel" pitchFamily="34" charset="0"/>
              </a:rPr>
              <a:t>Custom</a:t>
            </a:r>
            <a:r>
              <a:rPr lang="uk-UA" sz="3500" i="1" dirty="0" smtClean="0">
                <a:latin typeface="Corbel" pitchFamily="34" charset="0"/>
              </a:rPr>
              <a:t>»</a:t>
            </a:r>
            <a:r>
              <a:rPr lang="ru-RU" sz="3500" i="1" dirty="0" smtClean="0">
                <a:latin typeface="Corbel" pitchFamily="34" charset="0"/>
              </a:rPr>
              <a:t> </a:t>
            </a:r>
            <a:r>
              <a:rPr lang="ru-RU" sz="3500" i="1" dirty="0" err="1" smtClean="0">
                <a:latin typeface="Corbel" pitchFamily="34" charset="0"/>
              </a:rPr>
              <a:t>активована</a:t>
            </a:r>
            <a:r>
              <a:rPr lang="ru-RU" sz="3500" i="1" dirty="0" smtClean="0">
                <a:latin typeface="Corbel" pitchFamily="34" charset="0"/>
              </a:rPr>
              <a:t> </a:t>
            </a:r>
            <a:r>
              <a:rPr lang="ru-RU" sz="3500" i="1" dirty="0" err="1" smtClean="0">
                <a:latin typeface="Corbel" pitchFamily="34" charset="0"/>
              </a:rPr>
              <a:t>всі</a:t>
            </a:r>
            <a:r>
              <a:rPr lang="ru-RU" sz="3500" i="1" dirty="0" smtClean="0">
                <a:latin typeface="Corbel" pitchFamily="34" charset="0"/>
              </a:rPr>
              <a:t> </a:t>
            </a:r>
            <a:r>
              <a:rPr lang="en-US" sz="3500" i="1" dirty="0" smtClean="0">
                <a:latin typeface="Corbel" pitchFamily="34" charset="0"/>
              </a:rPr>
              <a:t>checkbox</a:t>
            </a:r>
            <a:r>
              <a:rPr lang="ru-RU" sz="3500" i="1" dirty="0" smtClean="0">
                <a:latin typeface="Corbel" pitchFamily="34" charset="0"/>
              </a:rPr>
              <a:t>-и </a:t>
            </a:r>
            <a:r>
              <a:rPr lang="uk-UA" sz="3500" i="1" dirty="0" smtClean="0">
                <a:latin typeface="Corbel" pitchFamily="34" charset="0"/>
              </a:rPr>
              <a:t>стають доступними.</a:t>
            </a:r>
            <a:endParaRPr lang="ru-RU" sz="3500" i="1" dirty="0" smtClean="0">
              <a:latin typeface="Corbel" pitchFamily="34" charset="0"/>
            </a:endParaRPr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661248"/>
            <a:ext cx="81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uk-UA" sz="2400" dirty="0" smtClean="0"/>
              <a:t> </a:t>
            </a:r>
            <a:r>
              <a:rPr lang="uk-UA" sz="2400" dirty="0" smtClean="0"/>
              <a:t>група </a:t>
            </a:r>
            <a:r>
              <a:rPr lang="ru-RU" sz="2400" dirty="0" err="1" smtClean="0"/>
              <a:t>checkbox</a:t>
            </a:r>
            <a:r>
              <a:rPr lang="uk-UA" sz="2400" dirty="0" err="1" smtClean="0"/>
              <a:t>-ів</a:t>
            </a:r>
            <a:r>
              <a:rPr lang="uk-UA" sz="2400" dirty="0" smtClean="0"/>
              <a:t> повинна  відображатися </a:t>
            </a:r>
            <a:r>
              <a:rPr lang="uk-UA" sz="2400" dirty="0" smtClean="0"/>
              <a:t>на екрані тільки після активації </a:t>
            </a:r>
            <a:r>
              <a:rPr lang="uk-UA" sz="2400" dirty="0" err="1" smtClean="0"/>
              <a:t>radio</a:t>
            </a:r>
            <a:r>
              <a:rPr lang="uk-UA" sz="2400" dirty="0" smtClean="0"/>
              <a:t> кнопки «</a:t>
            </a:r>
            <a:r>
              <a:rPr lang="en-US" sz="2400" dirty="0" smtClean="0"/>
              <a:t>Custom</a:t>
            </a:r>
            <a:r>
              <a:rPr lang="uk-UA" sz="2400" dirty="0" smtClean="0"/>
              <a:t>». 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4032448" cy="307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17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uk-UA" i="1" dirty="0" smtClean="0"/>
              <a:t>Це найкраща реалізація інтерфейсу</a:t>
            </a:r>
            <a:r>
              <a:rPr lang="uk-UA" i="1" dirty="0" smtClean="0"/>
              <a:t>?</a:t>
            </a: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661248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Так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2204864"/>
            <a:ext cx="635248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18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uk-UA" i="1" dirty="0" smtClean="0"/>
              <a:t>Як інтерфейс може бути покращений?</a:t>
            </a: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661248"/>
            <a:ext cx="81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uk-UA" sz="2400" dirty="0" smtClean="0"/>
              <a:t> </a:t>
            </a:r>
            <a:r>
              <a:rPr lang="uk-UA" sz="2400" dirty="0" smtClean="0"/>
              <a:t>розмістити їх один рядок і замінити їх піктограмами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4608512" cy="339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>
                <a:latin typeface="Corbel" pitchFamily="34" charset="0"/>
              </a:rPr>
              <a:t>1.</a:t>
            </a:r>
            <a:r>
              <a:rPr lang="ru-RU" i="1" dirty="0" smtClean="0"/>
              <a:t> </a:t>
            </a:r>
            <a:r>
              <a:rPr lang="ru-RU" i="1" dirty="0" err="1" smtClean="0"/>
              <a:t>Чи</a:t>
            </a:r>
            <a:r>
              <a:rPr lang="ru-RU" i="1" dirty="0" smtClean="0"/>
              <a:t> </a:t>
            </a:r>
            <a:r>
              <a:rPr lang="ru-RU" i="1" dirty="0" err="1" smtClean="0"/>
              <a:t>є</a:t>
            </a:r>
            <a:r>
              <a:rPr lang="ru-RU" i="1" dirty="0" smtClean="0"/>
              <a:t> </a:t>
            </a:r>
            <a:r>
              <a:rPr lang="ru-RU" i="1" dirty="0" err="1" smtClean="0"/>
              <a:t>якісь</a:t>
            </a:r>
            <a:r>
              <a:rPr lang="ru-RU" i="1" dirty="0" smtClean="0"/>
              <a:t> </a:t>
            </a:r>
            <a:r>
              <a:rPr lang="ru-RU" i="1" dirty="0" err="1" smtClean="0"/>
              <a:t>неточності</a:t>
            </a:r>
            <a:r>
              <a:rPr lang="ru-RU" i="1" dirty="0" smtClean="0"/>
              <a:t> в </a:t>
            </a:r>
            <a:r>
              <a:rPr lang="ru-RU" i="1" dirty="0" err="1" smtClean="0"/>
              <a:t>інтерфейсі</a:t>
            </a:r>
            <a:r>
              <a:rPr lang="en-US" i="1" dirty="0" smtClean="0">
                <a:latin typeface="Corbel" pitchFamily="34" charset="0"/>
              </a:rPr>
              <a:t>?</a:t>
            </a: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624197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15616" y="5517232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Помилка:</a:t>
            </a:r>
            <a:r>
              <a:rPr lang="uk-UA" sz="2400" dirty="0" smtClean="0"/>
              <a:t>к</a:t>
            </a:r>
            <a:r>
              <a:rPr lang="uk-UA" sz="2400" dirty="0" smtClean="0"/>
              <a:t>нопки </a:t>
            </a:r>
            <a:r>
              <a:rPr lang="ru-RU" sz="2400" dirty="0" smtClean="0"/>
              <a:t>“</a:t>
            </a:r>
            <a:r>
              <a:rPr lang="en-US" sz="2400" dirty="0" smtClean="0"/>
              <a:t>Cancel</a:t>
            </a:r>
            <a:r>
              <a:rPr lang="ru-RU" sz="2400" dirty="0" smtClean="0"/>
              <a:t>”</a:t>
            </a:r>
            <a:r>
              <a:rPr lang="uk-UA" sz="2400" dirty="0" smtClean="0"/>
              <a:t> </a:t>
            </a:r>
            <a:r>
              <a:rPr lang="uk-UA" sz="2400" dirty="0" smtClean="0"/>
              <a:t>не </a:t>
            </a:r>
            <a:r>
              <a:rPr lang="uk-UA" sz="2400" dirty="0" smtClean="0"/>
              <a:t>доступна.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19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uk-UA" i="1" dirty="0" smtClean="0"/>
              <a:t>Чи це найкращий спосіб розміщення </a:t>
            </a:r>
            <a:r>
              <a:rPr lang="uk-UA" i="1" dirty="0" err="1" smtClean="0"/>
              <a:t>radio</a:t>
            </a:r>
            <a:r>
              <a:rPr lang="uk-UA" i="1" dirty="0" smtClean="0"/>
              <a:t> кнопок?</a:t>
            </a: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661248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Так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1988840"/>
            <a:ext cx="66711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72819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20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uk-UA" i="1" dirty="0" smtClean="0"/>
              <a:t>Чи правильно залишати поля вводу та </a:t>
            </a:r>
            <a:r>
              <a:rPr lang="uk-UA" i="1" dirty="0" err="1" smtClean="0"/>
              <a:t>випадаючі</a:t>
            </a:r>
            <a:r>
              <a:rPr lang="uk-UA" i="1" dirty="0" smtClean="0"/>
              <a:t> списки, які можуть редагуватися, доступними, якщо вони </a:t>
            </a:r>
            <a:r>
              <a:rPr lang="uk-UA" i="1" dirty="0" err="1" smtClean="0"/>
              <a:t>прив’</a:t>
            </a:r>
            <a:r>
              <a:rPr lang="ru-RU" i="1" dirty="0" err="1" smtClean="0"/>
              <a:t>язані</a:t>
            </a:r>
            <a:r>
              <a:rPr lang="ru-RU" i="1" dirty="0" smtClean="0"/>
              <a:t> до кнопки. </a:t>
            </a:r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661248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Поле вводу повинно бути доступним тільки після активації кнопки з якою воно </a:t>
            </a:r>
            <a:r>
              <a:rPr lang="uk-UA" sz="2400" dirty="0" err="1" smtClean="0"/>
              <a:t>зв’</a:t>
            </a:r>
            <a:r>
              <a:rPr lang="ru-RU" sz="2400" dirty="0" err="1" smtClean="0"/>
              <a:t>язане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3816424" cy="28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21</a:t>
            </a:r>
            <a:r>
              <a:rPr lang="en-US" i="1" dirty="0" smtClean="0">
                <a:latin typeface="Corbel" pitchFamily="34" charset="0"/>
              </a:rPr>
              <a:t>.</a:t>
            </a:r>
            <a:r>
              <a:rPr lang="uk-UA" i="1" dirty="0" smtClean="0"/>
              <a:t> </a:t>
            </a:r>
            <a:r>
              <a:rPr lang="uk-UA" i="1" dirty="0" smtClean="0"/>
              <a:t>Що таке list-</a:t>
            </a:r>
            <a:r>
              <a:rPr lang="uk-UA" i="1" dirty="0" err="1" smtClean="0"/>
              <a:t>box</a:t>
            </a:r>
            <a:r>
              <a:rPr lang="uk-UA" i="1" dirty="0" smtClean="0"/>
              <a:t>, drop-</a:t>
            </a:r>
            <a:r>
              <a:rPr lang="uk-UA" i="1" dirty="0" err="1" smtClean="0"/>
              <a:t>down</a:t>
            </a:r>
            <a:r>
              <a:rPr lang="uk-UA" i="1" dirty="0" smtClean="0"/>
              <a:t> </a:t>
            </a:r>
            <a:r>
              <a:rPr lang="uk-UA" i="1" dirty="0" err="1" smtClean="0"/>
              <a:t>list</a:t>
            </a:r>
            <a:r>
              <a:rPr lang="uk-UA" i="1" dirty="0" smtClean="0"/>
              <a:t>, </a:t>
            </a:r>
            <a:r>
              <a:rPr lang="en-US" i="1" dirty="0" err="1" smtClean="0"/>
              <a:t>combobox</a:t>
            </a:r>
            <a:r>
              <a:rPr lang="uk-UA" i="1" dirty="0" smtClean="0"/>
              <a:t>? Які є дві типи </a:t>
            </a:r>
            <a:r>
              <a:rPr lang="en-US" i="1" dirty="0" err="1" smtClean="0"/>
              <a:t>combobox</a:t>
            </a:r>
            <a:r>
              <a:rPr lang="uk-UA" i="1" dirty="0" smtClean="0"/>
              <a:t>-у?</a:t>
            </a: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2492896"/>
            <a:ext cx="81724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list-box</a:t>
            </a:r>
            <a:r>
              <a:rPr lang="en-US" sz="2000" dirty="0" smtClean="0"/>
              <a:t>  a box on the screen that contains a list of options, only one of which can be selected</a:t>
            </a:r>
            <a:endParaRPr lang="ru-RU" sz="2000" dirty="0" smtClean="0"/>
          </a:p>
          <a:p>
            <a:r>
              <a:rPr lang="en-US" sz="2000" i="1" dirty="0" smtClean="0"/>
              <a:t>drop-down list</a:t>
            </a:r>
            <a:r>
              <a:rPr lang="en-US" sz="2000" dirty="0" smtClean="0"/>
              <a:t>  is a </a:t>
            </a:r>
            <a:r>
              <a:rPr lang="en-US" sz="2000" u="sng" dirty="0" smtClean="0">
                <a:hlinkClick r:id="rId2" tooltip="Graphical control element"/>
              </a:rPr>
              <a:t>graphical control element</a:t>
            </a:r>
            <a:r>
              <a:rPr lang="en-US" sz="2000" dirty="0" smtClean="0"/>
              <a:t>, similar to a </a:t>
            </a:r>
            <a:r>
              <a:rPr lang="en-US" sz="2000" u="sng" dirty="0" smtClean="0">
                <a:hlinkClick r:id="rId3" tooltip="List box"/>
              </a:rPr>
              <a:t>list box</a:t>
            </a:r>
            <a:r>
              <a:rPr lang="en-US" sz="2000" dirty="0" smtClean="0"/>
              <a:t>, that allows the user to choose one value from a list.</a:t>
            </a:r>
            <a:endParaRPr lang="ru-RU" sz="2000" dirty="0" smtClean="0"/>
          </a:p>
          <a:p>
            <a:r>
              <a:rPr lang="en-US" sz="2000" i="1" dirty="0" err="1" smtClean="0"/>
              <a:t>combobox</a:t>
            </a:r>
            <a:r>
              <a:rPr lang="en-US" sz="2000" dirty="0" smtClean="0"/>
              <a:t> is a commonly used graphical user interface widget (or control). Traditionally, it is a combination of a drop-down list or list box and a single-line editable textbox, allowing the user to either type a value directly or select a value from the list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22.</a:t>
            </a:r>
            <a:r>
              <a:rPr lang="uk-UA" dirty="0" smtClean="0"/>
              <a:t> </a:t>
            </a:r>
            <a:r>
              <a:rPr lang="uk-UA" i="1" dirty="0" smtClean="0"/>
              <a:t>Є числа від 1 до 31(дні місяця) в drop-</a:t>
            </a:r>
            <a:r>
              <a:rPr lang="uk-UA" i="1" dirty="0" err="1" smtClean="0"/>
              <a:t>down</a:t>
            </a:r>
            <a:r>
              <a:rPr lang="uk-UA" i="1" dirty="0" smtClean="0"/>
              <a:t> списку. Як ми можемо вибрати 5-тий?</a:t>
            </a: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013176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Натиснути на drop-</a:t>
            </a:r>
            <a:r>
              <a:rPr lang="uk-UA" sz="2400" dirty="0" err="1" smtClean="0"/>
              <a:t>down</a:t>
            </a:r>
            <a:r>
              <a:rPr lang="uk-UA" sz="2400" dirty="0" smtClean="0"/>
              <a:t> </a:t>
            </a:r>
            <a:r>
              <a:rPr lang="uk-UA" sz="2400" dirty="0" err="1" smtClean="0"/>
              <a:t>list</a:t>
            </a:r>
            <a:r>
              <a:rPr lang="uk-UA" sz="2400" dirty="0" smtClean="0"/>
              <a:t>, вибрати 5 із </a:t>
            </a:r>
            <a:r>
              <a:rPr lang="uk-UA" sz="2400" dirty="0" err="1" smtClean="0"/>
              <a:t>випадаючого</a:t>
            </a:r>
            <a:r>
              <a:rPr lang="uk-UA" sz="2400" dirty="0" smtClean="0"/>
              <a:t> списку</a:t>
            </a:r>
            <a:endParaRPr lang="ru-RU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944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i="1" dirty="0" smtClean="0">
                <a:latin typeface="Corbel" pitchFamily="34" charset="0"/>
              </a:rPr>
              <a:t>23.</a:t>
            </a:r>
            <a:r>
              <a:rPr lang="uk-UA" i="1" dirty="0" smtClean="0"/>
              <a:t>Є </a:t>
            </a:r>
            <a:r>
              <a:rPr lang="uk-UA" i="1" dirty="0" smtClean="0"/>
              <a:t>числа від 1 до 31(дні місяця) в drop-</a:t>
            </a:r>
            <a:r>
              <a:rPr lang="uk-UA" i="1" dirty="0" err="1" smtClean="0"/>
              <a:t>down</a:t>
            </a:r>
            <a:r>
              <a:rPr lang="uk-UA" i="1" dirty="0" smtClean="0"/>
              <a:t> списку. Як ми можемо змінити вибір між </a:t>
            </a:r>
            <a:r>
              <a:rPr lang="uk-UA" i="1" dirty="0" smtClean="0"/>
              <a:t>3,30 </a:t>
            </a:r>
            <a:r>
              <a:rPr lang="uk-UA" i="1" dirty="0" smtClean="0"/>
              <a:t>та 31?</a:t>
            </a: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661248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Натиснути на drop-</a:t>
            </a:r>
            <a:r>
              <a:rPr lang="uk-UA" sz="2400" dirty="0" err="1" smtClean="0"/>
              <a:t>down</a:t>
            </a:r>
            <a:r>
              <a:rPr lang="uk-UA" sz="2400" dirty="0" smtClean="0"/>
              <a:t> </a:t>
            </a:r>
            <a:r>
              <a:rPr lang="uk-UA" sz="2400" dirty="0" err="1" smtClean="0"/>
              <a:t>list</a:t>
            </a:r>
            <a:r>
              <a:rPr lang="uk-UA" sz="2400" dirty="0" smtClean="0"/>
              <a:t>, вибрати 1, перейти в </a:t>
            </a:r>
            <a:r>
              <a:rPr lang="uk-UA" sz="2400" dirty="0" err="1" smtClean="0"/>
              <a:t>кінеь</a:t>
            </a:r>
            <a:r>
              <a:rPr lang="uk-UA" sz="2400" dirty="0" smtClean="0"/>
              <a:t>, вибрати 30 та 31.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i="1" dirty="0" smtClean="0"/>
              <a:t>2.Чи </a:t>
            </a:r>
            <a:r>
              <a:rPr lang="ru-RU" i="1" dirty="0" err="1" smtClean="0"/>
              <a:t>є</a:t>
            </a:r>
            <a:r>
              <a:rPr lang="ru-RU" i="1" dirty="0" smtClean="0"/>
              <a:t> </a:t>
            </a:r>
            <a:r>
              <a:rPr lang="ru-RU" i="1" dirty="0" err="1" smtClean="0"/>
              <a:t>якісь</a:t>
            </a:r>
            <a:r>
              <a:rPr lang="ru-RU" i="1" dirty="0" smtClean="0"/>
              <a:t> </a:t>
            </a:r>
            <a:r>
              <a:rPr lang="ru-RU" i="1" dirty="0" err="1" smtClean="0"/>
              <a:t>неточності</a:t>
            </a:r>
            <a:r>
              <a:rPr lang="ru-RU" i="1" dirty="0" smtClean="0"/>
              <a:t> в </a:t>
            </a:r>
            <a:r>
              <a:rPr lang="ru-RU" i="1" dirty="0" err="1" smtClean="0"/>
              <a:t>інтерфейсі</a:t>
            </a:r>
            <a:r>
              <a:rPr lang="ru-RU" i="1" dirty="0" smtClean="0"/>
              <a:t>?</a:t>
            </a: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5517232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Помилка:</a:t>
            </a:r>
            <a:r>
              <a:rPr lang="uk-UA" sz="2400" dirty="0" smtClean="0"/>
              <a:t>відсутня!</a:t>
            </a:r>
            <a:endParaRPr lang="ru-RU" sz="2400" dirty="0" smtClean="0"/>
          </a:p>
          <a:p>
            <a:endParaRPr lang="ru-RU" dirty="0"/>
          </a:p>
        </p:txBody>
      </p:sp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7" y="2204864"/>
            <a:ext cx="608981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i="1" dirty="0" smtClean="0"/>
              <a:t>3</a:t>
            </a:r>
            <a:r>
              <a:rPr lang="ru-RU" i="1" dirty="0" smtClean="0"/>
              <a:t>.Чи </a:t>
            </a:r>
            <a:r>
              <a:rPr lang="ru-RU" i="1" dirty="0" err="1" smtClean="0"/>
              <a:t>є</a:t>
            </a:r>
            <a:r>
              <a:rPr lang="ru-RU" i="1" dirty="0" smtClean="0"/>
              <a:t> </a:t>
            </a:r>
            <a:r>
              <a:rPr lang="ru-RU" i="1" dirty="0" err="1" smtClean="0"/>
              <a:t>якісь</a:t>
            </a:r>
            <a:r>
              <a:rPr lang="ru-RU" i="1" dirty="0" smtClean="0"/>
              <a:t> </a:t>
            </a:r>
            <a:r>
              <a:rPr lang="ru-RU" i="1" dirty="0" err="1" smtClean="0"/>
              <a:t>неточності</a:t>
            </a:r>
            <a:r>
              <a:rPr lang="ru-RU" i="1" dirty="0" smtClean="0"/>
              <a:t> в </a:t>
            </a:r>
            <a:r>
              <a:rPr lang="ru-RU" i="1" dirty="0" err="1" smtClean="0"/>
              <a:t>інтерфейсі</a:t>
            </a:r>
            <a:r>
              <a:rPr lang="ru-RU" i="1" dirty="0" smtClean="0"/>
              <a:t>?</a:t>
            </a: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011341"/>
            <a:ext cx="810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Помилка:</a:t>
            </a:r>
            <a:r>
              <a:rPr lang="uk-UA" sz="2400" dirty="0" smtClean="0"/>
              <a:t>Курсор при наведенні має ставати вказівником. Повинна бути показана підказка – чому поле введення недоступне.</a:t>
            </a:r>
            <a:endParaRPr lang="ru-RU" sz="2400" dirty="0" smtClean="0"/>
          </a:p>
          <a:p>
            <a:endParaRPr lang="ru-RU" dirty="0"/>
          </a:p>
        </p:txBody>
      </p:sp>
      <p:pic>
        <p:nvPicPr>
          <p:cNvPr id="3074" name="Picture 2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6120680" cy="165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i="1" dirty="0" smtClean="0"/>
              <a:t>4</a:t>
            </a:r>
            <a:r>
              <a:rPr lang="ru-RU" i="1" dirty="0" smtClean="0"/>
              <a:t>.</a:t>
            </a:r>
            <a:r>
              <a:rPr lang="uk-UA" dirty="0" smtClean="0"/>
              <a:t> </a:t>
            </a:r>
            <a:r>
              <a:rPr lang="uk-UA" i="1" dirty="0" smtClean="0"/>
              <a:t>Як можна позначити </a:t>
            </a:r>
            <a:r>
              <a:rPr lang="uk-UA" i="1" dirty="0" err="1" smtClean="0"/>
              <a:t>checkbox</a:t>
            </a:r>
            <a:r>
              <a:rPr lang="uk-UA" i="1" dirty="0" smtClean="0"/>
              <a:t>?</a:t>
            </a: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5517232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rbel" pitchFamily="34" charset="0"/>
              </a:rPr>
              <a:t>Натиснувши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по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ньому</a:t>
            </a:r>
            <a:endParaRPr lang="ru-RU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Corbel" pitchFamily="34" charset="0"/>
              </a:rPr>
              <a:t>5</a:t>
            </a:r>
            <a:r>
              <a:rPr lang="ru-RU" dirty="0" smtClean="0">
                <a:latin typeface="Corbel" pitchFamily="34" charset="0"/>
              </a:rPr>
              <a:t>.</a:t>
            </a:r>
            <a:r>
              <a:rPr lang="uk-UA" dirty="0" smtClean="0">
                <a:latin typeface="Corbel" pitchFamily="34" charset="0"/>
              </a:rPr>
              <a:t> Секція «Стать» реалізована на екрані знизу. Опишіть слабкі сторони реалізації та запропонуйте покращення.</a:t>
            </a:r>
            <a:endParaRPr lang="ru-RU" dirty="0" smtClean="0">
              <a:latin typeface="Corbel" pitchFamily="34" charset="0"/>
            </a:endParaRPr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Помилка:</a:t>
            </a:r>
            <a:r>
              <a:rPr lang="uk-UA" sz="2400" dirty="0" smtClean="0"/>
              <a:t>використання </a:t>
            </a:r>
            <a:r>
              <a:rPr lang="en-US" sz="2400" dirty="0" smtClean="0"/>
              <a:t>checkbox</a:t>
            </a:r>
            <a:endParaRPr lang="ru-RU" sz="2400" dirty="0" smtClean="0"/>
          </a:p>
          <a:p>
            <a:endParaRPr lang="ru-RU" dirty="0"/>
          </a:p>
        </p:txBody>
      </p:sp>
      <p:pic>
        <p:nvPicPr>
          <p:cNvPr id="4098" name="Picture 2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636912"/>
            <a:ext cx="518691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71600" y="580526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uk-UA" sz="2400" dirty="0" smtClean="0"/>
              <a:t>використати 2 </a:t>
            </a:r>
            <a:r>
              <a:rPr lang="en-US" sz="2400" dirty="0" smtClean="0"/>
              <a:t>radio button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94421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>
                <a:latin typeface="Corbel" pitchFamily="34" charset="0"/>
              </a:rPr>
              <a:t>6</a:t>
            </a:r>
            <a:r>
              <a:rPr lang="ru-RU" i="1" dirty="0" smtClean="0"/>
              <a:t>.</a:t>
            </a:r>
            <a:r>
              <a:rPr lang="uk-UA" i="1" dirty="0" smtClean="0"/>
              <a:t> </a:t>
            </a:r>
            <a:r>
              <a:rPr lang="uk-UA" sz="3500" i="1" dirty="0" smtClean="0"/>
              <a:t>Будь ласка, запропонуйте покращення для частини екрану позначеного нижче. Вимоги: Якщо «</a:t>
            </a:r>
            <a:r>
              <a:rPr lang="en-US" sz="3500" i="1" dirty="0" smtClean="0"/>
              <a:t>no thanks</a:t>
            </a:r>
            <a:r>
              <a:rPr lang="uk-UA" sz="3500" i="1" dirty="0" smtClean="0"/>
              <a:t>» </a:t>
            </a:r>
            <a:r>
              <a:rPr lang="en-US" sz="3500" i="1" dirty="0" smtClean="0"/>
              <a:t>checkbox</a:t>
            </a:r>
            <a:r>
              <a:rPr lang="uk-UA" sz="3500" i="1" dirty="0" smtClean="0"/>
              <a:t> був вибраний інші поля мають бути недоступними.</a:t>
            </a:r>
            <a:endParaRPr lang="ru-RU" sz="3500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157192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Помилка:</a:t>
            </a:r>
            <a:r>
              <a:rPr lang="uk-UA" sz="2400" dirty="0" smtClean="0"/>
              <a:t>використання лише </a:t>
            </a:r>
            <a:r>
              <a:rPr lang="en-US" sz="2400" dirty="0" smtClean="0"/>
              <a:t>checkbox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661248"/>
            <a:ext cx="478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uk-UA" sz="2400" dirty="0" smtClean="0"/>
              <a:t>використати 2 </a:t>
            </a:r>
            <a:r>
              <a:rPr lang="en-US" sz="2400" dirty="0" smtClean="0"/>
              <a:t>radio button</a:t>
            </a:r>
            <a:r>
              <a:rPr lang="uk-UA" sz="2400" dirty="0" smtClean="0"/>
              <a:t>:</a:t>
            </a:r>
            <a:r>
              <a:rPr lang="en-US" sz="2400" dirty="0" smtClean="0"/>
              <a:t>select bonuses, no thanks</a:t>
            </a:r>
            <a:endParaRPr lang="ru-RU" sz="2400" dirty="0"/>
          </a:p>
        </p:txBody>
      </p:sp>
      <p:pic>
        <p:nvPicPr>
          <p:cNvPr id="5122" name="Picture 2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2952328" cy="27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6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348880"/>
            <a:ext cx="2880320" cy="258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>
                <a:latin typeface="Corbel" pitchFamily="34" charset="0"/>
              </a:rPr>
              <a:t>7.</a:t>
            </a:r>
            <a:r>
              <a:rPr lang="uk-UA" i="1" dirty="0" smtClean="0"/>
              <a:t>Запропонуйте </a:t>
            </a:r>
            <a:r>
              <a:rPr lang="uk-UA" i="1" dirty="0" smtClean="0"/>
              <a:t>рекомендації по покращенню </a:t>
            </a:r>
            <a:r>
              <a:rPr lang="uk-UA" i="1" dirty="0" smtClean="0"/>
              <a:t>інтерфейсу</a:t>
            </a: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Помилка:</a:t>
            </a:r>
            <a:r>
              <a:rPr lang="uk-UA" sz="2400" dirty="0" smtClean="0"/>
              <a:t>використання </a:t>
            </a:r>
            <a:r>
              <a:rPr lang="en-US" sz="2400" dirty="0" smtClean="0"/>
              <a:t>checkbox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589240"/>
            <a:ext cx="81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en-US" sz="2400" dirty="0" smtClean="0">
                <a:latin typeface="Corbel" pitchFamily="34" charset="0"/>
              </a:rPr>
              <a:t>c</a:t>
            </a:r>
            <a:r>
              <a:rPr lang="en-US" sz="2400" dirty="0" smtClean="0"/>
              <a:t>heckbox</a:t>
            </a:r>
            <a:r>
              <a:rPr lang="ru-RU" sz="2400" dirty="0" smtClean="0"/>
              <a:t>-и </a:t>
            </a:r>
            <a:r>
              <a:rPr lang="ru-RU" sz="2400" dirty="0" err="1" smtClean="0"/>
              <a:t>повинні</a:t>
            </a:r>
            <a:r>
              <a:rPr lang="ru-RU" sz="2400" dirty="0" smtClean="0"/>
              <a:t> бути </a:t>
            </a:r>
            <a:r>
              <a:rPr lang="ru-RU" sz="2400" dirty="0" err="1" smtClean="0"/>
              <a:t>замінені</a:t>
            </a:r>
            <a:r>
              <a:rPr lang="ru-RU" sz="2400" dirty="0" smtClean="0"/>
              <a:t> на </a:t>
            </a:r>
            <a:r>
              <a:rPr lang="en-US" sz="2400" dirty="0" smtClean="0"/>
              <a:t>radio </a:t>
            </a:r>
            <a:r>
              <a:rPr lang="uk-UA" sz="2400" dirty="0" smtClean="0"/>
              <a:t>кнопки, тому що одночасно може бути вибраний лише один варіант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6146" name="Picture 2" descr="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76872"/>
            <a:ext cx="717777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20162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>
                <a:latin typeface="Corbel" pitchFamily="34" charset="0"/>
              </a:rPr>
              <a:t>8</a:t>
            </a:r>
            <a:r>
              <a:rPr lang="en-US" i="1" dirty="0" smtClean="0"/>
              <a:t>.</a:t>
            </a:r>
            <a:r>
              <a:rPr lang="uk-UA" i="1" dirty="0" smtClean="0"/>
              <a:t>Чи </a:t>
            </a:r>
            <a:r>
              <a:rPr lang="uk-UA" i="1" dirty="0" err="1" smtClean="0"/>
              <a:t>radio</a:t>
            </a:r>
            <a:r>
              <a:rPr lang="uk-UA" i="1" dirty="0" smtClean="0"/>
              <a:t> кнопка буде кращим вибором</a:t>
            </a:r>
            <a:r>
              <a:rPr lang="ru-RU" i="1" dirty="0" smtClean="0"/>
              <a:t>? </a:t>
            </a:r>
            <a:r>
              <a:rPr lang="uk-UA" i="1" dirty="0" smtClean="0"/>
              <a:t>(Вибрати між </a:t>
            </a:r>
            <a:r>
              <a:rPr lang="uk-UA" i="1" dirty="0" err="1" smtClean="0"/>
              <a:t>горзонтальним</a:t>
            </a:r>
            <a:r>
              <a:rPr lang="uk-UA" i="1" dirty="0" smtClean="0"/>
              <a:t> та вертикальним режимом. Горизонтальний вибраний за замовчуванням. )</a:t>
            </a:r>
            <a:endParaRPr lang="ru-RU" i="1" dirty="0" smtClean="0"/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en-US" i="1" dirty="0" smtClean="0">
              <a:latin typeface="Corbel" pitchFamily="34" charset="0"/>
            </a:endParaRPr>
          </a:p>
          <a:p>
            <a:pPr>
              <a:buNone/>
            </a:pPr>
            <a:endParaRPr lang="ru-RU" dirty="0">
              <a:latin typeface="Corbe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Помилка:</a:t>
            </a:r>
            <a:r>
              <a:rPr lang="uk-UA" sz="2400" dirty="0" smtClean="0"/>
              <a:t>використання </a:t>
            </a:r>
            <a:r>
              <a:rPr lang="en-US" sz="2400" dirty="0" smtClean="0"/>
              <a:t>checkbox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589240"/>
            <a:ext cx="81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en-US" sz="2400" dirty="0" smtClean="0">
                <a:latin typeface="Corbel" pitchFamily="34" charset="0"/>
              </a:rPr>
              <a:t>c</a:t>
            </a:r>
            <a:r>
              <a:rPr lang="en-US" sz="2400" dirty="0" smtClean="0"/>
              <a:t>heckbox</a:t>
            </a:r>
            <a:r>
              <a:rPr lang="en-US" sz="2400" dirty="0" smtClean="0"/>
              <a:t> </a:t>
            </a:r>
            <a:r>
              <a:rPr lang="uk-UA" sz="2400" dirty="0" smtClean="0"/>
              <a:t>повинен бути замінений двома </a:t>
            </a:r>
            <a:r>
              <a:rPr lang="en-US" sz="2400" dirty="0" smtClean="0"/>
              <a:t>radio buttons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7170" name="Picture 2" descr="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780928"/>
            <a:ext cx="457668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555</Words>
  <Application>Microsoft Office PowerPoint</Application>
  <PresentationFormat>Экран (4:3)</PresentationFormat>
  <Paragraphs>182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Solstice</vt:lpstr>
      <vt:lpstr>Перевірка елементів UI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поля name</dc:title>
  <dc:creator>Igor</dc:creator>
  <cp:lastModifiedBy>Igor</cp:lastModifiedBy>
  <cp:revision>7</cp:revision>
  <dcterms:created xsi:type="dcterms:W3CDTF">2016-04-04T11:20:05Z</dcterms:created>
  <dcterms:modified xsi:type="dcterms:W3CDTF">2016-04-04T18:24:15Z</dcterms:modified>
</cp:coreProperties>
</file>