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12.03.2016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stgroup.com.ua/product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&#1053;&#1072;&#1074;&#1095;&#1072;&#1085;&#1085;&#1103;\3%20&#1082;&#1091;&#1088;&#1089;%202%20&#1089;&#1077;&#1084;&#1077;&#1089;&#1090;&#1088;\&#1071;&#1082;&#1110;&#1089;&#1090;&#1100;%20&#1110;%20&#1090;&#1077;&#1089;&#1090;&#1091;&#1074;&#1072;&#1085;&#1085;&#1103;%20&#1055;&#1047;\Video-0004.mp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908720"/>
            <a:ext cx="8172400" cy="1472184"/>
          </a:xfrm>
        </p:spPr>
        <p:txBody>
          <a:bodyPr/>
          <a:lstStyle/>
          <a:p>
            <a:r>
              <a:rPr lang="uk-UA" dirty="0" smtClean="0"/>
              <a:t>Тестування простого предмету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32552" y="5388192"/>
            <a:ext cx="3211448" cy="1469808"/>
          </a:xfrm>
        </p:spPr>
        <p:txBody>
          <a:bodyPr/>
          <a:lstStyle/>
          <a:p>
            <a:r>
              <a:rPr lang="uk-UA" dirty="0" smtClean="0"/>
              <a:t>Василечко Ігор</a:t>
            </a:r>
          </a:p>
          <a:p>
            <a:r>
              <a:rPr lang="uk-UA" dirty="0" smtClean="0"/>
              <a:t>ПІ-13-1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57018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Предметом тестування виступає одноразовий паперовий стакан</a:t>
            </a:r>
            <a:endParaRPr lang="ru-RU" dirty="0"/>
          </a:p>
        </p:txBody>
      </p:sp>
      <p:pic>
        <p:nvPicPr>
          <p:cNvPr id="6" name="Содержимое 5" descr="Photo-003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070" t="18178" r="23158" b="14069"/>
          <a:stretch>
            <a:fillRect/>
          </a:stretch>
        </p:blipFill>
        <p:spPr>
          <a:xfrm>
            <a:off x="2339752" y="1916832"/>
            <a:ext cx="4896544" cy="446129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7406640" cy="936104"/>
          </a:xfrm>
        </p:spPr>
        <p:txBody>
          <a:bodyPr/>
          <a:lstStyle/>
          <a:p>
            <a:r>
              <a:rPr lang="uk-UA" dirty="0" smtClean="0"/>
              <a:t>Історія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196752"/>
            <a:ext cx="7560840" cy="547260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fontAlgn="base"/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ru-RU" dirty="0" err="1" smtClean="0">
                <a:solidFill>
                  <a:schemeClr val="tx1"/>
                </a:solidFill>
              </a:rPr>
              <a:t>Одноразовий</a:t>
            </a:r>
            <a:r>
              <a:rPr lang="ru-RU" dirty="0" smtClean="0">
                <a:solidFill>
                  <a:schemeClr val="tx1"/>
                </a:solidFill>
              </a:rPr>
              <a:t> посуд </a:t>
            </a:r>
            <a:r>
              <a:rPr lang="ru-RU" dirty="0" err="1" smtClean="0"/>
              <a:t>визнаний</a:t>
            </a:r>
            <a:r>
              <a:rPr lang="ru-RU" dirty="0" smtClean="0"/>
              <a:t> у </a:t>
            </a:r>
            <a:r>
              <a:rPr lang="ru-RU" dirty="0" err="1" smtClean="0"/>
              <a:t>всьому</a:t>
            </a:r>
            <a:r>
              <a:rPr lang="ru-RU" dirty="0" smtClean="0"/>
              <a:t> </a:t>
            </a:r>
            <a:r>
              <a:rPr lang="ru-RU" dirty="0" err="1" smtClean="0"/>
              <a:t>світі</a:t>
            </a:r>
            <a:r>
              <a:rPr lang="ru-RU" dirty="0" smtClean="0"/>
              <a:t> як </a:t>
            </a: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гігієнічний</a:t>
            </a:r>
            <a:r>
              <a:rPr lang="ru-RU" dirty="0" smtClean="0"/>
              <a:t>. </a:t>
            </a:r>
            <a:r>
              <a:rPr lang="ru-RU" dirty="0" err="1" smtClean="0"/>
              <a:t>Придуманий</a:t>
            </a:r>
            <a:r>
              <a:rPr lang="ru-RU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був</a:t>
            </a:r>
            <a:r>
              <a:rPr lang="ru-RU" dirty="0" smtClean="0"/>
              <a:t> на початку </a:t>
            </a:r>
            <a:r>
              <a:rPr lang="ru-RU" dirty="0" err="1" smtClean="0"/>
              <a:t>минулого</a:t>
            </a:r>
            <a:r>
              <a:rPr lang="ru-RU" dirty="0" smtClean="0"/>
              <a:t> </a:t>
            </a:r>
            <a:r>
              <a:rPr lang="ru-RU" dirty="0" err="1" smtClean="0"/>
              <a:t>століття</a:t>
            </a:r>
            <a:r>
              <a:rPr lang="ru-RU" dirty="0" smtClean="0"/>
              <a:t> як альтернатива «</a:t>
            </a:r>
            <a:r>
              <a:rPr lang="ru-RU" dirty="0" err="1" smtClean="0"/>
              <a:t>столовову</a:t>
            </a:r>
            <a:r>
              <a:rPr lang="ru-RU" dirty="0" smtClean="0"/>
              <a:t>» посуду,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ретельно</a:t>
            </a:r>
            <a:r>
              <a:rPr lang="ru-RU" dirty="0" smtClean="0"/>
              <a:t> </a:t>
            </a:r>
            <a:r>
              <a:rPr lang="ru-RU" dirty="0" err="1" smtClean="0"/>
              <a:t>мити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    </a:t>
            </a:r>
            <a:r>
              <a:rPr lang="ru-RU" dirty="0" err="1" smtClean="0"/>
              <a:t>Вперше</a:t>
            </a:r>
            <a:r>
              <a:rPr lang="ru-RU" dirty="0" smtClean="0"/>
              <a:t> </a:t>
            </a:r>
            <a:r>
              <a:rPr lang="ru-RU" dirty="0" err="1" smtClean="0"/>
              <a:t>такиз</a:t>
            </a:r>
            <a:r>
              <a:rPr lang="ru-RU" dirty="0" smtClean="0"/>
              <a:t> посуд </a:t>
            </a:r>
            <a:r>
              <a:rPr lang="ru-RU" dirty="0" err="1" smtClean="0"/>
              <a:t>з'явився</a:t>
            </a:r>
            <a:r>
              <a:rPr lang="ru-RU" dirty="0" smtClean="0"/>
              <a:t> в </a:t>
            </a:r>
            <a:r>
              <a:rPr lang="ru-RU" dirty="0" err="1" smtClean="0"/>
              <a:t>Північній</a:t>
            </a:r>
            <a:r>
              <a:rPr lang="ru-RU" dirty="0" smtClean="0"/>
              <a:t> </a:t>
            </a:r>
            <a:r>
              <a:rPr lang="ru-RU" dirty="0" err="1" smtClean="0"/>
              <a:t>Америці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картонного конусу, до </a:t>
            </a:r>
            <a:r>
              <a:rPr lang="ru-RU" dirty="0" err="1" smtClean="0"/>
              <a:t>якого</a:t>
            </a:r>
            <a:r>
              <a:rPr lang="ru-RU" dirty="0" smtClean="0"/>
              <a:t> </a:t>
            </a:r>
            <a:r>
              <a:rPr lang="ru-RU" dirty="0" err="1" smtClean="0"/>
              <a:t>миттєво</a:t>
            </a:r>
            <a:r>
              <a:rPr lang="ru-RU" dirty="0" smtClean="0"/>
              <a:t> </a:t>
            </a:r>
            <a:r>
              <a:rPr lang="ru-RU" dirty="0" err="1" smtClean="0"/>
              <a:t>пристосували</a:t>
            </a:r>
            <a:r>
              <a:rPr lang="ru-RU" dirty="0" smtClean="0"/>
              <a:t> дно, </a:t>
            </a:r>
            <a:r>
              <a:rPr lang="ru-RU" dirty="0" err="1" smtClean="0"/>
              <a:t>перетворивши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в аналог </a:t>
            </a:r>
            <a:r>
              <a:rPr lang="ru-RU" dirty="0" err="1" smtClean="0"/>
              <a:t>кольорових</a:t>
            </a:r>
            <a:r>
              <a:rPr lang="ru-RU" dirty="0" smtClean="0"/>
              <a:t> </a:t>
            </a:r>
            <a:r>
              <a:rPr lang="ru-RU" dirty="0" err="1" smtClean="0"/>
              <a:t>стаканчиків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«Макдональдсу». Таким став посуд для людей </a:t>
            </a:r>
            <a:r>
              <a:rPr lang="ru-RU" dirty="0" err="1" smtClean="0"/>
              <a:t>яким</a:t>
            </a:r>
            <a:r>
              <a:rPr lang="ru-RU" dirty="0" smtClean="0"/>
              <a:t> </a:t>
            </a:r>
            <a:r>
              <a:rPr lang="ru-RU" dirty="0" err="1" smtClean="0"/>
              <a:t>бракує</a:t>
            </a:r>
            <a:r>
              <a:rPr lang="ru-RU" dirty="0" smtClean="0"/>
              <a:t> </a:t>
            </a:r>
            <a:r>
              <a:rPr lang="ru-RU" dirty="0" err="1" smtClean="0"/>
              <a:t>вільного</a:t>
            </a:r>
            <a:r>
              <a:rPr lang="ru-RU" dirty="0" smtClean="0"/>
              <a:t> часу. </a:t>
            </a:r>
          </a:p>
          <a:p>
            <a:pPr fontAlgn="base"/>
            <a:r>
              <a:rPr lang="ru-RU" dirty="0" smtClean="0"/>
              <a:t>   В </a:t>
            </a:r>
            <a:r>
              <a:rPr lang="ru-RU" dirty="0" err="1" smtClean="0"/>
              <a:t>кінці</a:t>
            </a:r>
            <a:r>
              <a:rPr lang="ru-RU" dirty="0" smtClean="0"/>
              <a:t> 50-х </a:t>
            </a:r>
            <a:r>
              <a:rPr lang="ru-RU" dirty="0" err="1" smtClean="0"/>
              <a:t>років</a:t>
            </a:r>
            <a:r>
              <a:rPr lang="ru-RU" dirty="0" smtClean="0"/>
              <a:t> </a:t>
            </a:r>
            <a:r>
              <a:rPr lang="ru-RU" dirty="0" err="1" smtClean="0"/>
              <a:t>минулого</a:t>
            </a:r>
            <a:r>
              <a:rPr lang="ru-RU" dirty="0" smtClean="0"/>
              <a:t> </a:t>
            </a:r>
            <a:r>
              <a:rPr lang="ru-RU" dirty="0" err="1" smtClean="0"/>
              <a:t>століття</a:t>
            </a:r>
            <a:r>
              <a:rPr lang="ru-RU" dirty="0" smtClean="0"/>
              <a:t> </a:t>
            </a:r>
            <a:r>
              <a:rPr lang="ru-RU" dirty="0" err="1" smtClean="0"/>
              <a:t>американець</a:t>
            </a:r>
            <a:r>
              <a:rPr lang="ru-RU" dirty="0" smtClean="0"/>
              <a:t> </a:t>
            </a:r>
            <a:r>
              <a:rPr lang="ru-RU" dirty="0" err="1" smtClean="0"/>
              <a:t>Вільям</a:t>
            </a:r>
            <a:r>
              <a:rPr lang="ru-RU" dirty="0" smtClean="0"/>
              <a:t> </a:t>
            </a:r>
            <a:r>
              <a:rPr lang="ru-RU" dirty="0" err="1" smtClean="0"/>
              <a:t>Дарт</a:t>
            </a:r>
            <a:r>
              <a:rPr lang="ru-RU" dirty="0" smtClean="0"/>
              <a:t> </a:t>
            </a:r>
            <a:r>
              <a:rPr lang="ru-RU" dirty="0" err="1" smtClean="0"/>
              <a:t>випустив</a:t>
            </a:r>
            <a:r>
              <a:rPr lang="ru-RU" dirty="0" smtClean="0"/>
              <a:t> перший в </a:t>
            </a:r>
            <a:r>
              <a:rPr lang="ru-RU" dirty="0" err="1" smtClean="0"/>
              <a:t>світі</a:t>
            </a:r>
            <a:r>
              <a:rPr lang="ru-RU" dirty="0" smtClean="0"/>
              <a:t> </a:t>
            </a:r>
            <a:r>
              <a:rPr lang="ru-RU" dirty="0" err="1" smtClean="0"/>
              <a:t>пластиковий</a:t>
            </a:r>
            <a:r>
              <a:rPr lang="ru-RU" dirty="0" smtClean="0"/>
              <a:t> </a:t>
            </a:r>
            <a:r>
              <a:rPr lang="ru-RU" dirty="0" err="1" smtClean="0"/>
              <a:t>одноразовий</a:t>
            </a:r>
            <a:r>
              <a:rPr lang="ru-RU" dirty="0" smtClean="0"/>
              <a:t> стаканчик. В 1960 </a:t>
            </a:r>
            <a:r>
              <a:rPr lang="ru-RU" dirty="0" err="1" smtClean="0"/>
              <a:t>році</a:t>
            </a:r>
            <a:r>
              <a:rPr lang="ru-RU" dirty="0" smtClean="0"/>
              <a:t> </a:t>
            </a:r>
            <a:r>
              <a:rPr lang="ru-RU" dirty="0" err="1" smtClean="0"/>
              <a:t>Дарт</a:t>
            </a:r>
            <a:r>
              <a:rPr lang="ru-RU" dirty="0" smtClean="0"/>
              <a:t> створив </a:t>
            </a:r>
            <a:r>
              <a:rPr lang="en-US" dirty="0" smtClean="0"/>
              <a:t>Dart Container Corporation, </a:t>
            </a:r>
            <a:r>
              <a:rPr lang="ru-RU" dirty="0" smtClean="0"/>
              <a:t>яка </a:t>
            </a:r>
            <a:r>
              <a:rPr lang="ru-RU" dirty="0" err="1" smtClean="0"/>
              <a:t>сьогодні</a:t>
            </a:r>
            <a:r>
              <a:rPr lang="ru-RU" dirty="0" smtClean="0"/>
              <a:t> </a:t>
            </a:r>
            <a:r>
              <a:rPr lang="ru-RU" dirty="0" err="1" smtClean="0"/>
              <a:t>контролює</a:t>
            </a:r>
            <a:r>
              <a:rPr lang="ru-RU" dirty="0" smtClean="0"/>
              <a:t> </a:t>
            </a:r>
            <a:r>
              <a:rPr lang="ru-RU" dirty="0" err="1" smtClean="0"/>
              <a:t>третину</a:t>
            </a:r>
            <a:r>
              <a:rPr lang="ru-RU" dirty="0" smtClean="0"/>
              <a:t> </a:t>
            </a:r>
            <a:r>
              <a:rPr lang="ru-RU" dirty="0" err="1" smtClean="0"/>
              <a:t>американського</a:t>
            </a:r>
            <a:r>
              <a:rPr lang="ru-RU" dirty="0" smtClean="0"/>
              <a:t> ринку одноразового посуду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упаковки.Так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почалася</a:t>
            </a:r>
            <a:r>
              <a:rPr lang="ru-RU" dirty="0" smtClean="0"/>
              <a:t> </a:t>
            </a:r>
            <a:r>
              <a:rPr lang="ru-RU" dirty="0" err="1" smtClean="0"/>
              <a:t>переможна</a:t>
            </a:r>
            <a:r>
              <a:rPr lang="ru-RU" dirty="0" smtClean="0"/>
              <a:t> хода по </a:t>
            </a:r>
            <a:r>
              <a:rPr lang="ru-RU" dirty="0" err="1" smtClean="0"/>
              <a:t>світу</a:t>
            </a:r>
            <a:r>
              <a:rPr lang="ru-RU" dirty="0" smtClean="0"/>
              <a:t> </a:t>
            </a: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гігієгічного</a:t>
            </a:r>
            <a:r>
              <a:rPr lang="ru-RU" dirty="0" smtClean="0"/>
              <a:t> посуду.</a:t>
            </a:r>
          </a:p>
          <a:p>
            <a:pPr fontAlgn="base"/>
            <a:r>
              <a:rPr lang="ru-RU" dirty="0" smtClean="0"/>
              <a:t>   </a:t>
            </a:r>
            <a:r>
              <a:rPr lang="ru-RU" dirty="0" err="1" smtClean="0"/>
              <a:t>Перевагою</a:t>
            </a:r>
            <a:r>
              <a:rPr lang="ru-RU" dirty="0" smtClean="0"/>
              <a:t> пластикового посуду </a:t>
            </a:r>
            <a:r>
              <a:rPr lang="ru-RU" dirty="0" err="1" smtClean="0"/>
              <a:t>є</a:t>
            </a:r>
            <a:r>
              <a:rPr lang="ru-RU" dirty="0" smtClean="0"/>
              <a:t> 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дешевизна </a:t>
            </a:r>
            <a:r>
              <a:rPr lang="ru-RU" dirty="0" err="1" smtClean="0"/>
              <a:t>і</a:t>
            </a:r>
            <a:r>
              <a:rPr lang="ru-RU" dirty="0" smtClean="0"/>
              <a:t> невелика </a:t>
            </a:r>
            <a:r>
              <a:rPr lang="ru-RU" dirty="0" err="1" smtClean="0"/>
              <a:t>маса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завоювали</a:t>
            </a:r>
            <a:r>
              <a:rPr lang="ru-RU" dirty="0" smtClean="0"/>
              <a:t> </a:t>
            </a:r>
            <a:r>
              <a:rPr lang="ru-RU" dirty="0" err="1" smtClean="0"/>
              <a:t>визнання</a:t>
            </a:r>
            <a:r>
              <a:rPr lang="ru-RU" dirty="0" smtClean="0"/>
              <a:t> </a:t>
            </a:r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любителів</a:t>
            </a:r>
            <a:r>
              <a:rPr lang="ru-RU" dirty="0" smtClean="0"/>
              <a:t> </a:t>
            </a:r>
            <a:r>
              <a:rPr lang="ru-RU" dirty="0" err="1" smtClean="0"/>
              <a:t>відпочинку</a:t>
            </a:r>
            <a:r>
              <a:rPr lang="ru-RU" dirty="0" smtClean="0"/>
              <a:t> на </a:t>
            </a:r>
            <a:r>
              <a:rPr lang="ru-RU" dirty="0" err="1" smtClean="0"/>
              <a:t>природі</a:t>
            </a:r>
            <a:r>
              <a:rPr lang="ru-RU" dirty="0" smtClean="0"/>
              <a:t>. </a:t>
            </a:r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перевага</a:t>
            </a:r>
            <a:r>
              <a:rPr lang="ru-RU" dirty="0" smtClean="0"/>
              <a:t> в тому,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не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мити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. </a:t>
            </a:r>
            <a:r>
              <a:rPr lang="ru-RU" dirty="0" err="1" smtClean="0"/>
              <a:t>Він</a:t>
            </a:r>
            <a:r>
              <a:rPr lang="ru-RU" dirty="0" smtClean="0"/>
              <a:t> же ж </a:t>
            </a:r>
            <a:r>
              <a:rPr lang="ru-RU" dirty="0" err="1" smtClean="0"/>
              <a:t>одноразовий</a:t>
            </a:r>
            <a:r>
              <a:rPr lang="ru-RU" dirty="0" smtClean="0"/>
              <a:t>!</a:t>
            </a:r>
            <a:endParaRPr lang="uk-UA" dirty="0" smtClean="0"/>
          </a:p>
          <a:p>
            <a:pPr algn="ctr"/>
            <a:r>
              <a:rPr lang="uk-UA" b="1" dirty="0" smtClean="0"/>
              <a:t>Цікавим фактом є те,що за 10 хв. в Україні люди випивають      </a:t>
            </a:r>
            <a:r>
              <a:rPr lang="ru-RU" b="1" dirty="0" smtClean="0"/>
              <a:t>261 </a:t>
            </a:r>
            <a:r>
              <a:rPr lang="ru-RU" b="1" dirty="0" err="1" smtClean="0"/>
              <a:t>тисячу</a:t>
            </a:r>
            <a:r>
              <a:rPr lang="ru-RU" b="1" dirty="0" smtClean="0"/>
              <a:t> 819 </a:t>
            </a:r>
            <a:r>
              <a:rPr lang="ru-RU" b="1" dirty="0" err="1" smtClean="0"/>
              <a:t>стаканів</a:t>
            </a:r>
            <a:r>
              <a:rPr lang="ru-RU" b="1" dirty="0" smtClean="0"/>
              <a:t> </a:t>
            </a:r>
            <a:r>
              <a:rPr lang="ru-RU" b="1" dirty="0" err="1" smtClean="0"/>
              <a:t>кави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172400" cy="142617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№1.Перевірка стакана на наявність фізичних </a:t>
            </a:r>
            <a:r>
              <a:rPr lang="uk-UA" dirty="0" err="1" smtClean="0"/>
              <a:t>пошкодженнь</a:t>
            </a:r>
            <a:r>
              <a:rPr lang="uk-UA" dirty="0" smtClean="0"/>
              <a:t> і </a:t>
            </a:r>
            <a:r>
              <a:rPr lang="uk-UA" dirty="0" err="1" smtClean="0"/>
              <a:t>підтіканнь</a:t>
            </a: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6" name="Содержимое 5" descr="Photo-00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4115949" y="1724811"/>
            <a:ext cx="3072341" cy="2304256"/>
          </a:xfrm>
        </p:spPr>
      </p:pic>
      <p:sp>
        <p:nvSpPr>
          <p:cNvPr id="4" name="TextBox 3"/>
          <p:cNvSpPr txBox="1"/>
          <p:nvPr/>
        </p:nvSpPr>
        <p:spPr>
          <a:xfrm>
            <a:off x="971600" y="566124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Результат:фізичних </a:t>
            </a:r>
            <a:r>
              <a:rPr lang="uk-UA" dirty="0" err="1" smtClean="0"/>
              <a:t>пошкодженнь</a:t>
            </a:r>
            <a:r>
              <a:rPr lang="uk-UA" dirty="0" smtClean="0"/>
              <a:t> і </a:t>
            </a:r>
            <a:r>
              <a:rPr lang="uk-UA" dirty="0" err="1" smtClean="0"/>
              <a:t>підтіканнь</a:t>
            </a:r>
            <a:r>
              <a:rPr lang="uk-UA" dirty="0" smtClean="0"/>
              <a:t> не виявлено.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1.Детально оглядаємо стакан на предмет фізичних </a:t>
            </a:r>
            <a:r>
              <a:rPr lang="uk-UA" dirty="0" err="1" smtClean="0"/>
              <a:t>пошкодженнь</a:t>
            </a:r>
            <a:endParaRPr lang="uk-UA" dirty="0" smtClean="0"/>
          </a:p>
          <a:p>
            <a:r>
              <a:rPr lang="uk-UA" dirty="0" smtClean="0"/>
              <a:t>2.Наливаємо води у стакан</a:t>
            </a:r>
          </a:p>
          <a:p>
            <a:r>
              <a:rPr lang="uk-UA" dirty="0" smtClean="0"/>
              <a:t>3. Детально оглядаємо стакан на предмет </a:t>
            </a:r>
            <a:r>
              <a:rPr lang="uk-UA" dirty="0" err="1" smtClean="0"/>
              <a:t>підтіканнь</a:t>
            </a:r>
            <a:endParaRPr lang="ru-RU" dirty="0"/>
          </a:p>
        </p:txBody>
      </p:sp>
      <p:pic>
        <p:nvPicPr>
          <p:cNvPr id="7" name="Рисунок 6" descr="Photo-0039.jpg"/>
          <p:cNvPicPr>
            <a:picLocks noChangeAspect="1"/>
          </p:cNvPicPr>
          <p:nvPr/>
        </p:nvPicPr>
        <p:blipFill>
          <a:blip r:embed="rId3" cstate="print"/>
          <a:srcRect t="8824" r="13971"/>
          <a:stretch>
            <a:fillRect/>
          </a:stretch>
        </p:blipFill>
        <p:spPr>
          <a:xfrm rot="5400000">
            <a:off x="5557955" y="2803085"/>
            <a:ext cx="3024337" cy="2403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3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7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193022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№2.Перевірка стакана на можливість деформації при високій температурі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66124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Результат:форма і розміри стакана ніяк не змінилися.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27687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1.Наливаємо в стакан гарячої води(80-90 </a:t>
            </a:r>
            <a:r>
              <a:rPr lang="uk-UA" baseline="30000" dirty="0" smtClean="0"/>
              <a:t>0</a:t>
            </a:r>
            <a:r>
              <a:rPr lang="uk-UA" dirty="0" smtClean="0"/>
              <a:t>С)</a:t>
            </a:r>
          </a:p>
          <a:p>
            <a:r>
              <a:rPr lang="uk-UA" dirty="0" smtClean="0"/>
              <a:t>2.Спостерігаємо</a:t>
            </a:r>
            <a:endParaRPr lang="ru-RU" dirty="0"/>
          </a:p>
        </p:txBody>
      </p:sp>
      <p:pic>
        <p:nvPicPr>
          <p:cNvPr id="8" name="Содержимое 7" descr="Photo-004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6307" t="29694" r="18559" b="1638"/>
          <a:stretch>
            <a:fillRect/>
          </a:stretch>
        </p:blipFill>
        <p:spPr>
          <a:xfrm rot="5400000">
            <a:off x="4598474" y="2394414"/>
            <a:ext cx="3187412" cy="252028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193022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№3.Перевірка стакана на можливі пошкодження при падінні без рідини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66124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Результат:</a:t>
            </a:r>
            <a:r>
              <a:rPr lang="uk-UA" dirty="0" err="1" smtClean="0"/>
              <a:t>пошкодженнь</a:t>
            </a:r>
            <a:r>
              <a:rPr lang="uk-UA" dirty="0" smtClean="0"/>
              <a:t> не </a:t>
            </a:r>
            <a:r>
              <a:rPr lang="uk-UA" dirty="0" err="1" smtClean="0"/>
              <a:t>виявено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132856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1.Відправляємо порожній стакан у вільне падіння з висоти 1 м.</a:t>
            </a:r>
          </a:p>
          <a:p>
            <a:r>
              <a:rPr lang="uk-UA" dirty="0" smtClean="0"/>
              <a:t>2.Піднімаємо стакан і детально оглядаємо на предмет пошкодження.</a:t>
            </a:r>
            <a:endParaRPr lang="ru-RU" dirty="0"/>
          </a:p>
        </p:txBody>
      </p:sp>
      <p:pic>
        <p:nvPicPr>
          <p:cNvPr id="11" name="Video-0004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779912" y="1916832"/>
            <a:ext cx="4896544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100"/>
                            </p:stCondLst>
                            <p:childTnLst>
                              <p:par>
                                <p:cTn id="13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9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8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142617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Тест </a:t>
            </a:r>
            <a:r>
              <a:rPr lang="uk-UA" dirty="0" smtClean="0"/>
              <a:t>№4.Перевірка </a:t>
            </a:r>
            <a:r>
              <a:rPr lang="uk-UA" dirty="0" smtClean="0"/>
              <a:t>стакана на можливість фізичної деформації стакана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66124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Результат:стакан легко піддається деформації.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1683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1.Стискаємо пустий стакан рукою.</a:t>
            </a:r>
          </a:p>
          <a:p>
            <a:r>
              <a:rPr lang="uk-UA" dirty="0" smtClean="0"/>
              <a:t>2.Спостерігаємо за деформацією.</a:t>
            </a:r>
          </a:p>
        </p:txBody>
      </p:sp>
      <p:pic>
        <p:nvPicPr>
          <p:cNvPr id="9" name="Содержимое 8" descr="Photo-004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5386" t="16469" r="12721" b="12597"/>
          <a:stretch>
            <a:fillRect/>
          </a:stretch>
        </p:blipFill>
        <p:spPr>
          <a:xfrm rot="5400000">
            <a:off x="3959931" y="2168861"/>
            <a:ext cx="3600401" cy="266429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6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1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Паперовий стакан, який тестувався цілком придатний для використання його з холодними і гарячими </a:t>
            </a:r>
            <a:r>
              <a:rPr lang="uk-UA" dirty="0" smtClean="0"/>
              <a:t>напоями!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</TotalTime>
  <Words>325</Words>
  <Application>Microsoft Office PowerPoint</Application>
  <PresentationFormat>Экран (4:3)</PresentationFormat>
  <Paragraphs>29</Paragraphs>
  <Slides>8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Солнцестояние</vt:lpstr>
      <vt:lpstr>Тестування простого предмету</vt:lpstr>
      <vt:lpstr>Предметом тестування виступає одноразовий паперовий стакан</vt:lpstr>
      <vt:lpstr>Історія</vt:lpstr>
      <vt:lpstr>Тест №1.Перевірка стакана на наявність фізичних пошкодженнь і підтіканнь </vt:lpstr>
      <vt:lpstr>Тест №2.Перевірка стакана на можливість деформації при високій температурі</vt:lpstr>
      <vt:lpstr>Тест №3.Перевірка стакана на можливі пошкодження при падінні без рідини</vt:lpstr>
      <vt:lpstr>Тест №4.Перевірка стакана на можливість фізичної деформації стакана</vt:lpstr>
      <vt:lpstr>Висновок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Igor</dc:creator>
  <cp:lastModifiedBy>Igor</cp:lastModifiedBy>
  <cp:revision>18</cp:revision>
  <dcterms:created xsi:type="dcterms:W3CDTF">2016-03-07T07:29:02Z</dcterms:created>
  <dcterms:modified xsi:type="dcterms:W3CDTF">2016-03-12T08:32:07Z</dcterms:modified>
</cp:coreProperties>
</file>