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71" r:id="rId8"/>
    <p:sldId id="266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ysClr val="windowText" lastClr="000000"/>
                </a:solidFill>
              </a:rPr>
              <a:t>Mean Flux and Deviation. </a:t>
            </a:r>
            <a:r>
              <a:rPr lang="en-US" sz="1500" b="1">
                <a:solidFill>
                  <a:sysClr val="windowText" lastClr="000000"/>
                </a:solidFill>
              </a:rPr>
              <a:t>Not Prefilled</a:t>
            </a:r>
            <a:r>
              <a:rPr lang="en-US" sz="1500" b="1" baseline="0">
                <a:solidFill>
                  <a:sysClr val="windowText" lastClr="000000"/>
                </a:solidFill>
              </a:rPr>
              <a:t> (Day 1) vs. Prefilled (Day 2)</a:t>
            </a:r>
          </a:p>
        </c:rich>
      </c:tx>
      <c:layout>
        <c:manualLayout>
          <c:xMode val="edge"/>
          <c:yMode val="edge"/>
          <c:x val="0.23114722932554982"/>
          <c:y val="6.962575516989506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4.4587960706866041E-2"/>
          <c:y val="8.6080641975046931E-2"/>
          <c:w val="0.93806116255012106"/>
          <c:h val="0.86007946107838051"/>
        </c:manualLayout>
      </c:layout>
      <c:scatterChart>
        <c:scatterStyle val="lineMarker"/>
        <c:varyColors val="0"/>
        <c:ser>
          <c:idx val="0"/>
          <c:order val="4"/>
          <c:tx>
            <c:v>No prefilling</c:v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Meters'!$GR$5:$GR$38</c:f>
                <c:numCache>
                  <c:formatCode>General</c:formatCode>
                  <c:ptCount val="34"/>
                  <c:pt idx="0">
                    <c:v>1.2029188571924125</c:v>
                  </c:pt>
                  <c:pt idx="1">
                    <c:v>2.0095883668067174</c:v>
                  </c:pt>
                  <c:pt idx="2">
                    <c:v>6.3353204727834012</c:v>
                  </c:pt>
                  <c:pt idx="3">
                    <c:v>10.353621178942134</c:v>
                  </c:pt>
                  <c:pt idx="4">
                    <c:v>4.95229816236969</c:v>
                  </c:pt>
                  <c:pt idx="5">
                    <c:v>3.8936844188775517</c:v>
                  </c:pt>
                  <c:pt idx="7">
                    <c:v>2.1272249479250789</c:v>
                  </c:pt>
                  <c:pt idx="8">
                    <c:v>0.6961375735597457</c:v>
                  </c:pt>
                  <c:pt idx="9">
                    <c:v>1.2347792896991976</c:v>
                  </c:pt>
                  <c:pt idx="10">
                    <c:v>0.81182883700628139</c:v>
                  </c:pt>
                  <c:pt idx="11">
                    <c:v>0.49663812929295403</c:v>
                  </c:pt>
                  <c:pt idx="12">
                    <c:v>3.6090426148012753</c:v>
                  </c:pt>
                  <c:pt idx="14">
                    <c:v>1.805692642376302</c:v>
                  </c:pt>
                  <c:pt idx="15">
                    <c:v>0.88297806093299158</c:v>
                  </c:pt>
                  <c:pt idx="16">
                    <c:v>1.7625475804626447</c:v>
                  </c:pt>
                  <c:pt idx="17">
                    <c:v>2.38938853677098</c:v>
                  </c:pt>
                  <c:pt idx="18">
                    <c:v>1.2505313459941902</c:v>
                  </c:pt>
                  <c:pt idx="19">
                    <c:v>6.8884734959856218</c:v>
                  </c:pt>
                  <c:pt idx="21">
                    <c:v>2.5383110525984236</c:v>
                  </c:pt>
                  <c:pt idx="22">
                    <c:v>1.2384705086270227</c:v>
                  </c:pt>
                  <c:pt idx="23">
                    <c:v>1.8511983850770477</c:v>
                  </c:pt>
                  <c:pt idx="24">
                    <c:v>1.9745981737424714</c:v>
                  </c:pt>
                  <c:pt idx="25">
                    <c:v>6.661817201188895</c:v>
                  </c:pt>
                  <c:pt idx="26">
                    <c:v>3.8494372643095263</c:v>
                  </c:pt>
                  <c:pt idx="28">
                    <c:v>2.797454945523155</c:v>
                  </c:pt>
                  <c:pt idx="29">
                    <c:v>5.8843255969931185</c:v>
                  </c:pt>
                  <c:pt idx="30">
                    <c:v>1.9084706716285957</c:v>
                  </c:pt>
                  <c:pt idx="31">
                    <c:v>2.2123426955083811</c:v>
                  </c:pt>
                  <c:pt idx="32">
                    <c:v>2.2025939534619523</c:v>
                  </c:pt>
                  <c:pt idx="33">
                    <c:v>2.588119156050614</c:v>
                  </c:pt>
                </c:numCache>
              </c:numRef>
            </c:plus>
            <c:minus>
              <c:numRef>
                <c:f>'Seepage Meters'!$GQ$5:$GQ$38</c:f>
                <c:numCache>
                  <c:formatCode>General</c:formatCode>
                  <c:ptCount val="34"/>
                  <c:pt idx="0">
                    <c:v>0.75469794313565686</c:v>
                  </c:pt>
                  <c:pt idx="1">
                    <c:v>1.6736939129667974</c:v>
                  </c:pt>
                  <c:pt idx="2">
                    <c:v>3.6588958372224525</c:v>
                  </c:pt>
                  <c:pt idx="3">
                    <c:v>2.3031218933133957</c:v>
                  </c:pt>
                  <c:pt idx="4">
                    <c:v>4.6386136752035938</c:v>
                  </c:pt>
                  <c:pt idx="5">
                    <c:v>1.542631455063443</c:v>
                  </c:pt>
                  <c:pt idx="7">
                    <c:v>1.6705046702378823</c:v>
                  </c:pt>
                  <c:pt idx="8">
                    <c:v>1.3641130862947861</c:v>
                  </c:pt>
                  <c:pt idx="9">
                    <c:v>5.067514907331848</c:v>
                  </c:pt>
                  <c:pt idx="10">
                    <c:v>2.237104036488013</c:v>
                  </c:pt>
                  <c:pt idx="11">
                    <c:v>3.1579300319224117</c:v>
                  </c:pt>
                  <c:pt idx="12">
                    <c:v>4.0562745241999991</c:v>
                  </c:pt>
                  <c:pt idx="14">
                    <c:v>1.4908634866426684</c:v>
                  </c:pt>
                  <c:pt idx="15">
                    <c:v>1.1763011913287045</c:v>
                  </c:pt>
                  <c:pt idx="16">
                    <c:v>2.3286319038419236</c:v>
                  </c:pt>
                  <c:pt idx="17">
                    <c:v>6.1067028362980622</c:v>
                  </c:pt>
                  <c:pt idx="18">
                    <c:v>12.336140557645535</c:v>
                  </c:pt>
                  <c:pt idx="19">
                    <c:v>5.256256980423121</c:v>
                  </c:pt>
                  <c:pt idx="21">
                    <c:v>3.7732347167176812</c:v>
                  </c:pt>
                  <c:pt idx="22">
                    <c:v>2.1154210498882566</c:v>
                  </c:pt>
                  <c:pt idx="23">
                    <c:v>2.1692853389036237</c:v>
                  </c:pt>
                  <c:pt idx="24">
                    <c:v>1.4017530989602172</c:v>
                  </c:pt>
                  <c:pt idx="25">
                    <c:v>6.3263811154468215</c:v>
                  </c:pt>
                  <c:pt idx="26">
                    <c:v>1.3241875659160245</c:v>
                  </c:pt>
                  <c:pt idx="28">
                    <c:v>2.9954094631721695</c:v>
                  </c:pt>
                  <c:pt idx="29">
                    <c:v>5.0460305965210068</c:v>
                  </c:pt>
                  <c:pt idx="30">
                    <c:v>1.645194636422719</c:v>
                  </c:pt>
                  <c:pt idx="31">
                    <c:v>0.85615871067884441</c:v>
                  </c:pt>
                  <c:pt idx="32">
                    <c:v>0.59296476314939106</c:v>
                  </c:pt>
                  <c:pt idx="33">
                    <c:v>2.1990425466557566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'Seepage Meters'!$EG$5:$EG$38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</c:numCache>
            </c:numRef>
          </c:xVal>
          <c:yVal>
            <c:numRef>
              <c:f>'Seepage Meters'!$EW$5:$EW$38</c:f>
              <c:numCache>
                <c:formatCode>0.0</c:formatCode>
                <c:ptCount val="34"/>
                <c:pt idx="0">
                  <c:v>7.0248811703827956</c:v>
                </c:pt>
                <c:pt idx="1">
                  <c:v>22.386456462973058</c:v>
                </c:pt>
                <c:pt idx="2">
                  <c:v>46.435571099349772</c:v>
                </c:pt>
                <c:pt idx="3">
                  <c:v>62.906054894810744</c:v>
                </c:pt>
                <c:pt idx="4">
                  <c:v>35.955178497535968</c:v>
                </c:pt>
                <c:pt idx="5">
                  <c:v>23.584703010131808</c:v>
                </c:pt>
                <c:pt idx="7">
                  <c:v>33.004417930381216</c:v>
                </c:pt>
                <c:pt idx="8">
                  <c:v>44.276706519972798</c:v>
                </c:pt>
                <c:pt idx="9">
                  <c:v>39.669327197931331</c:v>
                </c:pt>
                <c:pt idx="10">
                  <c:v>30.961276530313626</c:v>
                </c:pt>
                <c:pt idx="11">
                  <c:v>57.140965354692277</c:v>
                </c:pt>
                <c:pt idx="12">
                  <c:v>58.021998080388336</c:v>
                </c:pt>
                <c:pt idx="14">
                  <c:v>9.3053578358944495</c:v>
                </c:pt>
                <c:pt idx="15">
                  <c:v>12.318975461842673</c:v>
                </c:pt>
                <c:pt idx="16">
                  <c:v>56.597308902372092</c:v>
                </c:pt>
                <c:pt idx="17">
                  <c:v>53.211403750924561</c:v>
                </c:pt>
                <c:pt idx="18">
                  <c:v>86.118952398625765</c:v>
                </c:pt>
                <c:pt idx="19">
                  <c:v>17.252845965621248</c:v>
                </c:pt>
                <c:pt idx="21">
                  <c:v>19.050178957655181</c:v>
                </c:pt>
                <c:pt idx="22">
                  <c:v>10.739145272459677</c:v>
                </c:pt>
                <c:pt idx="23">
                  <c:v>20.129452159046838</c:v>
                </c:pt>
                <c:pt idx="24">
                  <c:v>24.045041457524427</c:v>
                </c:pt>
                <c:pt idx="25">
                  <c:v>14.563051769090119</c:v>
                </c:pt>
                <c:pt idx="26">
                  <c:v>7.9605627714658906</c:v>
                </c:pt>
                <c:pt idx="28">
                  <c:v>17.164080170001689</c:v>
                </c:pt>
                <c:pt idx="29">
                  <c:v>37.569599387530047</c:v>
                </c:pt>
                <c:pt idx="30">
                  <c:v>25.404247149861188</c:v>
                </c:pt>
                <c:pt idx="31">
                  <c:v>8.5719918183153982</c:v>
                </c:pt>
                <c:pt idx="32">
                  <c:v>7.2464536025847597</c:v>
                </c:pt>
                <c:pt idx="33">
                  <c:v>6.9400843403291388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1F-4D40-9303-E6350091CDA6}"/>
            </c:ext>
          </c:extLst>
        </c:ser>
        <c:ser>
          <c:idx val="2"/>
          <c:order val="5"/>
          <c:tx>
            <c:v>Prefilling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Meters'!$GY$5:$GY$38</c:f>
                <c:numCache>
                  <c:formatCode>General</c:formatCode>
                  <c:ptCount val="34"/>
                  <c:pt idx="0">
                    <c:v>0.93259949821817667</c:v>
                  </c:pt>
                  <c:pt idx="1">
                    <c:v>3.7969828763989568</c:v>
                  </c:pt>
                  <c:pt idx="2">
                    <c:v>8.0780586479354142</c:v>
                  </c:pt>
                  <c:pt idx="3">
                    <c:v>8.3505724678248754</c:v>
                  </c:pt>
                  <c:pt idx="4">
                    <c:v>16.96746877585592</c:v>
                  </c:pt>
                  <c:pt idx="5">
                    <c:v>4.7626903535309495</c:v>
                  </c:pt>
                  <c:pt idx="7">
                    <c:v>0.31075322207099987</c:v>
                  </c:pt>
                  <c:pt idx="8">
                    <c:v>2.1315667011058679</c:v>
                  </c:pt>
                  <c:pt idx="9">
                    <c:v>1.8991326967256086</c:v>
                  </c:pt>
                  <c:pt idx="10">
                    <c:v>4.9544282109225115</c:v>
                  </c:pt>
                  <c:pt idx="11">
                    <c:v>2.4191964245487583</c:v>
                  </c:pt>
                  <c:pt idx="12">
                    <c:v>1.1978912436442286</c:v>
                  </c:pt>
                  <c:pt idx="14">
                    <c:v>2.1725875659679241</c:v>
                  </c:pt>
                  <c:pt idx="15">
                    <c:v>1.6601620679059081</c:v>
                  </c:pt>
                  <c:pt idx="16">
                    <c:v>2.5787912358937959</c:v>
                  </c:pt>
                  <c:pt idx="17">
                    <c:v>8.0190992744376217</c:v>
                  </c:pt>
                  <c:pt idx="18">
                    <c:v>5.6087849562571677</c:v>
                  </c:pt>
                  <c:pt idx="19">
                    <c:v>9.4038485505904958</c:v>
                  </c:pt>
                  <c:pt idx="21">
                    <c:v>6.3008651456861351</c:v>
                  </c:pt>
                  <c:pt idx="22">
                    <c:v>1.1548614816713432</c:v>
                  </c:pt>
                  <c:pt idx="23">
                    <c:v>2.5652311320641736</c:v>
                  </c:pt>
                  <c:pt idx="24">
                    <c:v>8.1990637935951263</c:v>
                  </c:pt>
                  <c:pt idx="25">
                    <c:v>1.6279123581009696</c:v>
                  </c:pt>
                  <c:pt idx="26">
                    <c:v>4.1899032499057292</c:v>
                  </c:pt>
                  <c:pt idx="28">
                    <c:v>1.8215787243191528</c:v>
                  </c:pt>
                  <c:pt idx="29">
                    <c:v>11.908047061911429</c:v>
                  </c:pt>
                  <c:pt idx="30">
                    <c:v>4.2168615682316926</c:v>
                  </c:pt>
                  <c:pt idx="31">
                    <c:v>6.9592262718009836</c:v>
                  </c:pt>
                  <c:pt idx="32">
                    <c:v>2.6610198641544383</c:v>
                  </c:pt>
                  <c:pt idx="33">
                    <c:v>5.244845291852636</c:v>
                  </c:pt>
                </c:numCache>
              </c:numRef>
            </c:plus>
            <c:minus>
              <c:numRef>
                <c:f>'Seepage Meters'!$GX$5:$GX$38</c:f>
                <c:numCache>
                  <c:formatCode>General</c:formatCode>
                  <c:ptCount val="34"/>
                  <c:pt idx="0">
                    <c:v>1.2459438361343942</c:v>
                  </c:pt>
                  <c:pt idx="1">
                    <c:v>4.2991503137191849</c:v>
                  </c:pt>
                  <c:pt idx="2">
                    <c:v>7.5155472154625542</c:v>
                  </c:pt>
                  <c:pt idx="3">
                    <c:v>10.751805325397655</c:v>
                  </c:pt>
                  <c:pt idx="4">
                    <c:v>9.2675228901044449</c:v>
                  </c:pt>
                  <c:pt idx="5">
                    <c:v>4.8275359549616041</c:v>
                  </c:pt>
                  <c:pt idx="7">
                    <c:v>0.65236825463501447</c:v>
                  </c:pt>
                  <c:pt idx="8">
                    <c:v>2.0922123627584668</c:v>
                  </c:pt>
                  <c:pt idx="9">
                    <c:v>2.9405527237219999</c:v>
                  </c:pt>
                  <c:pt idx="10">
                    <c:v>2.0961135038660146</c:v>
                  </c:pt>
                  <c:pt idx="11">
                    <c:v>1.8338604600870454</c:v>
                  </c:pt>
                  <c:pt idx="12">
                    <c:v>1.5655717208831277</c:v>
                  </c:pt>
                  <c:pt idx="14">
                    <c:v>3.6399235097010525</c:v>
                  </c:pt>
                  <c:pt idx="15">
                    <c:v>3.5944285595036423</c:v>
                  </c:pt>
                  <c:pt idx="16">
                    <c:v>2.7749567704857938</c:v>
                  </c:pt>
                  <c:pt idx="17">
                    <c:v>3.9424284765638262</c:v>
                  </c:pt>
                  <c:pt idx="18">
                    <c:v>6.5041059667022552</c:v>
                  </c:pt>
                  <c:pt idx="19">
                    <c:v>9.0589029695235759</c:v>
                  </c:pt>
                  <c:pt idx="21">
                    <c:v>6.7949461205632709</c:v>
                  </c:pt>
                  <c:pt idx="22">
                    <c:v>1.248814729003799</c:v>
                  </c:pt>
                  <c:pt idx="23">
                    <c:v>1.6603866758966035</c:v>
                  </c:pt>
                  <c:pt idx="24">
                    <c:v>2.3944828914536807</c:v>
                  </c:pt>
                  <c:pt idx="25">
                    <c:v>2.049814994996229</c:v>
                  </c:pt>
                  <c:pt idx="26">
                    <c:v>1.9907487711537719</c:v>
                  </c:pt>
                  <c:pt idx="28">
                    <c:v>2.6432000665187196</c:v>
                  </c:pt>
                  <c:pt idx="29">
                    <c:v>5.1555513795799399</c:v>
                  </c:pt>
                  <c:pt idx="30">
                    <c:v>3.6241464967405435</c:v>
                  </c:pt>
                  <c:pt idx="31">
                    <c:v>4.8259618894418344</c:v>
                  </c:pt>
                  <c:pt idx="32">
                    <c:v>5.4837293129264584</c:v>
                  </c:pt>
                  <c:pt idx="33">
                    <c:v>6.2313341080331792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C00000"/>
                </a:solidFill>
                <a:round/>
              </a:ln>
              <a:effectLst/>
            </c:spPr>
          </c:errBars>
          <c:xVal>
            <c:numRef>
              <c:f>'Seepage Meters'!$EG$5:$EG$38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</c:numCache>
            </c:numRef>
          </c:xVal>
          <c:yVal>
            <c:numRef>
              <c:f>'Seepage Meters'!$FK$5:$FK$38</c:f>
              <c:numCache>
                <c:formatCode>0.0</c:formatCode>
                <c:ptCount val="34"/>
                <c:pt idx="0">
                  <c:v>5.5154852841114819</c:v>
                </c:pt>
                <c:pt idx="1">
                  <c:v>24.630316209732314</c:v>
                </c:pt>
                <c:pt idx="2">
                  <c:v>49.037600359356837</c:v>
                </c:pt>
                <c:pt idx="3">
                  <c:v>63.345201898544545</c:v>
                </c:pt>
                <c:pt idx="4">
                  <c:v>30.274811206005381</c:v>
                </c:pt>
                <c:pt idx="5">
                  <c:v>24.893826274140562</c:v>
                </c:pt>
                <c:pt idx="7">
                  <c:v>31.607385607632594</c:v>
                </c:pt>
                <c:pt idx="8">
                  <c:v>45.668981667092282</c:v>
                </c:pt>
                <c:pt idx="9">
                  <c:v>39.326033281520907</c:v>
                </c:pt>
                <c:pt idx="10">
                  <c:v>28.877873186999068</c:v>
                </c:pt>
                <c:pt idx="11">
                  <c:v>58.134241613278185</c:v>
                </c:pt>
                <c:pt idx="12">
                  <c:v>58.674917141722823</c:v>
                </c:pt>
                <c:pt idx="14">
                  <c:v>9.9698585211336166</c:v>
                </c:pt>
                <c:pt idx="15">
                  <c:v>12.656725641789071</c:v>
                </c:pt>
                <c:pt idx="16">
                  <c:v>54.003352639402557</c:v>
                </c:pt>
                <c:pt idx="17">
                  <c:v>57.990180824466542</c:v>
                </c:pt>
                <c:pt idx="18">
                  <c:v>83.503521798362428</c:v>
                </c:pt>
                <c:pt idx="19">
                  <c:v>25.489005262595196</c:v>
                </c:pt>
                <c:pt idx="21">
                  <c:v>21.69418716040034</c:v>
                </c:pt>
                <c:pt idx="22">
                  <c:v>12.443953777628648</c:v>
                </c:pt>
                <c:pt idx="23">
                  <c:v>20.071362050758765</c:v>
                </c:pt>
                <c:pt idx="24">
                  <c:v>26.30885439914125</c:v>
                </c:pt>
                <c:pt idx="25">
                  <c:v>17.156094515622435</c:v>
                </c:pt>
                <c:pt idx="26">
                  <c:v>15.659437300084942</c:v>
                </c:pt>
                <c:pt idx="28">
                  <c:v>17.895952693429958</c:v>
                </c:pt>
                <c:pt idx="29">
                  <c:v>41.487371717636819</c:v>
                </c:pt>
                <c:pt idx="30">
                  <c:v>27.210515916869252</c:v>
                </c:pt>
                <c:pt idx="31">
                  <c:v>6.9592262718009836</c:v>
                </c:pt>
                <c:pt idx="32">
                  <c:v>11.229810261199697</c:v>
                </c:pt>
                <c:pt idx="33">
                  <c:v>10.267929317706747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1F-4D40-9303-E6350091C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29397248"/>
        <c:axId val="-17293950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EC1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[1]June!$P$5:$P$38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6.15</c:v>
                      </c:pt>
                      <c:pt idx="1">
                        <c:v>5.8</c:v>
                      </c:pt>
                      <c:pt idx="2">
                        <c:v>1.0920000000000001</c:v>
                      </c:pt>
                      <c:pt idx="3">
                        <c:v>9.02</c:v>
                      </c:pt>
                      <c:pt idx="4">
                        <c:v>0.73499999999999999</c:v>
                      </c:pt>
                      <c:pt idx="5">
                        <c:v>0.52300000000000002</c:v>
                      </c:pt>
                      <c:pt idx="7">
                        <c:v>4.766</c:v>
                      </c:pt>
                      <c:pt idx="8">
                        <c:v>4.8600000000000003</c:v>
                      </c:pt>
                      <c:pt idx="9">
                        <c:v>4.266</c:v>
                      </c:pt>
                      <c:pt idx="10">
                        <c:v>4.6500000000000004</c:v>
                      </c:pt>
                      <c:pt idx="11">
                        <c:v>6.03</c:v>
                      </c:pt>
                      <c:pt idx="12">
                        <c:v>1.54</c:v>
                      </c:pt>
                      <c:pt idx="14">
                        <c:v>34.01</c:v>
                      </c:pt>
                      <c:pt idx="15">
                        <c:v>32.979999999999997</c:v>
                      </c:pt>
                      <c:pt idx="16">
                        <c:v>20.73</c:v>
                      </c:pt>
                      <c:pt idx="17">
                        <c:v>29.89</c:v>
                      </c:pt>
                      <c:pt idx="18">
                        <c:v>23.15</c:v>
                      </c:pt>
                      <c:pt idx="19">
                        <c:v>40.46</c:v>
                      </c:pt>
                      <c:pt idx="21">
                        <c:v>36.61</c:v>
                      </c:pt>
                      <c:pt idx="22">
                        <c:v>35.85</c:v>
                      </c:pt>
                      <c:pt idx="23">
                        <c:v>29.39</c:v>
                      </c:pt>
                      <c:pt idx="24">
                        <c:v>35.909999999999997</c:v>
                      </c:pt>
                      <c:pt idx="25">
                        <c:v>40.799999999999997</c:v>
                      </c:pt>
                      <c:pt idx="26">
                        <c:v>40.280000000000008</c:v>
                      </c:pt>
                      <c:pt idx="28">
                        <c:v>34.29</c:v>
                      </c:pt>
                      <c:pt idx="29">
                        <c:v>28.37</c:v>
                      </c:pt>
                      <c:pt idx="30">
                        <c:v>35.57</c:v>
                      </c:pt>
                      <c:pt idx="31">
                        <c:v>40.520000000000003</c:v>
                      </c:pt>
                      <c:pt idx="32">
                        <c:v>41.93</c:v>
                      </c:pt>
                      <c:pt idx="33">
                        <c:v>42.01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661F-4D40-9303-E6350091CDA6}"/>
                  </c:ext>
                </c:extLst>
              </c15:ser>
            </c15:filteredScatterSeries>
            <c15:filteredScatterSeries>
              <c15:ser>
                <c:idx val="3"/>
                <c:order val="1"/>
                <c:tx>
                  <c:v>EC2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[1]June!$S$5:$S$38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0.79774297110613901</c:v>
                      </c:pt>
                      <c:pt idx="1">
                        <c:v>2.1629860232837164</c:v>
                      </c:pt>
                      <c:pt idx="2">
                        <c:v>0.89120212731459247</c:v>
                      </c:pt>
                      <c:pt idx="3">
                        <c:v>9.8476937877657704</c:v>
                      </c:pt>
                      <c:pt idx="4">
                        <c:v>0.46081006583001027</c:v>
                      </c:pt>
                      <c:pt idx="5">
                        <c:v>0.19504167072024003</c:v>
                      </c:pt>
                      <c:pt idx="7">
                        <c:v>2.7819826831403809</c:v>
                      </c:pt>
                      <c:pt idx="8">
                        <c:v>3.4935304990757885</c:v>
                      </c:pt>
                      <c:pt idx="9">
                        <c:v>2.6745792392256078</c:v>
                      </c:pt>
                      <c:pt idx="10">
                        <c:v>2.4126860589551526</c:v>
                      </c:pt>
                      <c:pt idx="11">
                        <c:v>5.3448779064111278</c:v>
                      </c:pt>
                      <c:pt idx="12">
                        <c:v>1.5564635556852622</c:v>
                      </c:pt>
                      <c:pt idx="14">
                        <c:v>6.9850071883343583</c:v>
                      </c:pt>
                      <c:pt idx="15">
                        <c:v>7.842959215660839</c:v>
                      </c:pt>
                      <c:pt idx="16">
                        <c:v>20.727535103933587</c:v>
                      </c:pt>
                      <c:pt idx="17">
                        <c:v>25.686188669455525</c:v>
                      </c:pt>
                      <c:pt idx="18">
                        <c:v>28.152057593151081</c:v>
                      </c:pt>
                      <c:pt idx="19">
                        <c:v>18.587519322026566</c:v>
                      </c:pt>
                      <c:pt idx="21">
                        <c:v>10.882759888013315</c:v>
                      </c:pt>
                      <c:pt idx="22">
                        <c:v>6.5878652268378897</c:v>
                      </c:pt>
                      <c:pt idx="23">
                        <c:v>10.960372280053184</c:v>
                      </c:pt>
                      <c:pt idx="24">
                        <c:v>17.079482439926061</c:v>
                      </c:pt>
                      <c:pt idx="25">
                        <c:v>12.789830398547197</c:v>
                      </c:pt>
                      <c:pt idx="26">
                        <c:v>7.6196344218525383</c:v>
                      </c:pt>
                      <c:pt idx="28">
                        <c:v>12.602393228913318</c:v>
                      </c:pt>
                      <c:pt idx="29">
                        <c:v>23.613300039995245</c:v>
                      </c:pt>
                      <c:pt idx="30">
                        <c:v>19.224740841629643</c:v>
                      </c:pt>
                      <c:pt idx="31">
                        <c:v>9.1980413140059021</c:v>
                      </c:pt>
                      <c:pt idx="32">
                        <c:v>8.8382462626066065</c:v>
                      </c:pt>
                      <c:pt idx="33">
                        <c:v>8.4010009620477568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[1]June!$AC$5:$AC$38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11.929824561403507</c:v>
                      </c:pt>
                      <c:pt idx="1">
                        <c:v>16.608187134502923</c:v>
                      </c:pt>
                      <c:pt idx="2">
                        <c:v>36.725146198830409</c:v>
                      </c:pt>
                      <c:pt idx="3">
                        <c:v>28.771929824561401</c:v>
                      </c:pt>
                      <c:pt idx="4">
                        <c:v>42.10526315789474</c:v>
                      </c:pt>
                      <c:pt idx="5">
                        <c:v>26.900584795321638</c:v>
                      </c:pt>
                      <c:pt idx="7">
                        <c:v>6.5497076023391818</c:v>
                      </c:pt>
                      <c:pt idx="8">
                        <c:v>37.89473684210526</c:v>
                      </c:pt>
                      <c:pt idx="9">
                        <c:v>32.514619883040936</c:v>
                      </c:pt>
                      <c:pt idx="10">
                        <c:v>27.134502923976605</c:v>
                      </c:pt>
                      <c:pt idx="11">
                        <c:v>31.578947368421051</c:v>
                      </c:pt>
                      <c:pt idx="12">
                        <c:v>44.44444444444445</c:v>
                      </c:pt>
                      <c:pt idx="14">
                        <c:v>10.526315789473685</c:v>
                      </c:pt>
                      <c:pt idx="15">
                        <c:v>14.269005847953215</c:v>
                      </c:pt>
                      <c:pt idx="16">
                        <c:v>12.163742690058479</c:v>
                      </c:pt>
                      <c:pt idx="17">
                        <c:v>11.461988304093568</c:v>
                      </c:pt>
                      <c:pt idx="18">
                        <c:v>10.058479532163741</c:v>
                      </c:pt>
                      <c:pt idx="19">
                        <c:v>15.43859649122807</c:v>
                      </c:pt>
                      <c:pt idx="21">
                        <c:v>54.26900584795321</c:v>
                      </c:pt>
                      <c:pt idx="22">
                        <c:v>16.608187134502927</c:v>
                      </c:pt>
                      <c:pt idx="23">
                        <c:v>13.099415204678362</c:v>
                      </c:pt>
                      <c:pt idx="25">
                        <c:v>13.801169590643276</c:v>
                      </c:pt>
                      <c:pt idx="26">
                        <c:v>11.929824561403507</c:v>
                      </c:pt>
                      <c:pt idx="28">
                        <c:v>10.994152046783627</c:v>
                      </c:pt>
                      <c:pt idx="29">
                        <c:v>11.929824561403509</c:v>
                      </c:pt>
                      <c:pt idx="30">
                        <c:v>9.5906432748538002</c:v>
                      </c:pt>
                      <c:pt idx="31">
                        <c:v>7.7192982456140378</c:v>
                      </c:pt>
                      <c:pt idx="32">
                        <c:v>27.836257309941519</c:v>
                      </c:pt>
                      <c:pt idx="33">
                        <c:v>7.0175438596491224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61F-4D40-9303-E6350091CDA6}"/>
                  </c:ext>
                </c:extLst>
              </c15:ser>
            </c15:filteredScatterSeries>
            <c15:filteredScatterSeries>
              <c15:ser>
                <c:idx val="5"/>
                <c:order val="2"/>
                <c:tx>
                  <c:v>EC3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75000"/>
                      </a:schemeClr>
                    </a:solidFill>
                    <a:ln w="9525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[1]June!$AG$5:$AG$38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1.6468095685918431</c:v>
                      </c:pt>
                      <c:pt idx="1">
                        <c:v>3.9071029391099454</c:v>
                      </c:pt>
                      <c:pt idx="2">
                        <c:v>7.497216547221413</c:v>
                      </c:pt>
                      <c:pt idx="3">
                        <c:v>7.0759152965593302</c:v>
                      </c:pt>
                      <c:pt idx="5">
                        <c:v>5.3843326739522865</c:v>
                      </c:pt>
                      <c:pt idx="7">
                        <c:v>3.7090183870026268</c:v>
                      </c:pt>
                      <c:pt idx="8">
                        <c:v>25.221216936364321</c:v>
                      </c:pt>
                      <c:pt idx="9">
                        <c:v>24.536001124190634</c:v>
                      </c:pt>
                      <c:pt idx="10">
                        <c:v>17.939218038935905</c:v>
                      </c:pt>
                      <c:pt idx="11">
                        <c:v>24.345753477964781</c:v>
                      </c:pt>
                      <c:pt idx="12">
                        <c:v>23.466506685691435</c:v>
                      </c:pt>
                      <c:pt idx="14">
                        <c:v>11.307087805774449</c:v>
                      </c:pt>
                      <c:pt idx="15">
                        <c:v>13.396515009025952</c:v>
                      </c:pt>
                      <c:pt idx="16">
                        <c:v>10.947022516241312</c:v>
                      </c:pt>
                      <c:pt idx="17">
                        <c:v>12.263892942460897</c:v>
                      </c:pt>
                      <c:pt idx="18">
                        <c:v>10.679594858989741</c:v>
                      </c:pt>
                      <c:pt idx="19">
                        <c:v>15.86708607625039</c:v>
                      </c:pt>
                      <c:pt idx="21">
                        <c:v>54.156262498513691</c:v>
                      </c:pt>
                      <c:pt idx="22">
                        <c:v>17.146879830506645</c:v>
                      </c:pt>
                      <c:pt idx="23">
                        <c:v>12.091643155949022</c:v>
                      </c:pt>
                      <c:pt idx="25">
                        <c:v>14.307055377198386</c:v>
                      </c:pt>
                      <c:pt idx="26">
                        <c:v>11.721525007836904</c:v>
                      </c:pt>
                      <c:pt idx="28">
                        <c:v>11.564138318686426</c:v>
                      </c:pt>
                      <c:pt idx="29">
                        <c:v>12.487596069656581</c:v>
                      </c:pt>
                      <c:pt idx="30">
                        <c:v>10.286452421874152</c:v>
                      </c:pt>
                      <c:pt idx="32">
                        <c:v>28.147301401995438</c:v>
                      </c:pt>
                      <c:pt idx="33">
                        <c:v>7.5902325128903581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[1]June!$AQ$5:$AQ$38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10.292397660818711</c:v>
                      </c:pt>
                      <c:pt idx="1">
                        <c:v>18.245614035087719</c:v>
                      </c:pt>
                      <c:pt idx="2">
                        <c:v>39.532163742690059</c:v>
                      </c:pt>
                      <c:pt idx="3">
                        <c:v>29.473684210526315</c:v>
                      </c:pt>
                      <c:pt idx="4">
                        <c:v>51.695906432748544</c:v>
                      </c:pt>
                      <c:pt idx="5">
                        <c:v>29.473684210526315</c:v>
                      </c:pt>
                      <c:pt idx="7">
                        <c:v>7.7192982456140351</c:v>
                      </c:pt>
                      <c:pt idx="8">
                        <c:v>40.701754385964911</c:v>
                      </c:pt>
                      <c:pt idx="9">
                        <c:v>30.87719298245614</c:v>
                      </c:pt>
                      <c:pt idx="10">
                        <c:v>26.432748538011698</c:v>
                      </c:pt>
                      <c:pt idx="11">
                        <c:v>38.362573099415201</c:v>
                      </c:pt>
                      <c:pt idx="12">
                        <c:v>43.274853801169591</c:v>
                      </c:pt>
                      <c:pt idx="14">
                        <c:v>10.058479532163744</c:v>
                      </c:pt>
                      <c:pt idx="15">
                        <c:v>14.502923976608187</c:v>
                      </c:pt>
                      <c:pt idx="16">
                        <c:v>12.163742690058479</c:v>
                      </c:pt>
                      <c:pt idx="17">
                        <c:v>15.43859649122807</c:v>
                      </c:pt>
                      <c:pt idx="18">
                        <c:v>11.929824561403507</c:v>
                      </c:pt>
                      <c:pt idx="19">
                        <c:v>12.397660818713451</c:v>
                      </c:pt>
                      <c:pt idx="21">
                        <c:v>67.134502923976612</c:v>
                      </c:pt>
                      <c:pt idx="22">
                        <c:v>18.479532163742689</c:v>
                      </c:pt>
                      <c:pt idx="23">
                        <c:v>11.415204678362572</c:v>
                      </c:pt>
                      <c:pt idx="24">
                        <c:v>8.654970760233919</c:v>
                      </c:pt>
                      <c:pt idx="25">
                        <c:v>15.204678362573098</c:v>
                      </c:pt>
                      <c:pt idx="26">
                        <c:v>29.239766081871341</c:v>
                      </c:pt>
                      <c:pt idx="28">
                        <c:v>10.058479532163741</c:v>
                      </c:pt>
                      <c:pt idx="29">
                        <c:v>11.695906432748538</c:v>
                      </c:pt>
                      <c:pt idx="30">
                        <c:v>10.526315789473683</c:v>
                      </c:pt>
                      <c:pt idx="31">
                        <c:v>9.3567251461988334</c:v>
                      </c:pt>
                      <c:pt idx="32">
                        <c:v>14.502923976608187</c:v>
                      </c:pt>
                      <c:pt idx="33">
                        <c:v>8.654970760233919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61F-4D40-9303-E6350091CDA6}"/>
                  </c:ext>
                </c:extLst>
              </c15:ser>
            </c15:filteredScatterSeries>
            <c15:filteredScatterSeries>
              <c15:ser>
                <c:idx val="6"/>
                <c:order val="3"/>
                <c:tx>
                  <c:v>Mean Flux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50000"/>
                      </a:schemeClr>
                    </a:solidFill>
                    <a:ln w="9525">
                      <a:solidFill>
                        <a:schemeClr val="accent5">
                          <a:lumMod val="50000"/>
                        </a:schemeClr>
                      </a:solidFill>
                    </a:ln>
                    <a:effectLst/>
                  </c:spPr>
                </c:marker>
                <c:errBars>
                  <c:errDir val="y"/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[1]June!$BL$5:$BL$38</c15:sqref>
                          </c15:formulaRef>
                        </c:ext>
                      </c:extLst>
                      <c:numCache>
                        <c:formatCode>General</c:formatCode>
                        <c:ptCount val="34"/>
                        <c:pt idx="0">
                          <c:v>2.6510721247563342</c:v>
                        </c:pt>
                        <c:pt idx="1">
                          <c:v>1.2475633528265107</c:v>
                        </c:pt>
                        <c:pt idx="2">
                          <c:v>2.3391812865497101</c:v>
                        </c:pt>
                        <c:pt idx="3">
                          <c:v>12.085769980506825</c:v>
                        </c:pt>
                        <c:pt idx="4">
                          <c:v>11.384015594541914</c:v>
                        </c:pt>
                        <c:pt idx="5">
                          <c:v>5.3021442495126685</c:v>
                        </c:pt>
                        <c:pt idx="7">
                          <c:v>12.085769980506823</c:v>
                        </c:pt>
                        <c:pt idx="8">
                          <c:v>1.3255360623781698</c:v>
                        </c:pt>
                        <c:pt idx="9">
                          <c:v>2.3391812865497066</c:v>
                        </c:pt>
                        <c:pt idx="10">
                          <c:v>1.7933723196881068</c:v>
                        </c:pt>
                        <c:pt idx="11">
                          <c:v>2.261208576998051</c:v>
                        </c:pt>
                        <c:pt idx="12">
                          <c:v>0.62378167641325888</c:v>
                        </c:pt>
                        <c:pt idx="14">
                          <c:v>0.70175438596491269</c:v>
                        </c:pt>
                        <c:pt idx="15">
                          <c:v>1.481481481481481</c:v>
                        </c:pt>
                        <c:pt idx="16">
                          <c:v>20.74074074074074</c:v>
                        </c:pt>
                        <c:pt idx="17">
                          <c:v>15.828460038986353</c:v>
                        </c:pt>
                        <c:pt idx="18">
                          <c:v>27.758284600389864</c:v>
                        </c:pt>
                        <c:pt idx="19">
                          <c:v>3.9766081871345023</c:v>
                        </c:pt>
                        <c:pt idx="21">
                          <c:v>22.37816764132554</c:v>
                        </c:pt>
                        <c:pt idx="22">
                          <c:v>4.1325536062378152</c:v>
                        </c:pt>
                        <c:pt idx="23">
                          <c:v>2.5886939571150105</c:v>
                        </c:pt>
                        <c:pt idx="24">
                          <c:v>5.9649122807017534</c:v>
                        </c:pt>
                        <c:pt idx="25">
                          <c:v>1.0136452241715386</c:v>
                        </c:pt>
                        <c:pt idx="26">
                          <c:v>12.787524366471732</c:v>
                        </c:pt>
                        <c:pt idx="28">
                          <c:v>3.586744639376219</c:v>
                        </c:pt>
                        <c:pt idx="29">
                          <c:v>16.140350877192983</c:v>
                        </c:pt>
                        <c:pt idx="30">
                          <c:v>8.8888888888888893</c:v>
                        </c:pt>
                        <c:pt idx="31">
                          <c:v>0.85769980506822563</c:v>
                        </c:pt>
                        <c:pt idx="32">
                          <c:v>10.682261208576996</c:v>
                        </c:pt>
                        <c:pt idx="33">
                          <c:v>0.54580896686159797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[1]June!$BM$5:$BM$38</c15:sqref>
                          </c15:formulaRef>
                        </c:ext>
                      </c:extLst>
                      <c:numCache>
                        <c:formatCode>General</c:formatCode>
                        <c:ptCount val="34"/>
                        <c:pt idx="0">
                          <c:v>3.6647173489278746</c:v>
                        </c:pt>
                        <c:pt idx="1">
                          <c:v>0.85769980506822563</c:v>
                        </c:pt>
                        <c:pt idx="2">
                          <c:v>1.8713450292397624</c:v>
                        </c:pt>
                        <c:pt idx="3">
                          <c:v>6.393762183235868</c:v>
                        </c:pt>
                        <c:pt idx="4">
                          <c:v>13.177387914230025</c:v>
                        </c:pt>
                        <c:pt idx="5">
                          <c:v>8.0311890838206637</c:v>
                        </c:pt>
                        <c:pt idx="7">
                          <c:v>6.6276803118908409</c:v>
                        </c:pt>
                        <c:pt idx="8">
                          <c:v>5.4580896686159761</c:v>
                        </c:pt>
                        <c:pt idx="9">
                          <c:v>3.0409356725146246</c:v>
                        </c:pt>
                        <c:pt idx="10">
                          <c:v>2.8849902534113063</c:v>
                        </c:pt>
                        <c:pt idx="11">
                          <c:v>4.5224171539960984</c:v>
                        </c:pt>
                        <c:pt idx="12">
                          <c:v>0.54580896686159974</c:v>
                        </c:pt>
                        <c:pt idx="14">
                          <c:v>0.93567251461988477</c:v>
                        </c:pt>
                        <c:pt idx="15">
                          <c:v>2.7290448343079934</c:v>
                        </c:pt>
                        <c:pt idx="16">
                          <c:v>10.370370370370372</c:v>
                        </c:pt>
                        <c:pt idx="17">
                          <c:v>9.9025341130604279</c:v>
                        </c:pt>
                        <c:pt idx="18">
                          <c:v>14.814814814814813</c:v>
                        </c:pt>
                        <c:pt idx="19">
                          <c:v>3.5087719298245581</c:v>
                        </c:pt>
                        <c:pt idx="21">
                          <c:v>31.890838206627684</c:v>
                        </c:pt>
                        <c:pt idx="22">
                          <c:v>6.393762183235868</c:v>
                        </c:pt>
                        <c:pt idx="23">
                          <c:v>2.1364522417153999</c:v>
                        </c:pt>
                        <c:pt idx="24">
                          <c:v>14.619883040935672</c:v>
                        </c:pt>
                        <c:pt idx="25">
                          <c:v>0.6237816764132571</c:v>
                        </c:pt>
                        <c:pt idx="26">
                          <c:v>8.2651072124756322</c:v>
                        </c:pt>
                        <c:pt idx="28">
                          <c:v>2.2612085769980528</c:v>
                        </c:pt>
                        <c:pt idx="29">
                          <c:v>8.1871345029239766</c:v>
                        </c:pt>
                        <c:pt idx="30">
                          <c:v>4.912280701754387</c:v>
                        </c:pt>
                        <c:pt idx="31">
                          <c:v>1.2475633528265089</c:v>
                        </c:pt>
                        <c:pt idx="32">
                          <c:v>8.0311890838206654</c:v>
                        </c:pt>
                        <c:pt idx="33">
                          <c:v>1.0916179337231986</c:v>
                        </c:pt>
                      </c:numCache>
                    </c:numRef>
                  </c:minus>
                  <c:spPr>
                    <a:noFill/>
                    <a:ln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round/>
                      <a:headEnd type="none" w="sm" len="sm"/>
                    </a:ln>
                    <a:effectLst/>
                  </c:spPr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[1]June!$AV$5:$AV$38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9.2787524366471725</c:v>
                      </c:pt>
                      <c:pt idx="1">
                        <c:v>16.998050682261209</c:v>
                      </c:pt>
                      <c:pt idx="2">
                        <c:v>37.192982456140349</c:v>
                      </c:pt>
                      <c:pt idx="3">
                        <c:v>35.165692007797269</c:v>
                      </c:pt>
                      <c:pt idx="4">
                        <c:v>40.311890838206629</c:v>
                      </c:pt>
                      <c:pt idx="5">
                        <c:v>24.171539961013647</c:v>
                      </c:pt>
                      <c:pt idx="7">
                        <c:v>13.177387914230023</c:v>
                      </c:pt>
                      <c:pt idx="8">
                        <c:v>36.56920077972709</c:v>
                      </c:pt>
                      <c:pt idx="9">
                        <c:v>30.17543859649123</c:v>
                      </c:pt>
                      <c:pt idx="10">
                        <c:v>25.341130604288498</c:v>
                      </c:pt>
                      <c:pt idx="11">
                        <c:v>36.10136452241715</c:v>
                      </c:pt>
                      <c:pt idx="12">
                        <c:v>43.820662768031191</c:v>
                      </c:pt>
                      <c:pt idx="14">
                        <c:v>9.8245614035087723</c:v>
                      </c:pt>
                      <c:pt idx="15">
                        <c:v>13.021442495126706</c:v>
                      </c:pt>
                      <c:pt idx="16">
                        <c:v>22.534113060428851</c:v>
                      </c:pt>
                      <c:pt idx="17">
                        <c:v>21.364522417153996</c:v>
                      </c:pt>
                      <c:pt idx="18">
                        <c:v>24.873294346978554</c:v>
                      </c:pt>
                      <c:pt idx="19">
                        <c:v>15.906432748538009</c:v>
                      </c:pt>
                      <c:pt idx="21">
                        <c:v>44.756335282651072</c:v>
                      </c:pt>
                      <c:pt idx="22">
                        <c:v>14.346978557504874</c:v>
                      </c:pt>
                      <c:pt idx="23">
                        <c:v>13.551656920077972</c:v>
                      </c:pt>
                      <c:pt idx="24">
                        <c:v>14.619883040935672</c:v>
                      </c:pt>
                      <c:pt idx="25">
                        <c:v>14.19103313840156</c:v>
                      </c:pt>
                      <c:pt idx="26">
                        <c:v>16.452241715399609</c:v>
                      </c:pt>
                      <c:pt idx="28">
                        <c:v>12.319688109161794</c:v>
                      </c:pt>
                      <c:pt idx="29">
                        <c:v>19.883040935672515</c:v>
                      </c:pt>
                      <c:pt idx="30">
                        <c:v>14.502923976608187</c:v>
                      </c:pt>
                      <c:pt idx="31">
                        <c:v>8.9668615984405466</c:v>
                      </c:pt>
                      <c:pt idx="32">
                        <c:v>17.153996101364523</c:v>
                      </c:pt>
                      <c:pt idx="33">
                        <c:v>8.109161793372321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61F-4D40-9303-E6350091CDA6}"/>
                  </c:ext>
                </c:extLst>
              </c15:ser>
            </c15:filteredScatterSeries>
          </c:ext>
        </c:extLst>
      </c:scatterChart>
      <c:valAx>
        <c:axId val="-1729397248"/>
        <c:scaling>
          <c:orientation val="minMax"/>
          <c:max val="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a-DK"/>
          </a:p>
        </c:txPr>
        <c:crossAx val="-1729395072"/>
        <c:crosses val="autoZero"/>
        <c:crossBetween val="midCat"/>
        <c:majorUnit val="6"/>
      </c:valAx>
      <c:valAx>
        <c:axId val="-17293950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a-DK"/>
          </a:p>
        </c:txPr>
        <c:crossAx val="-172939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2527690676771"/>
          <c:y val="8.8586803671634712E-2"/>
          <c:w val="0.13598330685155591"/>
          <c:h val="7.8329522800424642E-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ysClr val="windowText" lastClr="000000"/>
                </a:solidFill>
              </a:rPr>
              <a:t>Mean EC and Deviation. </a:t>
            </a:r>
            <a:r>
              <a:rPr lang="en-US" sz="1500" b="1">
                <a:solidFill>
                  <a:sysClr val="windowText" lastClr="000000"/>
                </a:solidFill>
              </a:rPr>
              <a:t>Not</a:t>
            </a:r>
            <a:r>
              <a:rPr lang="en-US" sz="1500" b="1" baseline="0">
                <a:solidFill>
                  <a:sysClr val="windowText" lastClr="000000"/>
                </a:solidFill>
              </a:rPr>
              <a:t> Prefilled (day 1) vs. Prefilled (Day 2)</a:t>
            </a:r>
            <a:endParaRPr lang="en-US" sz="15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9157876875096458"/>
          <c:y val="9.2834340226526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4.7198444104270931E-2"/>
          <c:y val="8.6080580000118034E-2"/>
          <c:w val="0.93354650646095871"/>
          <c:h val="0.86007946107838051"/>
        </c:manualLayout>
      </c:layout>
      <c:scatterChart>
        <c:scatterStyle val="lineMarker"/>
        <c:varyColors val="0"/>
        <c:ser>
          <c:idx val="6"/>
          <c:order val="6"/>
          <c:tx>
            <c:v>EC No Prefilling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Meters'!$HF$5:$HF$38</c:f>
                <c:numCache>
                  <c:formatCode>General</c:formatCode>
                  <c:ptCount val="34"/>
                  <c:pt idx="0">
                    <c:v>1.2030000000000007</c:v>
                  </c:pt>
                  <c:pt idx="1">
                    <c:v>1.9489999999999998</c:v>
                  </c:pt>
                  <c:pt idx="2">
                    <c:v>0.64919999999999978</c:v>
                  </c:pt>
                  <c:pt idx="3">
                    <c:v>0.19540000000000002</c:v>
                  </c:pt>
                  <c:pt idx="4">
                    <c:v>0.35299999999999987</c:v>
                  </c:pt>
                  <c:pt idx="5">
                    <c:v>1.0347599999999999</c:v>
                  </c:pt>
                  <c:pt idx="7">
                    <c:v>2.5012000000000003</c:v>
                  </c:pt>
                  <c:pt idx="8">
                    <c:v>1.5304000000000002</c:v>
                  </c:pt>
                  <c:pt idx="9">
                    <c:v>1.0095999999999998</c:v>
                  </c:pt>
                  <c:pt idx="10">
                    <c:v>0.7616000000000005</c:v>
                  </c:pt>
                  <c:pt idx="11">
                    <c:v>1.5059999999999993</c:v>
                  </c:pt>
                  <c:pt idx="12">
                    <c:v>2.4143999999999997</c:v>
                  </c:pt>
                  <c:pt idx="14">
                    <c:v>1.4600000000000009</c:v>
                  </c:pt>
                  <c:pt idx="15">
                    <c:v>1.6120000000000019</c:v>
                  </c:pt>
                  <c:pt idx="16">
                    <c:v>1.7780000000000022</c:v>
                  </c:pt>
                  <c:pt idx="17">
                    <c:v>0.49599999999999866</c:v>
                  </c:pt>
                  <c:pt idx="18">
                    <c:v>0.52799999999999869</c:v>
                  </c:pt>
                  <c:pt idx="19">
                    <c:v>2.0660000000000025</c:v>
                  </c:pt>
                  <c:pt idx="21">
                    <c:v>1.1399999999999935</c:v>
                  </c:pt>
                  <c:pt idx="22">
                    <c:v>2.1960000000000051</c:v>
                  </c:pt>
                  <c:pt idx="23">
                    <c:v>0.36399999999999721</c:v>
                  </c:pt>
                  <c:pt idx="24">
                    <c:v>1.7800000000000011</c:v>
                  </c:pt>
                  <c:pt idx="25">
                    <c:v>3.4879999999999995</c:v>
                  </c:pt>
                  <c:pt idx="26">
                    <c:v>2.6100000000000065</c:v>
                  </c:pt>
                  <c:pt idx="28">
                    <c:v>1.5640000000000001</c:v>
                  </c:pt>
                  <c:pt idx="29">
                    <c:v>1.0040000000000049</c:v>
                  </c:pt>
                  <c:pt idx="30">
                    <c:v>1.7939999999999969</c:v>
                  </c:pt>
                  <c:pt idx="31">
                    <c:v>2.3860000000000028</c:v>
                  </c:pt>
                  <c:pt idx="32">
                    <c:v>2.0279999999999987</c:v>
                  </c:pt>
                  <c:pt idx="33">
                    <c:v>2.7479999999999976</c:v>
                  </c:pt>
                </c:numCache>
              </c:numRef>
            </c:plus>
            <c:minus>
              <c:numRef>
                <c:f>'Seepage Meters'!$HE$5:$HE$38</c:f>
                <c:numCache>
                  <c:formatCode>General</c:formatCode>
                  <c:ptCount val="34"/>
                  <c:pt idx="0">
                    <c:v>1.1769999999999996</c:v>
                  </c:pt>
                  <c:pt idx="1">
                    <c:v>3.8089999999999993</c:v>
                  </c:pt>
                  <c:pt idx="2">
                    <c:v>0.87080000000000024</c:v>
                  </c:pt>
                  <c:pt idx="3">
                    <c:v>0.15059999999999996</c:v>
                  </c:pt>
                  <c:pt idx="4">
                    <c:v>0.62700000000000022</c:v>
                  </c:pt>
                  <c:pt idx="5">
                    <c:v>2.2104400000000002</c:v>
                  </c:pt>
                  <c:pt idx="7">
                    <c:v>4.3238000000000003</c:v>
                  </c:pt>
                  <c:pt idx="8">
                    <c:v>2.5255999999999998</c:v>
                  </c:pt>
                  <c:pt idx="9">
                    <c:v>0.97239999999999993</c:v>
                  </c:pt>
                  <c:pt idx="10">
                    <c:v>0.69839999999999991</c:v>
                  </c:pt>
                  <c:pt idx="11">
                    <c:v>3.6240000000000006</c:v>
                  </c:pt>
                  <c:pt idx="12">
                    <c:v>3.8656000000000006</c:v>
                  </c:pt>
                  <c:pt idx="14">
                    <c:v>0.71000000000000085</c:v>
                  </c:pt>
                  <c:pt idx="15">
                    <c:v>1.107999999999997</c:v>
                  </c:pt>
                  <c:pt idx="16">
                    <c:v>2.0019999999999989</c:v>
                  </c:pt>
                  <c:pt idx="17">
                    <c:v>0.51399999999999935</c:v>
                  </c:pt>
                  <c:pt idx="18">
                    <c:v>0.44200000000000017</c:v>
                  </c:pt>
                  <c:pt idx="19">
                    <c:v>1.0039999999999978</c:v>
                  </c:pt>
                  <c:pt idx="21">
                    <c:v>0.59000000000000341</c:v>
                  </c:pt>
                  <c:pt idx="22">
                    <c:v>0.99399999999999977</c:v>
                  </c:pt>
                  <c:pt idx="23">
                    <c:v>0.53600000000000136</c:v>
                  </c:pt>
                  <c:pt idx="24">
                    <c:v>0.99999999999999289</c:v>
                  </c:pt>
                  <c:pt idx="25">
                    <c:v>1.3819999999999979</c:v>
                  </c:pt>
                  <c:pt idx="26">
                    <c:v>0.89999999999999147</c:v>
                  </c:pt>
                  <c:pt idx="28">
                    <c:v>1.4759999999999991</c:v>
                  </c:pt>
                  <c:pt idx="29">
                    <c:v>0.93599999999999639</c:v>
                  </c:pt>
                  <c:pt idx="30">
                    <c:v>1.1460000000000008</c:v>
                  </c:pt>
                  <c:pt idx="31">
                    <c:v>0.99399999999999977</c:v>
                  </c:pt>
                  <c:pt idx="32">
                    <c:v>1.152000000000001</c:v>
                  </c:pt>
                  <c:pt idx="33">
                    <c:v>0.91199999999999903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B050"/>
                </a:solidFill>
                <a:round/>
              </a:ln>
              <a:effectLst/>
            </c:spPr>
          </c:errBars>
          <c:xVal>
            <c:numRef>
              <c:f>'Seepage Meters'!$F$5:$F$38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</c:numCache>
            </c:numRef>
          </c:xVal>
          <c:yVal>
            <c:numRef>
              <c:f>'Seepage Meters'!$EZ$5:$EZ$38</c:f>
              <c:numCache>
                <c:formatCode>0.00</c:formatCode>
                <c:ptCount val="34"/>
                <c:pt idx="0">
                  <c:v>4.9730000000000008</c:v>
                </c:pt>
                <c:pt idx="1">
                  <c:v>5.2309999999999999</c:v>
                </c:pt>
                <c:pt idx="2">
                  <c:v>1.2091999999999998</c:v>
                </c:pt>
                <c:pt idx="3">
                  <c:v>0.87940000000000007</c:v>
                </c:pt>
                <c:pt idx="4">
                  <c:v>1.0129999999999999</c:v>
                </c:pt>
                <c:pt idx="5">
                  <c:v>1.49956</c:v>
                </c:pt>
                <c:pt idx="7">
                  <c:v>6.3361999999999998</c:v>
                </c:pt>
                <c:pt idx="8">
                  <c:v>5.1844000000000001</c:v>
                </c:pt>
                <c:pt idx="9">
                  <c:v>3.5875999999999997</c:v>
                </c:pt>
                <c:pt idx="10">
                  <c:v>3.9516000000000004</c:v>
                </c:pt>
                <c:pt idx="11">
                  <c:v>7.5359999999999996</c:v>
                </c:pt>
                <c:pt idx="12">
                  <c:v>3.9543999999999997</c:v>
                </c:pt>
                <c:pt idx="14">
                  <c:v>33.71</c:v>
                </c:pt>
                <c:pt idx="15">
                  <c:v>32.642000000000003</c:v>
                </c:pt>
                <c:pt idx="16">
                  <c:v>22.508000000000003</c:v>
                </c:pt>
                <c:pt idx="17">
                  <c:v>29.776</c:v>
                </c:pt>
                <c:pt idx="18">
                  <c:v>22.948</c:v>
                </c:pt>
                <c:pt idx="19">
                  <c:v>39.916000000000004</c:v>
                </c:pt>
                <c:pt idx="21">
                  <c:v>36.019999999999996</c:v>
                </c:pt>
                <c:pt idx="22">
                  <c:v>34.856000000000002</c:v>
                </c:pt>
                <c:pt idx="23">
                  <c:v>29.753999999999998</c:v>
                </c:pt>
                <c:pt idx="24">
                  <c:v>34.910000000000004</c:v>
                </c:pt>
                <c:pt idx="25">
                  <c:v>39.417999999999999</c:v>
                </c:pt>
                <c:pt idx="26">
                  <c:v>39.540000000000006</c:v>
                </c:pt>
                <c:pt idx="28">
                  <c:v>32.814</c:v>
                </c:pt>
                <c:pt idx="29">
                  <c:v>28.904000000000003</c:v>
                </c:pt>
                <c:pt idx="30">
                  <c:v>34.423999999999999</c:v>
                </c:pt>
                <c:pt idx="31">
                  <c:v>39.686</c:v>
                </c:pt>
                <c:pt idx="32">
                  <c:v>40.777999999999999</c:v>
                </c:pt>
                <c:pt idx="33">
                  <c:v>41.097999999999999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8-3A37-48FD-A979-4ACA49771332}"/>
            </c:ext>
          </c:extLst>
        </c:ser>
        <c:ser>
          <c:idx val="8"/>
          <c:order val="8"/>
          <c:tx>
            <c:v>EC Prefilling</c:v>
          </c:tx>
          <c:spPr>
            <a:ln w="19050" cap="rnd">
              <a:solidFill>
                <a:srgbClr val="EB73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C7A2C"/>
              </a:solidFill>
              <a:ln w="9525">
                <a:solidFill>
                  <a:srgbClr val="ED7E3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Meters'!$HM$5:$HM$38</c:f>
                <c:numCache>
                  <c:formatCode>General</c:formatCode>
                  <c:ptCount val="34"/>
                  <c:pt idx="0">
                    <c:v>1.1595098484848485</c:v>
                  </c:pt>
                  <c:pt idx="1">
                    <c:v>3.038856051255431</c:v>
                  </c:pt>
                  <c:pt idx="2">
                    <c:v>0.69818528933626667</c:v>
                  </c:pt>
                  <c:pt idx="3">
                    <c:v>0.44315052484584838</c:v>
                  </c:pt>
                  <c:pt idx="4">
                    <c:v>1.5101323083683988</c:v>
                  </c:pt>
                  <c:pt idx="5">
                    <c:v>1.1412070737738482</c:v>
                  </c:pt>
                  <c:pt idx="7">
                    <c:v>8.7143036691297002</c:v>
                  </c:pt>
                  <c:pt idx="8">
                    <c:v>0.92110230565752804</c:v>
                  </c:pt>
                  <c:pt idx="9">
                    <c:v>2.1753379899685297</c:v>
                  </c:pt>
                  <c:pt idx="10">
                    <c:v>1.6125440783469771</c:v>
                  </c:pt>
                  <c:pt idx="11">
                    <c:v>3.0239873761987455</c:v>
                  </c:pt>
                  <c:pt idx="12">
                    <c:v>0.3491637232610878</c:v>
                  </c:pt>
                  <c:pt idx="14">
                    <c:v>4.6117697126436781</c:v>
                  </c:pt>
                  <c:pt idx="15">
                    <c:v>3.2497378602194331</c:v>
                  </c:pt>
                  <c:pt idx="16">
                    <c:v>3.3784720167046309</c:v>
                  </c:pt>
                  <c:pt idx="17">
                    <c:v>1.0601857062614428</c:v>
                  </c:pt>
                  <c:pt idx="18">
                    <c:v>0.14700835820500657</c:v>
                  </c:pt>
                  <c:pt idx="19">
                    <c:v>2.7867698286905735</c:v>
                  </c:pt>
                  <c:pt idx="21">
                    <c:v>2.9068958855673372</c:v>
                  </c:pt>
                  <c:pt idx="22">
                    <c:v>2.5909799198079568</c:v>
                  </c:pt>
                  <c:pt idx="23">
                    <c:v>1.7254408807311705</c:v>
                  </c:pt>
                  <c:pt idx="24">
                    <c:v>2.5048821515651127</c:v>
                  </c:pt>
                  <c:pt idx="25">
                    <c:v>1.416887632751326</c:v>
                  </c:pt>
                  <c:pt idx="26">
                    <c:v>0.96944845300949112</c:v>
                  </c:pt>
                  <c:pt idx="28">
                    <c:v>3.1635466117687372</c:v>
                  </c:pt>
                  <c:pt idx="29">
                    <c:v>1.8318021320945057</c:v>
                  </c:pt>
                  <c:pt idx="30">
                    <c:v>1.4251402492031247</c:v>
                  </c:pt>
                  <c:pt idx="31">
                    <c:v>9.657964097496702</c:v>
                  </c:pt>
                  <c:pt idx="32">
                    <c:v>9.4782911140583437</c:v>
                  </c:pt>
                  <c:pt idx="33">
                    <c:v>3.6863592982647617</c:v>
                  </c:pt>
                </c:numCache>
              </c:numRef>
            </c:plus>
            <c:minus>
              <c:numRef>
                <c:f>'Seepage Meters'!$HL$5:$HL$38</c:f>
                <c:numCache>
                  <c:formatCode>General</c:formatCode>
                  <c:ptCount val="34"/>
                  <c:pt idx="0">
                    <c:v>1.7771151515151518</c:v>
                  </c:pt>
                  <c:pt idx="1">
                    <c:v>5.1363858954744543</c:v>
                  </c:pt>
                  <c:pt idx="2">
                    <c:v>0.92611333867130297</c:v>
                  </c:pt>
                  <c:pt idx="3">
                    <c:v>0.74422742560129995</c:v>
                  </c:pt>
                  <c:pt idx="4">
                    <c:v>1.7836501792553641</c:v>
                  </c:pt>
                  <c:pt idx="5">
                    <c:v>4.0792633409902308</c:v>
                  </c:pt>
                  <c:pt idx="7">
                    <c:v>1.7719125470865169</c:v>
                  </c:pt>
                  <c:pt idx="8">
                    <c:v>1.278807694342472</c:v>
                  </c:pt>
                  <c:pt idx="9">
                    <c:v>5.5059077230528217</c:v>
                  </c:pt>
                  <c:pt idx="10">
                    <c:v>2.7509323805389627</c:v>
                  </c:pt>
                  <c:pt idx="11">
                    <c:v>2.0931630217223187</c:v>
                  </c:pt>
                  <c:pt idx="12">
                    <c:v>0.54306124528471367</c:v>
                  </c:pt>
                  <c:pt idx="14">
                    <c:v>3.0502184339080429</c:v>
                  </c:pt>
                  <c:pt idx="15">
                    <c:v>2.0846478891663125</c:v>
                  </c:pt>
                  <c:pt idx="16">
                    <c:v>11.137626445743628</c:v>
                  </c:pt>
                  <c:pt idx="17">
                    <c:v>2.0358487994672991</c:v>
                  </c:pt>
                  <c:pt idx="18">
                    <c:v>0.1688530302324196</c:v>
                  </c:pt>
                  <c:pt idx="19">
                    <c:v>1.4467840928780475</c:v>
                  </c:pt>
                  <c:pt idx="21">
                    <c:v>4.5814340324654523</c:v>
                  </c:pt>
                  <c:pt idx="22">
                    <c:v>2.8289177456861339</c:v>
                  </c:pt>
                  <c:pt idx="23">
                    <c:v>1.6752047913307564</c:v>
                  </c:pt>
                  <c:pt idx="24">
                    <c:v>2.9059707896113594</c:v>
                  </c:pt>
                  <c:pt idx="25">
                    <c:v>1.4816404181451546</c:v>
                  </c:pt>
                  <c:pt idx="26">
                    <c:v>1.0986840771109883</c:v>
                  </c:pt>
                  <c:pt idx="28">
                    <c:v>2.2641088608680775</c:v>
                  </c:pt>
                  <c:pt idx="29">
                    <c:v>4.4105328018790857</c:v>
                  </c:pt>
                  <c:pt idx="30">
                    <c:v>1.6171216555587762</c:v>
                  </c:pt>
                  <c:pt idx="31">
                    <c:v>9.172134716732522</c:v>
                  </c:pt>
                  <c:pt idx="32">
                    <c:v>8.204593501326265</c:v>
                  </c:pt>
                  <c:pt idx="33">
                    <c:v>3.6422159500163787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EB7321"/>
                </a:solidFill>
                <a:round/>
              </a:ln>
              <a:effectLst/>
            </c:spPr>
          </c:errBars>
          <c:xVal>
            <c:numRef>
              <c:f>'Seepage Meters'!$EG$5:$EG$38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</c:numCache>
            </c:numRef>
          </c:xVal>
          <c:yVal>
            <c:numRef>
              <c:f>'Seepage Meters'!$FM$5:$FM$38</c:f>
              <c:numCache>
                <c:formatCode>0.00</c:formatCode>
                <c:ptCount val="34"/>
                <c:pt idx="0">
                  <c:v>4.2460098484848485</c:v>
                </c:pt>
                <c:pt idx="1">
                  <c:v>6.3482619918494905</c:v>
                </c:pt>
                <c:pt idx="2">
                  <c:v>1.3452801798472156</c:v>
                </c:pt>
                <c:pt idx="3">
                  <c:v>1.0589926301090062</c:v>
                </c:pt>
                <c:pt idx="4">
                  <c:v>2.5077560707446365</c:v>
                </c:pt>
                <c:pt idx="5">
                  <c:v>1.9843667959960705</c:v>
                </c:pt>
                <c:pt idx="7">
                  <c:v>8.7143036691297002</c:v>
                </c:pt>
                <c:pt idx="8">
                  <c:v>4.667442305657528</c:v>
                </c:pt>
                <c:pt idx="9">
                  <c:v>5.9272220479395443</c:v>
                </c:pt>
                <c:pt idx="10">
                  <c:v>5.1376883091162089</c:v>
                </c:pt>
                <c:pt idx="11">
                  <c:v>6.167657588964703</c:v>
                </c:pt>
                <c:pt idx="12">
                  <c:v>3.8305513201603127</c:v>
                </c:pt>
                <c:pt idx="14">
                  <c:v>37.825988462643679</c:v>
                </c:pt>
                <c:pt idx="15">
                  <c:v>37.542919678401255</c:v>
                </c:pt>
                <c:pt idx="16">
                  <c:v>29.695182543020422</c:v>
                </c:pt>
                <c:pt idx="17">
                  <c:v>31.728225274606768</c:v>
                </c:pt>
                <c:pt idx="18">
                  <c:v>27.697638495191306</c:v>
                </c:pt>
                <c:pt idx="19">
                  <c:v>44.263019828690574</c:v>
                </c:pt>
                <c:pt idx="21">
                  <c:v>39.941270885567334</c:v>
                </c:pt>
                <c:pt idx="22">
                  <c:v>40.331742631672356</c:v>
                </c:pt>
                <c:pt idx="23">
                  <c:v>34.311002105220965</c:v>
                </c:pt>
                <c:pt idx="24">
                  <c:v>39.927529210388641</c:v>
                </c:pt>
                <c:pt idx="25">
                  <c:v>43.148096423960112</c:v>
                </c:pt>
                <c:pt idx="26">
                  <c:v>43.806315922889006</c:v>
                </c:pt>
                <c:pt idx="28">
                  <c:v>36.603129945102069</c:v>
                </c:pt>
                <c:pt idx="29">
                  <c:v>30.591508014447442</c:v>
                </c:pt>
                <c:pt idx="30">
                  <c:v>36.890735487298365</c:v>
                </c:pt>
                <c:pt idx="31">
                  <c:v>46.710691370223977</c:v>
                </c:pt>
                <c:pt idx="32">
                  <c:v>49.595791114058351</c:v>
                </c:pt>
                <c:pt idx="33">
                  <c:v>45.458372285277747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37-48FD-A979-4ACA49771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29398336"/>
        <c:axId val="-17293967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Flux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50000"/>
                      </a:schemeClr>
                    </a:solidFill>
                    <a:ln w="9525">
                      <a:solidFill>
                        <a:schemeClr val="accent1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[1]June!$O$5:$O$38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5.6140350877192979</c:v>
                      </c:pt>
                      <c:pt idx="1">
                        <c:v>16.140350877192983</c:v>
                      </c:pt>
                      <c:pt idx="2">
                        <c:v>35.321637426900587</c:v>
                      </c:pt>
                      <c:pt idx="3">
                        <c:v>47.251461988304094</c:v>
                      </c:pt>
                      <c:pt idx="4">
                        <c:v>27.134502923976605</c:v>
                      </c:pt>
                      <c:pt idx="5">
                        <c:v>16.140350877192983</c:v>
                      </c:pt>
                      <c:pt idx="7">
                        <c:v>25.263157894736846</c:v>
                      </c:pt>
                      <c:pt idx="8">
                        <c:v>31.111111111111114</c:v>
                      </c:pt>
                      <c:pt idx="9">
                        <c:v>27.134502923976605</c:v>
                      </c:pt>
                      <c:pt idx="10">
                        <c:v>22.456140350877192</c:v>
                      </c:pt>
                      <c:pt idx="11">
                        <c:v>38.362573099415201</c:v>
                      </c:pt>
                      <c:pt idx="12">
                        <c:v>43.742690058479532</c:v>
                      </c:pt>
                      <c:pt idx="14">
                        <c:v>8.8888888888888875</c:v>
                      </c:pt>
                      <c:pt idx="15">
                        <c:v>10.292397660818713</c:v>
                      </c:pt>
                      <c:pt idx="16">
                        <c:v>43.274853801169591</c:v>
                      </c:pt>
                      <c:pt idx="17">
                        <c:v>37.192982456140349</c:v>
                      </c:pt>
                      <c:pt idx="18">
                        <c:v>52.631578947368418</c:v>
                      </c:pt>
                      <c:pt idx="19">
                        <c:v>19.883040935672511</c:v>
                      </c:pt>
                      <c:pt idx="21">
                        <c:v>12.86549707602339</c:v>
                      </c:pt>
                      <c:pt idx="22">
                        <c:v>7.9532163742690063</c:v>
                      </c:pt>
                      <c:pt idx="23">
                        <c:v>16.140350877192983</c:v>
                      </c:pt>
                      <c:pt idx="24">
                        <c:v>20.584795321637426</c:v>
                      </c:pt>
                      <c:pt idx="25">
                        <c:v>13.567251461988302</c:v>
                      </c:pt>
                      <c:pt idx="26">
                        <c:v>8.1871345029239766</c:v>
                      </c:pt>
                      <c:pt idx="28">
                        <c:v>15.906432748538013</c:v>
                      </c:pt>
                      <c:pt idx="29">
                        <c:v>36.023391812865498</c:v>
                      </c:pt>
                      <c:pt idx="30">
                        <c:v>23.391812865497077</c:v>
                      </c:pt>
                      <c:pt idx="31">
                        <c:v>9.8245614035087723</c:v>
                      </c:pt>
                      <c:pt idx="32">
                        <c:v>9.1228070175438578</c:v>
                      </c:pt>
                      <c:pt idx="33">
                        <c:v>8.654970760233919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3A37-48FD-A979-4ACA49771332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EC1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50000"/>
                      </a:schemeClr>
                    </a:solidFill>
                    <a:ln w="9525">
                      <a:solidFill>
                        <a:schemeClr val="accent2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[1]June!$P$5:$P$38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6.15</c:v>
                      </c:pt>
                      <c:pt idx="1">
                        <c:v>5.8</c:v>
                      </c:pt>
                      <c:pt idx="2">
                        <c:v>1.0920000000000001</c:v>
                      </c:pt>
                      <c:pt idx="3">
                        <c:v>9.02</c:v>
                      </c:pt>
                      <c:pt idx="4">
                        <c:v>0.73499999999999999</c:v>
                      </c:pt>
                      <c:pt idx="5">
                        <c:v>0.52300000000000002</c:v>
                      </c:pt>
                      <c:pt idx="7">
                        <c:v>4.766</c:v>
                      </c:pt>
                      <c:pt idx="8">
                        <c:v>4.8600000000000003</c:v>
                      </c:pt>
                      <c:pt idx="9">
                        <c:v>4.266</c:v>
                      </c:pt>
                      <c:pt idx="10">
                        <c:v>4.6500000000000004</c:v>
                      </c:pt>
                      <c:pt idx="11">
                        <c:v>6.03</c:v>
                      </c:pt>
                      <c:pt idx="12">
                        <c:v>1.54</c:v>
                      </c:pt>
                      <c:pt idx="14">
                        <c:v>34.01</c:v>
                      </c:pt>
                      <c:pt idx="15">
                        <c:v>32.979999999999997</c:v>
                      </c:pt>
                      <c:pt idx="16">
                        <c:v>20.73</c:v>
                      </c:pt>
                      <c:pt idx="17">
                        <c:v>29.89</c:v>
                      </c:pt>
                      <c:pt idx="18">
                        <c:v>23.15</c:v>
                      </c:pt>
                      <c:pt idx="19">
                        <c:v>40.46</c:v>
                      </c:pt>
                      <c:pt idx="21">
                        <c:v>36.61</c:v>
                      </c:pt>
                      <c:pt idx="22">
                        <c:v>35.85</c:v>
                      </c:pt>
                      <c:pt idx="23">
                        <c:v>29.39</c:v>
                      </c:pt>
                      <c:pt idx="24">
                        <c:v>35.909999999999997</c:v>
                      </c:pt>
                      <c:pt idx="25">
                        <c:v>40.799999999999997</c:v>
                      </c:pt>
                      <c:pt idx="26">
                        <c:v>40.280000000000008</c:v>
                      </c:pt>
                      <c:pt idx="28">
                        <c:v>34.29</c:v>
                      </c:pt>
                      <c:pt idx="29">
                        <c:v>28.37</c:v>
                      </c:pt>
                      <c:pt idx="30">
                        <c:v>35.57</c:v>
                      </c:pt>
                      <c:pt idx="31">
                        <c:v>40.520000000000003</c:v>
                      </c:pt>
                      <c:pt idx="32">
                        <c:v>41.93</c:v>
                      </c:pt>
                      <c:pt idx="33">
                        <c:v>42.01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A37-48FD-A979-4ACA4977133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Flux 2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[1]June!$AC$5:$AC$38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11.929824561403507</c:v>
                      </c:pt>
                      <c:pt idx="1">
                        <c:v>16.608187134502923</c:v>
                      </c:pt>
                      <c:pt idx="2">
                        <c:v>36.725146198830409</c:v>
                      </c:pt>
                      <c:pt idx="3">
                        <c:v>28.771929824561401</c:v>
                      </c:pt>
                      <c:pt idx="4">
                        <c:v>42.10526315789474</c:v>
                      </c:pt>
                      <c:pt idx="5">
                        <c:v>26.900584795321638</c:v>
                      </c:pt>
                      <c:pt idx="7">
                        <c:v>6.5497076023391818</c:v>
                      </c:pt>
                      <c:pt idx="8">
                        <c:v>37.89473684210526</c:v>
                      </c:pt>
                      <c:pt idx="9">
                        <c:v>32.514619883040936</c:v>
                      </c:pt>
                      <c:pt idx="10">
                        <c:v>27.134502923976605</c:v>
                      </c:pt>
                      <c:pt idx="11">
                        <c:v>31.578947368421051</c:v>
                      </c:pt>
                      <c:pt idx="12">
                        <c:v>44.44444444444445</c:v>
                      </c:pt>
                      <c:pt idx="14">
                        <c:v>10.526315789473685</c:v>
                      </c:pt>
                      <c:pt idx="15">
                        <c:v>14.269005847953215</c:v>
                      </c:pt>
                      <c:pt idx="16">
                        <c:v>12.163742690058479</c:v>
                      </c:pt>
                      <c:pt idx="17">
                        <c:v>11.461988304093568</c:v>
                      </c:pt>
                      <c:pt idx="18">
                        <c:v>10.058479532163741</c:v>
                      </c:pt>
                      <c:pt idx="19">
                        <c:v>15.43859649122807</c:v>
                      </c:pt>
                      <c:pt idx="21">
                        <c:v>54.26900584795321</c:v>
                      </c:pt>
                      <c:pt idx="22">
                        <c:v>16.608187134502927</c:v>
                      </c:pt>
                      <c:pt idx="23">
                        <c:v>13.099415204678362</c:v>
                      </c:pt>
                      <c:pt idx="25">
                        <c:v>13.801169590643276</c:v>
                      </c:pt>
                      <c:pt idx="26">
                        <c:v>11.929824561403507</c:v>
                      </c:pt>
                      <c:pt idx="28">
                        <c:v>10.994152046783627</c:v>
                      </c:pt>
                      <c:pt idx="29">
                        <c:v>11.929824561403509</c:v>
                      </c:pt>
                      <c:pt idx="30">
                        <c:v>9.5906432748538002</c:v>
                      </c:pt>
                      <c:pt idx="31">
                        <c:v>7.7192982456140378</c:v>
                      </c:pt>
                      <c:pt idx="32">
                        <c:v>27.836257309941519</c:v>
                      </c:pt>
                      <c:pt idx="33">
                        <c:v>7.0175438596491224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A37-48FD-A979-4ACA49771332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EC2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[1]June!$AD$5:$AD$38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5.9744313725490192</c:v>
                      </c:pt>
                      <c:pt idx="1">
                        <c:v>10.181690140845072</c:v>
                      </c:pt>
                      <c:pt idx="2">
                        <c:v>8.8353503184713382</c:v>
                      </c:pt>
                      <c:pt idx="3">
                        <c:v>10.643902439024393</c:v>
                      </c:pt>
                      <c:pt idx="5">
                        <c:v>8.6627826086956521</c:v>
                      </c:pt>
                      <c:pt idx="7">
                        <c:v>24.508928571428569</c:v>
                      </c:pt>
                      <c:pt idx="8">
                        <c:v>28.805432098765433</c:v>
                      </c:pt>
                      <c:pt idx="9">
                        <c:v>32.659712230215824</c:v>
                      </c:pt>
                      <c:pt idx="10">
                        <c:v>28.613362068965515</c:v>
                      </c:pt>
                      <c:pt idx="11">
                        <c:v>33.366666666666667</c:v>
                      </c:pt>
                      <c:pt idx="12">
                        <c:v>22.851684210526319</c:v>
                      </c:pt>
                      <c:pt idx="14">
                        <c:v>46.490222222222222</c:v>
                      </c:pt>
                      <c:pt idx="15">
                        <c:v>40.63360655737705</c:v>
                      </c:pt>
                      <c:pt idx="16">
                        <c:v>38.950769230769232</c:v>
                      </c:pt>
                      <c:pt idx="17">
                        <c:v>46.307959183673468</c:v>
                      </c:pt>
                      <c:pt idx="18">
                        <c:v>45.952558139534894</c:v>
                      </c:pt>
                      <c:pt idx="19">
                        <c:v>44.481212121212117</c:v>
                      </c:pt>
                      <c:pt idx="21">
                        <c:v>43.190086206896559</c:v>
                      </c:pt>
                      <c:pt idx="22">
                        <c:v>44.683802816901405</c:v>
                      </c:pt>
                      <c:pt idx="23">
                        <c:v>39.950357142857143</c:v>
                      </c:pt>
                      <c:pt idx="24">
                        <c:v>39.669448818897635</c:v>
                      </c:pt>
                      <c:pt idx="25">
                        <c:v>44.866440677966096</c:v>
                      </c:pt>
                      <c:pt idx="26">
                        <c:v>42.524313725490195</c:v>
                      </c:pt>
                      <c:pt idx="28">
                        <c:v>45.523829787234035</c:v>
                      </c:pt>
                      <c:pt idx="29">
                        <c:v>45.303529411764707</c:v>
                      </c:pt>
                      <c:pt idx="30">
                        <c:v>46.419999999999995</c:v>
                      </c:pt>
                      <c:pt idx="32">
                        <c:v>43.763613445378155</c:v>
                      </c:pt>
                      <c:pt idx="33">
                        <c:v>46.811999999999998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A37-48FD-A979-4ACA4977133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Flux 3</c:v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[1]June!$AQ$5:$AQ$38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10.292397660818711</c:v>
                      </c:pt>
                      <c:pt idx="1">
                        <c:v>18.245614035087719</c:v>
                      </c:pt>
                      <c:pt idx="2">
                        <c:v>39.532163742690059</c:v>
                      </c:pt>
                      <c:pt idx="3">
                        <c:v>29.473684210526315</c:v>
                      </c:pt>
                      <c:pt idx="4">
                        <c:v>51.695906432748544</c:v>
                      </c:pt>
                      <c:pt idx="5">
                        <c:v>29.473684210526315</c:v>
                      </c:pt>
                      <c:pt idx="7">
                        <c:v>7.7192982456140351</c:v>
                      </c:pt>
                      <c:pt idx="8">
                        <c:v>40.701754385964911</c:v>
                      </c:pt>
                      <c:pt idx="9">
                        <c:v>30.87719298245614</c:v>
                      </c:pt>
                      <c:pt idx="10">
                        <c:v>26.432748538011698</c:v>
                      </c:pt>
                      <c:pt idx="11">
                        <c:v>38.362573099415201</c:v>
                      </c:pt>
                      <c:pt idx="12">
                        <c:v>43.274853801169591</c:v>
                      </c:pt>
                      <c:pt idx="14">
                        <c:v>10.058479532163744</c:v>
                      </c:pt>
                      <c:pt idx="15">
                        <c:v>14.502923976608187</c:v>
                      </c:pt>
                      <c:pt idx="16">
                        <c:v>12.163742690058479</c:v>
                      </c:pt>
                      <c:pt idx="17">
                        <c:v>15.43859649122807</c:v>
                      </c:pt>
                      <c:pt idx="18">
                        <c:v>11.929824561403507</c:v>
                      </c:pt>
                      <c:pt idx="19">
                        <c:v>12.397660818713451</c:v>
                      </c:pt>
                      <c:pt idx="21">
                        <c:v>67.134502923976612</c:v>
                      </c:pt>
                      <c:pt idx="22">
                        <c:v>18.479532163742689</c:v>
                      </c:pt>
                      <c:pt idx="23">
                        <c:v>11.415204678362572</c:v>
                      </c:pt>
                      <c:pt idx="24">
                        <c:v>8.654970760233919</c:v>
                      </c:pt>
                      <c:pt idx="25">
                        <c:v>15.204678362573098</c:v>
                      </c:pt>
                      <c:pt idx="26">
                        <c:v>29.239766081871341</c:v>
                      </c:pt>
                      <c:pt idx="28">
                        <c:v>10.058479532163741</c:v>
                      </c:pt>
                      <c:pt idx="29">
                        <c:v>11.695906432748538</c:v>
                      </c:pt>
                      <c:pt idx="30">
                        <c:v>10.526315789473683</c:v>
                      </c:pt>
                      <c:pt idx="31">
                        <c:v>9.3567251461988334</c:v>
                      </c:pt>
                      <c:pt idx="32">
                        <c:v>14.502923976608187</c:v>
                      </c:pt>
                      <c:pt idx="33">
                        <c:v>8.654970760233919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A37-48FD-A979-4ACA49771332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EC3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[1]June!$AR$5:$AR$38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6.4360681818181824</c:v>
                      </c:pt>
                      <c:pt idx="1">
                        <c:v>7.0161538461538457</c:v>
                      </c:pt>
                      <c:pt idx="2">
                        <c:v>8.9677514792899427</c:v>
                      </c:pt>
                      <c:pt idx="3">
                        <c:v>10.436031746031745</c:v>
                      </c:pt>
                      <c:pt idx="4">
                        <c:v>1.2905882352941176</c:v>
                      </c:pt>
                      <c:pt idx="5">
                        <c:v>5.7432380952380946</c:v>
                      </c:pt>
                      <c:pt idx="7">
                        <c:v>24.006666666666668</c:v>
                      </c:pt>
                      <c:pt idx="9">
                        <c:v>32.330303030303028</c:v>
                      </c:pt>
                      <c:pt idx="10">
                        <c:v>29.632920353982296</c:v>
                      </c:pt>
                      <c:pt idx="11">
                        <c:v>33.869878048780492</c:v>
                      </c:pt>
                      <c:pt idx="12">
                        <c:v>23.41481081081081</c:v>
                      </c:pt>
                      <c:pt idx="14">
                        <c:v>45.394186046511628</c:v>
                      </c:pt>
                      <c:pt idx="15">
                        <c:v>40.253548387096778</c:v>
                      </c:pt>
                      <c:pt idx="16">
                        <c:v>39.658461538461538</c:v>
                      </c:pt>
                      <c:pt idx="17">
                        <c:v>43.806666666666665</c:v>
                      </c:pt>
                      <c:pt idx="18">
                        <c:v>43.952941176470596</c:v>
                      </c:pt>
                      <c:pt idx="19">
                        <c:v>44.330188679245282</c:v>
                      </c:pt>
                      <c:pt idx="21">
                        <c:v>42.069059233449472</c:v>
                      </c:pt>
                      <c:pt idx="22">
                        <c:v>43.886455696202532</c:v>
                      </c:pt>
                      <c:pt idx="23">
                        <c:v>41.370409836065576</c:v>
                      </c:pt>
                      <c:pt idx="25">
                        <c:v>43.61523076923077</c:v>
                      </c:pt>
                      <c:pt idx="26">
                        <c:v>42.214000000000006</c:v>
                      </c:pt>
                      <c:pt idx="28">
                        <c:v>44.236279069767455</c:v>
                      </c:pt>
                      <c:pt idx="29">
                        <c:v>44.489199999999997</c:v>
                      </c:pt>
                      <c:pt idx="30">
                        <c:v>43.852000000000004</c:v>
                      </c:pt>
                      <c:pt idx="31">
                        <c:v>46.432999999999993</c:v>
                      </c:pt>
                      <c:pt idx="32">
                        <c:v>44.010967741935481</c:v>
                      </c:pt>
                      <c:pt idx="33">
                        <c:v>44.619729729729734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A37-48FD-A979-4ACA49771332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Day 1</c:v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errBars>
                  <c:errDir val="y"/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'Seepage Meters'!$FA$5:$FA$38</c15:sqref>
                          </c15:formulaRef>
                        </c:ext>
                      </c:extLst>
                      <c:numCache>
                        <c:formatCode>General</c:formatCode>
                        <c:ptCount val="34"/>
                        <c:pt idx="0">
                          <c:v>0.93739980797949463</c:v>
                        </c:pt>
                        <c:pt idx="1">
                          <c:v>2.1092922035602348</c:v>
                        </c:pt>
                        <c:pt idx="2">
                          <c:v>0.53131738160914788</c:v>
                        </c:pt>
                        <c:pt idx="3">
                          <c:v>0.12952158121332452</c:v>
                        </c:pt>
                        <c:pt idx="4">
                          <c:v>0.34520428734301689</c:v>
                        </c:pt>
                        <c:pt idx="5">
                          <c:v>1.2491170539224898</c:v>
                        </c:pt>
                        <c:pt idx="7">
                          <c:v>2.3534497572712278</c:v>
                        </c:pt>
                        <c:pt idx="8">
                          <c:v>1.5358048834405995</c:v>
                        </c:pt>
                        <c:pt idx="9">
                          <c:v>0.7264416287631108</c:v>
                        </c:pt>
                        <c:pt idx="10">
                          <c:v>0.64599492258066482</c:v>
                        </c:pt>
                        <c:pt idx="11">
                          <c:v>1.9249997402597223</c:v>
                        </c:pt>
                        <c:pt idx="12">
                          <c:v>2.3052082422202127</c:v>
                        </c:pt>
                        <c:pt idx="14">
                          <c:v>0.75485097867062478</c:v>
                        </c:pt>
                        <c:pt idx="15">
                          <c:v>0.91133747865431225</c:v>
                        </c:pt>
                        <c:pt idx="16">
                          <c:v>1.4404499297094644</c:v>
                        </c:pt>
                        <c:pt idx="17">
                          <c:v>0.3396822044205432</c:v>
                        </c:pt>
                        <c:pt idx="18">
                          <c:v>0.43050667822926902</c:v>
                        </c:pt>
                        <c:pt idx="19">
                          <c:v>1.0916519591884586</c:v>
                        </c:pt>
                        <c:pt idx="21">
                          <c:v>0.61488210252047426</c:v>
                        </c:pt>
                        <c:pt idx="22">
                          <c:v>1.1257815063323806</c:v>
                        </c:pt>
                        <c:pt idx="23">
                          <c:v>0.35668473474484347</c:v>
                        </c:pt>
                        <c:pt idx="24">
                          <c:v>0.94454221716130649</c:v>
                        </c:pt>
                        <c:pt idx="25">
                          <c:v>1.7916629147247534</c:v>
                        </c:pt>
                        <c:pt idx="26">
                          <c:v>1.3154010795190958</c:v>
                        </c:pt>
                        <c:pt idx="28">
                          <c:v>1.0503447053229711</c:v>
                        </c:pt>
                        <c:pt idx="29">
                          <c:v>0.69898783966532685</c:v>
                        </c:pt>
                        <c:pt idx="30">
                          <c:v>0.97195884686544143</c:v>
                        </c:pt>
                        <c:pt idx="31">
                          <c:v>1.2488971134565101</c:v>
                        </c:pt>
                        <c:pt idx="32">
                          <c:v>1.181361925914324</c:v>
                        </c:pt>
                        <c:pt idx="33">
                          <c:v>1.3817438257506334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'Seepage Meters'!$FA$5:$FA$38</c15:sqref>
                          </c15:formulaRef>
                        </c:ext>
                      </c:extLst>
                      <c:numCache>
                        <c:formatCode>General</c:formatCode>
                        <c:ptCount val="34"/>
                        <c:pt idx="0">
                          <c:v>0.93739980797949463</c:v>
                        </c:pt>
                        <c:pt idx="1">
                          <c:v>2.1092922035602348</c:v>
                        </c:pt>
                        <c:pt idx="2">
                          <c:v>0.53131738160914788</c:v>
                        </c:pt>
                        <c:pt idx="3">
                          <c:v>0.12952158121332452</c:v>
                        </c:pt>
                        <c:pt idx="4">
                          <c:v>0.34520428734301689</c:v>
                        </c:pt>
                        <c:pt idx="5">
                          <c:v>1.2491170539224898</c:v>
                        </c:pt>
                        <c:pt idx="7">
                          <c:v>2.3534497572712278</c:v>
                        </c:pt>
                        <c:pt idx="8">
                          <c:v>1.5358048834405995</c:v>
                        </c:pt>
                        <c:pt idx="9">
                          <c:v>0.7264416287631108</c:v>
                        </c:pt>
                        <c:pt idx="10">
                          <c:v>0.64599492258066482</c:v>
                        </c:pt>
                        <c:pt idx="11">
                          <c:v>1.9249997402597223</c:v>
                        </c:pt>
                        <c:pt idx="12">
                          <c:v>2.3052082422202127</c:v>
                        </c:pt>
                        <c:pt idx="14">
                          <c:v>0.75485097867062478</c:v>
                        </c:pt>
                        <c:pt idx="15">
                          <c:v>0.91133747865431225</c:v>
                        </c:pt>
                        <c:pt idx="16">
                          <c:v>1.4404499297094644</c:v>
                        </c:pt>
                        <c:pt idx="17">
                          <c:v>0.3396822044205432</c:v>
                        </c:pt>
                        <c:pt idx="18">
                          <c:v>0.43050667822926902</c:v>
                        </c:pt>
                        <c:pt idx="19">
                          <c:v>1.0916519591884586</c:v>
                        </c:pt>
                        <c:pt idx="21">
                          <c:v>0.61488210252047426</c:v>
                        </c:pt>
                        <c:pt idx="22">
                          <c:v>1.1257815063323806</c:v>
                        </c:pt>
                        <c:pt idx="23">
                          <c:v>0.35668473474484347</c:v>
                        </c:pt>
                        <c:pt idx="24">
                          <c:v>0.94454221716130649</c:v>
                        </c:pt>
                        <c:pt idx="25">
                          <c:v>1.7916629147247534</c:v>
                        </c:pt>
                        <c:pt idx="26">
                          <c:v>1.3154010795190958</c:v>
                        </c:pt>
                        <c:pt idx="28">
                          <c:v>1.0503447053229711</c:v>
                        </c:pt>
                        <c:pt idx="29">
                          <c:v>0.69898783966532685</c:v>
                        </c:pt>
                        <c:pt idx="30">
                          <c:v>0.97195884686544143</c:v>
                        </c:pt>
                        <c:pt idx="31">
                          <c:v>1.2488971134565101</c:v>
                        </c:pt>
                        <c:pt idx="32">
                          <c:v>1.181361925914324</c:v>
                        </c:pt>
                        <c:pt idx="33">
                          <c:v>1.3817438257506334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round/>
                    </a:ln>
                    <a:effectLst/>
                  </c:spPr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'Seepage Meters'!$EG$5:$EG$38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'Seepage Meters'!$EZ$5:$EZ$38</c15:sqref>
                        </c15:formulaRef>
                      </c:ext>
                    </c:extLst>
                    <c:numCache>
                      <c:formatCode>0.00</c:formatCode>
                      <c:ptCount val="34"/>
                      <c:pt idx="0">
                        <c:v>4.9730000000000008</c:v>
                      </c:pt>
                      <c:pt idx="1">
                        <c:v>5.2309999999999999</c:v>
                      </c:pt>
                      <c:pt idx="2">
                        <c:v>1.2091999999999998</c:v>
                      </c:pt>
                      <c:pt idx="3">
                        <c:v>0.87940000000000007</c:v>
                      </c:pt>
                      <c:pt idx="4">
                        <c:v>1.0129999999999999</c:v>
                      </c:pt>
                      <c:pt idx="5">
                        <c:v>1.49956</c:v>
                      </c:pt>
                      <c:pt idx="7">
                        <c:v>6.3361999999999998</c:v>
                      </c:pt>
                      <c:pt idx="8">
                        <c:v>5.1844000000000001</c:v>
                      </c:pt>
                      <c:pt idx="9">
                        <c:v>3.5875999999999997</c:v>
                      </c:pt>
                      <c:pt idx="10">
                        <c:v>3.9516000000000004</c:v>
                      </c:pt>
                      <c:pt idx="11">
                        <c:v>7.5359999999999996</c:v>
                      </c:pt>
                      <c:pt idx="12">
                        <c:v>3.9543999999999997</c:v>
                      </c:pt>
                      <c:pt idx="14">
                        <c:v>33.71</c:v>
                      </c:pt>
                      <c:pt idx="15">
                        <c:v>32.642000000000003</c:v>
                      </c:pt>
                      <c:pt idx="16">
                        <c:v>22.508000000000003</c:v>
                      </c:pt>
                      <c:pt idx="17">
                        <c:v>29.776</c:v>
                      </c:pt>
                      <c:pt idx="18">
                        <c:v>22.948</c:v>
                      </c:pt>
                      <c:pt idx="19">
                        <c:v>39.916000000000004</c:v>
                      </c:pt>
                      <c:pt idx="21">
                        <c:v>36.019999999999996</c:v>
                      </c:pt>
                      <c:pt idx="22">
                        <c:v>34.856000000000002</c:v>
                      </c:pt>
                      <c:pt idx="23">
                        <c:v>29.753999999999998</c:v>
                      </c:pt>
                      <c:pt idx="24">
                        <c:v>34.910000000000004</c:v>
                      </c:pt>
                      <c:pt idx="25">
                        <c:v>39.417999999999999</c:v>
                      </c:pt>
                      <c:pt idx="26">
                        <c:v>39.540000000000006</c:v>
                      </c:pt>
                      <c:pt idx="28">
                        <c:v>32.814</c:v>
                      </c:pt>
                      <c:pt idx="29">
                        <c:v>28.904000000000003</c:v>
                      </c:pt>
                      <c:pt idx="30">
                        <c:v>34.423999999999999</c:v>
                      </c:pt>
                      <c:pt idx="31">
                        <c:v>39.686</c:v>
                      </c:pt>
                      <c:pt idx="32">
                        <c:v>40.777999999999999</c:v>
                      </c:pt>
                      <c:pt idx="33">
                        <c:v>41.097999999999999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3A37-48FD-A979-4ACA49771332}"/>
                  </c:ext>
                </c:extLst>
              </c15:ser>
            </c15:filteredScatterSeries>
          </c:ext>
        </c:extLst>
      </c:scatterChart>
      <c:valAx>
        <c:axId val="-1729398336"/>
        <c:scaling>
          <c:orientation val="minMax"/>
          <c:max val="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Seepage</a:t>
                </a:r>
                <a:r>
                  <a:rPr lang="en-US" b="1" baseline="0"/>
                  <a:t> meter number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81626704111196036"/>
              <c:y val="0.964711255049009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-1729396704"/>
        <c:crosses val="autoZero"/>
        <c:crossBetween val="midCat"/>
        <c:majorUnit val="6"/>
      </c:valAx>
      <c:valAx>
        <c:axId val="-1729396704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/>
                  <a:t>EC(mS/cm)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9.0293453724604959E-3"/>
              <c:y val="9.097381578194747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-1729398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413719107737195E-2"/>
          <c:y val="9.7956358340563418E-2"/>
          <c:w val="0.14039708996554243"/>
          <c:h val="0.11434319132862344"/>
        </c:manualLayout>
      </c:layout>
      <c:overlay val="0"/>
      <c:spPr>
        <a:solidFill>
          <a:schemeClr val="bg1"/>
        </a:solidFill>
        <a:ln w="1905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ysClr val="windowText" lastClr="000000"/>
                </a:solidFill>
              </a:rPr>
              <a:t>% FW </a:t>
            </a:r>
          </a:p>
        </c:rich>
      </c:tx>
      <c:layout>
        <c:manualLayout>
          <c:xMode val="edge"/>
          <c:yMode val="edge"/>
          <c:x val="0.44848718014482725"/>
          <c:y val="6.962575516989506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5.0201856822073315E-2"/>
          <c:y val="8.6080641975046931E-2"/>
          <c:w val="0.93354650646095871"/>
          <c:h val="0.86007946107838051"/>
        </c:manualLayout>
      </c:layout>
      <c:scatterChart>
        <c:scatterStyle val="lineMarker"/>
        <c:varyColors val="0"/>
        <c:ser>
          <c:idx val="9"/>
          <c:order val="9"/>
          <c:tx>
            <c:v>% FW No prefilling</c:v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Meters'!$HT$5:$HT$38</c:f>
                <c:numCache>
                  <c:formatCode>General</c:formatCode>
                  <c:ptCount val="34"/>
                  <c:pt idx="0">
                    <c:v>2.719500924214401</c:v>
                  </c:pt>
                  <c:pt idx="1">
                    <c:v>14.449278852412078</c:v>
                  </c:pt>
                  <c:pt idx="2">
                    <c:v>2.0120147874306582</c:v>
                  </c:pt>
                  <c:pt idx="3">
                    <c:v>1.3279020843332887</c:v>
                  </c:pt>
                  <c:pt idx="4">
                    <c:v>4.5866240967904446</c:v>
                  </c:pt>
                  <c:pt idx="5">
                    <c:v>10.545448560504411</c:v>
                  </c:pt>
                  <c:pt idx="7">
                    <c:v>9.5887620522556034</c:v>
                  </c:pt>
                  <c:pt idx="8">
                    <c:v>1.4356960045499818</c:v>
                  </c:pt>
                  <c:pt idx="9">
                    <c:v>18.12737932299531</c:v>
                  </c:pt>
                  <c:pt idx="10">
                    <c:v>1.6136783733826263</c:v>
                  </c:pt>
                  <c:pt idx="11">
                    <c:v>-0.57660467275800897</c:v>
                  </c:pt>
                  <c:pt idx="12">
                    <c:v>0.96860574271033784</c:v>
                  </c:pt>
                  <c:pt idx="14">
                    <c:v>16.557779335840394</c:v>
                  </c:pt>
                  <c:pt idx="15">
                    <c:v>16.140405655193092</c:v>
                  </c:pt>
                  <c:pt idx="16">
                    <c:v>13.651556013454126</c:v>
                  </c:pt>
                  <c:pt idx="17">
                    <c:v>9.2145888957349094</c:v>
                  </c:pt>
                  <c:pt idx="18">
                    <c:v>11.364351953381984</c:v>
                  </c:pt>
                  <c:pt idx="19">
                    <c:v>13.386792794751894</c:v>
                  </c:pt>
                  <c:pt idx="21">
                    <c:v>19.645806187691282</c:v>
                  </c:pt>
                  <c:pt idx="22">
                    <c:v>12.559214202811324</c:v>
                  </c:pt>
                  <c:pt idx="23">
                    <c:v>14.399738670406013</c:v>
                  </c:pt>
                  <c:pt idx="24">
                    <c:v>18.307532347504619</c:v>
                  </c:pt>
                  <c:pt idx="25">
                    <c:v>12.041905827415126</c:v>
                  </c:pt>
                  <c:pt idx="26">
                    <c:v>12.396025878003678</c:v>
                  </c:pt>
                  <c:pt idx="28">
                    <c:v>11.623908470903181</c:v>
                  </c:pt>
                  <c:pt idx="29">
                    <c:v>14.089743106114902</c:v>
                  </c:pt>
                  <c:pt idx="30">
                    <c:v>9.4358991285978249</c:v>
                  </c:pt>
                  <c:pt idx="31">
                    <c:v>37.423350478180446</c:v>
                  </c:pt>
                  <c:pt idx="32">
                    <c:v>24.049333928229963</c:v>
                  </c:pt>
                  <c:pt idx="33">
                    <c:v>18.490268565836704</c:v>
                  </c:pt>
                </c:numCache>
              </c:numRef>
            </c:plus>
            <c:minus>
              <c:numRef>
                <c:f>'Seepage Meters'!$HS$5:$HS$38</c:f>
                <c:numCache>
                  <c:formatCode>General</c:formatCode>
                  <c:ptCount val="34"/>
                  <c:pt idx="0">
                    <c:v>2.7795748613678342</c:v>
                  </c:pt>
                  <c:pt idx="1">
                    <c:v>4.5032347504621129</c:v>
                  </c:pt>
                  <c:pt idx="2">
                    <c:v>1.5000000000000142</c:v>
                  </c:pt>
                  <c:pt idx="3">
                    <c:v>0.21811460258780357</c:v>
                  </c:pt>
                  <c:pt idx="4">
                    <c:v>0.81561922365989403</c:v>
                  </c:pt>
                  <c:pt idx="5">
                    <c:v>2.3908502772643203</c:v>
                  </c:pt>
                  <c:pt idx="7">
                    <c:v>5.7791127541589589</c:v>
                  </c:pt>
                  <c:pt idx="8">
                    <c:v>3.5360443622920599</c:v>
                  </c:pt>
                  <c:pt idx="9">
                    <c:v>2.3327171903881521</c:v>
                  </c:pt>
                  <c:pt idx="10">
                    <c:v>0.98534142613394238</c:v>
                  </c:pt>
                  <c:pt idx="11">
                    <c:v>10.148636292130419</c:v>
                  </c:pt>
                  <c:pt idx="12">
                    <c:v>5.578558225508317</c:v>
                  </c:pt>
                  <c:pt idx="14">
                    <c:v>-0.27726432532347189</c:v>
                  </c:pt>
                  <c:pt idx="15">
                    <c:v>0.53604436229205277</c:v>
                  </c:pt>
                  <c:pt idx="16">
                    <c:v>4.1081330868761512</c:v>
                  </c:pt>
                  <c:pt idx="17">
                    <c:v>0.49907578558225651</c:v>
                  </c:pt>
                  <c:pt idx="18">
                    <c:v>1.2199630314232905</c:v>
                  </c:pt>
                  <c:pt idx="19">
                    <c:v>-1.2569316081330859</c:v>
                  </c:pt>
                  <c:pt idx="21">
                    <c:v>0.25415896487985989</c:v>
                  </c:pt>
                  <c:pt idx="22">
                    <c:v>-1.0258780036968496</c:v>
                  </c:pt>
                  <c:pt idx="23">
                    <c:v>0.8410351201478683</c:v>
                  </c:pt>
                  <c:pt idx="24">
                    <c:v>-4.6210720887245316E-2</c:v>
                  </c:pt>
                  <c:pt idx="25">
                    <c:v>-1.9223659889094282</c:v>
                  </c:pt>
                  <c:pt idx="26">
                    <c:v>-0.94731977818854141</c:v>
                  </c:pt>
                  <c:pt idx="28">
                    <c:v>0.95656192236599225</c:v>
                  </c:pt>
                  <c:pt idx="29">
                    <c:v>1.233826247689457</c:v>
                  </c:pt>
                  <c:pt idx="30">
                    <c:v>-0.19870609981514775</c:v>
                  </c:pt>
                  <c:pt idx="31">
                    <c:v>-1.487985212569308</c:v>
                  </c:pt>
                  <c:pt idx="32">
                    <c:v>-1.5526802218114666</c:v>
                  </c:pt>
                  <c:pt idx="33">
                    <c:v>-1.275415896487984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6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'Seepage Meters'!$EG$5:$EG$38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</c:numCache>
            </c:numRef>
          </c:xVal>
          <c:yVal>
            <c:numRef>
              <c:f>'Seepage Meters'!$FC$5:$FC$38</c:f>
              <c:numCache>
                <c:formatCode>0.00</c:formatCode>
                <c:ptCount val="34"/>
                <c:pt idx="0">
                  <c:v>88.50970425138631</c:v>
                </c:pt>
                <c:pt idx="1">
                  <c:v>87.91358595194086</c:v>
                </c:pt>
                <c:pt idx="2">
                  <c:v>97.206099815157103</c:v>
                </c:pt>
                <c:pt idx="3">
                  <c:v>97.968114602587804</c:v>
                </c:pt>
                <c:pt idx="4">
                  <c:v>97.659426987060996</c:v>
                </c:pt>
                <c:pt idx="5">
                  <c:v>96.535212569316087</c:v>
                </c:pt>
                <c:pt idx="7">
                  <c:v>85.359981515711652</c:v>
                </c:pt>
                <c:pt idx="8">
                  <c:v>88.021256931608136</c:v>
                </c:pt>
                <c:pt idx="9">
                  <c:v>91.710720887245841</c:v>
                </c:pt>
                <c:pt idx="10">
                  <c:v>90.869685767097963</c:v>
                </c:pt>
                <c:pt idx="11">
                  <c:v>82.587800369685766</c:v>
                </c:pt>
                <c:pt idx="12">
                  <c:v>90.863216266173765</c:v>
                </c:pt>
                <c:pt idx="14">
                  <c:v>22.111829944547139</c:v>
                </c:pt>
                <c:pt idx="15">
                  <c:v>24.579482439926071</c:v>
                </c:pt>
                <c:pt idx="16">
                  <c:v>47.994454713493532</c:v>
                </c:pt>
                <c:pt idx="17">
                  <c:v>31.201478743068396</c:v>
                </c:pt>
                <c:pt idx="18">
                  <c:v>46.977818853974121</c:v>
                </c:pt>
                <c:pt idx="19">
                  <c:v>7.77264325323475</c:v>
                </c:pt>
                <c:pt idx="21">
                  <c:v>16.774491682070241</c:v>
                </c:pt>
                <c:pt idx="22">
                  <c:v>19.463955637707947</c:v>
                </c:pt>
                <c:pt idx="23">
                  <c:v>31.252310536044366</c:v>
                </c:pt>
                <c:pt idx="24">
                  <c:v>19.339186691312385</c:v>
                </c:pt>
                <c:pt idx="25">
                  <c:v>8.9232902033271753</c:v>
                </c:pt>
                <c:pt idx="26">
                  <c:v>8.64140480591497</c:v>
                </c:pt>
                <c:pt idx="28">
                  <c:v>24.182070240295751</c:v>
                </c:pt>
                <c:pt idx="29">
                  <c:v>33.216266173752317</c:v>
                </c:pt>
                <c:pt idx="30">
                  <c:v>20.462107208872457</c:v>
                </c:pt>
                <c:pt idx="31">
                  <c:v>8.3040665434380756</c:v>
                </c:pt>
                <c:pt idx="32">
                  <c:v>5.7809611829944574</c:v>
                </c:pt>
                <c:pt idx="33">
                  <c:v>5.0415896487985261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D1-4565-925B-001CAD54C362}"/>
            </c:ext>
          </c:extLst>
        </c:ser>
        <c:ser>
          <c:idx val="10"/>
          <c:order val="10"/>
          <c:tx>
            <c:v>% FW Prefilling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Meters'!$IA$5:$IA$38</c:f>
                <c:numCache>
                  <c:formatCode>General</c:formatCode>
                  <c:ptCount val="34"/>
                  <c:pt idx="0">
                    <c:v>4.1060886125581106</c:v>
                  </c:pt>
                  <c:pt idx="1">
                    <c:v>11.86780474924781</c:v>
                  </c:pt>
                  <c:pt idx="2">
                    <c:v>2.1398182501647653</c:v>
                  </c:pt>
                  <c:pt idx="3">
                    <c:v>1.7195642920547556</c:v>
                  </c:pt>
                  <c:pt idx="4">
                    <c:v>4.121188029702779</c:v>
                  </c:pt>
                  <c:pt idx="5">
                    <c:v>9.4252849838036781</c:v>
                  </c:pt>
                  <c:pt idx="7">
                    <c:v>79.865287270957253</c:v>
                  </c:pt>
                  <c:pt idx="8">
                    <c:v>2.9547312715861125</c:v>
                  </c:pt>
                  <c:pt idx="9">
                    <c:v>12.72159825104626</c:v>
                  </c:pt>
                  <c:pt idx="10">
                    <c:v>6.3561284208386297</c:v>
                  </c:pt>
                  <c:pt idx="11">
                    <c:v>4.8363286084156982</c:v>
                  </c:pt>
                  <c:pt idx="12">
                    <c:v>1.2547625815266059</c:v>
                  </c:pt>
                  <c:pt idx="14">
                    <c:v>7.0476396347228363</c:v>
                  </c:pt>
                  <c:pt idx="15">
                    <c:v>4.8166540877225348</c:v>
                  </c:pt>
                  <c:pt idx="16">
                    <c:v>25.733887351533333</c:v>
                  </c:pt>
                  <c:pt idx="17">
                    <c:v>4.7039020320408937</c:v>
                  </c:pt>
                  <c:pt idx="18">
                    <c:v>0.39014101255178701</c:v>
                  </c:pt>
                  <c:pt idx="19">
                    <c:v>3.3428467950047436</c:v>
                  </c:pt>
                  <c:pt idx="21">
                    <c:v>10.585568466879501</c:v>
                  </c:pt>
                  <c:pt idx="22">
                    <c:v>6.5363164179439259</c:v>
                  </c:pt>
                  <c:pt idx="23">
                    <c:v>3.8706210520581301</c:v>
                  </c:pt>
                  <c:pt idx="24">
                    <c:v>6.7143502532610029</c:v>
                  </c:pt>
                  <c:pt idx="25">
                    <c:v>3.4233835909084007</c:v>
                  </c:pt>
                  <c:pt idx="26">
                    <c:v>2.5385491615318578</c:v>
                  </c:pt>
                  <c:pt idx="28">
                    <c:v>5.2313051313957288</c:v>
                  </c:pt>
                  <c:pt idx="29">
                    <c:v>10.190695013583841</c:v>
                  </c:pt>
                  <c:pt idx="30">
                    <c:v>3.7364178732873654</c:v>
                  </c:pt>
                  <c:pt idx="31">
                    <c:v>21.192547866757216</c:v>
                  </c:pt>
                  <c:pt idx="32">
                    <c:v>18.957009014154941</c:v>
                  </c:pt>
                  <c:pt idx="33">
                    <c:v>8.4154712338640856</c:v>
                  </c:pt>
                </c:numCache>
              </c:numRef>
            </c:plus>
            <c:minus>
              <c:numRef>
                <c:f>'Seepage Meters'!$HZ$5:$HZ$38</c:f>
                <c:numCache>
                  <c:formatCode>General</c:formatCode>
                  <c:ptCount val="34"/>
                  <c:pt idx="0">
                    <c:v>2.6790892987173152</c:v>
                  </c:pt>
                  <c:pt idx="1">
                    <c:v>7.0213864400541297</c:v>
                  </c:pt>
                  <c:pt idx="2">
                    <c:v>1.6131822766549533</c:v>
                  </c:pt>
                  <c:pt idx="3">
                    <c:v>1.0239152607344124</c:v>
                  </c:pt>
                  <c:pt idx="4">
                    <c:v>3.4892151302412202</c:v>
                  </c:pt>
                  <c:pt idx="5">
                    <c:v>2.636800078035705</c:v>
                  </c:pt>
                  <c:pt idx="7">
                    <c:v>1.6152412116507122</c:v>
                  </c:pt>
                  <c:pt idx="8">
                    <c:v>2.1282400777669324</c:v>
                  </c:pt>
                  <c:pt idx="9">
                    <c:v>5.0261968344929215</c:v>
                  </c:pt>
                  <c:pt idx="10">
                    <c:v>3.7258412161436638</c:v>
                  </c:pt>
                  <c:pt idx="11">
                    <c:v>6.9870318304037653</c:v>
                  </c:pt>
                  <c:pt idx="12">
                    <c:v>0.80675536797849645</c:v>
                  </c:pt>
                  <c:pt idx="14">
                    <c:v>10.655660149361546</c:v>
                  </c:pt>
                  <c:pt idx="15">
                    <c:v>7.5086364607657856</c:v>
                  </c:pt>
                  <c:pt idx="16">
                    <c:v>7.8060813694654136</c:v>
                  </c:pt>
                  <c:pt idx="17">
                    <c:v>2.449597288034763</c:v>
                  </c:pt>
                  <c:pt idx="18">
                    <c:v>0.33966811045520018</c:v>
                  </c:pt>
                  <c:pt idx="19">
                    <c:v>6.4389321365308865</c:v>
                  </c:pt>
                  <c:pt idx="21">
                    <c:v>6.7164877208117888</c:v>
                  </c:pt>
                  <c:pt idx="22">
                    <c:v>5.9865524949352107</c:v>
                  </c:pt>
                  <c:pt idx="23">
                    <c:v>3.9866933473455823</c:v>
                  </c:pt>
                  <c:pt idx="24">
                    <c:v>5.7876204980709556</c:v>
                  </c:pt>
                  <c:pt idx="25">
                    <c:v>3.2737699462830974</c:v>
                  </c:pt>
                  <c:pt idx="26">
                    <c:v>2.239945593829693</c:v>
                  </c:pt>
                  <c:pt idx="28">
                    <c:v>7.3094884745118822</c:v>
                  </c:pt>
                  <c:pt idx="29">
                    <c:v>4.2324448523440523</c:v>
                  </c:pt>
                  <c:pt idx="30">
                    <c:v>3.292837914055287</c:v>
                  </c:pt>
                  <c:pt idx="31">
                    <c:v>22.315074162423059</c:v>
                  </c:pt>
                  <c:pt idx="32">
                    <c:v>21.899933257990636</c:v>
                  </c:pt>
                  <c:pt idx="33">
                    <c:v>8.5174660311108212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'Seepage Meters'!$EG$5:$EG$37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</c:numCache>
            </c:numRef>
          </c:xVal>
          <c:yVal>
            <c:numRef>
              <c:f>'Seepage Meters'!$FP$5:$FP$38</c:f>
              <c:numCache>
                <c:formatCode>0.00</c:formatCode>
                <c:ptCount val="34"/>
                <c:pt idx="0">
                  <c:v>90.189441200358473</c:v>
                </c:pt>
                <c:pt idx="1">
                  <c:v>85.332111848776592</c:v>
                </c:pt>
                <c:pt idx="2">
                  <c:v>96.891681654696825</c:v>
                </c:pt>
                <c:pt idx="3">
                  <c:v>97.553159357419119</c:v>
                </c:pt>
                <c:pt idx="4">
                  <c:v>94.205739208076167</c:v>
                </c:pt>
                <c:pt idx="5">
                  <c:v>95.415048992615354</c:v>
                </c:pt>
                <c:pt idx="7">
                  <c:v>79.865287270957253</c:v>
                </c:pt>
                <c:pt idx="8">
                  <c:v>89.21570631779683</c:v>
                </c:pt>
                <c:pt idx="9">
                  <c:v>86.304939815296791</c:v>
                </c:pt>
                <c:pt idx="10">
                  <c:v>88.129185977088241</c:v>
                </c:pt>
                <c:pt idx="11">
                  <c:v>85.74940483141242</c:v>
                </c:pt>
                <c:pt idx="12">
                  <c:v>91.149373104990033</c:v>
                </c:pt>
                <c:pt idx="14">
                  <c:v>12.601690243429582</c:v>
                </c:pt>
                <c:pt idx="15">
                  <c:v>13.255730872455516</c:v>
                </c:pt>
                <c:pt idx="16">
                  <c:v>31.388210390433404</c:v>
                </c:pt>
                <c:pt idx="17">
                  <c:v>26.69079187937438</c:v>
                </c:pt>
                <c:pt idx="18">
                  <c:v>36.003607913143924</c:v>
                </c:pt>
                <c:pt idx="19">
                  <c:v>-2.2713027465124007</c:v>
                </c:pt>
                <c:pt idx="21">
                  <c:v>7.7142539612584615</c:v>
                </c:pt>
                <c:pt idx="22">
                  <c:v>6.8120549175777327</c:v>
                </c:pt>
                <c:pt idx="23">
                  <c:v>20.723192917696483</c:v>
                </c:pt>
                <c:pt idx="24">
                  <c:v>7.746004597068767</c:v>
                </c:pt>
                <c:pt idx="25">
                  <c:v>0.30476796682044921</c:v>
                </c:pt>
                <c:pt idx="26">
                  <c:v>-1.21607191055685</c:v>
                </c:pt>
                <c:pt idx="28">
                  <c:v>15.427148925364895</c:v>
                </c:pt>
                <c:pt idx="29">
                  <c:v>29.317218081221256</c:v>
                </c:pt>
                <c:pt idx="30">
                  <c:v>14.762625953561997</c:v>
                </c:pt>
                <c:pt idx="31">
                  <c:v>-7.9267360679851517</c:v>
                </c:pt>
                <c:pt idx="32">
                  <c:v>-14.592863017694901</c:v>
                </c:pt>
                <c:pt idx="33">
                  <c:v>-5.0332076831740924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54-4FFB-8DD8-AFDA042063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20110128"/>
        <c:axId val="-162011121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Flux 1</c:v>
                </c:tx>
                <c:spPr>
                  <a:ln w="19050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50000"/>
                      </a:schemeClr>
                    </a:solidFill>
                    <a:ln w="9525">
                      <a:solidFill>
                        <a:schemeClr val="accent1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[1]June!$O$5:$O$38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5.6140350877192979</c:v>
                      </c:pt>
                      <c:pt idx="1">
                        <c:v>16.140350877192983</c:v>
                      </c:pt>
                      <c:pt idx="2">
                        <c:v>35.321637426900587</c:v>
                      </c:pt>
                      <c:pt idx="3">
                        <c:v>47.251461988304094</c:v>
                      </c:pt>
                      <c:pt idx="4">
                        <c:v>27.134502923976605</c:v>
                      </c:pt>
                      <c:pt idx="5">
                        <c:v>16.140350877192983</c:v>
                      </c:pt>
                      <c:pt idx="7">
                        <c:v>25.263157894736846</c:v>
                      </c:pt>
                      <c:pt idx="8">
                        <c:v>31.111111111111114</c:v>
                      </c:pt>
                      <c:pt idx="9">
                        <c:v>27.134502923976605</c:v>
                      </c:pt>
                      <c:pt idx="10">
                        <c:v>22.456140350877192</c:v>
                      </c:pt>
                      <c:pt idx="11">
                        <c:v>38.362573099415201</c:v>
                      </c:pt>
                      <c:pt idx="12">
                        <c:v>43.742690058479532</c:v>
                      </c:pt>
                      <c:pt idx="14">
                        <c:v>8.8888888888888875</c:v>
                      </c:pt>
                      <c:pt idx="15">
                        <c:v>10.292397660818713</c:v>
                      </c:pt>
                      <c:pt idx="16">
                        <c:v>43.274853801169591</c:v>
                      </c:pt>
                      <c:pt idx="17">
                        <c:v>37.192982456140349</c:v>
                      </c:pt>
                      <c:pt idx="18">
                        <c:v>52.631578947368418</c:v>
                      </c:pt>
                      <c:pt idx="19">
                        <c:v>19.883040935672511</c:v>
                      </c:pt>
                      <c:pt idx="21">
                        <c:v>12.86549707602339</c:v>
                      </c:pt>
                      <c:pt idx="22">
                        <c:v>7.9532163742690063</c:v>
                      </c:pt>
                      <c:pt idx="23">
                        <c:v>16.140350877192983</c:v>
                      </c:pt>
                      <c:pt idx="24">
                        <c:v>20.584795321637426</c:v>
                      </c:pt>
                      <c:pt idx="25">
                        <c:v>13.567251461988302</c:v>
                      </c:pt>
                      <c:pt idx="26">
                        <c:v>8.1871345029239766</c:v>
                      </c:pt>
                      <c:pt idx="28">
                        <c:v>15.906432748538013</c:v>
                      </c:pt>
                      <c:pt idx="29">
                        <c:v>36.023391812865498</c:v>
                      </c:pt>
                      <c:pt idx="30">
                        <c:v>23.391812865497077</c:v>
                      </c:pt>
                      <c:pt idx="31">
                        <c:v>9.8245614035087723</c:v>
                      </c:pt>
                      <c:pt idx="32">
                        <c:v>9.1228070175438578</c:v>
                      </c:pt>
                      <c:pt idx="33">
                        <c:v>8.654970760233919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D9D1-4565-925B-001CAD54C362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EC1</c:v>
                </c:tx>
                <c:spPr>
                  <a:ln w="19050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50000"/>
                      </a:schemeClr>
                    </a:solidFill>
                    <a:ln w="9525">
                      <a:solidFill>
                        <a:schemeClr val="accent2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[1]June!$P$5:$P$38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6.15</c:v>
                      </c:pt>
                      <c:pt idx="1">
                        <c:v>5.8</c:v>
                      </c:pt>
                      <c:pt idx="2">
                        <c:v>1.0920000000000001</c:v>
                      </c:pt>
                      <c:pt idx="3">
                        <c:v>9.02</c:v>
                      </c:pt>
                      <c:pt idx="4">
                        <c:v>0.73499999999999999</c:v>
                      </c:pt>
                      <c:pt idx="5">
                        <c:v>0.52300000000000002</c:v>
                      </c:pt>
                      <c:pt idx="7">
                        <c:v>4.766</c:v>
                      </c:pt>
                      <c:pt idx="8">
                        <c:v>4.8600000000000003</c:v>
                      </c:pt>
                      <c:pt idx="9">
                        <c:v>4.266</c:v>
                      </c:pt>
                      <c:pt idx="10">
                        <c:v>4.6500000000000004</c:v>
                      </c:pt>
                      <c:pt idx="11">
                        <c:v>6.03</c:v>
                      </c:pt>
                      <c:pt idx="12">
                        <c:v>1.54</c:v>
                      </c:pt>
                      <c:pt idx="14">
                        <c:v>34.01</c:v>
                      </c:pt>
                      <c:pt idx="15">
                        <c:v>32.979999999999997</c:v>
                      </c:pt>
                      <c:pt idx="16">
                        <c:v>20.73</c:v>
                      </c:pt>
                      <c:pt idx="17">
                        <c:v>29.89</c:v>
                      </c:pt>
                      <c:pt idx="18">
                        <c:v>23.15</c:v>
                      </c:pt>
                      <c:pt idx="19">
                        <c:v>40.46</c:v>
                      </c:pt>
                      <c:pt idx="21">
                        <c:v>36.61</c:v>
                      </c:pt>
                      <c:pt idx="22">
                        <c:v>35.85</c:v>
                      </c:pt>
                      <c:pt idx="23">
                        <c:v>29.39</c:v>
                      </c:pt>
                      <c:pt idx="24">
                        <c:v>35.909999999999997</c:v>
                      </c:pt>
                      <c:pt idx="25">
                        <c:v>40.799999999999997</c:v>
                      </c:pt>
                      <c:pt idx="26">
                        <c:v>40.280000000000008</c:v>
                      </c:pt>
                      <c:pt idx="28">
                        <c:v>34.29</c:v>
                      </c:pt>
                      <c:pt idx="29">
                        <c:v>28.37</c:v>
                      </c:pt>
                      <c:pt idx="30">
                        <c:v>35.57</c:v>
                      </c:pt>
                      <c:pt idx="31">
                        <c:v>40.520000000000003</c:v>
                      </c:pt>
                      <c:pt idx="32">
                        <c:v>41.93</c:v>
                      </c:pt>
                      <c:pt idx="33">
                        <c:v>42.01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9D1-4565-925B-001CAD54C36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Flux 2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[1]June!$AC$5:$AC$38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11.929824561403507</c:v>
                      </c:pt>
                      <c:pt idx="1">
                        <c:v>16.608187134502923</c:v>
                      </c:pt>
                      <c:pt idx="2">
                        <c:v>36.725146198830409</c:v>
                      </c:pt>
                      <c:pt idx="3">
                        <c:v>28.771929824561401</c:v>
                      </c:pt>
                      <c:pt idx="4">
                        <c:v>42.10526315789474</c:v>
                      </c:pt>
                      <c:pt idx="5">
                        <c:v>26.900584795321638</c:v>
                      </c:pt>
                      <c:pt idx="7">
                        <c:v>6.5497076023391818</c:v>
                      </c:pt>
                      <c:pt idx="8">
                        <c:v>37.89473684210526</c:v>
                      </c:pt>
                      <c:pt idx="9">
                        <c:v>32.514619883040936</c:v>
                      </c:pt>
                      <c:pt idx="10">
                        <c:v>27.134502923976605</c:v>
                      </c:pt>
                      <c:pt idx="11">
                        <c:v>31.578947368421051</c:v>
                      </c:pt>
                      <c:pt idx="12">
                        <c:v>44.44444444444445</c:v>
                      </c:pt>
                      <c:pt idx="14">
                        <c:v>10.526315789473685</c:v>
                      </c:pt>
                      <c:pt idx="15">
                        <c:v>14.269005847953215</c:v>
                      </c:pt>
                      <c:pt idx="16">
                        <c:v>12.163742690058479</c:v>
                      </c:pt>
                      <c:pt idx="17">
                        <c:v>11.461988304093568</c:v>
                      </c:pt>
                      <c:pt idx="18">
                        <c:v>10.058479532163741</c:v>
                      </c:pt>
                      <c:pt idx="19">
                        <c:v>15.43859649122807</c:v>
                      </c:pt>
                      <c:pt idx="21">
                        <c:v>54.26900584795321</c:v>
                      </c:pt>
                      <c:pt idx="22">
                        <c:v>16.608187134502927</c:v>
                      </c:pt>
                      <c:pt idx="23">
                        <c:v>13.099415204678362</c:v>
                      </c:pt>
                      <c:pt idx="25">
                        <c:v>13.801169590643276</c:v>
                      </c:pt>
                      <c:pt idx="26">
                        <c:v>11.929824561403507</c:v>
                      </c:pt>
                      <c:pt idx="28">
                        <c:v>10.994152046783627</c:v>
                      </c:pt>
                      <c:pt idx="29">
                        <c:v>11.929824561403509</c:v>
                      </c:pt>
                      <c:pt idx="30">
                        <c:v>9.5906432748538002</c:v>
                      </c:pt>
                      <c:pt idx="31">
                        <c:v>7.7192982456140378</c:v>
                      </c:pt>
                      <c:pt idx="32">
                        <c:v>27.836257309941519</c:v>
                      </c:pt>
                      <c:pt idx="33">
                        <c:v>7.0175438596491224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9D1-4565-925B-001CAD54C362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EC2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[1]June!$AD$5:$AD$38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5.9744313725490192</c:v>
                      </c:pt>
                      <c:pt idx="1">
                        <c:v>10.181690140845072</c:v>
                      </c:pt>
                      <c:pt idx="2">
                        <c:v>8.8353503184713382</c:v>
                      </c:pt>
                      <c:pt idx="3">
                        <c:v>10.643902439024393</c:v>
                      </c:pt>
                      <c:pt idx="5">
                        <c:v>8.6627826086956521</c:v>
                      </c:pt>
                      <c:pt idx="7">
                        <c:v>24.508928571428569</c:v>
                      </c:pt>
                      <c:pt idx="8">
                        <c:v>28.805432098765433</c:v>
                      </c:pt>
                      <c:pt idx="9">
                        <c:v>32.659712230215824</c:v>
                      </c:pt>
                      <c:pt idx="10">
                        <c:v>28.613362068965515</c:v>
                      </c:pt>
                      <c:pt idx="11">
                        <c:v>33.366666666666667</c:v>
                      </c:pt>
                      <c:pt idx="12">
                        <c:v>22.851684210526319</c:v>
                      </c:pt>
                      <c:pt idx="14">
                        <c:v>46.490222222222222</c:v>
                      </c:pt>
                      <c:pt idx="15">
                        <c:v>40.63360655737705</c:v>
                      </c:pt>
                      <c:pt idx="16">
                        <c:v>38.950769230769232</c:v>
                      </c:pt>
                      <c:pt idx="17">
                        <c:v>46.307959183673468</c:v>
                      </c:pt>
                      <c:pt idx="18">
                        <c:v>45.952558139534894</c:v>
                      </c:pt>
                      <c:pt idx="19">
                        <c:v>44.481212121212117</c:v>
                      </c:pt>
                      <c:pt idx="21">
                        <c:v>43.190086206896559</c:v>
                      </c:pt>
                      <c:pt idx="22">
                        <c:v>44.683802816901405</c:v>
                      </c:pt>
                      <c:pt idx="23">
                        <c:v>39.950357142857143</c:v>
                      </c:pt>
                      <c:pt idx="24">
                        <c:v>39.669448818897635</c:v>
                      </c:pt>
                      <c:pt idx="25">
                        <c:v>44.866440677966096</c:v>
                      </c:pt>
                      <c:pt idx="26">
                        <c:v>42.524313725490195</c:v>
                      </c:pt>
                      <c:pt idx="28">
                        <c:v>45.523829787234035</c:v>
                      </c:pt>
                      <c:pt idx="29">
                        <c:v>45.303529411764707</c:v>
                      </c:pt>
                      <c:pt idx="30">
                        <c:v>46.419999999999995</c:v>
                      </c:pt>
                      <c:pt idx="32">
                        <c:v>43.763613445378155</c:v>
                      </c:pt>
                      <c:pt idx="33">
                        <c:v>46.811999999999998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9D1-4565-925B-001CAD54C36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Flux 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[1]June!$AQ$5:$AQ$38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10.292397660818711</c:v>
                      </c:pt>
                      <c:pt idx="1">
                        <c:v>18.245614035087719</c:v>
                      </c:pt>
                      <c:pt idx="2">
                        <c:v>39.532163742690059</c:v>
                      </c:pt>
                      <c:pt idx="3">
                        <c:v>29.473684210526315</c:v>
                      </c:pt>
                      <c:pt idx="4">
                        <c:v>51.695906432748544</c:v>
                      </c:pt>
                      <c:pt idx="5">
                        <c:v>29.473684210526315</c:v>
                      </c:pt>
                      <c:pt idx="7">
                        <c:v>7.7192982456140351</c:v>
                      </c:pt>
                      <c:pt idx="8">
                        <c:v>40.701754385964911</c:v>
                      </c:pt>
                      <c:pt idx="9">
                        <c:v>30.87719298245614</c:v>
                      </c:pt>
                      <c:pt idx="10">
                        <c:v>26.432748538011698</c:v>
                      </c:pt>
                      <c:pt idx="11">
                        <c:v>38.362573099415201</c:v>
                      </c:pt>
                      <c:pt idx="12">
                        <c:v>43.274853801169591</c:v>
                      </c:pt>
                      <c:pt idx="14">
                        <c:v>10.058479532163744</c:v>
                      </c:pt>
                      <c:pt idx="15">
                        <c:v>14.502923976608187</c:v>
                      </c:pt>
                      <c:pt idx="16">
                        <c:v>12.163742690058479</c:v>
                      </c:pt>
                      <c:pt idx="17">
                        <c:v>15.43859649122807</c:v>
                      </c:pt>
                      <c:pt idx="18">
                        <c:v>11.929824561403507</c:v>
                      </c:pt>
                      <c:pt idx="19">
                        <c:v>12.397660818713451</c:v>
                      </c:pt>
                      <c:pt idx="21">
                        <c:v>67.134502923976612</c:v>
                      </c:pt>
                      <c:pt idx="22">
                        <c:v>18.479532163742689</c:v>
                      </c:pt>
                      <c:pt idx="23">
                        <c:v>11.415204678362572</c:v>
                      </c:pt>
                      <c:pt idx="24">
                        <c:v>8.654970760233919</c:v>
                      </c:pt>
                      <c:pt idx="25">
                        <c:v>15.204678362573098</c:v>
                      </c:pt>
                      <c:pt idx="26">
                        <c:v>29.239766081871341</c:v>
                      </c:pt>
                      <c:pt idx="28">
                        <c:v>10.058479532163741</c:v>
                      </c:pt>
                      <c:pt idx="29">
                        <c:v>11.695906432748538</c:v>
                      </c:pt>
                      <c:pt idx="30">
                        <c:v>10.526315789473683</c:v>
                      </c:pt>
                      <c:pt idx="31">
                        <c:v>9.3567251461988334</c:v>
                      </c:pt>
                      <c:pt idx="32">
                        <c:v>14.502923976608187</c:v>
                      </c:pt>
                      <c:pt idx="33">
                        <c:v>8.654970760233919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9D1-4565-925B-001CAD54C362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EC3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[1]June!$AR$5:$AR$38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6.4360681818181824</c:v>
                      </c:pt>
                      <c:pt idx="1">
                        <c:v>7.0161538461538457</c:v>
                      </c:pt>
                      <c:pt idx="2">
                        <c:v>8.9677514792899427</c:v>
                      </c:pt>
                      <c:pt idx="3">
                        <c:v>10.436031746031745</c:v>
                      </c:pt>
                      <c:pt idx="4">
                        <c:v>1.2905882352941176</c:v>
                      </c:pt>
                      <c:pt idx="5">
                        <c:v>5.7432380952380946</c:v>
                      </c:pt>
                      <c:pt idx="7">
                        <c:v>24.006666666666668</c:v>
                      </c:pt>
                      <c:pt idx="9">
                        <c:v>32.330303030303028</c:v>
                      </c:pt>
                      <c:pt idx="10">
                        <c:v>29.632920353982296</c:v>
                      </c:pt>
                      <c:pt idx="11">
                        <c:v>33.869878048780492</c:v>
                      </c:pt>
                      <c:pt idx="12">
                        <c:v>23.41481081081081</c:v>
                      </c:pt>
                      <c:pt idx="14">
                        <c:v>45.394186046511628</c:v>
                      </c:pt>
                      <c:pt idx="15">
                        <c:v>40.253548387096778</c:v>
                      </c:pt>
                      <c:pt idx="16">
                        <c:v>39.658461538461538</c:v>
                      </c:pt>
                      <c:pt idx="17">
                        <c:v>43.806666666666665</c:v>
                      </c:pt>
                      <c:pt idx="18">
                        <c:v>43.952941176470596</c:v>
                      </c:pt>
                      <c:pt idx="19">
                        <c:v>44.330188679245282</c:v>
                      </c:pt>
                      <c:pt idx="21">
                        <c:v>42.069059233449472</c:v>
                      </c:pt>
                      <c:pt idx="22">
                        <c:v>43.886455696202532</c:v>
                      </c:pt>
                      <c:pt idx="23">
                        <c:v>41.370409836065576</c:v>
                      </c:pt>
                      <c:pt idx="25">
                        <c:v>43.61523076923077</c:v>
                      </c:pt>
                      <c:pt idx="26">
                        <c:v>42.214000000000006</c:v>
                      </c:pt>
                      <c:pt idx="28">
                        <c:v>44.236279069767455</c:v>
                      </c:pt>
                      <c:pt idx="29">
                        <c:v>44.489199999999997</c:v>
                      </c:pt>
                      <c:pt idx="30">
                        <c:v>43.852000000000004</c:v>
                      </c:pt>
                      <c:pt idx="31">
                        <c:v>46.432999999999993</c:v>
                      </c:pt>
                      <c:pt idx="32">
                        <c:v>44.010967741935481</c:v>
                      </c:pt>
                      <c:pt idx="33">
                        <c:v>44.619729729729734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9D1-4565-925B-001CAD54C362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% FW 1</c:v>
                </c:tx>
                <c:spPr>
                  <a:ln w="19050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50000"/>
                      </a:schemeClr>
                    </a:solidFill>
                    <a:ln w="9525">
                      <a:solidFill>
                        <a:schemeClr val="accent6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[1]June!$Q$5:$Q$38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85.790203327171909</c:v>
                      </c:pt>
                      <c:pt idx="1">
                        <c:v>86.598890942698716</c:v>
                      </c:pt>
                      <c:pt idx="2">
                        <c:v>97.476894639556377</c:v>
                      </c:pt>
                      <c:pt idx="3">
                        <c:v>79.158964879852135</c:v>
                      </c:pt>
                      <c:pt idx="4">
                        <c:v>98.30175600739372</c:v>
                      </c:pt>
                      <c:pt idx="5">
                        <c:v>98.791589648798521</c:v>
                      </c:pt>
                      <c:pt idx="7">
                        <c:v>88.987985212569328</c:v>
                      </c:pt>
                      <c:pt idx="8">
                        <c:v>88.77079482439926</c:v>
                      </c:pt>
                      <c:pt idx="9">
                        <c:v>90.14325323475046</c:v>
                      </c:pt>
                      <c:pt idx="10">
                        <c:v>89.256007393715336</c:v>
                      </c:pt>
                      <c:pt idx="11">
                        <c:v>86.067467652495381</c:v>
                      </c:pt>
                      <c:pt idx="12">
                        <c:v>96.441774491682082</c:v>
                      </c:pt>
                      <c:pt idx="14">
                        <c:v>21.418669131238456</c:v>
                      </c:pt>
                      <c:pt idx="15">
                        <c:v>23.798521256931618</c:v>
                      </c:pt>
                      <c:pt idx="16">
                        <c:v>52.102587800369683</c:v>
                      </c:pt>
                      <c:pt idx="17">
                        <c:v>30.938077634011091</c:v>
                      </c:pt>
                      <c:pt idx="18">
                        <c:v>46.511090573012943</c:v>
                      </c:pt>
                      <c:pt idx="19">
                        <c:v>6.5157116451016641</c:v>
                      </c:pt>
                      <c:pt idx="21">
                        <c:v>15.411275415896492</c:v>
                      </c:pt>
                      <c:pt idx="22">
                        <c:v>17.167282809611827</c:v>
                      </c:pt>
                      <c:pt idx="23">
                        <c:v>32.093345656192234</c:v>
                      </c:pt>
                      <c:pt idx="24">
                        <c:v>17.028650646950101</c:v>
                      </c:pt>
                      <c:pt idx="25">
                        <c:v>5.7301293900184938</c:v>
                      </c:pt>
                      <c:pt idx="26">
                        <c:v>6.9316081330868595</c:v>
                      </c:pt>
                      <c:pt idx="28">
                        <c:v>20.771719038817011</c:v>
                      </c:pt>
                      <c:pt idx="29">
                        <c:v>34.450092421441774</c:v>
                      </c:pt>
                      <c:pt idx="30">
                        <c:v>17.814232902033272</c:v>
                      </c:pt>
                      <c:pt idx="31">
                        <c:v>6.3770794824399211</c:v>
                      </c:pt>
                      <c:pt idx="32">
                        <c:v>3.1192236598890974</c:v>
                      </c:pt>
                      <c:pt idx="33">
                        <c:v>2.9343807763401184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9D1-4565-925B-001CAD54C362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% FW 2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[1]June!$AE$5:$AE$38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86.195860969156612</c:v>
                      </c:pt>
                      <c:pt idx="1">
                        <c:v>76.474837937049273</c:v>
                      </c:pt>
                      <c:pt idx="2">
                        <c:v>79.585604624604116</c:v>
                      </c:pt>
                      <c:pt idx="3">
                        <c:v>75.406879761958422</c:v>
                      </c:pt>
                      <c:pt idx="5">
                        <c:v>79.984328538133894</c:v>
                      </c:pt>
                      <c:pt idx="7">
                        <c:v>43.371237127013472</c:v>
                      </c:pt>
                      <c:pt idx="8">
                        <c:v>33.444010862371918</c:v>
                      </c:pt>
                      <c:pt idx="9">
                        <c:v>24.538557693586359</c:v>
                      </c:pt>
                      <c:pt idx="10">
                        <c:v>33.887795589266375</c:v>
                      </c:pt>
                      <c:pt idx="11">
                        <c:v>22.905113986444857</c:v>
                      </c:pt>
                      <c:pt idx="12">
                        <c:v>47.20035995719428</c:v>
                      </c:pt>
                      <c:pt idx="14">
                        <c:v>-7.4173341548572562</c:v>
                      </c:pt>
                      <c:pt idx="15">
                        <c:v>6.1145874367443422</c:v>
                      </c:pt>
                      <c:pt idx="16">
                        <c:v>10.002843736669984</c:v>
                      </c:pt>
                      <c:pt idx="17">
                        <c:v>-6.9962088347353664</c:v>
                      </c:pt>
                      <c:pt idx="18">
                        <c:v>-6.1750419120491973</c:v>
                      </c:pt>
                      <c:pt idx="19">
                        <c:v>-2.7754439029854803</c:v>
                      </c:pt>
                      <c:pt idx="21">
                        <c:v>0.20774905985083575</c:v>
                      </c:pt>
                      <c:pt idx="22">
                        <c:v>-3.2435370076280132</c:v>
                      </c:pt>
                      <c:pt idx="23">
                        <c:v>7.6932598362820181</c:v>
                      </c:pt>
                      <c:pt idx="24">
                        <c:v>8.3423086439518617</c:v>
                      </c:pt>
                      <c:pt idx="25">
                        <c:v>-3.6655283686832143</c:v>
                      </c:pt>
                      <c:pt idx="26">
                        <c:v>1.7460403754847638</c:v>
                      </c:pt>
                      <c:pt idx="28">
                        <c:v>-5.1844496008180085</c:v>
                      </c:pt>
                      <c:pt idx="29">
                        <c:v>-4.6754376427095785</c:v>
                      </c:pt>
                      <c:pt idx="30">
                        <c:v>-7.2550831792975821</c:v>
                      </c:pt>
                      <c:pt idx="32">
                        <c:v>-1.1174062970844592</c:v>
                      </c:pt>
                      <c:pt idx="33">
                        <c:v>-8.160813308687608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9D1-4565-925B-001CAD54C362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v>% FW 3</c:v>
                </c:tx>
                <c:spPr>
                  <a:ln w="1905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75000"/>
                      </a:schemeClr>
                    </a:solidFill>
                    <a:ln w="9525">
                      <a:solidFill>
                        <a:schemeClr val="accent6">
                          <a:lumMod val="7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[1]June!$AS$5:$AS$38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85.129232481935802</c:v>
                      </c:pt>
                      <c:pt idx="1">
                        <c:v>83.788923645670408</c:v>
                      </c:pt>
                      <c:pt idx="2">
                        <c:v>79.279686970217327</c:v>
                      </c:pt>
                      <c:pt idx="3">
                        <c:v>75.887172490684506</c:v>
                      </c:pt>
                      <c:pt idx="4">
                        <c:v>97.018049363923026</c:v>
                      </c:pt>
                      <c:pt idx="5">
                        <c:v>86.730041369597743</c:v>
                      </c:pt>
                      <c:pt idx="7">
                        <c:v>44.531731361675909</c:v>
                      </c:pt>
                      <c:pt idx="9">
                        <c:v>25.29966952332942</c:v>
                      </c:pt>
                      <c:pt idx="10">
                        <c:v>31.532069422406895</c:v>
                      </c:pt>
                      <c:pt idx="11">
                        <c:v>21.742425950137495</c:v>
                      </c:pt>
                      <c:pt idx="12">
                        <c:v>45.899235649697765</c:v>
                      </c:pt>
                      <c:pt idx="14">
                        <c:v>-4.8849030649529261</c:v>
                      </c:pt>
                      <c:pt idx="15">
                        <c:v>6.9927255381312916</c:v>
                      </c:pt>
                      <c:pt idx="16">
                        <c:v>8.3676951514289826</c:v>
                      </c:pt>
                      <c:pt idx="17">
                        <c:v>-1.2168823166974672</c:v>
                      </c:pt>
                      <c:pt idx="18">
                        <c:v>-1.5548548439708743</c:v>
                      </c:pt>
                      <c:pt idx="19">
                        <c:v>-2.4264987967774507</c:v>
                      </c:pt>
                      <c:pt idx="21">
                        <c:v>2.7979222887027002</c:v>
                      </c:pt>
                      <c:pt idx="22">
                        <c:v>-1.4012377453847753</c:v>
                      </c:pt>
                      <c:pt idx="23">
                        <c:v>4.4121769037301872</c:v>
                      </c:pt>
                      <c:pt idx="25">
                        <c:v>-0.77456277548698937</c:v>
                      </c:pt>
                      <c:pt idx="26">
                        <c:v>2.4630314232901926</c:v>
                      </c:pt>
                      <c:pt idx="28">
                        <c:v>-2.2095172591669465</c:v>
                      </c:pt>
                      <c:pt idx="29">
                        <c:v>-2.7939001848428733</c:v>
                      </c:pt>
                      <c:pt idx="30">
                        <c:v>-1.3216266173752373</c:v>
                      </c:pt>
                      <c:pt idx="31">
                        <c:v>-7.2851201478742871</c:v>
                      </c:pt>
                      <c:pt idx="32">
                        <c:v>-1.6889273150080402</c:v>
                      </c:pt>
                      <c:pt idx="33">
                        <c:v>-3.0954938302442994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9D1-4565-925B-001CAD54C362}"/>
                  </c:ext>
                </c:extLst>
              </c15:ser>
            </c15:filteredScatterSeries>
          </c:ext>
        </c:extLst>
      </c:scatterChart>
      <c:valAx>
        <c:axId val="-1620110128"/>
        <c:scaling>
          <c:orientation val="minMax"/>
          <c:max val="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Seepage</a:t>
                </a:r>
                <a:r>
                  <a:rPr lang="en-US" b="1" baseline="0"/>
                  <a:t> meter number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81626704111196036"/>
              <c:y val="0.964711255049009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-1620111216"/>
        <c:crosses val="autoZero"/>
        <c:crossBetween val="midCat"/>
        <c:majorUnit val="6"/>
      </c:valAx>
      <c:valAx>
        <c:axId val="-162011121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%</a:t>
                </a:r>
              </a:p>
            </c:rich>
          </c:tx>
          <c:layout>
            <c:manualLayout>
              <c:xMode val="edge"/>
              <c:yMode val="edge"/>
              <c:x val="9.0293427163757062E-3"/>
              <c:y val="0.107008520986098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-1620110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01861978082469"/>
          <c:y val="0.10266273586297667"/>
          <c:w val="0.14101851848690169"/>
          <c:h val="7.6640401550874399E-2"/>
        </c:manualLayout>
      </c:layout>
      <c:overlay val="0"/>
      <c:spPr>
        <a:solidFill>
          <a:schemeClr val="bg1"/>
        </a:solidFill>
        <a:ln w="1905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ysClr val="windowText" lastClr="000000"/>
                </a:solidFill>
              </a:rPr>
              <a:t>FW Flow </a:t>
            </a:r>
            <a:r>
              <a:rPr lang="en-US" sz="1800" b="1" i="0" baseline="0">
                <a:effectLst/>
              </a:rPr>
              <a:t>(mean)</a:t>
            </a:r>
            <a:endParaRPr lang="en-US" sz="2000">
              <a:effectLst/>
            </a:endParaRPr>
          </a:p>
        </c:rich>
      </c:tx>
      <c:layout>
        <c:manualLayout>
          <c:xMode val="edge"/>
          <c:yMode val="edge"/>
          <c:x val="0.40805225969564279"/>
          <c:y val="9.305041580348342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4.5828825110963096E-2"/>
          <c:y val="8.1395875345948332E-2"/>
          <c:w val="0.93354650646095871"/>
          <c:h val="0.86007946107838051"/>
        </c:manualLayout>
      </c:layout>
      <c:scatterChart>
        <c:scatterStyle val="lineMarker"/>
        <c:varyColors val="0"/>
        <c:ser>
          <c:idx val="12"/>
          <c:order val="12"/>
          <c:tx>
            <c:v>Mean FW Flow 1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Meters'!$IH$5:$IH$38</c:f>
                <c:numCache>
                  <c:formatCode>General</c:formatCode>
                  <c:ptCount val="34"/>
                  <c:pt idx="0">
                    <c:v>1.0370582788082316</c:v>
                  </c:pt>
                  <c:pt idx="1">
                    <c:v>3.5955875061993545</c:v>
                  </c:pt>
                  <c:pt idx="2">
                    <c:v>6.447160971035899</c:v>
                  </c:pt>
                  <c:pt idx="3">
                    <c:v>10.293946791570654</c:v>
                  </c:pt>
                  <c:pt idx="4">
                    <c:v>4.8620180580532377</c:v>
                  </c:pt>
                  <c:pt idx="5">
                    <c:v>4.8174907595795879</c:v>
                  </c:pt>
                  <c:pt idx="7">
                    <c:v>1.9897570618638589</c:v>
                  </c:pt>
                  <c:pt idx="8">
                    <c:v>1.8840248974738287</c:v>
                  </c:pt>
                  <c:pt idx="9">
                    <c:v>3.7514866926762096</c:v>
                  </c:pt>
                  <c:pt idx="10">
                    <c:v>1.4186894923162754</c:v>
                  </c:pt>
                  <c:pt idx="11">
                    <c:v>3.557686568555873</c:v>
                  </c:pt>
                  <c:pt idx="12">
                    <c:v>3.7437346962326004</c:v>
                  </c:pt>
                  <c:pt idx="14">
                    <c:v>0.53723000889011363</c:v>
                  </c:pt>
                  <c:pt idx="15">
                    <c:v>0.52163560712102086</c:v>
                  </c:pt>
                  <c:pt idx="16">
                    <c:v>2.0792148786330742</c:v>
                  </c:pt>
                  <c:pt idx="17">
                    <c:v>2.2309076246448498</c:v>
                  </c:pt>
                  <c:pt idx="18">
                    <c:v>10.171103846785773</c:v>
                  </c:pt>
                  <c:pt idx="19">
                    <c:v>0.85812532165386379</c:v>
                  </c:pt>
                  <c:pt idx="21">
                    <c:v>0.80017327195705201</c:v>
                  </c:pt>
                  <c:pt idx="22">
                    <c:v>0.48138986277089124</c:v>
                  </c:pt>
                  <c:pt idx="23">
                    <c:v>0.50260832095412944</c:v>
                  </c:pt>
                  <c:pt idx="24">
                    <c:v>0.56891400166944717</c:v>
                  </c:pt>
                  <c:pt idx="25">
                    <c:v>0.5716500836709052</c:v>
                  </c:pt>
                  <c:pt idx="26">
                    <c:v>0.29901060076567748</c:v>
                  </c:pt>
                  <c:pt idx="28">
                    <c:v>0.96547997751915116</c:v>
                  </c:pt>
                  <c:pt idx="29">
                    <c:v>2.3949919569625919</c:v>
                  </c:pt>
                  <c:pt idx="30">
                    <c:v>0.58243883146192132</c:v>
                  </c:pt>
                  <c:pt idx="31">
                    <c:v>0.27852734120516542</c:v>
                  </c:pt>
                  <c:pt idx="32">
                    <c:v>0.22067403161926741</c:v>
                  </c:pt>
                  <c:pt idx="33">
                    <c:v>0.1702021579339755</c:v>
                  </c:pt>
                </c:numCache>
              </c:numRef>
            </c:plus>
            <c:minus>
              <c:numRef>
                <c:f>'Seepage Meters'!$IG$5:$IG$38</c:f>
                <c:numCache>
                  <c:formatCode>General</c:formatCode>
                  <c:ptCount val="34"/>
                  <c:pt idx="0">
                    <c:v>0.84283734863330917</c:v>
                  </c:pt>
                  <c:pt idx="1">
                    <c:v>2.431501850656197</c:v>
                  </c:pt>
                  <c:pt idx="2">
                    <c:v>4.6055760984601264</c:v>
                  </c:pt>
                  <c:pt idx="3">
                    <c:v>14.417842610409323</c:v>
                  </c:pt>
                  <c:pt idx="4">
                    <c:v>4.8512615778770041</c:v>
                  </c:pt>
                  <c:pt idx="5">
                    <c:v>3.3908894223051469</c:v>
                  </c:pt>
                  <c:pt idx="7">
                    <c:v>2.1875596485771958</c:v>
                  </c:pt>
                  <c:pt idx="8">
                    <c:v>2.8110366691801403</c:v>
                  </c:pt>
                  <c:pt idx="9">
                    <c:v>3.6586303024199012</c:v>
                  </c:pt>
                  <c:pt idx="10">
                    <c:v>2.60816220016439</c:v>
                  </c:pt>
                  <c:pt idx="11">
                    <c:v>2.2784857170115842</c:v>
                  </c:pt>
                  <c:pt idx="12">
                    <c:v>3.7400792772820353</c:v>
                  </c:pt>
                  <c:pt idx="14">
                    <c:v>0.67892728253811274</c:v>
                  </c:pt>
                  <c:pt idx="15">
                    <c:v>0.77993749294090442</c:v>
                  </c:pt>
                  <c:pt idx="16">
                    <c:v>1.6736038347701019</c:v>
                  </c:pt>
                  <c:pt idx="17">
                    <c:v>2.5735274114334175</c:v>
                  </c:pt>
                  <c:pt idx="18">
                    <c:v>4.9052699905376613</c:v>
                  </c:pt>
                  <c:pt idx="19">
                    <c:v>1.4007589197666728</c:v>
                  </c:pt>
                  <c:pt idx="21">
                    <c:v>1.2016681491392283</c:v>
                  </c:pt>
                  <c:pt idx="22">
                    <c:v>1.0344284632538927</c:v>
                  </c:pt>
                  <c:pt idx="23">
                    <c:v>0.83702806752250503</c:v>
                  </c:pt>
                  <c:pt idx="24">
                    <c:v>1.3039904618136857</c:v>
                  </c:pt>
                  <c:pt idx="25">
                    <c:v>1.0021327337478032</c:v>
                  </c:pt>
                  <c:pt idx="26">
                    <c:v>0.63881843099954505</c:v>
                  </c:pt>
                  <c:pt idx="28">
                    <c:v>1.4280827388942985</c:v>
                  </c:pt>
                  <c:pt idx="29">
                    <c:v>2.6020157698826836</c:v>
                  </c:pt>
                  <c:pt idx="30">
                    <c:v>1.443593781203635</c:v>
                  </c:pt>
                  <c:pt idx="31">
                    <c:v>0.55730723031016205</c:v>
                  </c:pt>
                  <c:pt idx="32">
                    <c:v>0.4052344615124473</c:v>
                  </c:pt>
                  <c:pt idx="33">
                    <c:v>0.38604337961234136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70C0"/>
                </a:solidFill>
                <a:round/>
              </a:ln>
              <a:effectLst/>
            </c:spPr>
          </c:errBars>
          <c:xVal>
            <c:numRef>
              <c:f>'Seepage Meters'!$EG$5:$EG$38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</c:numCache>
            </c:numRef>
          </c:xVal>
          <c:yVal>
            <c:numRef>
              <c:f>'Seepage Meters'!$FD$5:$FD$38</c:f>
              <c:numCache>
                <c:formatCode>0.00</c:formatCode>
                <c:ptCount val="34"/>
                <c:pt idx="0">
                  <c:v>6.2053950171420507</c:v>
                </c:pt>
                <c:pt idx="1">
                  <c:v>19.716289068415978</c:v>
                </c:pt>
                <c:pt idx="2">
                  <c:v>45.173366503350941</c:v>
                </c:pt>
                <c:pt idx="3">
                  <c:v>61.636994555937292</c:v>
                </c:pt>
                <c:pt idx="4">
                  <c:v>35.123494022912283</c:v>
                </c:pt>
                <c:pt idx="5">
                  <c:v>22.820577766417177</c:v>
                </c:pt>
                <c:pt idx="7">
                  <c:v>28.124137265934912</c:v>
                </c:pt>
                <c:pt idx="8">
                  <c:v>38.976466050735745</c:v>
                </c:pt>
                <c:pt idx="9">
                  <c:v>36.364718272344206</c:v>
                </c:pt>
                <c:pt idx="10">
                  <c:v>28.143295214878993</c:v>
                </c:pt>
                <c:pt idx="11">
                  <c:v>47.097504405484358</c:v>
                </c:pt>
                <c:pt idx="12">
                  <c:v>52.6442978725036</c:v>
                </c:pt>
                <c:pt idx="14">
                  <c:v>2.0725126709642998</c:v>
                </c:pt>
                <c:pt idx="15">
                  <c:v>3.0397745911937859</c:v>
                </c:pt>
                <c:pt idx="16">
                  <c:v>27.1222290684514</c:v>
                </c:pt>
                <c:pt idx="17">
                  <c:v>16.614399858000887</c:v>
                </c:pt>
                <c:pt idx="18">
                  <c:v>40.455047790147411</c:v>
                </c:pt>
                <c:pt idx="19">
                  <c:v>1.423280567225492</c:v>
                </c:pt>
                <c:pt idx="21">
                  <c:v>3.2280147266632668</c:v>
                </c:pt>
                <c:pt idx="22">
                  <c:v>2.1198112396882309</c:v>
                </c:pt>
                <c:pt idx="23">
                  <c:v>6.2884696126220172</c:v>
                </c:pt>
                <c:pt idx="24">
                  <c:v>4.6637767458646673</c:v>
                </c:pt>
                <c:pt idx="25">
                  <c:v>1.2489509211689078</c:v>
                </c:pt>
                <c:pt idx="26">
                  <c:v>0.70833129416069718</c:v>
                </c:pt>
                <c:pt idx="28">
                  <c:v>4.1753983213432599</c:v>
                </c:pt>
                <c:pt idx="29">
                  <c:v>12.541893406519936</c:v>
                </c:pt>
                <c:pt idx="30">
                  <c:v>5.2125188579812898</c:v>
                </c:pt>
                <c:pt idx="31">
                  <c:v>0.71200619777357388</c:v>
                </c:pt>
                <c:pt idx="32">
                  <c:v>0.41529615763671418</c:v>
                </c:pt>
                <c:pt idx="33">
                  <c:v>0.33410472841396643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C2-4699-83F6-B6B980C4C2F2}"/>
            </c:ext>
          </c:extLst>
        </c:ser>
        <c:ser>
          <c:idx val="13"/>
          <c:order val="13"/>
          <c:tx>
            <c:v>Mean FW Flow 2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Meters'!$IO$5:$IO$38</c:f>
                <c:numCache>
                  <c:formatCode>General</c:formatCode>
                  <c:ptCount val="34"/>
                  <c:pt idx="0">
                    <c:v>1.0466060640964043</c:v>
                  </c:pt>
                  <c:pt idx="1">
                    <c:v>3.8456159185662848</c:v>
                  </c:pt>
                  <c:pt idx="2">
                    <c:v>7.2812982380047302</c:v>
                  </c:pt>
                  <c:pt idx="3">
                    <c:v>7.7893672414756381</c:v>
                  </c:pt>
                  <c:pt idx="4">
                    <c:v>16.709856564801804</c:v>
                  </c:pt>
                  <c:pt idx="5">
                    <c:v>4.0463224457061173</c:v>
                  </c:pt>
                  <c:pt idx="7">
                    <c:v>1.3984004677980444</c:v>
                  </c:pt>
                  <c:pt idx="8">
                    <c:v>1.2514188277645815</c:v>
                  </c:pt>
                  <c:pt idx="9">
                    <c:v>2.7506454491263241</c:v>
                  </c:pt>
                  <c:pt idx="10">
                    <c:v>3.4435691686617815</c:v>
                  </c:pt>
                  <c:pt idx="11">
                    <c:v>4.8095783576135744</c:v>
                  </c:pt>
                  <c:pt idx="12">
                    <c:v>0.61894986425911469</c:v>
                  </c:pt>
                  <c:pt idx="14">
                    <c:v>0.9282326695669687</c:v>
                  </c:pt>
                  <c:pt idx="15">
                    <c:v>0.78991860377588741</c:v>
                  </c:pt>
                  <c:pt idx="16">
                    <c:v>13.563792736630123</c:v>
                  </c:pt>
                  <c:pt idx="17">
                    <c:v>4.589655650549842</c:v>
                  </c:pt>
                  <c:pt idx="18">
                    <c:v>2.1217249751163827</c:v>
                  </c:pt>
                  <c:pt idx="19">
                    <c:v>0.59663635773798296</c:v>
                  </c:pt>
                  <c:pt idx="21">
                    <c:v>2.3810358137519443</c:v>
                  </c:pt>
                  <c:pt idx="22">
                    <c:v>0.8057537774845337</c:v>
                  </c:pt>
                  <c:pt idx="23">
                    <c:v>1.2494904604656862</c:v>
                  </c:pt>
                  <c:pt idx="24">
                    <c:v>1.9932306622488913</c:v>
                  </c:pt>
                  <c:pt idx="25">
                    <c:v>0.57114985620408243</c:v>
                  </c:pt>
                  <c:pt idx="26">
                    <c:v>0.27452592551632066</c:v>
                  </c:pt>
                  <c:pt idx="28">
                    <c:v>1.2084415777443311</c:v>
                  </c:pt>
                  <c:pt idx="29">
                    <c:v>6.8560615947929939</c:v>
                  </c:pt>
                  <c:pt idx="30">
                    <c:v>1.5398160540335186</c:v>
                  </c:pt>
                  <c:pt idx="31">
                    <c:v>1.5114853364345331</c:v>
                  </c:pt>
                  <c:pt idx="32">
                    <c:v>1.8323442612635712</c:v>
                  </c:pt>
                  <c:pt idx="33">
                    <c:v>0.40680137618376466</c:v>
                  </c:pt>
                </c:numCache>
              </c:numRef>
            </c:plus>
            <c:minus>
              <c:numRef>
                <c:f>'Seepage Meters'!$IN$5:$IN$38</c:f>
                <c:numCache>
                  <c:formatCode>General</c:formatCode>
                  <c:ptCount val="34"/>
                  <c:pt idx="0">
                    <c:v>1.1879242672522015</c:v>
                  </c:pt>
                  <c:pt idx="1">
                    <c:v>5.6466907813294007</c:v>
                  </c:pt>
                  <c:pt idx="2">
                    <c:v>8.2260530632512214</c:v>
                  </c:pt>
                  <c:pt idx="3">
                    <c:v>9.2497118399088194</c:v>
                  </c:pt>
                  <c:pt idx="4">
                    <c:v>8.9109046586839575</c:v>
                  </c:pt>
                  <c:pt idx="5">
                    <c:v>5.3646427695688494</c:v>
                  </c:pt>
                  <c:pt idx="7">
                    <c:v>1.0066499888516347</c:v>
                  </c:pt>
                  <c:pt idx="8">
                    <c:v>1.887021844269583</c:v>
                  </c:pt>
                  <c:pt idx="9">
                    <c:v>1.8843479980085363</c:v>
                  </c:pt>
                  <c:pt idx="10">
                    <c:v>1.72889418221855</c:v>
                  </c:pt>
                  <c:pt idx="11">
                    <c:v>5.7219456577123537</c:v>
                  </c:pt>
                  <c:pt idx="12">
                    <c:v>0.68035519893231822</c:v>
                  </c:pt>
                  <c:pt idx="14">
                    <c:v>1.7709397493222601</c:v>
                  </c:pt>
                  <c:pt idx="15">
                    <c:v>1.6213664056525006</c:v>
                  </c:pt>
                  <c:pt idx="16">
                    <c:v>4.7326236919003328</c:v>
                  </c:pt>
                  <c:pt idx="17">
                    <c:v>2.4706610653753938</c:v>
                  </c:pt>
                  <c:pt idx="18">
                    <c:v>1.9965150179654749</c:v>
                  </c:pt>
                  <c:pt idx="19">
                    <c:v>1.8425553720639076</c:v>
                  </c:pt>
                  <c:pt idx="21">
                    <c:v>2.2267732171454617</c:v>
                  </c:pt>
                  <c:pt idx="22">
                    <c:v>0.75289058483211058</c:v>
                  </c:pt>
                  <c:pt idx="23">
                    <c:v>1.0116530269173349</c:v>
                  </c:pt>
                  <c:pt idx="24">
                    <c:v>1.7045409550170554</c:v>
                  </c:pt>
                  <c:pt idx="25">
                    <c:v>0.62015958391105219</c:v>
                  </c:pt>
                  <c:pt idx="26">
                    <c:v>0.33682722703419965</c:v>
                  </c:pt>
                  <c:pt idx="28">
                    <c:v>1.7942505484033835</c:v>
                  </c:pt>
                  <c:pt idx="29">
                    <c:v>3.1349855331566303</c:v>
                  </c:pt>
                  <c:pt idx="30">
                    <c:v>1.1166707996287322</c:v>
                  </c:pt>
                  <c:pt idx="31">
                    <c:v>2.0831789368236864</c:v>
                  </c:pt>
                  <c:pt idx="32">
                    <c:v>2.5280951279790767</c:v>
                  </c:pt>
                  <c:pt idx="33">
                    <c:v>0.91653820926139684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B050"/>
                </a:solidFill>
                <a:round/>
              </a:ln>
              <a:effectLst/>
            </c:spPr>
          </c:errBars>
          <c:xVal>
            <c:numRef>
              <c:f>'Seepage Meters'!$EG$5:$EG$38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</c:numCache>
            </c:numRef>
          </c:xVal>
          <c:yVal>
            <c:numRef>
              <c:f>'Seepage Meters'!$FQ$5:$FQ$38</c:f>
              <c:numCache>
                <c:formatCode>0.00</c:formatCode>
                <c:ptCount val="34"/>
                <c:pt idx="0">
                  <c:v>4.9917077938631236</c:v>
                </c:pt>
                <c:pt idx="1">
                  <c:v>21.070683589374237</c:v>
                </c:pt>
                <c:pt idx="2">
                  <c:v>47.481548004221182</c:v>
                </c:pt>
                <c:pt idx="3">
                  <c:v>61.760114018637729</c:v>
                </c:pt>
                <c:pt idx="4">
                  <c:v>28.697716266771192</c:v>
                </c:pt>
                <c:pt idx="5">
                  <c:v>23.777702465051899</c:v>
                </c:pt>
                <c:pt idx="7">
                  <c:v>25.245589155924534</c:v>
                </c:pt>
                <c:pt idx="8">
                  <c:v>40.720867469172717</c:v>
                </c:pt>
                <c:pt idx="9">
                  <c:v>33.851811796911925</c:v>
                </c:pt>
                <c:pt idx="10">
                  <c:v>25.396351687890455</c:v>
                </c:pt>
                <c:pt idx="11">
                  <c:v>49.890335338847279</c:v>
                </c:pt>
                <c:pt idx="12">
                  <c:v>53.472597641537661</c:v>
                </c:pt>
                <c:pt idx="14">
                  <c:v>1.3943349452840832</c:v>
                </c:pt>
                <c:pt idx="15">
                  <c:v>1.7530829485921444</c:v>
                </c:pt>
                <c:pt idx="16">
                  <c:v>16.774221766691408</c:v>
                </c:pt>
                <c:pt idx="17">
                  <c:v>15.576742306475888</c:v>
                </c:pt>
                <c:pt idx="18">
                  <c:v>30.058321704154014</c:v>
                </c:pt>
                <c:pt idx="19">
                  <c:v>-0.40272659494550955</c:v>
                </c:pt>
                <c:pt idx="21">
                  <c:v>1.8844200140911025</c:v>
                </c:pt>
                <c:pt idx="22">
                  <c:v>0.84081544305500433</c:v>
                </c:pt>
                <c:pt idx="23">
                  <c:v>4.1997237544314281</c:v>
                </c:pt>
                <c:pt idx="24">
                  <c:v>2.1800611036854982</c:v>
                </c:pt>
                <c:pt idx="25">
                  <c:v>6.7131169482796432E-2</c:v>
                </c:pt>
                <c:pt idx="26">
                  <c:v>-0.15611161680209756</c:v>
                </c:pt>
                <c:pt idx="28">
                  <c:v>2.8473596384933102</c:v>
                </c:pt>
                <c:pt idx="29">
                  <c:v>12.513557948321672</c:v>
                </c:pt>
                <c:pt idx="30">
                  <c:v>4.0751442277734125</c:v>
                </c:pt>
                <c:pt idx="31">
                  <c:v>-0.38748621911839976</c:v>
                </c:pt>
                <c:pt idx="32">
                  <c:v>-1.3068250516580542</c:v>
                </c:pt>
                <c:pt idx="33">
                  <c:v>-0.34166124600198211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C2-4699-83F6-B6B980C4C2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54654000"/>
        <c:axId val="-185466542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Flux 1</c:v>
                </c:tx>
                <c:spPr>
                  <a:ln w="19050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50000"/>
                      </a:schemeClr>
                    </a:solidFill>
                    <a:ln w="9525">
                      <a:solidFill>
                        <a:schemeClr val="accent1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[1]June!$O$5:$O$38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5.6140350877192979</c:v>
                      </c:pt>
                      <c:pt idx="1">
                        <c:v>16.140350877192983</c:v>
                      </c:pt>
                      <c:pt idx="2">
                        <c:v>35.321637426900587</c:v>
                      </c:pt>
                      <c:pt idx="3">
                        <c:v>47.251461988304094</c:v>
                      </c:pt>
                      <c:pt idx="4">
                        <c:v>27.134502923976605</c:v>
                      </c:pt>
                      <c:pt idx="5">
                        <c:v>16.140350877192983</c:v>
                      </c:pt>
                      <c:pt idx="7">
                        <c:v>25.263157894736846</c:v>
                      </c:pt>
                      <c:pt idx="8">
                        <c:v>31.111111111111114</c:v>
                      </c:pt>
                      <c:pt idx="9">
                        <c:v>27.134502923976605</c:v>
                      </c:pt>
                      <c:pt idx="10">
                        <c:v>22.456140350877192</c:v>
                      </c:pt>
                      <c:pt idx="11">
                        <c:v>38.362573099415201</c:v>
                      </c:pt>
                      <c:pt idx="12">
                        <c:v>43.742690058479532</c:v>
                      </c:pt>
                      <c:pt idx="14">
                        <c:v>8.8888888888888875</c:v>
                      </c:pt>
                      <c:pt idx="15">
                        <c:v>10.292397660818713</c:v>
                      </c:pt>
                      <c:pt idx="16">
                        <c:v>43.274853801169591</c:v>
                      </c:pt>
                      <c:pt idx="17">
                        <c:v>37.192982456140349</c:v>
                      </c:pt>
                      <c:pt idx="18">
                        <c:v>52.631578947368418</c:v>
                      </c:pt>
                      <c:pt idx="19">
                        <c:v>19.883040935672511</c:v>
                      </c:pt>
                      <c:pt idx="21">
                        <c:v>12.86549707602339</c:v>
                      </c:pt>
                      <c:pt idx="22">
                        <c:v>7.9532163742690063</c:v>
                      </c:pt>
                      <c:pt idx="23">
                        <c:v>16.140350877192983</c:v>
                      </c:pt>
                      <c:pt idx="24">
                        <c:v>20.584795321637426</c:v>
                      </c:pt>
                      <c:pt idx="25">
                        <c:v>13.567251461988302</c:v>
                      </c:pt>
                      <c:pt idx="26">
                        <c:v>8.1871345029239766</c:v>
                      </c:pt>
                      <c:pt idx="28">
                        <c:v>15.906432748538013</c:v>
                      </c:pt>
                      <c:pt idx="29">
                        <c:v>36.023391812865498</c:v>
                      </c:pt>
                      <c:pt idx="30">
                        <c:v>23.391812865497077</c:v>
                      </c:pt>
                      <c:pt idx="31">
                        <c:v>9.8245614035087723</c:v>
                      </c:pt>
                      <c:pt idx="32">
                        <c:v>9.1228070175438578</c:v>
                      </c:pt>
                      <c:pt idx="33">
                        <c:v>8.654970760233919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DFC2-4699-83F6-B6B980C4C2F2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EC1</c:v>
                </c:tx>
                <c:spPr>
                  <a:ln w="19050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50000"/>
                      </a:schemeClr>
                    </a:solidFill>
                    <a:ln w="9525">
                      <a:solidFill>
                        <a:schemeClr val="accent2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[1]June!$P$5:$P$38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6.15</c:v>
                      </c:pt>
                      <c:pt idx="1">
                        <c:v>5.8</c:v>
                      </c:pt>
                      <c:pt idx="2">
                        <c:v>1.0920000000000001</c:v>
                      </c:pt>
                      <c:pt idx="3">
                        <c:v>9.02</c:v>
                      </c:pt>
                      <c:pt idx="4">
                        <c:v>0.73499999999999999</c:v>
                      </c:pt>
                      <c:pt idx="5">
                        <c:v>0.52300000000000002</c:v>
                      </c:pt>
                      <c:pt idx="7">
                        <c:v>4.766</c:v>
                      </c:pt>
                      <c:pt idx="8">
                        <c:v>4.8600000000000003</c:v>
                      </c:pt>
                      <c:pt idx="9">
                        <c:v>4.266</c:v>
                      </c:pt>
                      <c:pt idx="10">
                        <c:v>4.6500000000000004</c:v>
                      </c:pt>
                      <c:pt idx="11">
                        <c:v>6.03</c:v>
                      </c:pt>
                      <c:pt idx="12">
                        <c:v>1.54</c:v>
                      </c:pt>
                      <c:pt idx="14">
                        <c:v>34.01</c:v>
                      </c:pt>
                      <c:pt idx="15">
                        <c:v>32.979999999999997</c:v>
                      </c:pt>
                      <c:pt idx="16">
                        <c:v>20.73</c:v>
                      </c:pt>
                      <c:pt idx="17">
                        <c:v>29.89</c:v>
                      </c:pt>
                      <c:pt idx="18">
                        <c:v>23.15</c:v>
                      </c:pt>
                      <c:pt idx="19">
                        <c:v>40.46</c:v>
                      </c:pt>
                      <c:pt idx="21">
                        <c:v>36.61</c:v>
                      </c:pt>
                      <c:pt idx="22">
                        <c:v>35.85</c:v>
                      </c:pt>
                      <c:pt idx="23">
                        <c:v>29.39</c:v>
                      </c:pt>
                      <c:pt idx="24">
                        <c:v>35.909999999999997</c:v>
                      </c:pt>
                      <c:pt idx="25">
                        <c:v>40.799999999999997</c:v>
                      </c:pt>
                      <c:pt idx="26">
                        <c:v>40.280000000000008</c:v>
                      </c:pt>
                      <c:pt idx="28">
                        <c:v>34.29</c:v>
                      </c:pt>
                      <c:pt idx="29">
                        <c:v>28.37</c:v>
                      </c:pt>
                      <c:pt idx="30">
                        <c:v>35.57</c:v>
                      </c:pt>
                      <c:pt idx="31">
                        <c:v>40.520000000000003</c:v>
                      </c:pt>
                      <c:pt idx="32">
                        <c:v>41.93</c:v>
                      </c:pt>
                      <c:pt idx="33">
                        <c:v>42.01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FC2-4699-83F6-B6B980C4C2F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Flux 2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[1]June!$AC$5:$AC$38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11.929824561403507</c:v>
                      </c:pt>
                      <c:pt idx="1">
                        <c:v>16.608187134502923</c:v>
                      </c:pt>
                      <c:pt idx="2">
                        <c:v>36.725146198830409</c:v>
                      </c:pt>
                      <c:pt idx="3">
                        <c:v>28.771929824561401</c:v>
                      </c:pt>
                      <c:pt idx="4">
                        <c:v>42.10526315789474</c:v>
                      </c:pt>
                      <c:pt idx="5">
                        <c:v>26.900584795321638</c:v>
                      </c:pt>
                      <c:pt idx="7">
                        <c:v>6.5497076023391818</c:v>
                      </c:pt>
                      <c:pt idx="8">
                        <c:v>37.89473684210526</c:v>
                      </c:pt>
                      <c:pt idx="9">
                        <c:v>32.514619883040936</c:v>
                      </c:pt>
                      <c:pt idx="10">
                        <c:v>27.134502923976605</c:v>
                      </c:pt>
                      <c:pt idx="11">
                        <c:v>31.578947368421051</c:v>
                      </c:pt>
                      <c:pt idx="12">
                        <c:v>44.44444444444445</c:v>
                      </c:pt>
                      <c:pt idx="14">
                        <c:v>10.526315789473685</c:v>
                      </c:pt>
                      <c:pt idx="15">
                        <c:v>14.269005847953215</c:v>
                      </c:pt>
                      <c:pt idx="16">
                        <c:v>12.163742690058479</c:v>
                      </c:pt>
                      <c:pt idx="17">
                        <c:v>11.461988304093568</c:v>
                      </c:pt>
                      <c:pt idx="18">
                        <c:v>10.058479532163741</c:v>
                      </c:pt>
                      <c:pt idx="19">
                        <c:v>15.43859649122807</c:v>
                      </c:pt>
                      <c:pt idx="21">
                        <c:v>54.26900584795321</c:v>
                      </c:pt>
                      <c:pt idx="22">
                        <c:v>16.608187134502927</c:v>
                      </c:pt>
                      <c:pt idx="23">
                        <c:v>13.099415204678362</c:v>
                      </c:pt>
                      <c:pt idx="25">
                        <c:v>13.801169590643276</c:v>
                      </c:pt>
                      <c:pt idx="26">
                        <c:v>11.929824561403507</c:v>
                      </c:pt>
                      <c:pt idx="28">
                        <c:v>10.994152046783627</c:v>
                      </c:pt>
                      <c:pt idx="29">
                        <c:v>11.929824561403509</c:v>
                      </c:pt>
                      <c:pt idx="30">
                        <c:v>9.5906432748538002</c:v>
                      </c:pt>
                      <c:pt idx="31">
                        <c:v>7.7192982456140378</c:v>
                      </c:pt>
                      <c:pt idx="32">
                        <c:v>27.836257309941519</c:v>
                      </c:pt>
                      <c:pt idx="33">
                        <c:v>7.0175438596491224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FC2-4699-83F6-B6B980C4C2F2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EC2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[1]June!$AD$5:$AD$38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5.9744313725490192</c:v>
                      </c:pt>
                      <c:pt idx="1">
                        <c:v>10.181690140845072</c:v>
                      </c:pt>
                      <c:pt idx="2">
                        <c:v>8.8353503184713382</c:v>
                      </c:pt>
                      <c:pt idx="3">
                        <c:v>10.643902439024393</c:v>
                      </c:pt>
                      <c:pt idx="5">
                        <c:v>8.6627826086956521</c:v>
                      </c:pt>
                      <c:pt idx="7">
                        <c:v>24.508928571428569</c:v>
                      </c:pt>
                      <c:pt idx="8">
                        <c:v>28.805432098765433</c:v>
                      </c:pt>
                      <c:pt idx="9">
                        <c:v>32.659712230215824</c:v>
                      </c:pt>
                      <c:pt idx="10">
                        <c:v>28.613362068965515</c:v>
                      </c:pt>
                      <c:pt idx="11">
                        <c:v>33.366666666666667</c:v>
                      </c:pt>
                      <c:pt idx="12">
                        <c:v>22.851684210526319</c:v>
                      </c:pt>
                      <c:pt idx="14">
                        <c:v>46.490222222222222</c:v>
                      </c:pt>
                      <c:pt idx="15">
                        <c:v>40.63360655737705</c:v>
                      </c:pt>
                      <c:pt idx="16">
                        <c:v>38.950769230769232</c:v>
                      </c:pt>
                      <c:pt idx="17">
                        <c:v>46.307959183673468</c:v>
                      </c:pt>
                      <c:pt idx="18">
                        <c:v>45.952558139534894</c:v>
                      </c:pt>
                      <c:pt idx="19">
                        <c:v>44.481212121212117</c:v>
                      </c:pt>
                      <c:pt idx="21">
                        <c:v>43.190086206896559</c:v>
                      </c:pt>
                      <c:pt idx="22">
                        <c:v>44.683802816901405</c:v>
                      </c:pt>
                      <c:pt idx="23">
                        <c:v>39.950357142857143</c:v>
                      </c:pt>
                      <c:pt idx="24">
                        <c:v>39.669448818897635</c:v>
                      </c:pt>
                      <c:pt idx="25">
                        <c:v>44.866440677966096</c:v>
                      </c:pt>
                      <c:pt idx="26">
                        <c:v>42.524313725490195</c:v>
                      </c:pt>
                      <c:pt idx="28">
                        <c:v>45.523829787234035</c:v>
                      </c:pt>
                      <c:pt idx="29">
                        <c:v>45.303529411764707</c:v>
                      </c:pt>
                      <c:pt idx="30">
                        <c:v>46.419999999999995</c:v>
                      </c:pt>
                      <c:pt idx="32">
                        <c:v>43.763613445378155</c:v>
                      </c:pt>
                      <c:pt idx="33">
                        <c:v>46.811999999999998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FC2-4699-83F6-B6B980C4C2F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Flux 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[1]June!$AQ$5:$AQ$38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10.292397660818711</c:v>
                      </c:pt>
                      <c:pt idx="1">
                        <c:v>18.245614035087719</c:v>
                      </c:pt>
                      <c:pt idx="2">
                        <c:v>39.532163742690059</c:v>
                      </c:pt>
                      <c:pt idx="3">
                        <c:v>29.473684210526315</c:v>
                      </c:pt>
                      <c:pt idx="4">
                        <c:v>51.695906432748544</c:v>
                      </c:pt>
                      <c:pt idx="5">
                        <c:v>29.473684210526315</c:v>
                      </c:pt>
                      <c:pt idx="7">
                        <c:v>7.7192982456140351</c:v>
                      </c:pt>
                      <c:pt idx="8">
                        <c:v>40.701754385964911</c:v>
                      </c:pt>
                      <c:pt idx="9">
                        <c:v>30.87719298245614</c:v>
                      </c:pt>
                      <c:pt idx="10">
                        <c:v>26.432748538011698</c:v>
                      </c:pt>
                      <c:pt idx="11">
                        <c:v>38.362573099415201</c:v>
                      </c:pt>
                      <c:pt idx="12">
                        <c:v>43.274853801169591</c:v>
                      </c:pt>
                      <c:pt idx="14">
                        <c:v>10.058479532163744</c:v>
                      </c:pt>
                      <c:pt idx="15">
                        <c:v>14.502923976608187</c:v>
                      </c:pt>
                      <c:pt idx="16">
                        <c:v>12.163742690058479</c:v>
                      </c:pt>
                      <c:pt idx="17">
                        <c:v>15.43859649122807</c:v>
                      </c:pt>
                      <c:pt idx="18">
                        <c:v>11.929824561403507</c:v>
                      </c:pt>
                      <c:pt idx="19">
                        <c:v>12.397660818713451</c:v>
                      </c:pt>
                      <c:pt idx="21">
                        <c:v>67.134502923976612</c:v>
                      </c:pt>
                      <c:pt idx="22">
                        <c:v>18.479532163742689</c:v>
                      </c:pt>
                      <c:pt idx="23">
                        <c:v>11.415204678362572</c:v>
                      </c:pt>
                      <c:pt idx="24">
                        <c:v>8.654970760233919</c:v>
                      </c:pt>
                      <c:pt idx="25">
                        <c:v>15.204678362573098</c:v>
                      </c:pt>
                      <c:pt idx="26">
                        <c:v>29.239766081871341</c:v>
                      </c:pt>
                      <c:pt idx="28">
                        <c:v>10.058479532163741</c:v>
                      </c:pt>
                      <c:pt idx="29">
                        <c:v>11.695906432748538</c:v>
                      </c:pt>
                      <c:pt idx="30">
                        <c:v>10.526315789473683</c:v>
                      </c:pt>
                      <c:pt idx="31">
                        <c:v>9.3567251461988334</c:v>
                      </c:pt>
                      <c:pt idx="32">
                        <c:v>14.502923976608187</c:v>
                      </c:pt>
                      <c:pt idx="33">
                        <c:v>8.654970760233919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FC2-4699-83F6-B6B980C4C2F2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EC3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[1]June!$AR$5:$AR$38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6.4360681818181824</c:v>
                      </c:pt>
                      <c:pt idx="1">
                        <c:v>7.0161538461538457</c:v>
                      </c:pt>
                      <c:pt idx="2">
                        <c:v>8.9677514792899427</c:v>
                      </c:pt>
                      <c:pt idx="3">
                        <c:v>10.436031746031745</c:v>
                      </c:pt>
                      <c:pt idx="4">
                        <c:v>1.2905882352941176</c:v>
                      </c:pt>
                      <c:pt idx="5">
                        <c:v>5.7432380952380946</c:v>
                      </c:pt>
                      <c:pt idx="7">
                        <c:v>24.006666666666668</c:v>
                      </c:pt>
                      <c:pt idx="9">
                        <c:v>32.330303030303028</c:v>
                      </c:pt>
                      <c:pt idx="10">
                        <c:v>29.632920353982296</c:v>
                      </c:pt>
                      <c:pt idx="11">
                        <c:v>33.869878048780492</c:v>
                      </c:pt>
                      <c:pt idx="12">
                        <c:v>23.41481081081081</c:v>
                      </c:pt>
                      <c:pt idx="14">
                        <c:v>45.394186046511628</c:v>
                      </c:pt>
                      <c:pt idx="15">
                        <c:v>40.253548387096778</c:v>
                      </c:pt>
                      <c:pt idx="16">
                        <c:v>39.658461538461538</c:v>
                      </c:pt>
                      <c:pt idx="17">
                        <c:v>43.806666666666665</c:v>
                      </c:pt>
                      <c:pt idx="18">
                        <c:v>43.952941176470596</c:v>
                      </c:pt>
                      <c:pt idx="19">
                        <c:v>44.330188679245282</c:v>
                      </c:pt>
                      <c:pt idx="21">
                        <c:v>42.069059233449472</c:v>
                      </c:pt>
                      <c:pt idx="22">
                        <c:v>43.886455696202532</c:v>
                      </c:pt>
                      <c:pt idx="23">
                        <c:v>41.370409836065576</c:v>
                      </c:pt>
                      <c:pt idx="25">
                        <c:v>43.61523076923077</c:v>
                      </c:pt>
                      <c:pt idx="26">
                        <c:v>42.214000000000006</c:v>
                      </c:pt>
                      <c:pt idx="28">
                        <c:v>44.236279069767455</c:v>
                      </c:pt>
                      <c:pt idx="29">
                        <c:v>44.489199999999997</c:v>
                      </c:pt>
                      <c:pt idx="30">
                        <c:v>43.852000000000004</c:v>
                      </c:pt>
                      <c:pt idx="31">
                        <c:v>46.432999999999993</c:v>
                      </c:pt>
                      <c:pt idx="32">
                        <c:v>44.010967741935481</c:v>
                      </c:pt>
                      <c:pt idx="33">
                        <c:v>44.619729729729734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FC2-4699-83F6-B6B980C4C2F2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% FW 1</c:v>
                </c:tx>
                <c:spPr>
                  <a:ln w="19050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50000"/>
                      </a:schemeClr>
                    </a:solidFill>
                    <a:ln w="9525">
                      <a:solidFill>
                        <a:schemeClr val="accent6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[1]June!$Q$5:$Q$38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85.790203327171909</c:v>
                      </c:pt>
                      <c:pt idx="1">
                        <c:v>86.598890942698716</c:v>
                      </c:pt>
                      <c:pt idx="2">
                        <c:v>97.476894639556377</c:v>
                      </c:pt>
                      <c:pt idx="3">
                        <c:v>79.158964879852135</c:v>
                      </c:pt>
                      <c:pt idx="4">
                        <c:v>98.30175600739372</c:v>
                      </c:pt>
                      <c:pt idx="5">
                        <c:v>98.791589648798521</c:v>
                      </c:pt>
                      <c:pt idx="7">
                        <c:v>88.987985212569328</c:v>
                      </c:pt>
                      <c:pt idx="8">
                        <c:v>88.77079482439926</c:v>
                      </c:pt>
                      <c:pt idx="9">
                        <c:v>90.14325323475046</c:v>
                      </c:pt>
                      <c:pt idx="10">
                        <c:v>89.256007393715336</c:v>
                      </c:pt>
                      <c:pt idx="11">
                        <c:v>86.067467652495381</c:v>
                      </c:pt>
                      <c:pt idx="12">
                        <c:v>96.441774491682082</c:v>
                      </c:pt>
                      <c:pt idx="14">
                        <c:v>21.418669131238456</c:v>
                      </c:pt>
                      <c:pt idx="15">
                        <c:v>23.798521256931618</c:v>
                      </c:pt>
                      <c:pt idx="16">
                        <c:v>52.102587800369683</c:v>
                      </c:pt>
                      <c:pt idx="17">
                        <c:v>30.938077634011091</c:v>
                      </c:pt>
                      <c:pt idx="18">
                        <c:v>46.511090573012943</c:v>
                      </c:pt>
                      <c:pt idx="19">
                        <c:v>6.5157116451016641</c:v>
                      </c:pt>
                      <c:pt idx="21">
                        <c:v>15.411275415896492</c:v>
                      </c:pt>
                      <c:pt idx="22">
                        <c:v>17.167282809611827</c:v>
                      </c:pt>
                      <c:pt idx="23">
                        <c:v>32.093345656192234</c:v>
                      </c:pt>
                      <c:pt idx="24">
                        <c:v>17.028650646950101</c:v>
                      </c:pt>
                      <c:pt idx="25">
                        <c:v>5.7301293900184938</c:v>
                      </c:pt>
                      <c:pt idx="26">
                        <c:v>6.9316081330868595</c:v>
                      </c:pt>
                      <c:pt idx="28">
                        <c:v>20.771719038817011</c:v>
                      </c:pt>
                      <c:pt idx="29">
                        <c:v>34.450092421441774</c:v>
                      </c:pt>
                      <c:pt idx="30">
                        <c:v>17.814232902033272</c:v>
                      </c:pt>
                      <c:pt idx="31">
                        <c:v>6.3770794824399211</c:v>
                      </c:pt>
                      <c:pt idx="32">
                        <c:v>3.1192236598890974</c:v>
                      </c:pt>
                      <c:pt idx="33">
                        <c:v>2.9343807763401184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FC2-4699-83F6-B6B980C4C2F2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% FW 2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[1]June!$AE$5:$AE$38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86.195860969156612</c:v>
                      </c:pt>
                      <c:pt idx="1">
                        <c:v>76.474837937049273</c:v>
                      </c:pt>
                      <c:pt idx="2">
                        <c:v>79.585604624604116</c:v>
                      </c:pt>
                      <c:pt idx="3">
                        <c:v>75.406879761958422</c:v>
                      </c:pt>
                      <c:pt idx="5">
                        <c:v>79.984328538133894</c:v>
                      </c:pt>
                      <c:pt idx="7">
                        <c:v>43.371237127013472</c:v>
                      </c:pt>
                      <c:pt idx="8">
                        <c:v>33.444010862371918</c:v>
                      </c:pt>
                      <c:pt idx="9">
                        <c:v>24.538557693586359</c:v>
                      </c:pt>
                      <c:pt idx="10">
                        <c:v>33.887795589266375</c:v>
                      </c:pt>
                      <c:pt idx="11">
                        <c:v>22.905113986444857</c:v>
                      </c:pt>
                      <c:pt idx="12">
                        <c:v>47.20035995719428</c:v>
                      </c:pt>
                      <c:pt idx="14">
                        <c:v>-7.4173341548572562</c:v>
                      </c:pt>
                      <c:pt idx="15">
                        <c:v>6.1145874367443422</c:v>
                      </c:pt>
                      <c:pt idx="16">
                        <c:v>10.002843736669984</c:v>
                      </c:pt>
                      <c:pt idx="17">
                        <c:v>-6.9962088347353664</c:v>
                      </c:pt>
                      <c:pt idx="18">
                        <c:v>-6.1750419120491973</c:v>
                      </c:pt>
                      <c:pt idx="19">
                        <c:v>-2.7754439029854803</c:v>
                      </c:pt>
                      <c:pt idx="21">
                        <c:v>0.20774905985083575</c:v>
                      </c:pt>
                      <c:pt idx="22">
                        <c:v>-3.2435370076280132</c:v>
                      </c:pt>
                      <c:pt idx="23">
                        <c:v>7.6932598362820181</c:v>
                      </c:pt>
                      <c:pt idx="24">
                        <c:v>8.3423086439518617</c:v>
                      </c:pt>
                      <c:pt idx="25">
                        <c:v>-3.6655283686832143</c:v>
                      </c:pt>
                      <c:pt idx="26">
                        <c:v>1.7460403754847638</c:v>
                      </c:pt>
                      <c:pt idx="28">
                        <c:v>-5.1844496008180085</c:v>
                      </c:pt>
                      <c:pt idx="29">
                        <c:v>-4.6754376427095785</c:v>
                      </c:pt>
                      <c:pt idx="30">
                        <c:v>-7.2550831792975821</c:v>
                      </c:pt>
                      <c:pt idx="32">
                        <c:v>-1.1174062970844592</c:v>
                      </c:pt>
                      <c:pt idx="33">
                        <c:v>-8.160813308687608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FC2-4699-83F6-B6B980C4C2F2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v>% FW 3</c:v>
                </c:tx>
                <c:spPr>
                  <a:ln w="19050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[1]June!$AS$5:$AS$38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85.129232481935802</c:v>
                      </c:pt>
                      <c:pt idx="1">
                        <c:v>83.788923645670408</c:v>
                      </c:pt>
                      <c:pt idx="2">
                        <c:v>79.279686970217327</c:v>
                      </c:pt>
                      <c:pt idx="3">
                        <c:v>75.887172490684506</c:v>
                      </c:pt>
                      <c:pt idx="4">
                        <c:v>97.018049363923026</c:v>
                      </c:pt>
                      <c:pt idx="5">
                        <c:v>86.730041369597743</c:v>
                      </c:pt>
                      <c:pt idx="7">
                        <c:v>44.531731361675909</c:v>
                      </c:pt>
                      <c:pt idx="9">
                        <c:v>25.29966952332942</c:v>
                      </c:pt>
                      <c:pt idx="10">
                        <c:v>31.532069422406895</c:v>
                      </c:pt>
                      <c:pt idx="11">
                        <c:v>21.742425950137495</c:v>
                      </c:pt>
                      <c:pt idx="12">
                        <c:v>45.899235649697765</c:v>
                      </c:pt>
                      <c:pt idx="14">
                        <c:v>-4.8849030649529261</c:v>
                      </c:pt>
                      <c:pt idx="15">
                        <c:v>6.9927255381312916</c:v>
                      </c:pt>
                      <c:pt idx="16">
                        <c:v>8.3676951514289826</c:v>
                      </c:pt>
                      <c:pt idx="17">
                        <c:v>-1.2168823166974672</c:v>
                      </c:pt>
                      <c:pt idx="18">
                        <c:v>-1.5548548439708743</c:v>
                      </c:pt>
                      <c:pt idx="19">
                        <c:v>-2.4264987967774507</c:v>
                      </c:pt>
                      <c:pt idx="21">
                        <c:v>2.7979222887027002</c:v>
                      </c:pt>
                      <c:pt idx="22">
                        <c:v>-1.4012377453847753</c:v>
                      </c:pt>
                      <c:pt idx="23">
                        <c:v>4.4121769037301872</c:v>
                      </c:pt>
                      <c:pt idx="25">
                        <c:v>-0.77456277548698937</c:v>
                      </c:pt>
                      <c:pt idx="26">
                        <c:v>2.4630314232901926</c:v>
                      </c:pt>
                      <c:pt idx="28">
                        <c:v>-2.2095172591669465</c:v>
                      </c:pt>
                      <c:pt idx="29">
                        <c:v>-2.7939001848428733</c:v>
                      </c:pt>
                      <c:pt idx="30">
                        <c:v>-1.3216266173752373</c:v>
                      </c:pt>
                      <c:pt idx="31">
                        <c:v>-7.2851201478742871</c:v>
                      </c:pt>
                      <c:pt idx="32">
                        <c:v>-1.6889273150080402</c:v>
                      </c:pt>
                      <c:pt idx="33">
                        <c:v>-3.0954938302442994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FC2-4699-83F6-B6B980C4C2F2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v>FW Flow 1</c:v>
                </c:tx>
                <c:spPr>
                  <a:ln w="19050" cap="rnd">
                    <a:solidFill>
                      <a:srgbClr val="C0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[1]June!$R$5:$R$38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4.8162921166131589</c:v>
                      </c:pt>
                      <c:pt idx="1">
                        <c:v>13.977364853909267</c:v>
                      </c:pt>
                      <c:pt idx="2">
                        <c:v>34.430435299585994</c:v>
                      </c:pt>
                      <c:pt idx="3">
                        <c:v>37.403768200538323</c:v>
                      </c:pt>
                      <c:pt idx="4">
                        <c:v>26.673692858146595</c:v>
                      </c:pt>
                      <c:pt idx="5">
                        <c:v>15.945309206472743</c:v>
                      </c:pt>
                      <c:pt idx="7">
                        <c:v>22.481175211596465</c:v>
                      </c:pt>
                      <c:pt idx="8">
                        <c:v>27.617580612035326</c:v>
                      </c:pt>
                      <c:pt idx="9">
                        <c:v>24.459923684750997</c:v>
                      </c:pt>
                      <c:pt idx="10">
                        <c:v>20.043454291922039</c:v>
                      </c:pt>
                      <c:pt idx="11">
                        <c:v>33.017695193004073</c:v>
                      </c:pt>
                      <c:pt idx="12">
                        <c:v>42.18622650279427</c:v>
                      </c:pt>
                      <c:pt idx="14">
                        <c:v>1.9038817005545292</c:v>
                      </c:pt>
                      <c:pt idx="15">
                        <c:v>2.4494384451578739</c:v>
                      </c:pt>
                      <c:pt idx="16">
                        <c:v>22.547318697236005</c:v>
                      </c:pt>
                      <c:pt idx="17">
                        <c:v>11.506793786684826</c:v>
                      </c:pt>
                      <c:pt idx="18">
                        <c:v>24.479521354217336</c:v>
                      </c:pt>
                      <c:pt idx="19">
                        <c:v>1.2955216136459446</c:v>
                      </c:pt>
                      <c:pt idx="21">
                        <c:v>1.9827371880100748</c:v>
                      </c:pt>
                      <c:pt idx="22">
                        <c:v>1.3653511474311162</c:v>
                      </c:pt>
                      <c:pt idx="23">
                        <c:v>5.1799785971397991</c:v>
                      </c:pt>
                      <c:pt idx="24">
                        <c:v>3.5053128817113657</c:v>
                      </c:pt>
                      <c:pt idx="25">
                        <c:v>0.77742106344110551</c:v>
                      </c:pt>
                      <c:pt idx="26">
                        <c:v>0.56750008107143879</c:v>
                      </c:pt>
                      <c:pt idx="28">
                        <c:v>3.3040395196246943</c:v>
                      </c:pt>
                      <c:pt idx="29">
                        <c:v>12.410091772870253</c:v>
                      </c:pt>
                      <c:pt idx="30">
                        <c:v>4.1670720238674326</c:v>
                      </c:pt>
                      <c:pt idx="31">
                        <c:v>0.62652008950286953</c:v>
                      </c:pt>
                      <c:pt idx="32">
                        <c:v>0.28456075493725097</c:v>
                      </c:pt>
                      <c:pt idx="33">
                        <c:v>0.25396979818616233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FC2-4699-83F6-B6B980C4C2F2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v>FW Flow 2</c:v>
                </c:tx>
                <c:spPr>
                  <a:ln w="19050" cap="rnd">
                    <a:solidFill>
                      <a:srgbClr val="FF505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5050"/>
                    </a:solidFill>
                    <a:ln w="9525">
                      <a:solidFill>
                        <a:srgbClr val="FF505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[1]June!$AF$5:$AF$38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10.283014992811664</c:v>
                      </c:pt>
                      <c:pt idx="1">
                        <c:v>12.701084195392978</c:v>
                      </c:pt>
                      <c:pt idx="2">
                        <c:v>29.227929651608996</c:v>
                      </c:pt>
                      <c:pt idx="3">
                        <c:v>21.69601452800207</c:v>
                      </c:pt>
                      <c:pt idx="5">
                        <c:v>21.516252121369352</c:v>
                      </c:pt>
                      <c:pt idx="7">
                        <c:v>2.8406892153365551</c:v>
                      </c:pt>
                      <c:pt idx="8">
                        <c:v>12.673519905740937</c:v>
                      </c:pt>
                      <c:pt idx="9">
                        <c:v>7.9786187588503017</c:v>
                      </c:pt>
                      <c:pt idx="10">
                        <c:v>9.1952848850406994</c:v>
                      </c:pt>
                      <c:pt idx="11">
                        <c:v>7.2331938904562696</c:v>
                      </c:pt>
                      <c:pt idx="12">
                        <c:v>20.977937758753015</c:v>
                      </c:pt>
                      <c:pt idx="14">
                        <c:v>-0.78077201630076387</c:v>
                      </c:pt>
                      <c:pt idx="15">
                        <c:v>0.87249083892726276</c:v>
                      </c:pt>
                      <c:pt idx="16">
                        <c:v>1.2167201738171676</c:v>
                      </c:pt>
                      <c:pt idx="17">
                        <c:v>-0.80190463836732861</c:v>
                      </c:pt>
                      <c:pt idx="18">
                        <c:v>-0.62111532682600101</c:v>
                      </c:pt>
                      <c:pt idx="19">
                        <c:v>-0.42848958502231971</c:v>
                      </c:pt>
                      <c:pt idx="21">
                        <c:v>0.11274334943951787</c:v>
                      </c:pt>
                      <c:pt idx="22">
                        <c:v>-0.53869269600371694</c:v>
                      </c:pt>
                      <c:pt idx="23">
                        <c:v>1.0077720487293405</c:v>
                      </c:pt>
                      <c:pt idx="25">
                        <c:v>-0.50588578655511041</c:v>
                      </c:pt>
                      <c:pt idx="26">
                        <c:v>0.20829955356660335</c:v>
                      </c:pt>
                      <c:pt idx="28">
                        <c:v>-0.56998627190279871</c:v>
                      </c:pt>
                      <c:pt idx="29">
                        <c:v>-0.55777150825307253</c:v>
                      </c:pt>
                      <c:pt idx="30">
                        <c:v>-0.6958091470203529</c:v>
                      </c:pt>
                      <c:pt idx="32">
                        <c:v>-0.31104409205391959</c:v>
                      </c:pt>
                      <c:pt idx="33">
                        <c:v>-0.57268865324123563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DFC2-4699-83F6-B6B980C4C2F2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v>FW Flow 3</c:v>
                </c:tx>
                <c:spPr>
                  <a:ln w="19050" cap="rnd">
                    <a:solidFill>
                      <a:srgbClr val="FF7C8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9999"/>
                    </a:solidFill>
                    <a:ln w="9525">
                      <a:solidFill>
                        <a:srgbClr val="FF9999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[1]June!$AT$5:$AT$38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8.7618391326436829</c:v>
                      </c:pt>
                      <c:pt idx="1">
                        <c:v>15.287803612543373</c:v>
                      </c:pt>
                      <c:pt idx="2">
                        <c:v>31.340975667758428</c:v>
                      </c:pt>
                      <c:pt idx="3">
                        <c:v>22.366745576201748</c:v>
                      </c:pt>
                      <c:pt idx="4">
                        <c:v>50.154360022051442</c:v>
                      </c:pt>
                      <c:pt idx="5">
                        <c:v>25.562538508934072</c:v>
                      </c:pt>
                      <c:pt idx="7">
                        <c:v>3.437537157743404</c:v>
                      </c:pt>
                      <c:pt idx="9">
                        <c:v>7.8118277826420668</c:v>
                      </c:pt>
                      <c:pt idx="10">
                        <c:v>8.3347926192560919</c:v>
                      </c:pt>
                      <c:pt idx="11">
                        <c:v>8.340954048707717</c:v>
                      </c:pt>
                      <c:pt idx="12">
                        <c:v>19.862827123261024</c:v>
                      </c:pt>
                      <c:pt idx="14">
                        <c:v>-0.49134697495432955</c:v>
                      </c:pt>
                      <c:pt idx="15">
                        <c:v>1.0141496686880469</c:v>
                      </c:pt>
                      <c:pt idx="16">
                        <c:v>1.0178249073083208</c:v>
                      </c:pt>
                      <c:pt idx="17">
                        <c:v>-0.18786955064803001</c:v>
                      </c:pt>
                      <c:pt idx="18">
                        <c:v>-0.18549145507020953</c:v>
                      </c:pt>
                      <c:pt idx="19">
                        <c:v>-0.30082909059463137</c:v>
                      </c:pt>
                      <c:pt idx="21">
                        <c:v>1.8783712207197076</c:v>
                      </c:pt>
                      <c:pt idx="22">
                        <c:v>-0.25894217984888246</c:v>
                      </c:pt>
                      <c:pt idx="23">
                        <c:v>0.50365902433224119</c:v>
                      </c:pt>
                      <c:pt idx="25">
                        <c:v>-0.11776977872901591</c:v>
                      </c:pt>
                      <c:pt idx="26">
                        <c:v>0.72018462669303873</c:v>
                      </c:pt>
                      <c:pt idx="28">
                        <c:v>-0.22224384127293259</c:v>
                      </c:pt>
                      <c:pt idx="29">
                        <c:v>-0.32677195144361093</c:v>
                      </c:pt>
                      <c:pt idx="30">
                        <c:v>-0.13911859130265655</c:v>
                      </c:pt>
                      <c:pt idx="31">
                        <c:v>-0.68164866880695096</c:v>
                      </c:pt>
                      <c:pt idx="32">
                        <c:v>-0.24494384451578594</c:v>
                      </c:pt>
                      <c:pt idx="33">
                        <c:v>-0.26791408589248911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FC2-4699-83F6-B6B980C4C2F2}"/>
                  </c:ext>
                </c:extLst>
              </c15:ser>
            </c15:filteredScatterSeries>
          </c:ext>
        </c:extLst>
      </c:scatterChart>
      <c:valAx>
        <c:axId val="-1854654000"/>
        <c:scaling>
          <c:orientation val="minMax"/>
          <c:max val="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Seepage</a:t>
                </a:r>
                <a:r>
                  <a:rPr lang="en-US" b="1" baseline="0"/>
                  <a:t> meter number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81626704111196036"/>
              <c:y val="0.964711255049009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-1854665424"/>
        <c:crossesAt val="-10"/>
        <c:crossBetween val="midCat"/>
        <c:majorUnit val="6"/>
      </c:valAx>
      <c:valAx>
        <c:axId val="-18546654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Flux (cm/d)</a:t>
                </a:r>
              </a:p>
            </c:rich>
          </c:tx>
          <c:layout>
            <c:manualLayout>
              <c:xMode val="edge"/>
              <c:yMode val="edge"/>
              <c:x val="5.0907690968760744E-2"/>
              <c:y val="9.308342134016604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-1854654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823401210723879"/>
          <c:y val="9.3085640980571607E-2"/>
          <c:w val="0.14263061450976006"/>
          <c:h val="9.4241933206045722E-2"/>
        </c:manualLayout>
      </c:layout>
      <c:overlay val="0"/>
      <c:spPr>
        <a:solidFill>
          <a:schemeClr val="bg1"/>
        </a:solidFill>
        <a:ln w="1905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ysClr val="windowText" lastClr="000000"/>
                </a:solidFill>
              </a:rPr>
              <a:t>SW Flow</a:t>
            </a:r>
          </a:p>
        </c:rich>
      </c:tx>
      <c:layout>
        <c:manualLayout>
          <c:xMode val="edge"/>
          <c:yMode val="edge"/>
          <c:x val="0.44848718014482725"/>
          <c:y val="6.962575516989506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5.0201856822073315E-2"/>
          <c:y val="8.6080641975046931E-2"/>
          <c:w val="0.93354650646095871"/>
          <c:h val="0.86007946107838051"/>
        </c:manualLayout>
      </c:layout>
      <c:scatterChart>
        <c:scatterStyle val="lineMarker"/>
        <c:varyColors val="0"/>
        <c:ser>
          <c:idx val="12"/>
          <c:order val="13"/>
          <c:tx>
            <c:v>Day 1 - No Prefill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Meters'!$IV$5:$IV$38</c:f>
                <c:numCache>
                  <c:formatCode>General</c:formatCode>
                  <c:ptCount val="34"/>
                  <c:pt idx="0">
                    <c:v>0.21002398239383857</c:v>
                  </c:pt>
                  <c:pt idx="1">
                    <c:v>1.089834441522509</c:v>
                  </c:pt>
                  <c:pt idx="2">
                    <c:v>0.61403219571046885</c:v>
                  </c:pt>
                  <c:pt idx="3">
                    <c:v>0.28079145653236859</c:v>
                  </c:pt>
                  <c:pt idx="4">
                    <c:v>0.21264790267341094</c:v>
                  </c:pt>
                  <c:pt idx="5">
                    <c:v>0.49427346322889387</c:v>
                  </c:pt>
                  <c:pt idx="7">
                    <c:v>2.1442817021607361</c:v>
                  </c:pt>
                  <c:pt idx="8">
                    <c:v>1.4762429763868123</c:v>
                  </c:pt>
                  <c:pt idx="9">
                    <c:v>0.97391802986070086</c:v>
                  </c:pt>
                  <c:pt idx="10">
                    <c:v>0.59578311437986065</c:v>
                  </c:pt>
                  <c:pt idx="11">
                    <c:v>2.9952703033910399</c:v>
                  </c:pt>
                  <c:pt idx="12">
                    <c:v>3.3252207937942631</c:v>
                  </c:pt>
                  <c:pt idx="14">
                    <c:v>1.2684626334861875</c:v>
                  </c:pt>
                  <c:pt idx="15">
                    <c:v>0.6143843656423833</c:v>
                  </c:pt>
                  <c:pt idx="16">
                    <c:v>3.5656609540037323</c:v>
                  </c:pt>
                  <c:pt idx="17">
                    <c:v>4.4892680561042511</c:v>
                  </c:pt>
                  <c:pt idx="18">
                    <c:v>10.836616864373951</c:v>
                  </c:pt>
                  <c:pt idx="19">
                    <c:v>6.0303481743317562</c:v>
                  </c:pt>
                  <c:pt idx="21">
                    <c:v>2.4963357966898876</c:v>
                  </c:pt>
                  <c:pt idx="22">
                    <c:v>0.87040105764915587</c:v>
                  </c:pt>
                  <c:pt idx="23">
                    <c:v>1.3485900641229183</c:v>
                  </c:pt>
                  <c:pt idx="24">
                    <c:v>1.4056841720730233</c:v>
                  </c:pt>
                  <c:pt idx="25">
                    <c:v>6.0901671175179919</c:v>
                  </c:pt>
                  <c:pt idx="26">
                    <c:v>1.850628507845423</c:v>
                  </c:pt>
                  <c:pt idx="28">
                    <c:v>2.0042387210107151</c:v>
                  </c:pt>
                  <c:pt idx="29">
                    <c:v>3.489333640030523</c:v>
                  </c:pt>
                  <c:pt idx="30">
                    <c:v>1.4135649743645224</c:v>
                  </c:pt>
                  <c:pt idx="31">
                    <c:v>1.9338153543032162</c:v>
                  </c:pt>
                  <c:pt idx="32">
                    <c:v>1.9819199218426844</c:v>
                  </c:pt>
                  <c:pt idx="33">
                    <c:v>2.4179169981166382</c:v>
                  </c:pt>
                </c:numCache>
              </c:numRef>
            </c:plus>
            <c:minus>
              <c:numRef>
                <c:f>'Seepage Meters'!$IU$5:$IU$38</c:f>
                <c:numCache>
                  <c:formatCode>General</c:formatCode>
                  <c:ptCount val="34"/>
                  <c:pt idx="0">
                    <c:v>0.34794258496336217</c:v>
                  </c:pt>
                  <c:pt idx="1">
                    <c:v>1.5859991393926336</c:v>
                  </c:pt>
                  <c:pt idx="2">
                    <c:v>0.82726852741676571</c:v>
                  </c:pt>
                  <c:pt idx="3">
                    <c:v>0.34973863993735099</c:v>
                  </c:pt>
                  <c:pt idx="4">
                    <c:v>0.55107000862695021</c:v>
                  </c:pt>
                  <c:pt idx="5">
                    <c:v>0.9238063407020356</c:v>
                  </c:pt>
                  <c:pt idx="7">
                    <c:v>3.6602617321017412</c:v>
                  </c:pt>
                  <c:pt idx="8">
                    <c:v>2.7397573179895307</c:v>
                  </c:pt>
                  <c:pt idx="9">
                    <c:v>1.4088846049119583</c:v>
                  </c:pt>
                  <c:pt idx="10">
                    <c:v>0.45153208511744447</c:v>
                  </c:pt>
                  <c:pt idx="11">
                    <c:v>5.4164691373008136</c:v>
                  </c:pt>
                  <c:pt idx="12">
                    <c:v>5.8388453505228837</c:v>
                  </c:pt>
                  <c:pt idx="14">
                    <c:v>1.684185288262638</c:v>
                  </c:pt>
                  <c:pt idx="15">
                    <c:v>0.62769498071216923</c:v>
                  </c:pt>
                  <c:pt idx="16">
                    <c:v>3.2262668785165687</c:v>
                  </c:pt>
                  <c:pt idx="17">
                    <c:v>3.5331754248646519</c:v>
                  </c:pt>
                  <c:pt idx="18">
                    <c:v>7.430870567107867</c:v>
                  </c:pt>
                  <c:pt idx="19">
                    <c:v>7.4048337541374636</c:v>
                  </c:pt>
                  <c:pt idx="21">
                    <c:v>2.5715665675784543</c:v>
                  </c:pt>
                  <c:pt idx="22">
                    <c:v>1.0809925866343661</c:v>
                  </c:pt>
                  <c:pt idx="23">
                    <c:v>1.3322572713811187</c:v>
                  </c:pt>
                  <c:pt idx="24">
                    <c:v>0.71224404119444173</c:v>
                  </c:pt>
                  <c:pt idx="25">
                    <c:v>6.1128786715476373</c:v>
                  </c:pt>
                  <c:pt idx="26">
                    <c:v>1.3737697549807031</c:v>
                  </c:pt>
                  <c:pt idx="28">
                    <c:v>1.5673267242778728</c:v>
                  </c:pt>
                  <c:pt idx="29">
                    <c:v>2.4440148266383268</c:v>
                  </c:pt>
                  <c:pt idx="30">
                    <c:v>1.1690948654863682</c:v>
                  </c:pt>
                  <c:pt idx="31">
                    <c:v>2.2662983948775191</c:v>
                  </c:pt>
                  <c:pt idx="32">
                    <c:v>2.6383921221304645</c:v>
                  </c:pt>
                  <c:pt idx="33">
                    <c:v>2.3950928474217097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7030A0"/>
                </a:solidFill>
                <a:round/>
              </a:ln>
              <a:effectLst/>
            </c:spPr>
          </c:errBars>
          <c:xVal>
            <c:numRef>
              <c:f>'Seepage Meters'!$BJ$5:$BJ$38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</c:numCache>
            </c:numRef>
          </c:xVal>
          <c:yVal>
            <c:numRef>
              <c:f>'Seepage Meters'!$FG$5:$FG$38</c:f>
              <c:numCache>
                <c:formatCode>0.00</c:formatCode>
                <c:ptCount val="34"/>
                <c:pt idx="0">
                  <c:v>0.81948615324074381</c:v>
                </c:pt>
                <c:pt idx="1">
                  <c:v>2.6701673945570832</c:v>
                </c:pt>
                <c:pt idx="2">
                  <c:v>1.2622045959988355</c:v>
                </c:pt>
                <c:pt idx="3">
                  <c:v>1.2690603388734645</c:v>
                </c:pt>
                <c:pt idx="4">
                  <c:v>0.831684474623686</c:v>
                </c:pt>
                <c:pt idx="5">
                  <c:v>0.76412524371463131</c:v>
                </c:pt>
                <c:pt idx="7">
                  <c:v>4.8802806644463033</c:v>
                </c:pt>
                <c:pt idx="8">
                  <c:v>5.3002404692370515</c:v>
                </c:pt>
                <c:pt idx="9">
                  <c:v>3.3046089255871136</c:v>
                </c:pt>
                <c:pt idx="10">
                  <c:v>2.817981315434634</c:v>
                </c:pt>
                <c:pt idx="11">
                  <c:v>10.043460949207921</c:v>
                </c:pt>
                <c:pt idx="12">
                  <c:v>5.3777002078847191</c:v>
                </c:pt>
                <c:pt idx="14">
                  <c:v>7.2328451649301488</c:v>
                </c:pt>
                <c:pt idx="15">
                  <c:v>9.2792008706488858</c:v>
                </c:pt>
                <c:pt idx="16">
                  <c:v>29.475079833920688</c:v>
                </c:pt>
                <c:pt idx="17">
                  <c:v>36.597003892923667</c:v>
                </c:pt>
                <c:pt idx="18">
                  <c:v>45.663904608478362</c:v>
                </c:pt>
                <c:pt idx="19">
                  <c:v>15.829565398395754</c:v>
                </c:pt>
                <c:pt idx="21">
                  <c:v>15.822164230991913</c:v>
                </c:pt>
                <c:pt idx="22">
                  <c:v>8.6193340327714445</c:v>
                </c:pt>
                <c:pt idx="23">
                  <c:v>13.84098254642482</c:v>
                </c:pt>
                <c:pt idx="24">
                  <c:v>19.38126471165976</c:v>
                </c:pt>
                <c:pt idx="25">
                  <c:v>13.314100847921214</c:v>
                </c:pt>
                <c:pt idx="26">
                  <c:v>7.2522314773051946</c:v>
                </c:pt>
                <c:pt idx="28">
                  <c:v>12.988681848658427</c:v>
                </c:pt>
                <c:pt idx="29">
                  <c:v>25.027705981010108</c:v>
                </c:pt>
                <c:pt idx="30">
                  <c:v>20.191728291879897</c:v>
                </c:pt>
                <c:pt idx="31">
                  <c:v>7.859985620541825</c:v>
                </c:pt>
                <c:pt idx="32">
                  <c:v>6.8311574449480448</c:v>
                </c:pt>
                <c:pt idx="33">
                  <c:v>6.6059796119151724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F5-4DE0-B853-0E4217B9CCE9}"/>
            </c:ext>
          </c:extLst>
        </c:ser>
        <c:ser>
          <c:idx val="14"/>
          <c:order val="14"/>
          <c:tx>
            <c:v>Day 2 - Prefill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'Seepage Meters'!$JC$5:$JC$38</c:f>
                <c:numCache>
                  <c:formatCode>General</c:formatCode>
                  <c:ptCount val="34"/>
                  <c:pt idx="0">
                    <c:v>0.13660055993736753</c:v>
                  </c:pt>
                  <c:pt idx="1">
                    <c:v>1.3475404676102167</c:v>
                  </c:pt>
                  <c:pt idx="2">
                    <c:v>0.79676040993068398</c:v>
                  </c:pt>
                  <c:pt idx="3">
                    <c:v>0.7454664429965987</c:v>
                  </c:pt>
                  <c:pt idx="4">
                    <c:v>0.82594474982522326</c:v>
                  </c:pt>
                  <c:pt idx="5">
                    <c:v>0.71636790782483284</c:v>
                  </c:pt>
                  <c:pt idx="7">
                    <c:v>0.54658327229504167</c:v>
                  </c:pt>
                  <c:pt idx="8">
                    <c:v>1.1217056422908955</c:v>
                  </c:pt>
                  <c:pt idx="9">
                    <c:v>2.0822579408797015</c:v>
                  </c:pt>
                  <c:pt idx="10">
                    <c:v>1.5108590422607278</c:v>
                  </c:pt>
                  <c:pt idx="11">
                    <c:v>3.8880851976253101</c:v>
                  </c:pt>
                  <c:pt idx="12">
                    <c:v>0.57894137938510948</c:v>
                  </c:pt>
                  <c:pt idx="14">
                    <c:v>1.2674557064430125</c:v>
                  </c:pt>
                  <c:pt idx="15">
                    <c:v>1.0399396640670382</c:v>
                  </c:pt>
                  <c:pt idx="16">
                    <c:v>5.8677662782304907</c:v>
                  </c:pt>
                  <c:pt idx="17">
                    <c:v>3.4294436238877779</c:v>
                  </c:pt>
                  <c:pt idx="18">
                    <c:v>3.4870599811407885</c:v>
                  </c:pt>
                  <c:pt idx="19">
                    <c:v>8.9035303937366841</c:v>
                  </c:pt>
                  <c:pt idx="21">
                    <c:v>5.5153554268310714</c:v>
                  </c:pt>
                  <c:pt idx="22">
                    <c:v>1.1885953871544501</c:v>
                  </c:pt>
                  <c:pt idx="23">
                    <c:v>1.315740671598487</c:v>
                  </c:pt>
                  <c:pt idx="24">
                    <c:v>6.2058331313462318</c:v>
                  </c:pt>
                  <c:pt idx="25">
                    <c:v>1.6509257303713429</c:v>
                  </c:pt>
                  <c:pt idx="26">
                    <c:v>3.9153773243894108</c:v>
                  </c:pt>
                  <c:pt idx="28">
                    <c:v>1.0541468010716297</c:v>
                  </c:pt>
                  <c:pt idx="29">
                    <c:v>5.0519854671184312</c:v>
                  </c:pt>
                  <c:pt idx="30">
                    <c:v>2.6770455141981735</c:v>
                  </c:pt>
                  <c:pt idx="31">
                    <c:v>9.0865190588696301</c:v>
                  </c:pt>
                  <c:pt idx="32">
                    <c:v>2.4024663463223206</c:v>
                  </c:pt>
                  <c:pt idx="33">
                    <c:v>4.9109680954844634</c:v>
                  </c:pt>
                </c:numCache>
              </c:numRef>
            </c:plus>
            <c:minus>
              <c:numRef>
                <c:f>'Seepage Meters'!$JB$5:$JB$38</c:f>
                <c:numCache>
                  <c:formatCode>General</c:formatCode>
                  <c:ptCount val="34"/>
                  <c:pt idx="0">
                    <c:v>0.1140065658782291</c:v>
                  </c:pt>
                  <c:pt idx="1">
                    <c:v>2.662152134014522</c:v>
                  </c:pt>
                  <c:pt idx="2">
                    <c:v>1.2109285867311925</c:v>
                  </c:pt>
                  <c:pt idx="3">
                    <c:v>1.5020934854888452</c:v>
                  </c:pt>
                  <c:pt idx="4">
                    <c:v>0.60548059122119713</c:v>
                  </c:pt>
                  <c:pt idx="5">
                    <c:v>2.2220964352418084</c:v>
                  </c:pt>
                  <c:pt idx="7">
                    <c:v>1.2636358064705711</c:v>
                  </c:pt>
                  <c:pt idx="8">
                    <c:v>1.613808168069343</c:v>
                  </c:pt>
                  <c:pt idx="9">
                    <c:v>5.6911981728483223</c:v>
                  </c:pt>
                  <c:pt idx="10">
                    <c:v>2.0548108482992107</c:v>
                  </c:pt>
                  <c:pt idx="11">
                    <c:v>2.3903819330648144</c:v>
                  </c:pt>
                  <c:pt idx="12">
                    <c:v>0.88521652195081391</c:v>
                  </c:pt>
                  <c:pt idx="14">
                    <c:v>1.8689837603787929</c:v>
                  </c:pt>
                  <c:pt idx="15">
                    <c:v>1.9730621538511439</c:v>
                  </c:pt>
                  <c:pt idx="16">
                    <c:v>16.338749507115921</c:v>
                  </c:pt>
                  <c:pt idx="17">
                    <c:v>1.9682114082508093</c:v>
                  </c:pt>
                  <c:pt idx="18">
                    <c:v>4.5075909487367767</c:v>
                  </c:pt>
                  <c:pt idx="19">
                    <c:v>7.2163475974596629</c:v>
                  </c:pt>
                  <c:pt idx="21">
                    <c:v>4.5681729034178034</c:v>
                  </c:pt>
                  <c:pt idx="22">
                    <c:v>1.2222844035529601</c:v>
                  </c:pt>
                  <c:pt idx="23">
                    <c:v>1.2777508882792894</c:v>
                  </c:pt>
                  <c:pt idx="24">
                    <c:v>2.7685486422597556</c:v>
                  </c:pt>
                  <c:pt idx="25">
                    <c:v>1.4296554110851751</c:v>
                  </c:pt>
                  <c:pt idx="26">
                    <c:v>1.6539215441195694</c:v>
                  </c:pt>
                  <c:pt idx="28">
                    <c:v>1.755262307286614</c:v>
                  </c:pt>
                  <c:pt idx="29">
                    <c:v>2.0205658464233132</c:v>
                  </c:pt>
                  <c:pt idx="30">
                    <c:v>2.873328996129807</c:v>
                  </c:pt>
                  <c:pt idx="31">
                    <c:v>1.0029763846679014</c:v>
                  </c:pt>
                  <c:pt idx="32">
                    <c:v>2.9556341849473799</c:v>
                  </c:pt>
                  <c:pt idx="33">
                    <c:v>5.3147958987717825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CC0000"/>
                </a:solidFill>
                <a:round/>
              </a:ln>
              <a:effectLst/>
            </c:spPr>
          </c:errBars>
          <c:xVal>
            <c:numRef>
              <c:f>'Seepage Meters'!$EG$5:$EG$38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</c:numCache>
            </c:numRef>
          </c:xVal>
          <c:yVal>
            <c:numRef>
              <c:f>'Seepage Meters'!$FT$5:$FT$38</c:f>
              <c:numCache>
                <c:formatCode>0.00</c:formatCode>
                <c:ptCount val="34"/>
                <c:pt idx="0">
                  <c:v>0.52377749024835685</c:v>
                </c:pt>
                <c:pt idx="1">
                  <c:v>3.5596326203580775</c:v>
                </c:pt>
                <c:pt idx="2">
                  <c:v>1.5560523551356553</c:v>
                </c:pt>
                <c:pt idx="3">
                  <c:v>1.5850878799068056</c:v>
                </c:pt>
                <c:pt idx="4">
                  <c:v>1.577094939234198</c:v>
                </c:pt>
                <c:pt idx="5">
                  <c:v>1.1161238090886634</c:v>
                </c:pt>
                <c:pt idx="7">
                  <c:v>6.3617964517080594</c:v>
                </c:pt>
                <c:pt idx="8">
                  <c:v>4.94811419791957</c:v>
                </c:pt>
                <c:pt idx="9">
                  <c:v>5.4742214846089841</c:v>
                </c:pt>
                <c:pt idx="10">
                  <c:v>3.4815214991086108</c:v>
                </c:pt>
                <c:pt idx="11">
                  <c:v>8.2439062744309073</c:v>
                </c:pt>
                <c:pt idx="12">
                  <c:v>5.2023195001851574</c:v>
                </c:pt>
                <c:pt idx="14">
                  <c:v>8.5755235758495338</c:v>
                </c:pt>
                <c:pt idx="15">
                  <c:v>10.903642693196925</c:v>
                </c:pt>
                <c:pt idx="16">
                  <c:v>37.229130872711146</c:v>
                </c:pt>
                <c:pt idx="17">
                  <c:v>42.413438517990656</c:v>
                </c:pt>
                <c:pt idx="18">
                  <c:v>53.445200094208417</c:v>
                </c:pt>
                <c:pt idx="19">
                  <c:v>25.891731857540709</c:v>
                </c:pt>
                <c:pt idx="21">
                  <c:v>19.809767146309241</c:v>
                </c:pt>
                <c:pt idx="22">
                  <c:v>11.603138334573647</c:v>
                </c:pt>
                <c:pt idx="23">
                  <c:v>15.871638296327337</c:v>
                </c:pt>
                <c:pt idx="24">
                  <c:v>24.128793295455747</c:v>
                </c:pt>
                <c:pt idx="25">
                  <c:v>17.088963346139639</c:v>
                </c:pt>
                <c:pt idx="26">
                  <c:v>15.815548916887042</c:v>
                </c:pt>
                <c:pt idx="28">
                  <c:v>15.048593054936646</c:v>
                </c:pt>
                <c:pt idx="29">
                  <c:v>28.973813769315143</c:v>
                </c:pt>
                <c:pt idx="30">
                  <c:v>23.135371689095837</c:v>
                </c:pt>
                <c:pt idx="31">
                  <c:v>9.0865190588696301</c:v>
                </c:pt>
                <c:pt idx="32">
                  <c:v>12.536635312857753</c:v>
                </c:pt>
                <c:pt idx="33">
                  <c:v>10.609590563708728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F5-4DE0-B853-0E4217B9C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91020416"/>
        <c:axId val="-17910215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Flux 1</c:v>
                </c:tx>
                <c:spPr>
                  <a:ln w="19050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50000"/>
                      </a:schemeClr>
                    </a:solidFill>
                    <a:ln w="9525">
                      <a:solidFill>
                        <a:schemeClr val="accent1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[1]June!$O$5:$O$38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5.6140350877192979</c:v>
                      </c:pt>
                      <c:pt idx="1">
                        <c:v>16.140350877192983</c:v>
                      </c:pt>
                      <c:pt idx="2">
                        <c:v>35.321637426900587</c:v>
                      </c:pt>
                      <c:pt idx="3">
                        <c:v>47.251461988304094</c:v>
                      </c:pt>
                      <c:pt idx="4">
                        <c:v>27.134502923976605</c:v>
                      </c:pt>
                      <c:pt idx="5">
                        <c:v>16.140350877192983</c:v>
                      </c:pt>
                      <c:pt idx="7">
                        <c:v>25.263157894736846</c:v>
                      </c:pt>
                      <c:pt idx="8">
                        <c:v>31.111111111111114</c:v>
                      </c:pt>
                      <c:pt idx="9">
                        <c:v>27.134502923976605</c:v>
                      </c:pt>
                      <c:pt idx="10">
                        <c:v>22.456140350877192</c:v>
                      </c:pt>
                      <c:pt idx="11">
                        <c:v>38.362573099415201</c:v>
                      </c:pt>
                      <c:pt idx="12">
                        <c:v>43.742690058479532</c:v>
                      </c:pt>
                      <c:pt idx="14">
                        <c:v>8.8888888888888875</c:v>
                      </c:pt>
                      <c:pt idx="15">
                        <c:v>10.292397660818713</c:v>
                      </c:pt>
                      <c:pt idx="16">
                        <c:v>43.274853801169591</c:v>
                      </c:pt>
                      <c:pt idx="17">
                        <c:v>37.192982456140349</c:v>
                      </c:pt>
                      <c:pt idx="18">
                        <c:v>52.631578947368418</c:v>
                      </c:pt>
                      <c:pt idx="19">
                        <c:v>19.883040935672511</c:v>
                      </c:pt>
                      <c:pt idx="21">
                        <c:v>12.86549707602339</c:v>
                      </c:pt>
                      <c:pt idx="22">
                        <c:v>7.9532163742690063</c:v>
                      </c:pt>
                      <c:pt idx="23">
                        <c:v>16.140350877192983</c:v>
                      </c:pt>
                      <c:pt idx="24">
                        <c:v>20.584795321637426</c:v>
                      </c:pt>
                      <c:pt idx="25">
                        <c:v>13.567251461988302</c:v>
                      </c:pt>
                      <c:pt idx="26">
                        <c:v>8.1871345029239766</c:v>
                      </c:pt>
                      <c:pt idx="28">
                        <c:v>15.906432748538013</c:v>
                      </c:pt>
                      <c:pt idx="29">
                        <c:v>36.023391812865498</c:v>
                      </c:pt>
                      <c:pt idx="30">
                        <c:v>23.391812865497077</c:v>
                      </c:pt>
                      <c:pt idx="31">
                        <c:v>9.8245614035087723</c:v>
                      </c:pt>
                      <c:pt idx="32">
                        <c:v>9.1228070175438578</c:v>
                      </c:pt>
                      <c:pt idx="33">
                        <c:v>8.654970760233919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D2F5-4DE0-B853-0E4217B9CCE9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EC1</c:v>
                </c:tx>
                <c:spPr>
                  <a:ln w="19050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50000"/>
                      </a:schemeClr>
                    </a:solidFill>
                    <a:ln w="9525">
                      <a:solidFill>
                        <a:schemeClr val="accent2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[1]June!$P$5:$P$38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6.15</c:v>
                      </c:pt>
                      <c:pt idx="1">
                        <c:v>5.8</c:v>
                      </c:pt>
                      <c:pt idx="2">
                        <c:v>1.0920000000000001</c:v>
                      </c:pt>
                      <c:pt idx="3">
                        <c:v>9.02</c:v>
                      </c:pt>
                      <c:pt idx="4">
                        <c:v>0.73499999999999999</c:v>
                      </c:pt>
                      <c:pt idx="5">
                        <c:v>0.52300000000000002</c:v>
                      </c:pt>
                      <c:pt idx="7">
                        <c:v>4.766</c:v>
                      </c:pt>
                      <c:pt idx="8">
                        <c:v>4.8600000000000003</c:v>
                      </c:pt>
                      <c:pt idx="9">
                        <c:v>4.266</c:v>
                      </c:pt>
                      <c:pt idx="10">
                        <c:v>4.6500000000000004</c:v>
                      </c:pt>
                      <c:pt idx="11">
                        <c:v>6.03</c:v>
                      </c:pt>
                      <c:pt idx="12">
                        <c:v>1.54</c:v>
                      </c:pt>
                      <c:pt idx="14">
                        <c:v>34.01</c:v>
                      </c:pt>
                      <c:pt idx="15">
                        <c:v>32.979999999999997</c:v>
                      </c:pt>
                      <c:pt idx="16">
                        <c:v>20.73</c:v>
                      </c:pt>
                      <c:pt idx="17">
                        <c:v>29.89</c:v>
                      </c:pt>
                      <c:pt idx="18">
                        <c:v>23.15</c:v>
                      </c:pt>
                      <c:pt idx="19">
                        <c:v>40.46</c:v>
                      </c:pt>
                      <c:pt idx="21">
                        <c:v>36.61</c:v>
                      </c:pt>
                      <c:pt idx="22">
                        <c:v>35.85</c:v>
                      </c:pt>
                      <c:pt idx="23">
                        <c:v>29.39</c:v>
                      </c:pt>
                      <c:pt idx="24">
                        <c:v>35.909999999999997</c:v>
                      </c:pt>
                      <c:pt idx="25">
                        <c:v>40.799999999999997</c:v>
                      </c:pt>
                      <c:pt idx="26">
                        <c:v>40.280000000000008</c:v>
                      </c:pt>
                      <c:pt idx="28">
                        <c:v>34.29</c:v>
                      </c:pt>
                      <c:pt idx="29">
                        <c:v>28.37</c:v>
                      </c:pt>
                      <c:pt idx="30">
                        <c:v>35.57</c:v>
                      </c:pt>
                      <c:pt idx="31">
                        <c:v>40.520000000000003</c:v>
                      </c:pt>
                      <c:pt idx="32">
                        <c:v>41.93</c:v>
                      </c:pt>
                      <c:pt idx="33">
                        <c:v>42.01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2F5-4DE0-B853-0E4217B9CCE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Flux 2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[1]June!$AC$5:$AC$38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11.929824561403507</c:v>
                      </c:pt>
                      <c:pt idx="1">
                        <c:v>16.608187134502923</c:v>
                      </c:pt>
                      <c:pt idx="2">
                        <c:v>36.725146198830409</c:v>
                      </c:pt>
                      <c:pt idx="3">
                        <c:v>28.771929824561401</c:v>
                      </c:pt>
                      <c:pt idx="4">
                        <c:v>42.10526315789474</c:v>
                      </c:pt>
                      <c:pt idx="5">
                        <c:v>26.900584795321638</c:v>
                      </c:pt>
                      <c:pt idx="7">
                        <c:v>6.5497076023391818</c:v>
                      </c:pt>
                      <c:pt idx="8">
                        <c:v>37.89473684210526</c:v>
                      </c:pt>
                      <c:pt idx="9">
                        <c:v>32.514619883040936</c:v>
                      </c:pt>
                      <c:pt idx="10">
                        <c:v>27.134502923976605</c:v>
                      </c:pt>
                      <c:pt idx="11">
                        <c:v>31.578947368421051</c:v>
                      </c:pt>
                      <c:pt idx="12">
                        <c:v>44.44444444444445</c:v>
                      </c:pt>
                      <c:pt idx="14">
                        <c:v>10.526315789473685</c:v>
                      </c:pt>
                      <c:pt idx="15">
                        <c:v>14.269005847953215</c:v>
                      </c:pt>
                      <c:pt idx="16">
                        <c:v>12.163742690058479</c:v>
                      </c:pt>
                      <c:pt idx="17">
                        <c:v>11.461988304093568</c:v>
                      </c:pt>
                      <c:pt idx="18">
                        <c:v>10.058479532163741</c:v>
                      </c:pt>
                      <c:pt idx="19">
                        <c:v>15.43859649122807</c:v>
                      </c:pt>
                      <c:pt idx="21">
                        <c:v>54.26900584795321</c:v>
                      </c:pt>
                      <c:pt idx="22">
                        <c:v>16.608187134502927</c:v>
                      </c:pt>
                      <c:pt idx="23">
                        <c:v>13.099415204678362</c:v>
                      </c:pt>
                      <c:pt idx="25">
                        <c:v>13.801169590643276</c:v>
                      </c:pt>
                      <c:pt idx="26">
                        <c:v>11.929824561403507</c:v>
                      </c:pt>
                      <c:pt idx="28">
                        <c:v>10.994152046783627</c:v>
                      </c:pt>
                      <c:pt idx="29">
                        <c:v>11.929824561403509</c:v>
                      </c:pt>
                      <c:pt idx="30">
                        <c:v>9.5906432748538002</c:v>
                      </c:pt>
                      <c:pt idx="31">
                        <c:v>7.7192982456140378</c:v>
                      </c:pt>
                      <c:pt idx="32">
                        <c:v>27.836257309941519</c:v>
                      </c:pt>
                      <c:pt idx="33">
                        <c:v>7.0175438596491224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2F5-4DE0-B853-0E4217B9CCE9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EC2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[1]June!$AD$5:$AD$38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5.9744313725490192</c:v>
                      </c:pt>
                      <c:pt idx="1">
                        <c:v>10.181690140845072</c:v>
                      </c:pt>
                      <c:pt idx="2">
                        <c:v>8.8353503184713382</c:v>
                      </c:pt>
                      <c:pt idx="3">
                        <c:v>10.643902439024393</c:v>
                      </c:pt>
                      <c:pt idx="5">
                        <c:v>8.6627826086956521</c:v>
                      </c:pt>
                      <c:pt idx="7">
                        <c:v>24.508928571428569</c:v>
                      </c:pt>
                      <c:pt idx="8">
                        <c:v>28.805432098765433</c:v>
                      </c:pt>
                      <c:pt idx="9">
                        <c:v>32.659712230215824</c:v>
                      </c:pt>
                      <c:pt idx="10">
                        <c:v>28.613362068965515</c:v>
                      </c:pt>
                      <c:pt idx="11">
                        <c:v>33.366666666666667</c:v>
                      </c:pt>
                      <c:pt idx="12">
                        <c:v>22.851684210526319</c:v>
                      </c:pt>
                      <c:pt idx="14">
                        <c:v>46.490222222222222</c:v>
                      </c:pt>
                      <c:pt idx="15">
                        <c:v>40.63360655737705</c:v>
                      </c:pt>
                      <c:pt idx="16">
                        <c:v>38.950769230769232</c:v>
                      </c:pt>
                      <c:pt idx="17">
                        <c:v>46.307959183673468</c:v>
                      </c:pt>
                      <c:pt idx="18">
                        <c:v>45.952558139534894</c:v>
                      </c:pt>
                      <c:pt idx="19">
                        <c:v>44.481212121212117</c:v>
                      </c:pt>
                      <c:pt idx="21">
                        <c:v>43.190086206896559</c:v>
                      </c:pt>
                      <c:pt idx="22">
                        <c:v>44.683802816901405</c:v>
                      </c:pt>
                      <c:pt idx="23">
                        <c:v>39.950357142857143</c:v>
                      </c:pt>
                      <c:pt idx="24">
                        <c:v>39.669448818897635</c:v>
                      </c:pt>
                      <c:pt idx="25">
                        <c:v>44.866440677966096</c:v>
                      </c:pt>
                      <c:pt idx="26">
                        <c:v>42.524313725490195</c:v>
                      </c:pt>
                      <c:pt idx="28">
                        <c:v>45.523829787234035</c:v>
                      </c:pt>
                      <c:pt idx="29">
                        <c:v>45.303529411764707</c:v>
                      </c:pt>
                      <c:pt idx="30">
                        <c:v>46.419999999999995</c:v>
                      </c:pt>
                      <c:pt idx="32">
                        <c:v>43.763613445378155</c:v>
                      </c:pt>
                      <c:pt idx="33">
                        <c:v>46.811999999999998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F5-4DE0-B853-0E4217B9CCE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Flux 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[1]June!$AQ$5:$AQ$38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10.292397660818711</c:v>
                      </c:pt>
                      <c:pt idx="1">
                        <c:v>18.245614035087719</c:v>
                      </c:pt>
                      <c:pt idx="2">
                        <c:v>39.532163742690059</c:v>
                      </c:pt>
                      <c:pt idx="3">
                        <c:v>29.473684210526315</c:v>
                      </c:pt>
                      <c:pt idx="4">
                        <c:v>51.695906432748544</c:v>
                      </c:pt>
                      <c:pt idx="5">
                        <c:v>29.473684210526315</c:v>
                      </c:pt>
                      <c:pt idx="7">
                        <c:v>7.7192982456140351</c:v>
                      </c:pt>
                      <c:pt idx="8">
                        <c:v>40.701754385964911</c:v>
                      </c:pt>
                      <c:pt idx="9">
                        <c:v>30.87719298245614</c:v>
                      </c:pt>
                      <c:pt idx="10">
                        <c:v>26.432748538011698</c:v>
                      </c:pt>
                      <c:pt idx="11">
                        <c:v>38.362573099415201</c:v>
                      </c:pt>
                      <c:pt idx="12">
                        <c:v>43.274853801169591</c:v>
                      </c:pt>
                      <c:pt idx="14">
                        <c:v>10.058479532163744</c:v>
                      </c:pt>
                      <c:pt idx="15">
                        <c:v>14.502923976608187</c:v>
                      </c:pt>
                      <c:pt idx="16">
                        <c:v>12.163742690058479</c:v>
                      </c:pt>
                      <c:pt idx="17">
                        <c:v>15.43859649122807</c:v>
                      </c:pt>
                      <c:pt idx="18">
                        <c:v>11.929824561403507</c:v>
                      </c:pt>
                      <c:pt idx="19">
                        <c:v>12.397660818713451</c:v>
                      </c:pt>
                      <c:pt idx="21">
                        <c:v>67.134502923976612</c:v>
                      </c:pt>
                      <c:pt idx="22">
                        <c:v>18.479532163742689</c:v>
                      </c:pt>
                      <c:pt idx="23">
                        <c:v>11.415204678362572</c:v>
                      </c:pt>
                      <c:pt idx="24">
                        <c:v>8.654970760233919</c:v>
                      </c:pt>
                      <c:pt idx="25">
                        <c:v>15.204678362573098</c:v>
                      </c:pt>
                      <c:pt idx="26">
                        <c:v>29.239766081871341</c:v>
                      </c:pt>
                      <c:pt idx="28">
                        <c:v>10.058479532163741</c:v>
                      </c:pt>
                      <c:pt idx="29">
                        <c:v>11.695906432748538</c:v>
                      </c:pt>
                      <c:pt idx="30">
                        <c:v>10.526315789473683</c:v>
                      </c:pt>
                      <c:pt idx="31">
                        <c:v>9.3567251461988334</c:v>
                      </c:pt>
                      <c:pt idx="32">
                        <c:v>14.502923976608187</c:v>
                      </c:pt>
                      <c:pt idx="33">
                        <c:v>8.654970760233919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2F5-4DE0-B853-0E4217B9CCE9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EC3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[1]June!$AR$5:$AR$38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6.4360681818181824</c:v>
                      </c:pt>
                      <c:pt idx="1">
                        <c:v>7.0161538461538457</c:v>
                      </c:pt>
                      <c:pt idx="2">
                        <c:v>8.9677514792899427</c:v>
                      </c:pt>
                      <c:pt idx="3">
                        <c:v>10.436031746031745</c:v>
                      </c:pt>
                      <c:pt idx="4">
                        <c:v>1.2905882352941176</c:v>
                      </c:pt>
                      <c:pt idx="5">
                        <c:v>5.7432380952380946</c:v>
                      </c:pt>
                      <c:pt idx="7">
                        <c:v>24.006666666666668</c:v>
                      </c:pt>
                      <c:pt idx="9">
                        <c:v>32.330303030303028</c:v>
                      </c:pt>
                      <c:pt idx="10">
                        <c:v>29.632920353982296</c:v>
                      </c:pt>
                      <c:pt idx="11">
                        <c:v>33.869878048780492</c:v>
                      </c:pt>
                      <c:pt idx="12">
                        <c:v>23.41481081081081</c:v>
                      </c:pt>
                      <c:pt idx="14">
                        <c:v>45.394186046511628</c:v>
                      </c:pt>
                      <c:pt idx="15">
                        <c:v>40.253548387096778</c:v>
                      </c:pt>
                      <c:pt idx="16">
                        <c:v>39.658461538461538</c:v>
                      </c:pt>
                      <c:pt idx="17">
                        <c:v>43.806666666666665</c:v>
                      </c:pt>
                      <c:pt idx="18">
                        <c:v>43.952941176470596</c:v>
                      </c:pt>
                      <c:pt idx="19">
                        <c:v>44.330188679245282</c:v>
                      </c:pt>
                      <c:pt idx="21">
                        <c:v>42.069059233449472</c:v>
                      </c:pt>
                      <c:pt idx="22">
                        <c:v>43.886455696202532</c:v>
                      </c:pt>
                      <c:pt idx="23">
                        <c:v>41.370409836065576</c:v>
                      </c:pt>
                      <c:pt idx="25">
                        <c:v>43.61523076923077</c:v>
                      </c:pt>
                      <c:pt idx="26">
                        <c:v>42.214000000000006</c:v>
                      </c:pt>
                      <c:pt idx="28">
                        <c:v>44.236279069767455</c:v>
                      </c:pt>
                      <c:pt idx="29">
                        <c:v>44.489199999999997</c:v>
                      </c:pt>
                      <c:pt idx="30">
                        <c:v>43.852000000000004</c:v>
                      </c:pt>
                      <c:pt idx="31">
                        <c:v>46.432999999999993</c:v>
                      </c:pt>
                      <c:pt idx="32">
                        <c:v>44.010967741935481</c:v>
                      </c:pt>
                      <c:pt idx="33">
                        <c:v>44.619729729729734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2F5-4DE0-B853-0E4217B9CCE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% FW 1</c:v>
                </c:tx>
                <c:spPr>
                  <a:ln w="19050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50000"/>
                      </a:schemeClr>
                    </a:solidFill>
                    <a:ln w="9525">
                      <a:solidFill>
                        <a:schemeClr val="accent6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[1]June!$Q$5:$Q$38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85.790203327171909</c:v>
                      </c:pt>
                      <c:pt idx="1">
                        <c:v>86.598890942698716</c:v>
                      </c:pt>
                      <c:pt idx="2">
                        <c:v>97.476894639556377</c:v>
                      </c:pt>
                      <c:pt idx="3">
                        <c:v>79.158964879852135</c:v>
                      </c:pt>
                      <c:pt idx="4">
                        <c:v>98.30175600739372</c:v>
                      </c:pt>
                      <c:pt idx="5">
                        <c:v>98.791589648798521</c:v>
                      </c:pt>
                      <c:pt idx="7">
                        <c:v>88.987985212569328</c:v>
                      </c:pt>
                      <c:pt idx="8">
                        <c:v>88.77079482439926</c:v>
                      </c:pt>
                      <c:pt idx="9">
                        <c:v>90.14325323475046</c:v>
                      </c:pt>
                      <c:pt idx="10">
                        <c:v>89.256007393715336</c:v>
                      </c:pt>
                      <c:pt idx="11">
                        <c:v>86.067467652495381</c:v>
                      </c:pt>
                      <c:pt idx="12">
                        <c:v>96.441774491682082</c:v>
                      </c:pt>
                      <c:pt idx="14">
                        <c:v>21.418669131238456</c:v>
                      </c:pt>
                      <c:pt idx="15">
                        <c:v>23.798521256931618</c:v>
                      </c:pt>
                      <c:pt idx="16">
                        <c:v>52.102587800369683</c:v>
                      </c:pt>
                      <c:pt idx="17">
                        <c:v>30.938077634011091</c:v>
                      </c:pt>
                      <c:pt idx="18">
                        <c:v>46.511090573012943</c:v>
                      </c:pt>
                      <c:pt idx="19">
                        <c:v>6.5157116451016641</c:v>
                      </c:pt>
                      <c:pt idx="21">
                        <c:v>15.411275415896492</c:v>
                      </c:pt>
                      <c:pt idx="22">
                        <c:v>17.167282809611827</c:v>
                      </c:pt>
                      <c:pt idx="23">
                        <c:v>32.093345656192234</c:v>
                      </c:pt>
                      <c:pt idx="24">
                        <c:v>17.028650646950101</c:v>
                      </c:pt>
                      <c:pt idx="25">
                        <c:v>5.7301293900184938</c:v>
                      </c:pt>
                      <c:pt idx="26">
                        <c:v>6.9316081330868595</c:v>
                      </c:pt>
                      <c:pt idx="28">
                        <c:v>20.771719038817011</c:v>
                      </c:pt>
                      <c:pt idx="29">
                        <c:v>34.450092421441774</c:v>
                      </c:pt>
                      <c:pt idx="30">
                        <c:v>17.814232902033272</c:v>
                      </c:pt>
                      <c:pt idx="31">
                        <c:v>6.3770794824399211</c:v>
                      </c:pt>
                      <c:pt idx="32">
                        <c:v>3.1192236598890974</c:v>
                      </c:pt>
                      <c:pt idx="33">
                        <c:v>2.9343807763401184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2F5-4DE0-B853-0E4217B9CCE9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% FW 2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[1]June!$AE$5:$AE$38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86.195860969156612</c:v>
                      </c:pt>
                      <c:pt idx="1">
                        <c:v>76.474837937049273</c:v>
                      </c:pt>
                      <c:pt idx="2">
                        <c:v>79.585604624604116</c:v>
                      </c:pt>
                      <c:pt idx="3">
                        <c:v>75.406879761958422</c:v>
                      </c:pt>
                      <c:pt idx="5">
                        <c:v>79.984328538133894</c:v>
                      </c:pt>
                      <c:pt idx="7">
                        <c:v>43.371237127013472</c:v>
                      </c:pt>
                      <c:pt idx="8">
                        <c:v>33.444010862371918</c:v>
                      </c:pt>
                      <c:pt idx="9">
                        <c:v>24.538557693586359</c:v>
                      </c:pt>
                      <c:pt idx="10">
                        <c:v>33.887795589266375</c:v>
                      </c:pt>
                      <c:pt idx="11">
                        <c:v>22.905113986444857</c:v>
                      </c:pt>
                      <c:pt idx="12">
                        <c:v>47.20035995719428</c:v>
                      </c:pt>
                      <c:pt idx="14">
                        <c:v>-7.4173341548572562</c:v>
                      </c:pt>
                      <c:pt idx="15">
                        <c:v>6.1145874367443422</c:v>
                      </c:pt>
                      <c:pt idx="16">
                        <c:v>10.002843736669984</c:v>
                      </c:pt>
                      <c:pt idx="17">
                        <c:v>-6.9962088347353664</c:v>
                      </c:pt>
                      <c:pt idx="18">
                        <c:v>-6.1750419120491973</c:v>
                      </c:pt>
                      <c:pt idx="19">
                        <c:v>-2.7754439029854803</c:v>
                      </c:pt>
                      <c:pt idx="21">
                        <c:v>0.20774905985083575</c:v>
                      </c:pt>
                      <c:pt idx="22">
                        <c:v>-3.2435370076280132</c:v>
                      </c:pt>
                      <c:pt idx="23">
                        <c:v>7.6932598362820181</c:v>
                      </c:pt>
                      <c:pt idx="24">
                        <c:v>8.3423086439518617</c:v>
                      </c:pt>
                      <c:pt idx="25">
                        <c:v>-3.6655283686832143</c:v>
                      </c:pt>
                      <c:pt idx="26">
                        <c:v>1.7460403754847638</c:v>
                      </c:pt>
                      <c:pt idx="28">
                        <c:v>-5.1844496008180085</c:v>
                      </c:pt>
                      <c:pt idx="29">
                        <c:v>-4.6754376427095785</c:v>
                      </c:pt>
                      <c:pt idx="30">
                        <c:v>-7.2550831792975821</c:v>
                      </c:pt>
                      <c:pt idx="32">
                        <c:v>-1.1174062970844592</c:v>
                      </c:pt>
                      <c:pt idx="33">
                        <c:v>-8.160813308687608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2F5-4DE0-B853-0E4217B9CCE9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v>% FW 3</c:v>
                </c:tx>
                <c:spPr>
                  <a:ln w="19050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[1]June!$AS$5:$AS$38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85.129232481935802</c:v>
                      </c:pt>
                      <c:pt idx="1">
                        <c:v>83.788923645670408</c:v>
                      </c:pt>
                      <c:pt idx="2">
                        <c:v>79.279686970217327</c:v>
                      </c:pt>
                      <c:pt idx="3">
                        <c:v>75.887172490684506</c:v>
                      </c:pt>
                      <c:pt idx="4">
                        <c:v>97.018049363923026</c:v>
                      </c:pt>
                      <c:pt idx="5">
                        <c:v>86.730041369597743</c:v>
                      </c:pt>
                      <c:pt idx="7">
                        <c:v>44.531731361675909</c:v>
                      </c:pt>
                      <c:pt idx="9">
                        <c:v>25.29966952332942</c:v>
                      </c:pt>
                      <c:pt idx="10">
                        <c:v>31.532069422406895</c:v>
                      </c:pt>
                      <c:pt idx="11">
                        <c:v>21.742425950137495</c:v>
                      </c:pt>
                      <c:pt idx="12">
                        <c:v>45.899235649697765</c:v>
                      </c:pt>
                      <c:pt idx="14">
                        <c:v>-4.8849030649529261</c:v>
                      </c:pt>
                      <c:pt idx="15">
                        <c:v>6.9927255381312916</c:v>
                      </c:pt>
                      <c:pt idx="16">
                        <c:v>8.3676951514289826</c:v>
                      </c:pt>
                      <c:pt idx="17">
                        <c:v>-1.2168823166974672</c:v>
                      </c:pt>
                      <c:pt idx="18">
                        <c:v>-1.5548548439708743</c:v>
                      </c:pt>
                      <c:pt idx="19">
                        <c:v>-2.4264987967774507</c:v>
                      </c:pt>
                      <c:pt idx="21">
                        <c:v>2.7979222887027002</c:v>
                      </c:pt>
                      <c:pt idx="22">
                        <c:v>-1.4012377453847753</c:v>
                      </c:pt>
                      <c:pt idx="23">
                        <c:v>4.4121769037301872</c:v>
                      </c:pt>
                      <c:pt idx="25">
                        <c:v>-0.77456277548698937</c:v>
                      </c:pt>
                      <c:pt idx="26">
                        <c:v>2.4630314232901926</c:v>
                      </c:pt>
                      <c:pt idx="28">
                        <c:v>-2.2095172591669465</c:v>
                      </c:pt>
                      <c:pt idx="29">
                        <c:v>-2.7939001848428733</c:v>
                      </c:pt>
                      <c:pt idx="30">
                        <c:v>-1.3216266173752373</c:v>
                      </c:pt>
                      <c:pt idx="31">
                        <c:v>-7.2851201478742871</c:v>
                      </c:pt>
                      <c:pt idx="32">
                        <c:v>-1.6889273150080402</c:v>
                      </c:pt>
                      <c:pt idx="33">
                        <c:v>-3.0954938302442994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2F5-4DE0-B853-0E4217B9CCE9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v>FW Flow 1</c:v>
                </c:tx>
                <c:spPr>
                  <a:ln w="19050" cap="rnd">
                    <a:solidFill>
                      <a:srgbClr val="C0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[1]June!$F$5:$F$38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[1]June!$R$5:$R$38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4.8162921166131589</c:v>
                      </c:pt>
                      <c:pt idx="1">
                        <c:v>13.977364853909267</c:v>
                      </c:pt>
                      <c:pt idx="2">
                        <c:v>34.430435299585994</c:v>
                      </c:pt>
                      <c:pt idx="3">
                        <c:v>37.403768200538323</c:v>
                      </c:pt>
                      <c:pt idx="4">
                        <c:v>26.673692858146595</c:v>
                      </c:pt>
                      <c:pt idx="5">
                        <c:v>15.945309206472743</c:v>
                      </c:pt>
                      <c:pt idx="7">
                        <c:v>22.481175211596465</c:v>
                      </c:pt>
                      <c:pt idx="8">
                        <c:v>27.617580612035326</c:v>
                      </c:pt>
                      <c:pt idx="9">
                        <c:v>24.459923684750997</c:v>
                      </c:pt>
                      <c:pt idx="10">
                        <c:v>20.043454291922039</c:v>
                      </c:pt>
                      <c:pt idx="11">
                        <c:v>33.017695193004073</c:v>
                      </c:pt>
                      <c:pt idx="12">
                        <c:v>42.18622650279427</c:v>
                      </c:pt>
                      <c:pt idx="14">
                        <c:v>1.9038817005545292</c:v>
                      </c:pt>
                      <c:pt idx="15">
                        <c:v>2.4494384451578739</c:v>
                      </c:pt>
                      <c:pt idx="16">
                        <c:v>22.547318697236005</c:v>
                      </c:pt>
                      <c:pt idx="17">
                        <c:v>11.506793786684826</c:v>
                      </c:pt>
                      <c:pt idx="18">
                        <c:v>24.479521354217336</c:v>
                      </c:pt>
                      <c:pt idx="19">
                        <c:v>1.2955216136459446</c:v>
                      </c:pt>
                      <c:pt idx="21">
                        <c:v>1.9827371880100748</c:v>
                      </c:pt>
                      <c:pt idx="22">
                        <c:v>1.3653511474311162</c:v>
                      </c:pt>
                      <c:pt idx="23">
                        <c:v>5.1799785971397991</c:v>
                      </c:pt>
                      <c:pt idx="24">
                        <c:v>3.5053128817113657</c:v>
                      </c:pt>
                      <c:pt idx="25">
                        <c:v>0.77742106344110551</c:v>
                      </c:pt>
                      <c:pt idx="26">
                        <c:v>0.56750008107143879</c:v>
                      </c:pt>
                      <c:pt idx="28">
                        <c:v>3.3040395196246943</c:v>
                      </c:pt>
                      <c:pt idx="29">
                        <c:v>12.410091772870253</c:v>
                      </c:pt>
                      <c:pt idx="30">
                        <c:v>4.1670720238674326</c:v>
                      </c:pt>
                      <c:pt idx="31">
                        <c:v>0.62652008950286953</c:v>
                      </c:pt>
                      <c:pt idx="32">
                        <c:v>0.28456075493725097</c:v>
                      </c:pt>
                      <c:pt idx="33">
                        <c:v>0.25396979818616233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2F5-4DE0-B853-0E4217B9CCE9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v>FW Flow 2</c:v>
                </c:tx>
                <c:spPr>
                  <a:ln w="19050" cap="rnd">
                    <a:solidFill>
                      <a:srgbClr val="FF505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5050"/>
                    </a:solidFill>
                    <a:ln w="9525">
                      <a:solidFill>
                        <a:srgbClr val="FF505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[1]June!$T$5:$T$38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[1]June!$AF$5:$AF$38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10.283014992811664</c:v>
                      </c:pt>
                      <c:pt idx="1">
                        <c:v>12.701084195392978</c:v>
                      </c:pt>
                      <c:pt idx="2">
                        <c:v>29.227929651608996</c:v>
                      </c:pt>
                      <c:pt idx="3">
                        <c:v>21.69601452800207</c:v>
                      </c:pt>
                      <c:pt idx="5">
                        <c:v>21.516252121369352</c:v>
                      </c:pt>
                      <c:pt idx="7">
                        <c:v>2.8406892153365551</c:v>
                      </c:pt>
                      <c:pt idx="8">
                        <c:v>12.673519905740937</c:v>
                      </c:pt>
                      <c:pt idx="9">
                        <c:v>7.9786187588503017</c:v>
                      </c:pt>
                      <c:pt idx="10">
                        <c:v>9.1952848850406994</c:v>
                      </c:pt>
                      <c:pt idx="11">
                        <c:v>7.2331938904562696</c:v>
                      </c:pt>
                      <c:pt idx="12">
                        <c:v>20.977937758753015</c:v>
                      </c:pt>
                      <c:pt idx="14">
                        <c:v>-0.78077201630076387</c:v>
                      </c:pt>
                      <c:pt idx="15">
                        <c:v>0.87249083892726276</c:v>
                      </c:pt>
                      <c:pt idx="16">
                        <c:v>1.2167201738171676</c:v>
                      </c:pt>
                      <c:pt idx="17">
                        <c:v>-0.80190463836732861</c:v>
                      </c:pt>
                      <c:pt idx="18">
                        <c:v>-0.62111532682600101</c:v>
                      </c:pt>
                      <c:pt idx="19">
                        <c:v>-0.42848958502231971</c:v>
                      </c:pt>
                      <c:pt idx="21">
                        <c:v>0.11274334943951787</c:v>
                      </c:pt>
                      <c:pt idx="22">
                        <c:v>-0.53869269600371694</c:v>
                      </c:pt>
                      <c:pt idx="23">
                        <c:v>1.0077720487293405</c:v>
                      </c:pt>
                      <c:pt idx="25">
                        <c:v>-0.50588578655511041</c:v>
                      </c:pt>
                      <c:pt idx="26">
                        <c:v>0.20829955356660335</c:v>
                      </c:pt>
                      <c:pt idx="28">
                        <c:v>-0.56998627190279871</c:v>
                      </c:pt>
                      <c:pt idx="29">
                        <c:v>-0.55777150825307253</c:v>
                      </c:pt>
                      <c:pt idx="30">
                        <c:v>-0.6958091470203529</c:v>
                      </c:pt>
                      <c:pt idx="32">
                        <c:v>-0.31104409205391959</c:v>
                      </c:pt>
                      <c:pt idx="33">
                        <c:v>-0.57268865324123563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D2F5-4DE0-B853-0E4217B9CCE9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v>FW Flow 3</c:v>
                </c:tx>
                <c:spPr>
                  <a:ln w="19050" cap="rnd">
                    <a:solidFill>
                      <a:srgbClr val="FF7C8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9999"/>
                    </a:solidFill>
                    <a:ln w="9525">
                      <a:solidFill>
                        <a:srgbClr val="FF9999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[1]June!$AT$5:$AT$38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8.7618391326436829</c:v>
                      </c:pt>
                      <c:pt idx="1">
                        <c:v>15.287803612543373</c:v>
                      </c:pt>
                      <c:pt idx="2">
                        <c:v>31.340975667758428</c:v>
                      </c:pt>
                      <c:pt idx="3">
                        <c:v>22.366745576201748</c:v>
                      </c:pt>
                      <c:pt idx="4">
                        <c:v>50.154360022051442</c:v>
                      </c:pt>
                      <c:pt idx="5">
                        <c:v>25.562538508934072</c:v>
                      </c:pt>
                      <c:pt idx="7">
                        <c:v>3.437537157743404</c:v>
                      </c:pt>
                      <c:pt idx="9">
                        <c:v>7.8118277826420668</c:v>
                      </c:pt>
                      <c:pt idx="10">
                        <c:v>8.3347926192560919</c:v>
                      </c:pt>
                      <c:pt idx="11">
                        <c:v>8.340954048707717</c:v>
                      </c:pt>
                      <c:pt idx="12">
                        <c:v>19.862827123261024</c:v>
                      </c:pt>
                      <c:pt idx="14">
                        <c:v>-0.49134697495432955</c:v>
                      </c:pt>
                      <c:pt idx="15">
                        <c:v>1.0141496686880469</c:v>
                      </c:pt>
                      <c:pt idx="16">
                        <c:v>1.0178249073083208</c:v>
                      </c:pt>
                      <c:pt idx="17">
                        <c:v>-0.18786955064803001</c:v>
                      </c:pt>
                      <c:pt idx="18">
                        <c:v>-0.18549145507020953</c:v>
                      </c:pt>
                      <c:pt idx="19">
                        <c:v>-0.30082909059463137</c:v>
                      </c:pt>
                      <c:pt idx="21">
                        <c:v>1.8783712207197076</c:v>
                      </c:pt>
                      <c:pt idx="22">
                        <c:v>-0.25894217984888246</c:v>
                      </c:pt>
                      <c:pt idx="23">
                        <c:v>0.50365902433224119</c:v>
                      </c:pt>
                      <c:pt idx="25">
                        <c:v>-0.11776977872901591</c:v>
                      </c:pt>
                      <c:pt idx="26">
                        <c:v>0.72018462669303873</c:v>
                      </c:pt>
                      <c:pt idx="28">
                        <c:v>-0.22224384127293259</c:v>
                      </c:pt>
                      <c:pt idx="29">
                        <c:v>-0.32677195144361093</c:v>
                      </c:pt>
                      <c:pt idx="30">
                        <c:v>-0.13911859130265655</c:v>
                      </c:pt>
                      <c:pt idx="31">
                        <c:v>-0.68164866880695096</c:v>
                      </c:pt>
                      <c:pt idx="32">
                        <c:v>-0.24494384451578594</c:v>
                      </c:pt>
                      <c:pt idx="33">
                        <c:v>-0.26791408589248911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2F5-4DE0-B853-0E4217B9CCE9}"/>
                  </c:ext>
                </c:extLst>
              </c15:ser>
            </c15:filteredScatterSeries>
            <c15:filteredScatterSeries>
              <c15:ser>
                <c:idx val="13"/>
                <c:order val="12"/>
                <c:tx>
                  <c:v>Mean SW Flow</c:v>
                </c:tx>
                <c:spPr>
                  <a:ln w="19050" cap="rnd">
                    <a:solidFill>
                      <a:srgbClr val="7030A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rgbClr val="7030A0"/>
                      </a:solidFill>
                    </a:ln>
                    <a:effectLst/>
                  </c:spPr>
                </c:marker>
                <c:errBars>
                  <c:errDir val="y"/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[1]June!$CG$5:$CG$38</c15:sqref>
                          </c15:formulaRef>
                        </c:ext>
                      </c:extLst>
                      <c:numCache>
                        <c:formatCode>General</c:formatCode>
                        <c:ptCount val="34"/>
                        <c:pt idx="0">
                          <c:v>0.32177254596750626</c:v>
                        </c:pt>
                        <c:pt idx="1">
                          <c:v>0.89780314413060935</c:v>
                        </c:pt>
                        <c:pt idx="2">
                          <c:v>2.6646524917757519</c:v>
                        </c:pt>
                        <c:pt idx="3">
                          <c:v>1.8375112148825483</c:v>
                        </c:pt>
                        <c:pt idx="4">
                          <c:v>0.54036817243354562</c:v>
                        </c:pt>
                        <c:pt idx="5">
                          <c:v>2.2208259918640301</c:v>
                        </c:pt>
                        <c:pt idx="7">
                          <c:v>0.69084036853275199</c:v>
                        </c:pt>
                        <c:pt idx="8">
                          <c:v>10.863843218644266</c:v>
                        </c:pt>
                        <c:pt idx="9">
                          <c:v>7.7773526031138616</c:v>
                        </c:pt>
                        <c:pt idx="10">
                          <c:v>5.2813359132067159</c:v>
                        </c:pt>
                        <c:pt idx="11">
                          <c:v>10.117535572346355</c:v>
                        </c:pt>
                        <c:pt idx="12">
                          <c:v>7.3215077125963468</c:v>
                        </c:pt>
                        <c:pt idx="14">
                          <c:v>1.6931139720321564</c:v>
                        </c:pt>
                        <c:pt idx="15">
                          <c:v>1.9126914637178292</c:v>
                        </c:pt>
                        <c:pt idx="16">
                          <c:v>6.4540433029585689</c:v>
                        </c:pt>
                        <c:pt idx="17">
                          <c:v>7.8273394515246828</c:v>
                        </c:pt>
                        <c:pt idx="18">
                          <c:v>11.169734770279568</c:v>
                        </c:pt>
                        <c:pt idx="19">
                          <c:v>2.869820886164888</c:v>
                        </c:pt>
                        <c:pt idx="21">
                          <c:v>21.824413673328934</c:v>
                        </c:pt>
                        <c:pt idx="22">
                          <c:v>4.5807345432795383</c:v>
                        </c:pt>
                        <c:pt idx="23">
                          <c:v>0.77045612593817658</c:v>
                        </c:pt>
                        <c:pt idx="25">
                          <c:v>1.18267016895288</c:v>
                        </c:pt>
                        <c:pt idx="26">
                          <c:v>12.566001160222388</c:v>
                        </c:pt>
                        <c:pt idx="28">
                          <c:v>1.1199749219011785</c:v>
                        </c:pt>
                        <c:pt idx="29">
                          <c:v>7.5721085420472534</c:v>
                        </c:pt>
                        <c:pt idx="30">
                          <c:v>5.8325316268695993</c:v>
                        </c:pt>
                        <c:pt idx="31">
                          <c:v>0.42016625049994083</c:v>
                        </c:pt>
                        <c:pt idx="32">
                          <c:v>10.9028295734201</c:v>
                        </c:pt>
                        <c:pt idx="33">
                          <c:v>0.61817873910490029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[1]June!$CF$5:$CF$38</c15:sqref>
                          </c15:formulaRef>
                        </c:ext>
                      </c:extLst>
                      <c:numCache>
                        <c:formatCode>General</c:formatCode>
                        <c:ptCount val="34"/>
                        <c:pt idx="0">
                          <c:v>0.52729405151819786</c:v>
                        </c:pt>
                        <c:pt idx="1">
                          <c:v>0.84631377169561972</c:v>
                        </c:pt>
                        <c:pt idx="2">
                          <c:v>4.6353334558412866</c:v>
                        </c:pt>
                        <c:pt idx="3">
                          <c:v>0.93426727632389195</c:v>
                        </c:pt>
                        <c:pt idx="4">
                          <c:v>0.54036817243354562</c:v>
                        </c:pt>
                        <c:pt idx="5">
                          <c:v>2.9684650113680164</c:v>
                        </c:pt>
                        <c:pt idx="7">
                          <c:v>0.80893803619749827</c:v>
                        </c:pt>
                        <c:pt idx="8">
                          <c:v>10.863843218644266</c:v>
                        </c:pt>
                        <c:pt idx="9">
                          <c:v>14.084069281851164</c:v>
                        </c:pt>
                        <c:pt idx="10">
                          <c:v>10.403933946593737</c:v>
                        </c:pt>
                        <c:pt idx="11">
                          <c:v>14.559205571950002</c:v>
                        </c:pt>
                        <c:pt idx="12">
                          <c:v>14.588535417409826</c:v>
                        </c:pt>
                        <c:pt idx="14">
                          <c:v>2.6289666454079343</c:v>
                        </c:pt>
                        <c:pt idx="15">
                          <c:v>3.7331236285414722</c:v>
                        </c:pt>
                        <c:pt idx="16">
                          <c:v>3.3264692847337063</c:v>
                        </c:pt>
                        <c:pt idx="17">
                          <c:v>5.5949562754699453</c:v>
                        </c:pt>
                        <c:pt idx="18">
                          <c:v>6.3027279638817717</c:v>
                        </c:pt>
                        <c:pt idx="19">
                          <c:v>3.0192085265535962</c:v>
                        </c:pt>
                        <c:pt idx="21">
                          <c:v>32.548958141914653</c:v>
                        </c:pt>
                        <c:pt idx="22">
                          <c:v>7.5698745734741451</c:v>
                        </c:pt>
                        <c:pt idx="23">
                          <c:v>0.40964137598051487</c:v>
                        </c:pt>
                        <c:pt idx="25">
                          <c:v>1.3499475738020372</c:v>
                        </c:pt>
                        <c:pt idx="26">
                          <c:v>8.3339458731033744</c:v>
                        </c:pt>
                        <c:pt idx="28">
                          <c:v>1.2016949335754656</c:v>
                        </c:pt>
                        <c:pt idx="29">
                          <c:v>4.0185131137558425</c:v>
                        </c:pt>
                        <c:pt idx="30">
                          <c:v>3.1057567928858916</c:v>
                        </c:pt>
                        <c:pt idx="31">
                          <c:v>0.42016625049994083</c:v>
                        </c:pt>
                        <c:pt idx="32">
                          <c:v>8.4062255659687324</c:v>
                        </c:pt>
                        <c:pt idx="33">
                          <c:v>0.71447359413114953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[1]June!$AH$5:$AH$38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1">
                        <c:v>19</c:v>
                      </c:pt>
                      <c:pt idx="22">
                        <c:v>20</c:v>
                      </c:pt>
                      <c:pt idx="23">
                        <c:v>21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8">
                        <c:v>25</c:v>
                      </c:pt>
                      <c:pt idx="29">
                        <c:v>26</c:v>
                      </c:pt>
                      <c:pt idx="30">
                        <c:v>27</c:v>
                      </c:pt>
                      <c:pt idx="31">
                        <c:v>28</c:v>
                      </c:pt>
                      <c:pt idx="32">
                        <c:v>29</c:v>
                      </c:pt>
                      <c:pt idx="33">
                        <c:v>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[1]June!$BH$5:$BH$38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1.3250370226243369</c:v>
                      </c:pt>
                      <c:pt idx="1">
                        <c:v>3.0092997949793361</c:v>
                      </c:pt>
                      <c:pt idx="2">
                        <c:v>5.5265355831558791</c:v>
                      </c:pt>
                      <c:pt idx="3">
                        <c:v>8.0101825728832221</c:v>
                      </c:pt>
                      <c:pt idx="4">
                        <c:v>1.0011782382635559</c:v>
                      </c:pt>
                      <c:pt idx="5">
                        <c:v>3.1635066820882565</c:v>
                      </c:pt>
                      <c:pt idx="7">
                        <c:v>3.5909207193378792</c:v>
                      </c:pt>
                      <c:pt idx="8">
                        <c:v>14.357373717720055</c:v>
                      </c:pt>
                      <c:pt idx="9">
                        <c:v>16.758648521076772</c:v>
                      </c:pt>
                      <c:pt idx="10">
                        <c:v>12.81662000554889</c:v>
                      </c:pt>
                      <c:pt idx="11">
                        <c:v>19.90408347836113</c:v>
                      </c:pt>
                      <c:pt idx="12">
                        <c:v>16.144998973095088</c:v>
                      </c:pt>
                      <c:pt idx="14">
                        <c:v>9.6139738337422926</c:v>
                      </c:pt>
                      <c:pt idx="15">
                        <c:v>11.576082844202311</c:v>
                      </c:pt>
                      <c:pt idx="16">
                        <c:v>14.273491800975018</c:v>
                      </c:pt>
                      <c:pt idx="17">
                        <c:v>17.858849217930842</c:v>
                      </c:pt>
                      <c:pt idx="18">
                        <c:v>16.982322822871513</c:v>
                      </c:pt>
                      <c:pt idx="19">
                        <c:v>15.717698435861678</c:v>
                      </c:pt>
                      <c:pt idx="21">
                        <c:v>43.431718029927964</c:v>
                      </c:pt>
                      <c:pt idx="22">
                        <c:v>14.157739800312035</c:v>
                      </c:pt>
                      <c:pt idx="23">
                        <c:v>11.321187030010845</c:v>
                      </c:pt>
                      <c:pt idx="24">
                        <c:v>17.079482439926061</c:v>
                      </c:pt>
                      <c:pt idx="25">
                        <c:v>14.139777972349235</c:v>
                      </c:pt>
                      <c:pt idx="26">
                        <c:v>15.953580294955913</c:v>
                      </c:pt>
                      <c:pt idx="28">
                        <c:v>11.482418307012139</c:v>
                      </c:pt>
                      <c:pt idx="29">
                        <c:v>16.041191497947992</c:v>
                      </c:pt>
                      <c:pt idx="30">
                        <c:v>13.392209214760044</c:v>
                      </c:pt>
                      <c:pt idx="31">
                        <c:v>9.6182075645058429</c:v>
                      </c:pt>
                      <c:pt idx="32">
                        <c:v>17.244471828575339</c:v>
                      </c:pt>
                      <c:pt idx="33">
                        <c:v>8.3047061070215076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D2F5-4DE0-B853-0E4217B9CCE9}"/>
                  </c:ext>
                </c:extLst>
              </c15:ser>
            </c15:filteredScatterSeries>
          </c:ext>
        </c:extLst>
      </c:scatterChart>
      <c:valAx>
        <c:axId val="-1791020416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Seepage</a:t>
                </a:r>
                <a:r>
                  <a:rPr lang="en-US" b="1" baseline="0"/>
                  <a:t> meter number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81626704111196036"/>
              <c:y val="0.964711255049009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-1791021504"/>
        <c:crossesAt val="-10"/>
        <c:crossBetween val="midCat"/>
        <c:majorUnit val="6"/>
      </c:valAx>
      <c:valAx>
        <c:axId val="-1791021504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Flux (cm/d)</a:t>
                </a:r>
              </a:p>
            </c:rich>
          </c:tx>
          <c:layout>
            <c:manualLayout>
              <c:xMode val="edge"/>
              <c:yMode val="edge"/>
              <c:x val="5.1834286313907692E-2"/>
              <c:y val="9.07625628345028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-1791020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816281532896809"/>
          <c:y val="9.9952871247218675E-2"/>
          <c:w val="0.13004202072477156"/>
          <c:h val="7.8329522800424642E-2"/>
        </c:manualLayout>
      </c:layout>
      <c:overlay val="0"/>
      <c:spPr>
        <a:solidFill>
          <a:schemeClr val="bg1"/>
        </a:solidFill>
        <a:ln w="1905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0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2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AF25-2231-4A5E-B979-A481350B458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93EB-110E-4730-AB3E-8F153A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733" y="2610998"/>
            <a:ext cx="8626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FLUXES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147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6269" y="3766457"/>
            <a:ext cx="13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Flux Freshwater (cm/d)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74" y="3609703"/>
            <a:ext cx="4578312" cy="30063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3805" y="324037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90" y="3601713"/>
            <a:ext cx="4534327" cy="3014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876" y="173478"/>
            <a:ext cx="5091722" cy="32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933302"/>
              </p:ext>
            </p:extLst>
          </p:nvPr>
        </p:nvGraphicFramePr>
        <p:xfrm>
          <a:off x="1167788" y="358118"/>
          <a:ext cx="9844495" cy="6263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62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225259"/>
              </p:ext>
            </p:extLst>
          </p:nvPr>
        </p:nvGraphicFramePr>
        <p:xfrm>
          <a:off x="1443209" y="327116"/>
          <a:ext cx="9630977" cy="6260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49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044413"/>
              </p:ext>
            </p:extLst>
          </p:nvPr>
        </p:nvGraphicFramePr>
        <p:xfrm>
          <a:off x="1214846" y="169817"/>
          <a:ext cx="9601199" cy="634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068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972408"/>
              </p:ext>
            </p:extLst>
          </p:nvPr>
        </p:nvGraphicFramePr>
        <p:xfrm>
          <a:off x="1071154" y="195943"/>
          <a:ext cx="9993085" cy="641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163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316179"/>
              </p:ext>
            </p:extLst>
          </p:nvPr>
        </p:nvGraphicFramePr>
        <p:xfrm>
          <a:off x="1214846" y="217577"/>
          <a:ext cx="10142429" cy="644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55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90" b="2299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39587" y="0"/>
            <a:ext cx="3312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Saline Flux vs. Fresh Flux</a:t>
            </a:r>
          </a:p>
          <a:p>
            <a:pPr algn="ctr"/>
            <a:r>
              <a:rPr lang="en-US" sz="2400" dirty="0" smtClean="0"/>
              <a:t>For each row</a:t>
            </a:r>
          </a:p>
        </p:txBody>
      </p:sp>
    </p:spTree>
    <p:extLst>
      <p:ext uri="{BB962C8B-B14F-4D97-AF65-F5344CB8AC3E}">
        <p14:creationId xmlns:p14="http://schemas.microsoft.com/office/powerpoint/2010/main" val="8335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212" y="2485616"/>
            <a:ext cx="5353594" cy="1325563"/>
          </a:xfrm>
        </p:spPr>
        <p:txBody>
          <a:bodyPr/>
          <a:lstStyle/>
          <a:p>
            <a:r>
              <a:rPr lang="en-US" dirty="0" smtClean="0"/>
              <a:t>SPATIAL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7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98331" y="509451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Flux (cm/d)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98331" y="4407267"/>
            <a:ext cx="13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Flux Freshwater (cm/d)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886" y="1155782"/>
            <a:ext cx="13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Flux Saltwater (cm/d)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31" y="3483937"/>
            <a:ext cx="130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</a:t>
            </a:r>
          </a:p>
          <a:p>
            <a:pPr algn="ctr"/>
            <a:r>
              <a:rPr lang="en-US" dirty="0" smtClean="0"/>
              <a:t> (</a:t>
            </a:r>
            <a:r>
              <a:rPr lang="en-US" dirty="0" err="1" smtClean="0"/>
              <a:t>mS</a:t>
            </a:r>
            <a:r>
              <a:rPr lang="en-US" dirty="0" smtClean="0"/>
              <a:t>/cm)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32" y="382872"/>
            <a:ext cx="8771368" cy="57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2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SPATIAL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 Duque Calvache</cp:lastModifiedBy>
  <cp:revision>13</cp:revision>
  <dcterms:created xsi:type="dcterms:W3CDTF">2016-09-15T16:12:29Z</dcterms:created>
  <dcterms:modified xsi:type="dcterms:W3CDTF">2018-07-18T15:46:33Z</dcterms:modified>
</cp:coreProperties>
</file>