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EA8CBF-8F6E-4BFE-ACC4-496C58724B06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8E370E1-6F3F-44DB-8121-CB144EDC31F2}">
      <dgm:prSet phldrT="[Texto]"/>
      <dgm:spPr/>
      <dgm:t>
        <a:bodyPr/>
        <a:lstStyle/>
        <a:p>
          <a:r>
            <a:rPr lang="es-ES" dirty="0" smtClean="0"/>
            <a:t>Eficiencia Energética</a:t>
          </a:r>
          <a:endParaRPr lang="es-ES" dirty="0"/>
        </a:p>
      </dgm:t>
    </dgm:pt>
    <dgm:pt modelId="{C7F0C248-2621-491D-84CA-189C139C70F4}" type="parTrans" cxnId="{C9850B0F-5F06-413C-A6A1-A3B87EB23BF7}">
      <dgm:prSet/>
      <dgm:spPr/>
      <dgm:t>
        <a:bodyPr/>
        <a:lstStyle/>
        <a:p>
          <a:endParaRPr lang="es-ES"/>
        </a:p>
      </dgm:t>
    </dgm:pt>
    <dgm:pt modelId="{6437A47E-BF6C-4323-8B89-550C0BAB8544}" type="sibTrans" cxnId="{C9850B0F-5F06-413C-A6A1-A3B87EB23BF7}">
      <dgm:prSet/>
      <dgm:spPr/>
      <dgm:t>
        <a:bodyPr/>
        <a:lstStyle/>
        <a:p>
          <a:endParaRPr lang="es-ES"/>
        </a:p>
      </dgm:t>
    </dgm:pt>
    <dgm:pt modelId="{E06E7985-2C14-49A5-A144-8B08E3EC7B80}">
      <dgm:prSet phldrT="[Texto]"/>
      <dgm:spPr/>
      <dgm:t>
        <a:bodyPr/>
        <a:lstStyle/>
        <a:p>
          <a:r>
            <a:rPr lang="es-ES" dirty="0" smtClean="0"/>
            <a:t>Dispositivos de bajo consumo	</a:t>
          </a:r>
          <a:endParaRPr lang="es-ES" dirty="0"/>
        </a:p>
      </dgm:t>
    </dgm:pt>
    <dgm:pt modelId="{9395EF76-57C7-4AD7-B929-7E98CD15E13C}" type="parTrans" cxnId="{3710DDDA-AF72-49EC-B9DB-712C805B7503}">
      <dgm:prSet/>
      <dgm:spPr/>
      <dgm:t>
        <a:bodyPr/>
        <a:lstStyle/>
        <a:p>
          <a:endParaRPr lang="es-ES"/>
        </a:p>
      </dgm:t>
    </dgm:pt>
    <dgm:pt modelId="{67A02C04-C26C-4FAA-8584-CBF8E28A044E}" type="sibTrans" cxnId="{3710DDDA-AF72-49EC-B9DB-712C805B7503}">
      <dgm:prSet/>
      <dgm:spPr/>
      <dgm:t>
        <a:bodyPr/>
        <a:lstStyle/>
        <a:p>
          <a:endParaRPr lang="es-ES"/>
        </a:p>
      </dgm:t>
    </dgm:pt>
    <dgm:pt modelId="{90C3F9AC-0903-4474-AEB7-3B15949C7CF3}">
      <dgm:prSet phldrT="[Texto]"/>
      <dgm:spPr/>
      <dgm:t>
        <a:bodyPr/>
        <a:lstStyle/>
        <a:p>
          <a:r>
            <a:rPr lang="es-ES" dirty="0" smtClean="0"/>
            <a:t>Consumir cuando la energía es más barata</a:t>
          </a:r>
          <a:endParaRPr lang="es-ES" dirty="0"/>
        </a:p>
      </dgm:t>
    </dgm:pt>
    <dgm:pt modelId="{959DEEE8-E6E8-4054-B422-0680081A05E4}" type="parTrans" cxnId="{6ADE449D-47D7-4EA2-BBDD-59C2E28845D3}">
      <dgm:prSet/>
      <dgm:spPr/>
      <dgm:t>
        <a:bodyPr/>
        <a:lstStyle/>
        <a:p>
          <a:endParaRPr lang="es-ES"/>
        </a:p>
      </dgm:t>
    </dgm:pt>
    <dgm:pt modelId="{98636BA5-1114-4261-9949-BCCB23D97202}" type="sibTrans" cxnId="{6ADE449D-47D7-4EA2-BBDD-59C2E28845D3}">
      <dgm:prSet/>
      <dgm:spPr/>
      <dgm:t>
        <a:bodyPr/>
        <a:lstStyle/>
        <a:p>
          <a:endParaRPr lang="es-ES"/>
        </a:p>
      </dgm:t>
    </dgm:pt>
    <dgm:pt modelId="{1B92570D-AC6A-4D57-A2B9-44394A7A0E86}">
      <dgm:prSet phldrT="[Texto]"/>
      <dgm:spPr/>
      <dgm:t>
        <a:bodyPr/>
        <a:lstStyle/>
        <a:p>
          <a:r>
            <a:rPr lang="es-ES" dirty="0" smtClean="0"/>
            <a:t>Discriminación horaria</a:t>
          </a:r>
          <a:endParaRPr lang="es-ES" dirty="0"/>
        </a:p>
      </dgm:t>
    </dgm:pt>
    <dgm:pt modelId="{E61EA14E-4561-4198-8C71-B5CFBCA93D8F}" type="parTrans" cxnId="{40B702F5-9EFD-4E6C-82DC-EB39612AC2CD}">
      <dgm:prSet/>
      <dgm:spPr/>
      <dgm:t>
        <a:bodyPr/>
        <a:lstStyle/>
        <a:p>
          <a:endParaRPr lang="es-ES"/>
        </a:p>
      </dgm:t>
    </dgm:pt>
    <dgm:pt modelId="{022371A9-7AB9-4137-B6E8-082840794BA7}" type="sibTrans" cxnId="{40B702F5-9EFD-4E6C-82DC-EB39612AC2CD}">
      <dgm:prSet/>
      <dgm:spPr/>
      <dgm:t>
        <a:bodyPr/>
        <a:lstStyle/>
        <a:p>
          <a:endParaRPr lang="es-ES"/>
        </a:p>
      </dgm:t>
    </dgm:pt>
    <dgm:pt modelId="{68459A3F-26C9-48C0-A1AC-BA9A65BB6734}">
      <dgm:prSet phldrT="[Texto]"/>
      <dgm:spPr/>
      <dgm:t>
        <a:bodyPr/>
        <a:lstStyle/>
        <a:p>
          <a:r>
            <a:rPr lang="es-ES" dirty="0" smtClean="0"/>
            <a:t>Programación</a:t>
          </a:r>
          <a:endParaRPr lang="es-ES" dirty="0"/>
        </a:p>
      </dgm:t>
    </dgm:pt>
    <dgm:pt modelId="{E0A990BA-F7B3-47AF-A183-CE046E2D9326}" type="parTrans" cxnId="{8CF59E28-F8E3-4FC2-80E9-BCC93372B009}">
      <dgm:prSet/>
      <dgm:spPr/>
      <dgm:t>
        <a:bodyPr/>
        <a:lstStyle/>
        <a:p>
          <a:endParaRPr lang="es-ES"/>
        </a:p>
      </dgm:t>
    </dgm:pt>
    <dgm:pt modelId="{F9A9F3C9-7513-4F4C-B9B1-A100D7010C99}" type="sibTrans" cxnId="{8CF59E28-F8E3-4FC2-80E9-BCC93372B009}">
      <dgm:prSet/>
      <dgm:spPr/>
      <dgm:t>
        <a:bodyPr/>
        <a:lstStyle/>
        <a:p>
          <a:endParaRPr lang="es-ES"/>
        </a:p>
      </dgm:t>
    </dgm:pt>
    <dgm:pt modelId="{A1377E4E-842E-4BEC-BBCB-727719ECBB0C}" type="pres">
      <dgm:prSet presAssocID="{8EEA8CBF-8F6E-4BFE-ACC4-496C58724B06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FC62F223-8762-4153-BDE8-DDE8C486861E}" type="pres">
      <dgm:prSet presAssocID="{C8E370E1-6F3F-44DB-8121-CB144EDC31F2}" presName="linNode" presStyleCnt="0"/>
      <dgm:spPr/>
    </dgm:pt>
    <dgm:pt modelId="{9B4EC080-430C-46C1-ADBF-4E8DECFFB3F0}" type="pres">
      <dgm:prSet presAssocID="{C8E370E1-6F3F-44DB-8121-CB144EDC31F2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1CA4978-E818-4700-A92E-FBA9C6D36FCB}" type="pres">
      <dgm:prSet presAssocID="{C8E370E1-6F3F-44DB-8121-CB144EDC31F2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3EDA922-0736-4219-A31D-19CBF8DADE26}" type="pres">
      <dgm:prSet presAssocID="{6437A47E-BF6C-4323-8B89-550C0BAB8544}" presName="spacing" presStyleCnt="0"/>
      <dgm:spPr/>
    </dgm:pt>
    <dgm:pt modelId="{498C971B-0B4C-4327-AA0D-13938F7BC747}" type="pres">
      <dgm:prSet presAssocID="{90C3F9AC-0903-4474-AEB7-3B15949C7CF3}" presName="linNode" presStyleCnt="0"/>
      <dgm:spPr/>
    </dgm:pt>
    <dgm:pt modelId="{76E5B040-C44B-46BF-BA90-090480726101}" type="pres">
      <dgm:prSet presAssocID="{90C3F9AC-0903-4474-AEB7-3B15949C7CF3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7A26D62-8DDA-43EB-923F-9B7057018097}" type="pres">
      <dgm:prSet presAssocID="{90C3F9AC-0903-4474-AEB7-3B15949C7CF3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6B913C9-78BD-4F27-8173-1E9272669D63}" type="presOf" srcId="{1B92570D-AC6A-4D57-A2B9-44394A7A0E86}" destId="{97A26D62-8DDA-43EB-923F-9B7057018097}" srcOrd="0" destOrd="0" presId="urn:microsoft.com/office/officeart/2005/8/layout/vList6"/>
    <dgm:cxn modelId="{3710DDDA-AF72-49EC-B9DB-712C805B7503}" srcId="{C8E370E1-6F3F-44DB-8121-CB144EDC31F2}" destId="{E06E7985-2C14-49A5-A144-8B08E3EC7B80}" srcOrd="0" destOrd="0" parTransId="{9395EF76-57C7-4AD7-B929-7E98CD15E13C}" sibTransId="{67A02C04-C26C-4FAA-8584-CBF8E28A044E}"/>
    <dgm:cxn modelId="{8CF59E28-F8E3-4FC2-80E9-BCC93372B009}" srcId="{90C3F9AC-0903-4474-AEB7-3B15949C7CF3}" destId="{68459A3F-26C9-48C0-A1AC-BA9A65BB6734}" srcOrd="1" destOrd="0" parTransId="{E0A990BA-F7B3-47AF-A183-CE046E2D9326}" sibTransId="{F9A9F3C9-7513-4F4C-B9B1-A100D7010C99}"/>
    <dgm:cxn modelId="{6ADE449D-47D7-4EA2-BBDD-59C2E28845D3}" srcId="{8EEA8CBF-8F6E-4BFE-ACC4-496C58724B06}" destId="{90C3F9AC-0903-4474-AEB7-3B15949C7CF3}" srcOrd="1" destOrd="0" parTransId="{959DEEE8-E6E8-4054-B422-0680081A05E4}" sibTransId="{98636BA5-1114-4261-9949-BCCB23D97202}"/>
    <dgm:cxn modelId="{4C71214A-745F-499E-8903-3668D99146CB}" type="presOf" srcId="{8EEA8CBF-8F6E-4BFE-ACC4-496C58724B06}" destId="{A1377E4E-842E-4BEC-BBCB-727719ECBB0C}" srcOrd="0" destOrd="0" presId="urn:microsoft.com/office/officeart/2005/8/layout/vList6"/>
    <dgm:cxn modelId="{7569513B-393A-407E-8A2A-140650FFF811}" type="presOf" srcId="{90C3F9AC-0903-4474-AEB7-3B15949C7CF3}" destId="{76E5B040-C44B-46BF-BA90-090480726101}" srcOrd="0" destOrd="0" presId="urn:microsoft.com/office/officeart/2005/8/layout/vList6"/>
    <dgm:cxn modelId="{40B702F5-9EFD-4E6C-82DC-EB39612AC2CD}" srcId="{90C3F9AC-0903-4474-AEB7-3B15949C7CF3}" destId="{1B92570D-AC6A-4D57-A2B9-44394A7A0E86}" srcOrd="0" destOrd="0" parTransId="{E61EA14E-4561-4198-8C71-B5CFBCA93D8F}" sibTransId="{022371A9-7AB9-4137-B6E8-082840794BA7}"/>
    <dgm:cxn modelId="{61F69903-E304-42CC-9C3E-7A9453789E43}" type="presOf" srcId="{C8E370E1-6F3F-44DB-8121-CB144EDC31F2}" destId="{9B4EC080-430C-46C1-ADBF-4E8DECFFB3F0}" srcOrd="0" destOrd="0" presId="urn:microsoft.com/office/officeart/2005/8/layout/vList6"/>
    <dgm:cxn modelId="{C9850B0F-5F06-413C-A6A1-A3B87EB23BF7}" srcId="{8EEA8CBF-8F6E-4BFE-ACC4-496C58724B06}" destId="{C8E370E1-6F3F-44DB-8121-CB144EDC31F2}" srcOrd="0" destOrd="0" parTransId="{C7F0C248-2621-491D-84CA-189C139C70F4}" sibTransId="{6437A47E-BF6C-4323-8B89-550C0BAB8544}"/>
    <dgm:cxn modelId="{044895A6-6CE3-4DD1-B090-21D5CE9E73A7}" type="presOf" srcId="{E06E7985-2C14-49A5-A144-8B08E3EC7B80}" destId="{91CA4978-E818-4700-A92E-FBA9C6D36FCB}" srcOrd="0" destOrd="0" presId="urn:microsoft.com/office/officeart/2005/8/layout/vList6"/>
    <dgm:cxn modelId="{6354DE24-3FA2-4AE6-BD77-67450B9DFA11}" type="presOf" srcId="{68459A3F-26C9-48C0-A1AC-BA9A65BB6734}" destId="{97A26D62-8DDA-43EB-923F-9B7057018097}" srcOrd="0" destOrd="1" presId="urn:microsoft.com/office/officeart/2005/8/layout/vList6"/>
    <dgm:cxn modelId="{52BA3C5A-D310-4F12-8C04-174776FA68CA}" type="presParOf" srcId="{A1377E4E-842E-4BEC-BBCB-727719ECBB0C}" destId="{FC62F223-8762-4153-BDE8-DDE8C486861E}" srcOrd="0" destOrd="0" presId="urn:microsoft.com/office/officeart/2005/8/layout/vList6"/>
    <dgm:cxn modelId="{82846C85-705F-4FB0-B310-C66C1F0D7833}" type="presParOf" srcId="{FC62F223-8762-4153-BDE8-DDE8C486861E}" destId="{9B4EC080-430C-46C1-ADBF-4E8DECFFB3F0}" srcOrd="0" destOrd="0" presId="urn:microsoft.com/office/officeart/2005/8/layout/vList6"/>
    <dgm:cxn modelId="{4FB80F2E-F01B-4A27-BBDB-EDCB6CCB1CF2}" type="presParOf" srcId="{FC62F223-8762-4153-BDE8-DDE8C486861E}" destId="{91CA4978-E818-4700-A92E-FBA9C6D36FCB}" srcOrd="1" destOrd="0" presId="urn:microsoft.com/office/officeart/2005/8/layout/vList6"/>
    <dgm:cxn modelId="{E7D4B938-711E-4917-8B27-BA5EDD97592F}" type="presParOf" srcId="{A1377E4E-842E-4BEC-BBCB-727719ECBB0C}" destId="{23EDA922-0736-4219-A31D-19CBF8DADE26}" srcOrd="1" destOrd="0" presId="urn:microsoft.com/office/officeart/2005/8/layout/vList6"/>
    <dgm:cxn modelId="{DB0C97C0-122E-4AE6-8656-870E2BD6A4E2}" type="presParOf" srcId="{A1377E4E-842E-4BEC-BBCB-727719ECBB0C}" destId="{498C971B-0B4C-4327-AA0D-13938F7BC747}" srcOrd="2" destOrd="0" presId="urn:microsoft.com/office/officeart/2005/8/layout/vList6"/>
    <dgm:cxn modelId="{326F6978-0156-4196-AE70-A113D182C729}" type="presParOf" srcId="{498C971B-0B4C-4327-AA0D-13938F7BC747}" destId="{76E5B040-C44B-46BF-BA90-090480726101}" srcOrd="0" destOrd="0" presId="urn:microsoft.com/office/officeart/2005/8/layout/vList6"/>
    <dgm:cxn modelId="{4503C7CB-5B90-4915-B621-A1B74D06F8B0}" type="presParOf" srcId="{498C971B-0B4C-4327-AA0D-13938F7BC747}" destId="{97A26D62-8DDA-43EB-923F-9B7057018097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1E8C80-74B7-4E73-BF98-7C66F5822FF8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7A00ADCB-2CCF-414F-A029-558DC323D65D}">
      <dgm:prSet phldrT="[Texto]"/>
      <dgm:spPr>
        <a:solidFill>
          <a:srgbClr val="002060"/>
        </a:solidFill>
      </dgm:spPr>
      <dgm:t>
        <a:bodyPr/>
        <a:lstStyle/>
        <a:p>
          <a:r>
            <a:rPr lang="es-ES" dirty="0" err="1" smtClean="0"/>
            <a:t>Azure</a:t>
          </a:r>
          <a:r>
            <a:rPr lang="es-ES" dirty="0" smtClean="0"/>
            <a:t> (VM)</a:t>
          </a:r>
        </a:p>
        <a:p>
          <a:endParaRPr lang="es-ES" dirty="0"/>
        </a:p>
      </dgm:t>
    </dgm:pt>
    <dgm:pt modelId="{76A52397-D46D-4B6A-88D7-6AF571147E94}" type="parTrans" cxnId="{16D2BFBE-CF82-4798-BFB1-C7BD7535DA99}">
      <dgm:prSet/>
      <dgm:spPr/>
      <dgm:t>
        <a:bodyPr/>
        <a:lstStyle/>
        <a:p>
          <a:endParaRPr lang="es-ES"/>
        </a:p>
      </dgm:t>
    </dgm:pt>
    <dgm:pt modelId="{90653F1B-67A5-4626-ACBE-27524B35E760}" type="sibTrans" cxnId="{16D2BFBE-CF82-4798-BFB1-C7BD7535DA99}">
      <dgm:prSet/>
      <dgm:spPr/>
      <dgm:t>
        <a:bodyPr/>
        <a:lstStyle/>
        <a:p>
          <a:endParaRPr lang="es-ES"/>
        </a:p>
      </dgm:t>
    </dgm:pt>
    <dgm:pt modelId="{FBF8FFEF-9055-40B5-BF88-94654E58EC5D}">
      <dgm:prSet phldrT="[Texto]"/>
      <dgm:spPr>
        <a:solidFill>
          <a:srgbClr val="002060"/>
        </a:solidFill>
      </dgm:spPr>
      <dgm:t>
        <a:bodyPr/>
        <a:lstStyle/>
        <a:p>
          <a:r>
            <a:rPr lang="es-ES" dirty="0" smtClean="0"/>
            <a:t>Captura de datos de precios</a:t>
          </a:r>
          <a:endParaRPr lang="es-ES" dirty="0"/>
        </a:p>
      </dgm:t>
    </dgm:pt>
    <dgm:pt modelId="{B3931EC2-0268-4536-A1CE-BEA8ED1709BE}" type="parTrans" cxnId="{5E4F8BDD-D27C-46F9-BDE3-860A7114D11E}">
      <dgm:prSet/>
      <dgm:spPr/>
      <dgm:t>
        <a:bodyPr/>
        <a:lstStyle/>
        <a:p>
          <a:endParaRPr lang="es-ES"/>
        </a:p>
      </dgm:t>
    </dgm:pt>
    <dgm:pt modelId="{E2F979E8-2F60-4B54-8DE7-2972FBEF9569}" type="sibTrans" cxnId="{5E4F8BDD-D27C-46F9-BDE3-860A7114D11E}">
      <dgm:prSet/>
      <dgm:spPr/>
      <dgm:t>
        <a:bodyPr/>
        <a:lstStyle/>
        <a:p>
          <a:endParaRPr lang="es-ES"/>
        </a:p>
      </dgm:t>
    </dgm:pt>
    <dgm:pt modelId="{2645A73F-08FC-4257-A51F-B7E797380280}">
      <dgm:prSet phldrT="[Texto]"/>
      <dgm:spPr>
        <a:solidFill>
          <a:srgbClr val="0070C0"/>
        </a:solidFill>
      </dgm:spPr>
      <dgm:t>
        <a:bodyPr/>
        <a:lstStyle/>
        <a:p>
          <a:r>
            <a:rPr lang="es-ES" dirty="0" err="1" smtClean="0"/>
            <a:t>Azure</a:t>
          </a:r>
          <a:r>
            <a:rPr lang="es-ES" dirty="0" smtClean="0"/>
            <a:t> Storage</a:t>
          </a:r>
        </a:p>
        <a:p>
          <a:endParaRPr lang="es-ES" dirty="0"/>
        </a:p>
      </dgm:t>
    </dgm:pt>
    <dgm:pt modelId="{E7E35B62-DB47-44B1-ABDB-3EF935A0DE35}" type="parTrans" cxnId="{D04D868A-2256-4BE9-8F0B-244295CC2CA7}">
      <dgm:prSet/>
      <dgm:spPr/>
      <dgm:t>
        <a:bodyPr/>
        <a:lstStyle/>
        <a:p>
          <a:endParaRPr lang="es-ES"/>
        </a:p>
      </dgm:t>
    </dgm:pt>
    <dgm:pt modelId="{C32703EA-535F-4ADD-9DA6-7E17AE266B71}" type="sibTrans" cxnId="{D04D868A-2256-4BE9-8F0B-244295CC2CA7}">
      <dgm:prSet/>
      <dgm:spPr/>
      <dgm:t>
        <a:bodyPr/>
        <a:lstStyle/>
        <a:p>
          <a:endParaRPr lang="es-ES"/>
        </a:p>
      </dgm:t>
    </dgm:pt>
    <dgm:pt modelId="{7B7E3427-0545-4659-AC8D-6EE0A10D163A}">
      <dgm:prSet phldrT="[Texto]"/>
      <dgm:spPr>
        <a:solidFill>
          <a:srgbClr val="002060"/>
        </a:solidFill>
      </dgm:spPr>
      <dgm:t>
        <a:bodyPr/>
        <a:lstStyle/>
        <a:p>
          <a:r>
            <a:rPr lang="es-ES" dirty="0" smtClean="0"/>
            <a:t>Publicación a CDN de </a:t>
          </a:r>
          <a:r>
            <a:rPr lang="es-ES" dirty="0" err="1" smtClean="0"/>
            <a:t>Azure</a:t>
          </a:r>
          <a:endParaRPr lang="es-ES" dirty="0"/>
        </a:p>
      </dgm:t>
    </dgm:pt>
    <dgm:pt modelId="{7011AFCC-8A19-4E08-8499-9155C679F519}" type="parTrans" cxnId="{8FD56E0A-62A0-4050-9239-1FC50BCFDCDB}">
      <dgm:prSet/>
      <dgm:spPr/>
      <dgm:t>
        <a:bodyPr/>
        <a:lstStyle/>
        <a:p>
          <a:endParaRPr lang="es-ES"/>
        </a:p>
      </dgm:t>
    </dgm:pt>
    <dgm:pt modelId="{9FCBDCC9-79B0-4B8B-ACB5-D07DA16C0726}" type="sibTrans" cxnId="{8FD56E0A-62A0-4050-9239-1FC50BCFDCDB}">
      <dgm:prSet/>
      <dgm:spPr/>
      <dgm:t>
        <a:bodyPr/>
        <a:lstStyle/>
        <a:p>
          <a:endParaRPr lang="es-ES"/>
        </a:p>
      </dgm:t>
    </dgm:pt>
    <dgm:pt modelId="{8B1D9A10-A9FC-4AC9-B85D-5C0F71505288}">
      <dgm:prSet phldrT="[Texto]"/>
      <dgm:spPr>
        <a:solidFill>
          <a:srgbClr val="0070C0"/>
        </a:solidFill>
      </dgm:spPr>
      <dgm:t>
        <a:bodyPr/>
        <a:lstStyle/>
        <a:p>
          <a:r>
            <a:rPr lang="es-ES" dirty="0" err="1" smtClean="0"/>
            <a:t>Azure</a:t>
          </a:r>
          <a:r>
            <a:rPr lang="es-ES" dirty="0" smtClean="0"/>
            <a:t> </a:t>
          </a:r>
          <a:r>
            <a:rPr lang="es-ES" dirty="0" err="1" smtClean="0"/>
            <a:t>event</a:t>
          </a:r>
          <a:r>
            <a:rPr lang="es-ES" dirty="0" smtClean="0"/>
            <a:t> </a:t>
          </a:r>
          <a:r>
            <a:rPr lang="es-ES" dirty="0" err="1" smtClean="0"/>
            <a:t>stream</a:t>
          </a:r>
          <a:r>
            <a:rPr lang="es-ES" dirty="0" smtClean="0"/>
            <a:t>.</a:t>
          </a:r>
          <a:endParaRPr lang="es-ES" dirty="0"/>
        </a:p>
      </dgm:t>
    </dgm:pt>
    <dgm:pt modelId="{69CDFFC8-C6CC-4A37-B086-A99A9AF6D6BB}" type="parTrans" cxnId="{ED9A7987-FD8B-4F48-9AEC-36173E4D02DC}">
      <dgm:prSet/>
      <dgm:spPr/>
      <dgm:t>
        <a:bodyPr/>
        <a:lstStyle/>
        <a:p>
          <a:endParaRPr lang="es-ES"/>
        </a:p>
      </dgm:t>
    </dgm:pt>
    <dgm:pt modelId="{0431E0AC-F4A8-4E14-BF14-68C7EFB59E3D}" type="sibTrans" cxnId="{ED9A7987-FD8B-4F48-9AEC-36173E4D02DC}">
      <dgm:prSet/>
      <dgm:spPr/>
      <dgm:t>
        <a:bodyPr/>
        <a:lstStyle/>
        <a:p>
          <a:endParaRPr lang="es-ES"/>
        </a:p>
      </dgm:t>
    </dgm:pt>
    <dgm:pt modelId="{C27C6EF9-9BC9-4F86-89EE-23E1F3A59AE2}">
      <dgm:prSet phldrT="[Texto]"/>
      <dgm:spPr>
        <a:solidFill>
          <a:srgbClr val="0070C0"/>
        </a:solidFill>
      </dgm:spPr>
      <dgm:t>
        <a:bodyPr/>
        <a:lstStyle/>
        <a:p>
          <a:r>
            <a:rPr lang="es-ES" dirty="0" smtClean="0"/>
            <a:t> distribución de datos de precios</a:t>
          </a:r>
          <a:endParaRPr lang="es-ES" dirty="0"/>
        </a:p>
      </dgm:t>
    </dgm:pt>
    <dgm:pt modelId="{E3AB0ADF-8D84-49E0-A763-E5B1C9F51E67}" type="parTrans" cxnId="{5D85EC13-99A8-4F00-9A45-B3B5933C290A}">
      <dgm:prSet/>
      <dgm:spPr/>
      <dgm:t>
        <a:bodyPr/>
        <a:lstStyle/>
        <a:p>
          <a:endParaRPr lang="es-ES"/>
        </a:p>
      </dgm:t>
    </dgm:pt>
    <dgm:pt modelId="{300F76AC-70B3-4B26-B2D9-E553B758C326}" type="sibTrans" cxnId="{5D85EC13-99A8-4F00-9A45-B3B5933C290A}">
      <dgm:prSet/>
      <dgm:spPr/>
      <dgm:t>
        <a:bodyPr/>
        <a:lstStyle/>
        <a:p>
          <a:endParaRPr lang="es-ES"/>
        </a:p>
      </dgm:t>
    </dgm:pt>
    <dgm:pt modelId="{FA1FFB69-F2EA-42D6-8847-32E405C28A1C}">
      <dgm:prSet phldrT="[Texto]"/>
      <dgm:spPr>
        <a:solidFill>
          <a:srgbClr val="0070C0"/>
        </a:solidFill>
      </dgm:spPr>
      <dgm:t>
        <a:bodyPr/>
        <a:lstStyle/>
        <a:p>
          <a:r>
            <a:rPr lang="es-ES" dirty="0" err="1" smtClean="0"/>
            <a:t>Azure</a:t>
          </a:r>
          <a:r>
            <a:rPr lang="es-ES" dirty="0" smtClean="0"/>
            <a:t> Machine </a:t>
          </a:r>
          <a:r>
            <a:rPr lang="es-ES" dirty="0" err="1" smtClean="0"/>
            <a:t>Learning</a:t>
          </a:r>
          <a:r>
            <a:rPr lang="es-ES" dirty="0" smtClean="0"/>
            <a:t> para recomendar tarifas y cambio de compañía?</a:t>
          </a:r>
          <a:endParaRPr lang="es-ES" dirty="0"/>
        </a:p>
      </dgm:t>
    </dgm:pt>
    <dgm:pt modelId="{8288FC7D-E543-4247-B740-995CFA0660FA}" type="parTrans" cxnId="{501AEFBD-9896-49A0-810B-BAD651450651}">
      <dgm:prSet/>
      <dgm:spPr/>
      <dgm:t>
        <a:bodyPr/>
        <a:lstStyle/>
        <a:p>
          <a:endParaRPr lang="es-ES"/>
        </a:p>
      </dgm:t>
    </dgm:pt>
    <dgm:pt modelId="{F9969407-C928-468B-9469-613DBFB2690E}" type="sibTrans" cxnId="{501AEFBD-9896-49A0-810B-BAD651450651}">
      <dgm:prSet/>
      <dgm:spPr/>
      <dgm:t>
        <a:bodyPr/>
        <a:lstStyle/>
        <a:p>
          <a:endParaRPr lang="es-ES"/>
        </a:p>
      </dgm:t>
    </dgm:pt>
    <dgm:pt modelId="{A67CB460-F43F-44B5-8889-01293102D013}">
      <dgm:prSet phldrT="[Texto]"/>
      <dgm:spPr>
        <a:solidFill>
          <a:srgbClr val="0070C0"/>
        </a:solidFill>
      </dgm:spPr>
      <dgm:t>
        <a:bodyPr/>
        <a:lstStyle/>
        <a:p>
          <a:r>
            <a:rPr lang="es-ES" dirty="0" smtClean="0"/>
            <a:t>A futuro…</a:t>
          </a:r>
        </a:p>
        <a:p>
          <a:endParaRPr lang="es-ES" dirty="0"/>
        </a:p>
      </dgm:t>
    </dgm:pt>
    <dgm:pt modelId="{0254D413-5A02-4873-ACE5-87473B6BE523}" type="parTrans" cxnId="{56FB9C3D-0387-4B33-B37E-A239AAD4F616}">
      <dgm:prSet/>
      <dgm:spPr/>
      <dgm:t>
        <a:bodyPr/>
        <a:lstStyle/>
        <a:p>
          <a:endParaRPr lang="es-ES"/>
        </a:p>
      </dgm:t>
    </dgm:pt>
    <dgm:pt modelId="{D72055DE-5691-4435-A934-F273E6D65688}" type="sibTrans" cxnId="{56FB9C3D-0387-4B33-B37E-A239AAD4F616}">
      <dgm:prSet/>
      <dgm:spPr/>
      <dgm:t>
        <a:bodyPr/>
        <a:lstStyle/>
        <a:p>
          <a:endParaRPr lang="es-ES"/>
        </a:p>
      </dgm:t>
    </dgm:pt>
    <dgm:pt modelId="{EB9ADEBA-7F06-4391-9FE2-2239264804D0}">
      <dgm:prSet phldrT="[Texto]"/>
      <dgm:spPr>
        <a:solidFill>
          <a:schemeClr val="bg1">
            <a:lumMod val="85000"/>
            <a:lumOff val="15000"/>
          </a:schemeClr>
        </a:solidFill>
      </dgm:spPr>
      <dgm:t>
        <a:bodyPr/>
        <a:lstStyle/>
        <a:p>
          <a:r>
            <a:rPr lang="es-ES" dirty="0" err="1" smtClean="0"/>
            <a:t>Raspberry</a:t>
          </a:r>
          <a:r>
            <a:rPr lang="es-ES" dirty="0" smtClean="0"/>
            <a:t> Pi</a:t>
          </a:r>
        </a:p>
        <a:p>
          <a:endParaRPr lang="es-ES" dirty="0" smtClean="0"/>
        </a:p>
        <a:p>
          <a:r>
            <a:rPr lang="es-ES" dirty="0" err="1" smtClean="0"/>
            <a:t>Prototipado</a:t>
          </a:r>
          <a:r>
            <a:rPr lang="es-ES" dirty="0" smtClean="0"/>
            <a:t> en </a:t>
          </a:r>
          <a:r>
            <a:rPr lang="es-ES" dirty="0" err="1" smtClean="0"/>
            <a:t>Raspbian</a:t>
          </a:r>
          <a:endParaRPr lang="es-ES" dirty="0" smtClean="0"/>
        </a:p>
        <a:p>
          <a:endParaRPr lang="es-ES" dirty="0" smtClean="0"/>
        </a:p>
        <a:p>
          <a:r>
            <a:rPr lang="es-ES" dirty="0" smtClean="0"/>
            <a:t>Desarrollo y test sobre Windows 10 con Python 3.4</a:t>
          </a:r>
          <a:endParaRPr lang="es-ES" dirty="0"/>
        </a:p>
      </dgm:t>
    </dgm:pt>
    <dgm:pt modelId="{7397476F-5D65-4F04-8D72-DA6DA8A63E1D}" type="parTrans" cxnId="{3A3321B2-8499-44C9-BB79-3B36D1392B23}">
      <dgm:prSet/>
      <dgm:spPr/>
      <dgm:t>
        <a:bodyPr/>
        <a:lstStyle/>
        <a:p>
          <a:endParaRPr lang="es-ES"/>
        </a:p>
      </dgm:t>
    </dgm:pt>
    <dgm:pt modelId="{7FA9927C-BCB6-4884-B1CB-0A2B3348E7C7}" type="sibTrans" cxnId="{3A3321B2-8499-44C9-BB79-3B36D1392B23}">
      <dgm:prSet/>
      <dgm:spPr/>
      <dgm:t>
        <a:bodyPr/>
        <a:lstStyle/>
        <a:p>
          <a:endParaRPr lang="es-ES"/>
        </a:p>
      </dgm:t>
    </dgm:pt>
    <dgm:pt modelId="{8820AEF2-7325-495B-90C7-3F7CDCC046B7}">
      <dgm:prSet phldrT="[Texto]"/>
      <dgm:spPr>
        <a:solidFill>
          <a:srgbClr val="0070C0"/>
        </a:solidFill>
      </dgm:spPr>
      <dgm:t>
        <a:bodyPr/>
        <a:lstStyle/>
        <a:p>
          <a:endParaRPr lang="es-ES" dirty="0"/>
        </a:p>
      </dgm:t>
    </dgm:pt>
    <dgm:pt modelId="{CC75DC3C-57F5-44C4-ACF0-11E13F4F2A54}" type="parTrans" cxnId="{F5373842-3134-4CC8-8BF7-3BFF8D3B1616}">
      <dgm:prSet/>
      <dgm:spPr/>
      <dgm:t>
        <a:bodyPr/>
        <a:lstStyle/>
        <a:p>
          <a:endParaRPr lang="es-ES"/>
        </a:p>
      </dgm:t>
    </dgm:pt>
    <dgm:pt modelId="{7D7E75DE-99E9-4CDF-8616-9ECEE464AEF7}" type="sibTrans" cxnId="{F5373842-3134-4CC8-8BF7-3BFF8D3B1616}">
      <dgm:prSet/>
      <dgm:spPr/>
      <dgm:t>
        <a:bodyPr/>
        <a:lstStyle/>
        <a:p>
          <a:endParaRPr lang="es-ES"/>
        </a:p>
      </dgm:t>
    </dgm:pt>
    <dgm:pt modelId="{38AAB735-3AF7-4EAC-A294-E56260B8E134}" type="pres">
      <dgm:prSet presAssocID="{041E8C80-74B7-4E73-BF98-7C66F5822FF8}" presName="Name0" presStyleCnt="0">
        <dgm:presLayoutVars>
          <dgm:dir/>
          <dgm:resizeHandles val="exact"/>
        </dgm:presLayoutVars>
      </dgm:prSet>
      <dgm:spPr/>
    </dgm:pt>
    <dgm:pt modelId="{5D24F00A-655A-4468-8315-A6BCBBA5B375}" type="pres">
      <dgm:prSet presAssocID="{7A00ADCB-2CCF-414F-A029-558DC323D65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4A0F70D-E4E6-4EAA-A384-4290C1CD193E}" type="pres">
      <dgm:prSet presAssocID="{90653F1B-67A5-4626-ACBE-27524B35E760}" presName="sibTrans" presStyleCnt="0"/>
      <dgm:spPr/>
    </dgm:pt>
    <dgm:pt modelId="{18A7B2C7-1906-4112-B8FA-6D7F7FB2C2C5}" type="pres">
      <dgm:prSet presAssocID="{2645A73F-08FC-4257-A51F-B7E79738028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08EE3B8-AD08-4953-B476-CA8C3887D8DD}" type="pres">
      <dgm:prSet presAssocID="{C32703EA-535F-4ADD-9DA6-7E17AE266B71}" presName="sibTrans" presStyleCnt="0"/>
      <dgm:spPr/>
    </dgm:pt>
    <dgm:pt modelId="{F01D6AF5-5DC8-498C-BBF9-2F334DBFDE95}" type="pres">
      <dgm:prSet presAssocID="{EB9ADEBA-7F06-4391-9FE2-2239264804D0}" presName="node" presStyleLbl="node1" presStyleIdx="2" presStyleCnt="4">
        <dgm:presLayoutVars>
          <dgm:bulletEnabled val="1"/>
        </dgm:presLayoutVars>
      </dgm:prSet>
      <dgm:spPr/>
    </dgm:pt>
    <dgm:pt modelId="{BD14F404-B9BE-48EB-BBF6-93CEBC15D524}" type="pres">
      <dgm:prSet presAssocID="{7FA9927C-BCB6-4884-B1CB-0A2B3348E7C7}" presName="sibTrans" presStyleCnt="0"/>
      <dgm:spPr/>
    </dgm:pt>
    <dgm:pt modelId="{909C0FE6-585C-42C0-BB9A-8B5EEEF65D76}" type="pres">
      <dgm:prSet presAssocID="{A67CB460-F43F-44B5-8889-01293102D01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E7727E7-1910-4C2C-8D19-7E3BE2CB241B}" type="presOf" srcId="{8B1D9A10-A9FC-4AC9-B85D-5C0F71505288}" destId="{909C0FE6-585C-42C0-BB9A-8B5EEEF65D76}" srcOrd="0" destOrd="1" presId="urn:microsoft.com/office/officeart/2005/8/layout/hList6"/>
    <dgm:cxn modelId="{75379CD4-1BAD-4C2B-BB14-977D9ACF6010}" type="presOf" srcId="{EB9ADEBA-7F06-4391-9FE2-2239264804D0}" destId="{F01D6AF5-5DC8-498C-BBF9-2F334DBFDE95}" srcOrd="0" destOrd="0" presId="urn:microsoft.com/office/officeart/2005/8/layout/hList6"/>
    <dgm:cxn modelId="{3A3321B2-8499-44C9-BB79-3B36D1392B23}" srcId="{041E8C80-74B7-4E73-BF98-7C66F5822FF8}" destId="{EB9ADEBA-7F06-4391-9FE2-2239264804D0}" srcOrd="2" destOrd="0" parTransId="{7397476F-5D65-4F04-8D72-DA6DA8A63E1D}" sibTransId="{7FA9927C-BCB6-4884-B1CB-0A2B3348E7C7}"/>
    <dgm:cxn modelId="{0BCCF6D0-5254-4DC0-8FAC-4518945D6007}" type="presOf" srcId="{A67CB460-F43F-44B5-8889-01293102D013}" destId="{909C0FE6-585C-42C0-BB9A-8B5EEEF65D76}" srcOrd="0" destOrd="0" presId="urn:microsoft.com/office/officeart/2005/8/layout/hList6"/>
    <dgm:cxn modelId="{56FB9C3D-0387-4B33-B37E-A239AAD4F616}" srcId="{041E8C80-74B7-4E73-BF98-7C66F5822FF8}" destId="{A67CB460-F43F-44B5-8889-01293102D013}" srcOrd="3" destOrd="0" parTransId="{0254D413-5A02-4873-ACE5-87473B6BE523}" sibTransId="{D72055DE-5691-4435-A934-F273E6D65688}"/>
    <dgm:cxn modelId="{5E4F8BDD-D27C-46F9-BDE3-860A7114D11E}" srcId="{7A00ADCB-2CCF-414F-A029-558DC323D65D}" destId="{FBF8FFEF-9055-40B5-BF88-94654E58EC5D}" srcOrd="0" destOrd="0" parTransId="{B3931EC2-0268-4536-A1CE-BEA8ED1709BE}" sibTransId="{E2F979E8-2F60-4B54-8DE7-2972FBEF9569}"/>
    <dgm:cxn modelId="{ED9A7987-FD8B-4F48-9AEC-36173E4D02DC}" srcId="{A67CB460-F43F-44B5-8889-01293102D013}" destId="{8B1D9A10-A9FC-4AC9-B85D-5C0F71505288}" srcOrd="0" destOrd="0" parTransId="{69CDFFC8-C6CC-4A37-B086-A99A9AF6D6BB}" sibTransId="{0431E0AC-F4A8-4E14-BF14-68C7EFB59E3D}"/>
    <dgm:cxn modelId="{D883CB60-CBB0-40E4-BF55-68D3870C5107}" type="presOf" srcId="{7B7E3427-0545-4659-AC8D-6EE0A10D163A}" destId="{5D24F00A-655A-4468-8315-A6BCBBA5B375}" srcOrd="0" destOrd="2" presId="urn:microsoft.com/office/officeart/2005/8/layout/hList6"/>
    <dgm:cxn modelId="{72B3073E-5AC4-458E-809E-66D109EE8BAA}" type="presOf" srcId="{FBF8FFEF-9055-40B5-BF88-94654E58EC5D}" destId="{5D24F00A-655A-4468-8315-A6BCBBA5B375}" srcOrd="0" destOrd="1" presId="urn:microsoft.com/office/officeart/2005/8/layout/hList6"/>
    <dgm:cxn modelId="{E5105FCB-612F-4779-ABD0-C58DF963C8EA}" type="presOf" srcId="{041E8C80-74B7-4E73-BF98-7C66F5822FF8}" destId="{38AAB735-3AF7-4EAC-A294-E56260B8E134}" srcOrd="0" destOrd="0" presId="urn:microsoft.com/office/officeart/2005/8/layout/hList6"/>
    <dgm:cxn modelId="{E899FC03-3DCF-42DF-9916-C8A7F76CEE50}" type="presOf" srcId="{7A00ADCB-2CCF-414F-A029-558DC323D65D}" destId="{5D24F00A-655A-4468-8315-A6BCBBA5B375}" srcOrd="0" destOrd="0" presId="urn:microsoft.com/office/officeart/2005/8/layout/hList6"/>
    <dgm:cxn modelId="{9A302E71-734D-4D11-BDDA-D282BEB811A1}" type="presOf" srcId="{2645A73F-08FC-4257-A51F-B7E797380280}" destId="{18A7B2C7-1906-4112-B8FA-6D7F7FB2C2C5}" srcOrd="0" destOrd="0" presId="urn:microsoft.com/office/officeart/2005/8/layout/hList6"/>
    <dgm:cxn modelId="{16D2BFBE-CF82-4798-BFB1-C7BD7535DA99}" srcId="{041E8C80-74B7-4E73-BF98-7C66F5822FF8}" destId="{7A00ADCB-2CCF-414F-A029-558DC323D65D}" srcOrd="0" destOrd="0" parTransId="{76A52397-D46D-4B6A-88D7-6AF571147E94}" sibTransId="{90653F1B-67A5-4626-ACBE-27524B35E760}"/>
    <dgm:cxn modelId="{501AEFBD-9896-49A0-810B-BAD651450651}" srcId="{A67CB460-F43F-44B5-8889-01293102D013}" destId="{FA1FFB69-F2EA-42D6-8847-32E405C28A1C}" srcOrd="2" destOrd="0" parTransId="{8288FC7D-E543-4247-B740-995CFA0660FA}" sibTransId="{F9969407-C928-468B-9469-613DBFB2690E}"/>
    <dgm:cxn modelId="{1F2B334E-EFB2-47AC-9CBC-11FDC55C8A70}" type="presOf" srcId="{FA1FFB69-F2EA-42D6-8847-32E405C28A1C}" destId="{909C0FE6-585C-42C0-BB9A-8B5EEEF65D76}" srcOrd="0" destOrd="3" presId="urn:microsoft.com/office/officeart/2005/8/layout/hList6"/>
    <dgm:cxn modelId="{8FD56E0A-62A0-4050-9239-1FC50BCFDCDB}" srcId="{7A00ADCB-2CCF-414F-A029-558DC323D65D}" destId="{7B7E3427-0545-4659-AC8D-6EE0A10D163A}" srcOrd="1" destOrd="0" parTransId="{7011AFCC-8A19-4E08-8499-9155C679F519}" sibTransId="{9FCBDCC9-79B0-4B8B-ACB5-D07DA16C0726}"/>
    <dgm:cxn modelId="{D04D868A-2256-4BE9-8F0B-244295CC2CA7}" srcId="{041E8C80-74B7-4E73-BF98-7C66F5822FF8}" destId="{2645A73F-08FC-4257-A51F-B7E797380280}" srcOrd="1" destOrd="0" parTransId="{E7E35B62-DB47-44B1-ABDB-3EF935A0DE35}" sibTransId="{C32703EA-535F-4ADD-9DA6-7E17AE266B71}"/>
    <dgm:cxn modelId="{F5373842-3134-4CC8-8BF7-3BFF8D3B1616}" srcId="{A67CB460-F43F-44B5-8889-01293102D013}" destId="{8820AEF2-7325-495B-90C7-3F7CDCC046B7}" srcOrd="1" destOrd="0" parTransId="{CC75DC3C-57F5-44C4-ACF0-11E13F4F2A54}" sibTransId="{7D7E75DE-99E9-4CDF-8616-9ECEE464AEF7}"/>
    <dgm:cxn modelId="{5D85EC13-99A8-4F00-9A45-B3B5933C290A}" srcId="{2645A73F-08FC-4257-A51F-B7E797380280}" destId="{C27C6EF9-9BC9-4F86-89EE-23E1F3A59AE2}" srcOrd="0" destOrd="0" parTransId="{E3AB0ADF-8D84-49E0-A763-E5B1C9F51E67}" sibTransId="{300F76AC-70B3-4B26-B2D9-E553B758C326}"/>
    <dgm:cxn modelId="{FD65A3BF-670C-4C47-93EE-B5CFC4CF9E8D}" type="presOf" srcId="{C27C6EF9-9BC9-4F86-89EE-23E1F3A59AE2}" destId="{18A7B2C7-1906-4112-B8FA-6D7F7FB2C2C5}" srcOrd="0" destOrd="1" presId="urn:microsoft.com/office/officeart/2005/8/layout/hList6"/>
    <dgm:cxn modelId="{6D6E4D48-D0B3-4526-A0A5-CF2F6EC48755}" type="presOf" srcId="{8820AEF2-7325-495B-90C7-3F7CDCC046B7}" destId="{909C0FE6-585C-42C0-BB9A-8B5EEEF65D76}" srcOrd="0" destOrd="2" presId="urn:microsoft.com/office/officeart/2005/8/layout/hList6"/>
    <dgm:cxn modelId="{E80CF6DC-00E1-47AA-8C87-2EC253A1E2E6}" type="presParOf" srcId="{38AAB735-3AF7-4EAC-A294-E56260B8E134}" destId="{5D24F00A-655A-4468-8315-A6BCBBA5B375}" srcOrd="0" destOrd="0" presId="urn:microsoft.com/office/officeart/2005/8/layout/hList6"/>
    <dgm:cxn modelId="{65066928-E285-44DF-9C9C-D6BB4DFCE2F8}" type="presParOf" srcId="{38AAB735-3AF7-4EAC-A294-E56260B8E134}" destId="{B4A0F70D-E4E6-4EAA-A384-4290C1CD193E}" srcOrd="1" destOrd="0" presId="urn:microsoft.com/office/officeart/2005/8/layout/hList6"/>
    <dgm:cxn modelId="{034CF3AC-70D3-41CA-B82A-E9D7F8E887CF}" type="presParOf" srcId="{38AAB735-3AF7-4EAC-A294-E56260B8E134}" destId="{18A7B2C7-1906-4112-B8FA-6D7F7FB2C2C5}" srcOrd="2" destOrd="0" presId="urn:microsoft.com/office/officeart/2005/8/layout/hList6"/>
    <dgm:cxn modelId="{130737FE-BCB9-4B07-8C1F-97C030B53BCF}" type="presParOf" srcId="{38AAB735-3AF7-4EAC-A294-E56260B8E134}" destId="{108EE3B8-AD08-4953-B476-CA8C3887D8DD}" srcOrd="3" destOrd="0" presId="urn:microsoft.com/office/officeart/2005/8/layout/hList6"/>
    <dgm:cxn modelId="{2BE815F3-DC85-4C3A-81C1-2912EFD0BA0B}" type="presParOf" srcId="{38AAB735-3AF7-4EAC-A294-E56260B8E134}" destId="{F01D6AF5-5DC8-498C-BBF9-2F334DBFDE95}" srcOrd="4" destOrd="0" presId="urn:microsoft.com/office/officeart/2005/8/layout/hList6"/>
    <dgm:cxn modelId="{C2320788-3633-4DE0-8684-A5D3F8D07FFB}" type="presParOf" srcId="{38AAB735-3AF7-4EAC-A294-E56260B8E134}" destId="{BD14F404-B9BE-48EB-BBF6-93CEBC15D524}" srcOrd="5" destOrd="0" presId="urn:microsoft.com/office/officeart/2005/8/layout/hList6"/>
    <dgm:cxn modelId="{459AE901-AC7E-486C-A7EE-2446F552D2F2}" type="presParOf" srcId="{38AAB735-3AF7-4EAC-A294-E56260B8E134}" destId="{909C0FE6-585C-42C0-BB9A-8B5EEEF65D76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1A7CBA-F931-43FD-9FA8-F77FBB805EF3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1501CBF-0139-440D-A187-9471326BB023}">
      <dgm:prSet phldrT="[Texto]"/>
      <dgm:spPr/>
      <dgm:t>
        <a:bodyPr/>
        <a:lstStyle/>
        <a:p>
          <a:r>
            <a:rPr lang="es-ES" dirty="0" smtClean="0"/>
            <a:t>Scraper.py</a:t>
          </a:r>
        </a:p>
      </dgm:t>
    </dgm:pt>
    <dgm:pt modelId="{E949999B-48F3-49ED-9A59-85D0DC8D9C14}" type="parTrans" cxnId="{81D02315-5DC0-4E81-A052-F0BF0B852B50}">
      <dgm:prSet/>
      <dgm:spPr/>
      <dgm:t>
        <a:bodyPr/>
        <a:lstStyle/>
        <a:p>
          <a:endParaRPr lang="es-ES"/>
        </a:p>
      </dgm:t>
    </dgm:pt>
    <dgm:pt modelId="{28E33CB3-C252-4E0D-81AD-DE2AF06D8A8B}" type="sibTrans" cxnId="{81D02315-5DC0-4E81-A052-F0BF0B852B50}">
      <dgm:prSet/>
      <dgm:spPr/>
      <dgm:t>
        <a:bodyPr/>
        <a:lstStyle/>
        <a:p>
          <a:endParaRPr lang="es-ES"/>
        </a:p>
      </dgm:t>
    </dgm:pt>
    <dgm:pt modelId="{DED26D05-2740-4DC0-AD7A-AA3CBF881BB8}">
      <dgm:prSet phldrT="[Texto]" custT="1"/>
      <dgm:spPr/>
      <dgm:t>
        <a:bodyPr/>
        <a:lstStyle/>
        <a:p>
          <a:r>
            <a:rPr lang="es-ES" sz="1400" dirty="0" smtClean="0"/>
            <a:t>Planificador de tareas</a:t>
          </a:r>
          <a:endParaRPr lang="es-ES" sz="1400" dirty="0"/>
        </a:p>
      </dgm:t>
    </dgm:pt>
    <dgm:pt modelId="{6F4FFA08-5AA5-44C1-9E3B-34455D013816}" type="parTrans" cxnId="{507AC139-25A0-4381-BEF9-9D23AA403D9F}">
      <dgm:prSet/>
      <dgm:spPr/>
      <dgm:t>
        <a:bodyPr/>
        <a:lstStyle/>
        <a:p>
          <a:endParaRPr lang="es-ES"/>
        </a:p>
      </dgm:t>
    </dgm:pt>
    <dgm:pt modelId="{48B6A666-1D22-454E-8EFF-4CA1680451AE}" type="sibTrans" cxnId="{507AC139-25A0-4381-BEF9-9D23AA403D9F}">
      <dgm:prSet/>
      <dgm:spPr/>
      <dgm:t>
        <a:bodyPr/>
        <a:lstStyle/>
        <a:p>
          <a:endParaRPr lang="es-ES"/>
        </a:p>
      </dgm:t>
    </dgm:pt>
    <dgm:pt modelId="{C963AD43-C8D7-4761-84A1-EBEA4F6ABABF}" type="pres">
      <dgm:prSet presAssocID="{C01A7CBA-F931-43FD-9FA8-F77FBB805EF3}" presName="composite" presStyleCnt="0">
        <dgm:presLayoutVars>
          <dgm:chMax val="1"/>
          <dgm:dir/>
          <dgm:resizeHandles val="exact"/>
        </dgm:presLayoutVars>
      </dgm:prSet>
      <dgm:spPr/>
    </dgm:pt>
    <dgm:pt modelId="{2E57073E-5044-4FE9-B2C0-D0A00FBA153B}" type="pres">
      <dgm:prSet presAssocID="{61501CBF-0139-440D-A187-9471326BB023}" presName="roof" presStyleLbl="dkBgShp" presStyleIdx="0" presStyleCnt="2"/>
      <dgm:spPr/>
      <dgm:t>
        <a:bodyPr/>
        <a:lstStyle/>
        <a:p>
          <a:endParaRPr lang="es-ES"/>
        </a:p>
      </dgm:t>
    </dgm:pt>
    <dgm:pt modelId="{A532F72F-EA71-423C-ABF3-A7C64EE61A92}" type="pres">
      <dgm:prSet presAssocID="{61501CBF-0139-440D-A187-9471326BB023}" presName="pillars" presStyleCnt="0"/>
      <dgm:spPr/>
    </dgm:pt>
    <dgm:pt modelId="{B1A805DE-423C-4066-8858-A2D87060FFC9}" type="pres">
      <dgm:prSet presAssocID="{61501CBF-0139-440D-A187-9471326BB023}" presName="pillar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B93BEB9-A2C0-4ABE-86B9-696EBCFE3C82}" type="pres">
      <dgm:prSet presAssocID="{61501CBF-0139-440D-A187-9471326BB023}" presName="base" presStyleLbl="dkBgShp" presStyleIdx="1" presStyleCnt="2"/>
      <dgm:spPr/>
    </dgm:pt>
  </dgm:ptLst>
  <dgm:cxnLst>
    <dgm:cxn modelId="{507AC139-25A0-4381-BEF9-9D23AA403D9F}" srcId="{61501CBF-0139-440D-A187-9471326BB023}" destId="{DED26D05-2740-4DC0-AD7A-AA3CBF881BB8}" srcOrd="0" destOrd="0" parTransId="{6F4FFA08-5AA5-44C1-9E3B-34455D013816}" sibTransId="{48B6A666-1D22-454E-8EFF-4CA1680451AE}"/>
    <dgm:cxn modelId="{E5C38C9D-3D94-4D28-9354-9AC5BAA06032}" type="presOf" srcId="{DED26D05-2740-4DC0-AD7A-AA3CBF881BB8}" destId="{B1A805DE-423C-4066-8858-A2D87060FFC9}" srcOrd="0" destOrd="0" presId="urn:microsoft.com/office/officeart/2005/8/layout/hList3"/>
    <dgm:cxn modelId="{81D02315-5DC0-4E81-A052-F0BF0B852B50}" srcId="{C01A7CBA-F931-43FD-9FA8-F77FBB805EF3}" destId="{61501CBF-0139-440D-A187-9471326BB023}" srcOrd="0" destOrd="0" parTransId="{E949999B-48F3-49ED-9A59-85D0DC8D9C14}" sibTransId="{28E33CB3-C252-4E0D-81AD-DE2AF06D8A8B}"/>
    <dgm:cxn modelId="{4D28A6CD-666A-46F3-AB5A-0ED0DC26E1EC}" type="presOf" srcId="{61501CBF-0139-440D-A187-9471326BB023}" destId="{2E57073E-5044-4FE9-B2C0-D0A00FBA153B}" srcOrd="0" destOrd="0" presId="urn:microsoft.com/office/officeart/2005/8/layout/hList3"/>
    <dgm:cxn modelId="{522D09D3-6898-42D8-ABFF-97F8DCCC724C}" type="presOf" srcId="{C01A7CBA-F931-43FD-9FA8-F77FBB805EF3}" destId="{C963AD43-C8D7-4761-84A1-EBEA4F6ABABF}" srcOrd="0" destOrd="0" presId="urn:microsoft.com/office/officeart/2005/8/layout/hList3"/>
    <dgm:cxn modelId="{39E66A49-B412-4040-A0D7-6F067229B69C}" type="presParOf" srcId="{C963AD43-C8D7-4761-84A1-EBEA4F6ABABF}" destId="{2E57073E-5044-4FE9-B2C0-D0A00FBA153B}" srcOrd="0" destOrd="0" presId="urn:microsoft.com/office/officeart/2005/8/layout/hList3"/>
    <dgm:cxn modelId="{AB1CE37D-C25F-417F-B3EE-D33BE16760D9}" type="presParOf" srcId="{C963AD43-C8D7-4761-84A1-EBEA4F6ABABF}" destId="{A532F72F-EA71-423C-ABF3-A7C64EE61A92}" srcOrd="1" destOrd="0" presId="urn:microsoft.com/office/officeart/2005/8/layout/hList3"/>
    <dgm:cxn modelId="{20D1DBFC-6BB2-44EA-919B-5E914CC83585}" type="presParOf" srcId="{A532F72F-EA71-423C-ABF3-A7C64EE61A92}" destId="{B1A805DE-423C-4066-8858-A2D87060FFC9}" srcOrd="0" destOrd="0" presId="urn:microsoft.com/office/officeart/2005/8/layout/hList3"/>
    <dgm:cxn modelId="{C2864561-F0A3-4289-8A2C-43FDB495A94C}" type="presParOf" srcId="{C963AD43-C8D7-4761-84A1-EBEA4F6ABABF}" destId="{4B93BEB9-A2C0-4ABE-86B9-696EBCFE3C82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8343B6-77E4-4AA8-9316-35684C0899E1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9086C94-3057-4529-8A47-4FAE0465DA24}">
      <dgm:prSet phldrT="[Texto]"/>
      <dgm:spPr/>
      <dgm:t>
        <a:bodyPr/>
        <a:lstStyle/>
        <a:p>
          <a:r>
            <a:rPr lang="es-ES" dirty="0" err="1" smtClean="0"/>
            <a:t>Raspberry</a:t>
          </a:r>
          <a:r>
            <a:rPr lang="es-ES" dirty="0" smtClean="0"/>
            <a:t> Pi</a:t>
          </a:r>
          <a:endParaRPr lang="es-ES" dirty="0"/>
        </a:p>
      </dgm:t>
    </dgm:pt>
    <dgm:pt modelId="{1447C315-C47F-4834-A7A1-2697AF3B3DA0}" type="parTrans" cxnId="{49D9A2B8-00B6-45A3-BCF3-D97F450D1826}">
      <dgm:prSet/>
      <dgm:spPr/>
      <dgm:t>
        <a:bodyPr/>
        <a:lstStyle/>
        <a:p>
          <a:endParaRPr lang="es-ES"/>
        </a:p>
      </dgm:t>
    </dgm:pt>
    <dgm:pt modelId="{61CE6EF5-C308-4633-83EF-6D56E8B1946E}" type="sibTrans" cxnId="{49D9A2B8-00B6-45A3-BCF3-D97F450D1826}">
      <dgm:prSet/>
      <dgm:spPr/>
      <dgm:t>
        <a:bodyPr/>
        <a:lstStyle/>
        <a:p>
          <a:endParaRPr lang="es-ES"/>
        </a:p>
      </dgm:t>
    </dgm:pt>
    <dgm:pt modelId="{26EAA6D0-95FC-414B-B445-DB7977B10CDC}">
      <dgm:prSet phldrT="[Texto]"/>
      <dgm:spPr/>
      <dgm:t>
        <a:bodyPr/>
        <a:lstStyle/>
        <a:p>
          <a:r>
            <a:rPr lang="es-ES" dirty="0" smtClean="0"/>
            <a:t>Servidor web</a:t>
          </a:r>
          <a:endParaRPr lang="es-ES" dirty="0"/>
        </a:p>
      </dgm:t>
    </dgm:pt>
    <dgm:pt modelId="{0F9CF747-E90D-4CEB-B9A6-224286583E1D}" type="parTrans" cxnId="{86A5115E-D16B-46B6-A591-27DCAA3181B3}">
      <dgm:prSet/>
      <dgm:spPr/>
      <dgm:t>
        <a:bodyPr/>
        <a:lstStyle/>
        <a:p>
          <a:endParaRPr lang="es-ES"/>
        </a:p>
      </dgm:t>
    </dgm:pt>
    <dgm:pt modelId="{7B6FB0BC-0C65-4B5F-802A-449C8BAED713}" type="sibTrans" cxnId="{86A5115E-D16B-46B6-A591-27DCAA3181B3}">
      <dgm:prSet/>
      <dgm:spPr/>
      <dgm:t>
        <a:bodyPr/>
        <a:lstStyle/>
        <a:p>
          <a:endParaRPr lang="es-ES"/>
        </a:p>
      </dgm:t>
    </dgm:pt>
    <dgm:pt modelId="{14D987D5-FE0D-4896-9B7B-D609870E5C47}">
      <dgm:prSet phldrT="[Texto]"/>
      <dgm:spPr/>
      <dgm:t>
        <a:bodyPr/>
        <a:lstStyle/>
        <a:p>
          <a:endParaRPr lang="es-ES" dirty="0"/>
        </a:p>
      </dgm:t>
    </dgm:pt>
    <dgm:pt modelId="{55306061-CFD0-439C-9CFA-C77D30E19403}" type="parTrans" cxnId="{F76F1CFE-2C26-4F89-856B-D249A9052BB5}">
      <dgm:prSet/>
      <dgm:spPr/>
      <dgm:t>
        <a:bodyPr/>
        <a:lstStyle/>
        <a:p>
          <a:endParaRPr lang="es-ES"/>
        </a:p>
      </dgm:t>
    </dgm:pt>
    <dgm:pt modelId="{9962CFB0-4618-4529-A0A0-908F2ABA643A}" type="sibTrans" cxnId="{F76F1CFE-2C26-4F89-856B-D249A9052BB5}">
      <dgm:prSet/>
      <dgm:spPr/>
      <dgm:t>
        <a:bodyPr/>
        <a:lstStyle/>
        <a:p>
          <a:endParaRPr lang="es-ES"/>
        </a:p>
      </dgm:t>
    </dgm:pt>
    <dgm:pt modelId="{DBDC985E-FDAE-4AEF-9CEB-D71AA15CBB2F}">
      <dgm:prSet phldrT="[Texto]" phldr="1"/>
      <dgm:spPr/>
      <dgm:t>
        <a:bodyPr/>
        <a:lstStyle/>
        <a:p>
          <a:endParaRPr lang="es-ES"/>
        </a:p>
      </dgm:t>
    </dgm:pt>
    <dgm:pt modelId="{E9D641BB-A2A6-4859-8994-843FA24CFC95}" type="parTrans" cxnId="{3929B662-BD17-485B-B49D-1F0955070C3F}">
      <dgm:prSet/>
      <dgm:spPr/>
      <dgm:t>
        <a:bodyPr/>
        <a:lstStyle/>
        <a:p>
          <a:endParaRPr lang="es-ES"/>
        </a:p>
      </dgm:t>
    </dgm:pt>
    <dgm:pt modelId="{4D09AFE5-A2AF-4235-8C06-75803BA81631}" type="sibTrans" cxnId="{3929B662-BD17-485B-B49D-1F0955070C3F}">
      <dgm:prSet/>
      <dgm:spPr/>
      <dgm:t>
        <a:bodyPr/>
        <a:lstStyle/>
        <a:p>
          <a:endParaRPr lang="es-ES"/>
        </a:p>
      </dgm:t>
    </dgm:pt>
    <dgm:pt modelId="{246BA10C-D6B6-4D32-85ED-096631CA409E}">
      <dgm:prSet phldrT="[Texto]"/>
      <dgm:spPr/>
      <dgm:t>
        <a:bodyPr/>
        <a:lstStyle/>
        <a:p>
          <a:r>
            <a:rPr lang="es-ES" dirty="0" err="1" smtClean="0"/>
            <a:t>Crontab</a:t>
          </a:r>
          <a:endParaRPr lang="es-ES" dirty="0"/>
        </a:p>
      </dgm:t>
    </dgm:pt>
    <dgm:pt modelId="{1D9C4302-110D-4352-9B3D-E658164502C2}" type="parTrans" cxnId="{FA0E7A80-608A-4860-B3DE-0619DE6C12C5}">
      <dgm:prSet/>
      <dgm:spPr/>
      <dgm:t>
        <a:bodyPr/>
        <a:lstStyle/>
        <a:p>
          <a:endParaRPr lang="es-ES"/>
        </a:p>
      </dgm:t>
    </dgm:pt>
    <dgm:pt modelId="{67B5F709-A63C-499F-A2D4-747CC9D04100}" type="sibTrans" cxnId="{FA0E7A80-608A-4860-B3DE-0619DE6C12C5}">
      <dgm:prSet/>
      <dgm:spPr/>
      <dgm:t>
        <a:bodyPr/>
        <a:lstStyle/>
        <a:p>
          <a:endParaRPr lang="es-ES"/>
        </a:p>
      </dgm:t>
    </dgm:pt>
    <dgm:pt modelId="{78FF7E5F-CA65-40E4-ABE9-09AA4731434E}">
      <dgm:prSet phldrT="[Texto]"/>
      <dgm:spPr/>
      <dgm:t>
        <a:bodyPr/>
        <a:lstStyle/>
        <a:p>
          <a:r>
            <a:rPr lang="es-ES" dirty="0" smtClean="0"/>
            <a:t>Aplicación control del relé vía web</a:t>
          </a:r>
          <a:endParaRPr lang="es-ES" dirty="0"/>
        </a:p>
      </dgm:t>
    </dgm:pt>
    <dgm:pt modelId="{11FDB4C0-E71D-45BA-B265-83C612F20759}" type="parTrans" cxnId="{2E5467F5-61B4-469C-821B-A165A5EEDBA7}">
      <dgm:prSet/>
      <dgm:spPr/>
      <dgm:t>
        <a:bodyPr/>
        <a:lstStyle/>
        <a:p>
          <a:endParaRPr lang="es-ES"/>
        </a:p>
      </dgm:t>
    </dgm:pt>
    <dgm:pt modelId="{B1EAA50B-452B-4A52-8263-218F1E18145B}" type="sibTrans" cxnId="{2E5467F5-61B4-469C-821B-A165A5EEDBA7}">
      <dgm:prSet/>
      <dgm:spPr/>
      <dgm:t>
        <a:bodyPr/>
        <a:lstStyle/>
        <a:p>
          <a:endParaRPr lang="es-ES"/>
        </a:p>
      </dgm:t>
    </dgm:pt>
    <dgm:pt modelId="{74BB0F31-7271-4C04-8845-092B0F88C60C}">
      <dgm:prSet phldrT="[Texto]"/>
      <dgm:spPr/>
      <dgm:t>
        <a:bodyPr/>
        <a:lstStyle/>
        <a:p>
          <a:r>
            <a:rPr lang="es-ES" dirty="0" err="1" smtClean="0"/>
            <a:t>Raspian</a:t>
          </a:r>
          <a:endParaRPr lang="es-ES" dirty="0"/>
        </a:p>
      </dgm:t>
    </dgm:pt>
    <dgm:pt modelId="{C02CA0BF-320C-4CEB-B192-EC0AD13DED8A}" type="parTrans" cxnId="{9705422C-0765-43AD-AA32-BDEF0EBEC2C2}">
      <dgm:prSet/>
      <dgm:spPr/>
      <dgm:t>
        <a:bodyPr/>
        <a:lstStyle/>
        <a:p>
          <a:endParaRPr lang="es-ES"/>
        </a:p>
      </dgm:t>
    </dgm:pt>
    <dgm:pt modelId="{46827407-53F4-4605-8EB5-98FEA890E500}" type="sibTrans" cxnId="{9705422C-0765-43AD-AA32-BDEF0EBEC2C2}">
      <dgm:prSet/>
      <dgm:spPr/>
      <dgm:t>
        <a:bodyPr/>
        <a:lstStyle/>
        <a:p>
          <a:endParaRPr lang="es-ES"/>
        </a:p>
      </dgm:t>
    </dgm:pt>
    <dgm:pt modelId="{E4D3B0B3-DC88-4A87-8BD6-9F7B1ACDE42F}">
      <dgm:prSet phldrT="[Texto]"/>
      <dgm:spPr/>
      <dgm:t>
        <a:bodyPr/>
        <a:lstStyle/>
        <a:p>
          <a:r>
            <a:rPr lang="es-ES" dirty="0" smtClean="0"/>
            <a:t>Control Relé</a:t>
          </a:r>
          <a:endParaRPr lang="es-ES" dirty="0"/>
        </a:p>
      </dgm:t>
    </dgm:pt>
    <dgm:pt modelId="{38F963DA-669E-4FBD-8722-7A9A79A9CDBB}" type="parTrans" cxnId="{D6CE40D7-9A28-4708-9F6C-F86C98AF09B0}">
      <dgm:prSet/>
      <dgm:spPr/>
      <dgm:t>
        <a:bodyPr/>
        <a:lstStyle/>
        <a:p>
          <a:endParaRPr lang="es-ES"/>
        </a:p>
      </dgm:t>
    </dgm:pt>
    <dgm:pt modelId="{78D35387-7AD0-434C-A533-67BC1CA56D75}" type="sibTrans" cxnId="{D6CE40D7-9A28-4708-9F6C-F86C98AF09B0}">
      <dgm:prSet/>
      <dgm:spPr/>
      <dgm:t>
        <a:bodyPr/>
        <a:lstStyle/>
        <a:p>
          <a:endParaRPr lang="es-ES"/>
        </a:p>
      </dgm:t>
    </dgm:pt>
    <dgm:pt modelId="{C531545F-5CC7-44FB-86AC-387C3E2C90A8}">
      <dgm:prSet phldrT="[Texto]"/>
      <dgm:spPr/>
      <dgm:t>
        <a:bodyPr/>
        <a:lstStyle/>
        <a:p>
          <a:r>
            <a:rPr lang="es-ES" dirty="0" smtClean="0"/>
            <a:t>Obtener Tarifas</a:t>
          </a:r>
          <a:endParaRPr lang="es-ES" dirty="0"/>
        </a:p>
      </dgm:t>
    </dgm:pt>
    <dgm:pt modelId="{E01499B8-BCDC-42DB-B866-AE1FD330A531}" type="parTrans" cxnId="{B94A4894-F2A2-4B52-85D0-0C0188D69C66}">
      <dgm:prSet/>
      <dgm:spPr/>
      <dgm:t>
        <a:bodyPr/>
        <a:lstStyle/>
        <a:p>
          <a:endParaRPr lang="es-ES"/>
        </a:p>
      </dgm:t>
    </dgm:pt>
    <dgm:pt modelId="{E1C21E96-D60A-44BC-ACC2-5A0B6B574ED9}" type="sibTrans" cxnId="{B94A4894-F2A2-4B52-85D0-0C0188D69C66}">
      <dgm:prSet/>
      <dgm:spPr/>
      <dgm:t>
        <a:bodyPr/>
        <a:lstStyle/>
        <a:p>
          <a:endParaRPr lang="es-ES"/>
        </a:p>
      </dgm:t>
    </dgm:pt>
    <dgm:pt modelId="{BF2B8F08-C247-466C-9D6E-501DA3BA4E57}" type="pres">
      <dgm:prSet presAssocID="{EF8343B6-77E4-4AA8-9316-35684C0899E1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5B4A13C2-E770-4799-AB72-17DE8C8F3FD7}" type="pres">
      <dgm:prSet presAssocID="{EF8343B6-77E4-4AA8-9316-35684C0899E1}" presName="outerBox" presStyleCnt="0"/>
      <dgm:spPr/>
    </dgm:pt>
    <dgm:pt modelId="{AC782873-169A-47B3-A6DC-A6D667680D21}" type="pres">
      <dgm:prSet presAssocID="{EF8343B6-77E4-4AA8-9316-35684C0899E1}" presName="outerBoxParent" presStyleLbl="node1" presStyleIdx="0" presStyleCnt="3" custLinFactNeighborX="17021" custLinFactNeighborY="-7756"/>
      <dgm:spPr/>
      <dgm:t>
        <a:bodyPr/>
        <a:lstStyle/>
        <a:p>
          <a:endParaRPr lang="es-ES"/>
        </a:p>
      </dgm:t>
    </dgm:pt>
    <dgm:pt modelId="{98C891D1-0D0E-4375-9765-6383FB18553D}" type="pres">
      <dgm:prSet presAssocID="{EF8343B6-77E4-4AA8-9316-35684C0899E1}" presName="outerBoxChildren" presStyleCnt="0"/>
      <dgm:spPr/>
    </dgm:pt>
    <dgm:pt modelId="{2B0338C2-5649-4812-AF70-FFDE79661EB5}" type="pres">
      <dgm:prSet presAssocID="{EF8343B6-77E4-4AA8-9316-35684C0899E1}" presName="middleBox" presStyleCnt="0"/>
      <dgm:spPr/>
    </dgm:pt>
    <dgm:pt modelId="{FA8F5F4F-12F3-45C0-91C1-F1E8464EC10E}" type="pres">
      <dgm:prSet presAssocID="{EF8343B6-77E4-4AA8-9316-35684C0899E1}" presName="middleBoxParent" presStyleLbl="node1" presStyleIdx="1" presStyleCnt="3"/>
      <dgm:spPr/>
      <dgm:t>
        <a:bodyPr/>
        <a:lstStyle/>
        <a:p>
          <a:endParaRPr lang="es-ES"/>
        </a:p>
      </dgm:t>
    </dgm:pt>
    <dgm:pt modelId="{B4005724-7702-400E-A5DB-FEF1FDE25C13}" type="pres">
      <dgm:prSet presAssocID="{EF8343B6-77E4-4AA8-9316-35684C0899E1}" presName="middleBoxChildren" presStyleCnt="0"/>
      <dgm:spPr/>
    </dgm:pt>
    <dgm:pt modelId="{623224D0-A18E-48E5-94CA-0C4E8CB9B3DE}" type="pres">
      <dgm:prSet presAssocID="{26EAA6D0-95FC-414B-B445-DB7977B10CDC}" presName="mChild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28CDC7F-495E-49D0-B22D-B44AA0778654}" type="pres">
      <dgm:prSet presAssocID="{EF8343B6-77E4-4AA8-9316-35684C0899E1}" presName="centerBox" presStyleCnt="0"/>
      <dgm:spPr/>
    </dgm:pt>
    <dgm:pt modelId="{A8E66CC5-F9D0-4B05-8976-7926040ED0A0}" type="pres">
      <dgm:prSet presAssocID="{EF8343B6-77E4-4AA8-9316-35684C0899E1}" presName="centerBoxParent" presStyleLbl="node1" presStyleIdx="2" presStyleCnt="3" custLinFactNeighborY="-2541"/>
      <dgm:spPr/>
      <dgm:t>
        <a:bodyPr/>
        <a:lstStyle/>
        <a:p>
          <a:endParaRPr lang="es-ES"/>
        </a:p>
      </dgm:t>
    </dgm:pt>
    <dgm:pt modelId="{2F43CD5C-69B0-4F5D-84D1-B97B5502C2DE}" type="pres">
      <dgm:prSet presAssocID="{EF8343B6-77E4-4AA8-9316-35684C0899E1}" presName="centerBoxChildren" presStyleCnt="0"/>
      <dgm:spPr/>
    </dgm:pt>
    <dgm:pt modelId="{4470D941-23D9-4EFE-B31B-863A2DCB2751}" type="pres">
      <dgm:prSet presAssocID="{E4D3B0B3-DC88-4A87-8BD6-9F7B1ACDE42F}" presName="cChild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CC868EC-F786-41CF-B789-39B8D58CDF69}" type="pres">
      <dgm:prSet presAssocID="{78D35387-7AD0-434C-A533-67BC1CA56D75}" presName="centerSibTrans" presStyleCnt="0"/>
      <dgm:spPr/>
    </dgm:pt>
    <dgm:pt modelId="{468A2115-528A-45E2-B661-FA33C4F8B16B}" type="pres">
      <dgm:prSet presAssocID="{C531545F-5CC7-44FB-86AC-387C3E2C90A8}" presName="cChild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D46446D-E450-4114-BFF7-2975D6E44319}" type="presOf" srcId="{246BA10C-D6B6-4D32-85ED-096631CA409E}" destId="{A8E66CC5-F9D0-4B05-8976-7926040ED0A0}" srcOrd="0" destOrd="0" presId="urn:microsoft.com/office/officeart/2005/8/layout/target2"/>
    <dgm:cxn modelId="{3929B662-BD17-485B-B49D-1F0955070C3F}" srcId="{14D987D5-FE0D-4896-9B7B-D609870E5C47}" destId="{DBDC985E-FDAE-4AEF-9CEB-D71AA15CBB2F}" srcOrd="0" destOrd="0" parTransId="{E9D641BB-A2A6-4859-8994-843FA24CFC95}" sibTransId="{4D09AFE5-A2AF-4235-8C06-75803BA81631}"/>
    <dgm:cxn modelId="{238215ED-2192-4B3A-8DE4-ADE6515ADB34}" type="presOf" srcId="{78FF7E5F-CA65-40E4-ABE9-09AA4731434E}" destId="{623224D0-A18E-48E5-94CA-0C4E8CB9B3DE}" srcOrd="0" destOrd="1" presId="urn:microsoft.com/office/officeart/2005/8/layout/target2"/>
    <dgm:cxn modelId="{D72C20D4-C0DA-446B-AD35-9C067283BFA4}" type="presOf" srcId="{B9086C94-3057-4529-8A47-4FAE0465DA24}" destId="{AC782873-169A-47B3-A6DC-A6D667680D21}" srcOrd="0" destOrd="0" presId="urn:microsoft.com/office/officeart/2005/8/layout/target2"/>
    <dgm:cxn modelId="{B94A4894-F2A2-4B52-85D0-0C0188D69C66}" srcId="{246BA10C-D6B6-4D32-85ED-096631CA409E}" destId="{C531545F-5CC7-44FB-86AC-387C3E2C90A8}" srcOrd="1" destOrd="0" parTransId="{E01499B8-BCDC-42DB-B866-AE1FD330A531}" sibTransId="{E1C21E96-D60A-44BC-ACC2-5A0B6B574ED9}"/>
    <dgm:cxn modelId="{035B8B1E-EBBA-4BF5-B2C7-8561816A7D05}" type="presOf" srcId="{C531545F-5CC7-44FB-86AC-387C3E2C90A8}" destId="{468A2115-528A-45E2-B661-FA33C4F8B16B}" srcOrd="0" destOrd="0" presId="urn:microsoft.com/office/officeart/2005/8/layout/target2"/>
    <dgm:cxn modelId="{86A5115E-D16B-46B6-A591-27DCAA3181B3}" srcId="{74BB0F31-7271-4C04-8845-092B0F88C60C}" destId="{26EAA6D0-95FC-414B-B445-DB7977B10CDC}" srcOrd="0" destOrd="0" parTransId="{0F9CF747-E90D-4CEB-B9A6-224286583E1D}" sibTransId="{7B6FB0BC-0C65-4B5F-802A-449C8BAED713}"/>
    <dgm:cxn modelId="{49D9A2B8-00B6-45A3-BCF3-D97F450D1826}" srcId="{EF8343B6-77E4-4AA8-9316-35684C0899E1}" destId="{B9086C94-3057-4529-8A47-4FAE0465DA24}" srcOrd="0" destOrd="0" parTransId="{1447C315-C47F-4834-A7A1-2697AF3B3DA0}" sibTransId="{61CE6EF5-C308-4633-83EF-6D56E8B1946E}"/>
    <dgm:cxn modelId="{60CC12CE-419F-40D4-B2D7-67EF17BEC92F}" type="presOf" srcId="{74BB0F31-7271-4C04-8845-092B0F88C60C}" destId="{FA8F5F4F-12F3-45C0-91C1-F1E8464EC10E}" srcOrd="0" destOrd="0" presId="urn:microsoft.com/office/officeart/2005/8/layout/target2"/>
    <dgm:cxn modelId="{9705422C-0765-43AD-AA32-BDEF0EBEC2C2}" srcId="{EF8343B6-77E4-4AA8-9316-35684C0899E1}" destId="{74BB0F31-7271-4C04-8845-092B0F88C60C}" srcOrd="1" destOrd="0" parTransId="{C02CA0BF-320C-4CEB-B192-EC0AD13DED8A}" sibTransId="{46827407-53F4-4605-8EB5-98FEA890E500}"/>
    <dgm:cxn modelId="{49AB15E8-F4F2-4902-912A-488D0B668303}" type="presOf" srcId="{E4D3B0B3-DC88-4A87-8BD6-9F7B1ACDE42F}" destId="{4470D941-23D9-4EFE-B31B-863A2DCB2751}" srcOrd="0" destOrd="0" presId="urn:microsoft.com/office/officeart/2005/8/layout/target2"/>
    <dgm:cxn modelId="{FA0E7A80-608A-4860-B3DE-0619DE6C12C5}" srcId="{EF8343B6-77E4-4AA8-9316-35684C0899E1}" destId="{246BA10C-D6B6-4D32-85ED-096631CA409E}" srcOrd="2" destOrd="0" parTransId="{1D9C4302-110D-4352-9B3D-E658164502C2}" sibTransId="{67B5F709-A63C-499F-A2D4-747CC9D04100}"/>
    <dgm:cxn modelId="{2E5467F5-61B4-469C-821B-A165A5EEDBA7}" srcId="{26EAA6D0-95FC-414B-B445-DB7977B10CDC}" destId="{78FF7E5F-CA65-40E4-ABE9-09AA4731434E}" srcOrd="0" destOrd="0" parTransId="{11FDB4C0-E71D-45BA-B265-83C612F20759}" sibTransId="{B1EAA50B-452B-4A52-8263-218F1E18145B}"/>
    <dgm:cxn modelId="{F76F1CFE-2C26-4F89-856B-D249A9052BB5}" srcId="{EF8343B6-77E4-4AA8-9316-35684C0899E1}" destId="{14D987D5-FE0D-4896-9B7B-D609870E5C47}" srcOrd="3" destOrd="0" parTransId="{55306061-CFD0-439C-9CFA-C77D30E19403}" sibTransId="{9962CFB0-4618-4529-A0A0-908F2ABA643A}"/>
    <dgm:cxn modelId="{D6CE40D7-9A28-4708-9F6C-F86C98AF09B0}" srcId="{246BA10C-D6B6-4D32-85ED-096631CA409E}" destId="{E4D3B0B3-DC88-4A87-8BD6-9F7B1ACDE42F}" srcOrd="0" destOrd="0" parTransId="{38F963DA-669E-4FBD-8722-7A9A79A9CDBB}" sibTransId="{78D35387-7AD0-434C-A533-67BC1CA56D75}"/>
    <dgm:cxn modelId="{ADA16A6C-EAAD-4DA2-9756-C782C2F94C1F}" type="presOf" srcId="{EF8343B6-77E4-4AA8-9316-35684C0899E1}" destId="{BF2B8F08-C247-466C-9D6E-501DA3BA4E57}" srcOrd="0" destOrd="0" presId="urn:microsoft.com/office/officeart/2005/8/layout/target2"/>
    <dgm:cxn modelId="{4C0C589E-BCE3-4778-82CC-DD83BCFF46AF}" type="presOf" srcId="{26EAA6D0-95FC-414B-B445-DB7977B10CDC}" destId="{623224D0-A18E-48E5-94CA-0C4E8CB9B3DE}" srcOrd="0" destOrd="0" presId="urn:microsoft.com/office/officeart/2005/8/layout/target2"/>
    <dgm:cxn modelId="{1C5D2E69-032C-4191-A266-85812885559B}" type="presParOf" srcId="{BF2B8F08-C247-466C-9D6E-501DA3BA4E57}" destId="{5B4A13C2-E770-4799-AB72-17DE8C8F3FD7}" srcOrd="0" destOrd="0" presId="urn:microsoft.com/office/officeart/2005/8/layout/target2"/>
    <dgm:cxn modelId="{E0ABFD6B-7391-4A0E-BD3B-9F60BEF276ED}" type="presParOf" srcId="{5B4A13C2-E770-4799-AB72-17DE8C8F3FD7}" destId="{AC782873-169A-47B3-A6DC-A6D667680D21}" srcOrd="0" destOrd="0" presId="urn:microsoft.com/office/officeart/2005/8/layout/target2"/>
    <dgm:cxn modelId="{EFB4C0F2-FE2A-4783-91FA-CBDBFF2ED0D5}" type="presParOf" srcId="{5B4A13C2-E770-4799-AB72-17DE8C8F3FD7}" destId="{98C891D1-0D0E-4375-9765-6383FB18553D}" srcOrd="1" destOrd="0" presId="urn:microsoft.com/office/officeart/2005/8/layout/target2"/>
    <dgm:cxn modelId="{7B243D06-1C06-4A4A-A25F-986C04E8E7D3}" type="presParOf" srcId="{BF2B8F08-C247-466C-9D6E-501DA3BA4E57}" destId="{2B0338C2-5649-4812-AF70-FFDE79661EB5}" srcOrd="1" destOrd="0" presId="urn:microsoft.com/office/officeart/2005/8/layout/target2"/>
    <dgm:cxn modelId="{FB9B2271-1C85-42A8-8DD9-FECECF8008D8}" type="presParOf" srcId="{2B0338C2-5649-4812-AF70-FFDE79661EB5}" destId="{FA8F5F4F-12F3-45C0-91C1-F1E8464EC10E}" srcOrd="0" destOrd="0" presId="urn:microsoft.com/office/officeart/2005/8/layout/target2"/>
    <dgm:cxn modelId="{34F55AFE-B5B5-4316-9614-B002EE670131}" type="presParOf" srcId="{2B0338C2-5649-4812-AF70-FFDE79661EB5}" destId="{B4005724-7702-400E-A5DB-FEF1FDE25C13}" srcOrd="1" destOrd="0" presId="urn:microsoft.com/office/officeart/2005/8/layout/target2"/>
    <dgm:cxn modelId="{9FF2E529-13D3-443F-A14C-634223B2B54D}" type="presParOf" srcId="{B4005724-7702-400E-A5DB-FEF1FDE25C13}" destId="{623224D0-A18E-48E5-94CA-0C4E8CB9B3DE}" srcOrd="0" destOrd="0" presId="urn:microsoft.com/office/officeart/2005/8/layout/target2"/>
    <dgm:cxn modelId="{BBCA4298-7690-41E4-94DF-CCC9A7516AA2}" type="presParOf" srcId="{BF2B8F08-C247-466C-9D6E-501DA3BA4E57}" destId="{128CDC7F-495E-49D0-B22D-B44AA0778654}" srcOrd="2" destOrd="0" presId="urn:microsoft.com/office/officeart/2005/8/layout/target2"/>
    <dgm:cxn modelId="{11114E46-D9E3-4988-A8C0-C9CCFA18D146}" type="presParOf" srcId="{128CDC7F-495E-49D0-B22D-B44AA0778654}" destId="{A8E66CC5-F9D0-4B05-8976-7926040ED0A0}" srcOrd="0" destOrd="0" presId="urn:microsoft.com/office/officeart/2005/8/layout/target2"/>
    <dgm:cxn modelId="{02E43C8E-DDD6-4145-8DD0-8C5B9502C9CA}" type="presParOf" srcId="{128CDC7F-495E-49D0-B22D-B44AA0778654}" destId="{2F43CD5C-69B0-4F5D-84D1-B97B5502C2DE}" srcOrd="1" destOrd="0" presId="urn:microsoft.com/office/officeart/2005/8/layout/target2"/>
    <dgm:cxn modelId="{35FA2FE1-B7C0-4AD3-8E44-9229C73C181D}" type="presParOf" srcId="{2F43CD5C-69B0-4F5D-84D1-B97B5502C2DE}" destId="{4470D941-23D9-4EFE-B31B-863A2DCB2751}" srcOrd="0" destOrd="0" presId="urn:microsoft.com/office/officeart/2005/8/layout/target2"/>
    <dgm:cxn modelId="{FDCC2C75-88E9-4BFB-A13C-CBB77AF69C77}" type="presParOf" srcId="{2F43CD5C-69B0-4F5D-84D1-B97B5502C2DE}" destId="{9CC868EC-F786-41CF-B789-39B8D58CDF69}" srcOrd="1" destOrd="0" presId="urn:microsoft.com/office/officeart/2005/8/layout/target2"/>
    <dgm:cxn modelId="{45271174-77C4-4560-BDBC-0BA659D981C7}" type="presParOf" srcId="{2F43CD5C-69B0-4F5D-84D1-B97B5502C2DE}" destId="{468A2115-528A-45E2-B661-FA33C4F8B16B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DE7BD9F-6D26-4889-8A16-386294D34E4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AEB5DB5-175D-4BC5-9DE1-48E5D1BEA41F}">
      <dgm:prSet phldrT="[Texto]"/>
      <dgm:spPr/>
      <dgm:t>
        <a:bodyPr/>
        <a:lstStyle/>
        <a:p>
          <a:r>
            <a:rPr lang="es-ES" dirty="0" smtClean="0"/>
            <a:t>Subir a </a:t>
          </a:r>
          <a:r>
            <a:rPr lang="es-ES" dirty="0" err="1" smtClean="0"/>
            <a:t>Azure</a:t>
          </a:r>
          <a:r>
            <a:rPr lang="es-ES" dirty="0" smtClean="0"/>
            <a:t> datos de uso (y costes)</a:t>
          </a:r>
          <a:endParaRPr lang="es-ES" dirty="0"/>
        </a:p>
      </dgm:t>
    </dgm:pt>
    <dgm:pt modelId="{C8A393B6-FE87-4433-86B6-6F376294FB42}" type="parTrans" cxnId="{6D377830-8F93-4EDC-8397-F3F5CD61461D}">
      <dgm:prSet/>
      <dgm:spPr/>
      <dgm:t>
        <a:bodyPr/>
        <a:lstStyle/>
        <a:p>
          <a:endParaRPr lang="es-ES"/>
        </a:p>
      </dgm:t>
    </dgm:pt>
    <dgm:pt modelId="{700ACFF7-E8AB-47A2-8E43-70C01F36AF60}" type="sibTrans" cxnId="{6D377830-8F93-4EDC-8397-F3F5CD61461D}">
      <dgm:prSet/>
      <dgm:spPr/>
      <dgm:t>
        <a:bodyPr/>
        <a:lstStyle/>
        <a:p>
          <a:endParaRPr lang="es-ES"/>
        </a:p>
      </dgm:t>
    </dgm:pt>
    <dgm:pt modelId="{5B019B69-3C72-4A97-A4D7-EF65BD7FFC76}">
      <dgm:prSet phldrT="[Texto]"/>
      <dgm:spPr/>
      <dgm:t>
        <a:bodyPr/>
        <a:lstStyle/>
        <a:p>
          <a:r>
            <a:rPr lang="es-ES" dirty="0" smtClean="0"/>
            <a:t>Detectar tendencias y clasificar usuarios con </a:t>
          </a:r>
          <a:r>
            <a:rPr lang="es-ES" dirty="0" err="1" smtClean="0"/>
            <a:t>Azure</a:t>
          </a:r>
          <a:r>
            <a:rPr lang="es-ES" dirty="0" smtClean="0"/>
            <a:t> Machine </a:t>
          </a:r>
          <a:r>
            <a:rPr lang="es-ES" dirty="0" err="1" smtClean="0"/>
            <a:t>Learning</a:t>
          </a:r>
          <a:endParaRPr lang="es-ES" dirty="0"/>
        </a:p>
      </dgm:t>
    </dgm:pt>
    <dgm:pt modelId="{C410AD1F-EFBA-40F3-BB71-BF3770E9BC5A}" type="parTrans" cxnId="{9A74035A-72F3-405B-BB66-4903E6308FA0}">
      <dgm:prSet/>
      <dgm:spPr/>
      <dgm:t>
        <a:bodyPr/>
        <a:lstStyle/>
        <a:p>
          <a:endParaRPr lang="es-ES"/>
        </a:p>
      </dgm:t>
    </dgm:pt>
    <dgm:pt modelId="{3122189D-9829-4041-8C3C-BD75319E56B7}" type="sibTrans" cxnId="{9A74035A-72F3-405B-BB66-4903E6308FA0}">
      <dgm:prSet/>
      <dgm:spPr/>
      <dgm:t>
        <a:bodyPr/>
        <a:lstStyle/>
        <a:p>
          <a:endParaRPr lang="es-ES"/>
        </a:p>
      </dgm:t>
    </dgm:pt>
    <dgm:pt modelId="{056F3A18-3271-4A7D-BA9E-879C7478E176}">
      <dgm:prSet phldrT="[Texto]"/>
      <dgm:spPr/>
      <dgm:t>
        <a:bodyPr/>
        <a:lstStyle/>
        <a:p>
          <a:r>
            <a:rPr lang="es-ES" dirty="0" smtClean="0"/>
            <a:t>Recomendar mejor uso de energía…</a:t>
          </a:r>
          <a:endParaRPr lang="es-ES" dirty="0"/>
        </a:p>
      </dgm:t>
    </dgm:pt>
    <dgm:pt modelId="{43DADD9A-4F4F-4435-8DD2-D422323DA0E3}" type="parTrans" cxnId="{50236449-B056-42B4-BA7C-62ED6BCC5F8B}">
      <dgm:prSet/>
      <dgm:spPr/>
      <dgm:t>
        <a:bodyPr/>
        <a:lstStyle/>
        <a:p>
          <a:endParaRPr lang="es-ES"/>
        </a:p>
      </dgm:t>
    </dgm:pt>
    <dgm:pt modelId="{50A909F7-CD02-4703-B93C-9F3979B0136B}" type="sibTrans" cxnId="{50236449-B056-42B4-BA7C-62ED6BCC5F8B}">
      <dgm:prSet/>
      <dgm:spPr/>
      <dgm:t>
        <a:bodyPr/>
        <a:lstStyle/>
        <a:p>
          <a:endParaRPr lang="es-ES"/>
        </a:p>
      </dgm:t>
    </dgm:pt>
    <dgm:pt modelId="{6A059D61-E1E0-4AD2-A267-54306555D5E0}">
      <dgm:prSet phldrT="[Texto]"/>
      <dgm:spPr/>
      <dgm:t>
        <a:bodyPr/>
        <a:lstStyle/>
        <a:p>
          <a:r>
            <a:rPr lang="es-ES" dirty="0" smtClean="0"/>
            <a:t>… o otra compañía eléctrica más barata</a:t>
          </a:r>
          <a:endParaRPr lang="es-ES" dirty="0"/>
        </a:p>
      </dgm:t>
    </dgm:pt>
    <dgm:pt modelId="{E476D52A-EF33-4231-8BB7-A2BA2DC9FD56}" type="parTrans" cxnId="{2C10EE62-F029-4675-9714-93D544BF8126}">
      <dgm:prSet/>
      <dgm:spPr/>
      <dgm:t>
        <a:bodyPr/>
        <a:lstStyle/>
        <a:p>
          <a:endParaRPr lang="es-ES"/>
        </a:p>
      </dgm:t>
    </dgm:pt>
    <dgm:pt modelId="{8C546247-01DA-4EF3-B0C5-5C0732A8AF46}" type="sibTrans" cxnId="{2C10EE62-F029-4675-9714-93D544BF8126}">
      <dgm:prSet/>
      <dgm:spPr/>
      <dgm:t>
        <a:bodyPr/>
        <a:lstStyle/>
        <a:p>
          <a:endParaRPr lang="es-ES"/>
        </a:p>
      </dgm:t>
    </dgm:pt>
    <dgm:pt modelId="{3D890E04-C3F0-4FA5-9377-328832473091}" type="pres">
      <dgm:prSet presAssocID="{BDE7BD9F-6D26-4889-8A16-386294D34E49}" presName="Name0" presStyleCnt="0">
        <dgm:presLayoutVars>
          <dgm:dir/>
          <dgm:resizeHandles val="exact"/>
        </dgm:presLayoutVars>
      </dgm:prSet>
      <dgm:spPr/>
    </dgm:pt>
    <dgm:pt modelId="{EBA91A0A-3479-4783-A6D5-57ABEDBB67DC}" type="pres">
      <dgm:prSet presAssocID="{4AEB5DB5-175D-4BC5-9DE1-48E5D1BEA41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1C72F28-F13B-4DE6-8C86-BD8F907D8D62}" type="pres">
      <dgm:prSet presAssocID="{700ACFF7-E8AB-47A2-8E43-70C01F36AF60}" presName="sibTrans" presStyleLbl="sibTrans2D1" presStyleIdx="0" presStyleCnt="3"/>
      <dgm:spPr/>
    </dgm:pt>
    <dgm:pt modelId="{614379B6-EF7F-4299-912F-2C3158FF1127}" type="pres">
      <dgm:prSet presAssocID="{700ACFF7-E8AB-47A2-8E43-70C01F36AF60}" presName="connectorText" presStyleLbl="sibTrans2D1" presStyleIdx="0" presStyleCnt="3"/>
      <dgm:spPr/>
    </dgm:pt>
    <dgm:pt modelId="{5CF41BEE-3F25-4164-A3C3-1B312A49B245}" type="pres">
      <dgm:prSet presAssocID="{5B019B69-3C72-4A97-A4D7-EF65BD7FFC7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8A9C6F3-1A33-4A3C-A9C1-8C0A4BDC20EA}" type="pres">
      <dgm:prSet presAssocID="{3122189D-9829-4041-8C3C-BD75319E56B7}" presName="sibTrans" presStyleLbl="sibTrans2D1" presStyleIdx="1" presStyleCnt="3"/>
      <dgm:spPr/>
    </dgm:pt>
    <dgm:pt modelId="{9F32F33D-3411-40E0-A31F-2A3F045073C1}" type="pres">
      <dgm:prSet presAssocID="{3122189D-9829-4041-8C3C-BD75319E56B7}" presName="connectorText" presStyleLbl="sibTrans2D1" presStyleIdx="1" presStyleCnt="3"/>
      <dgm:spPr/>
    </dgm:pt>
    <dgm:pt modelId="{F165C578-A159-4B3F-96E3-54E44E63772F}" type="pres">
      <dgm:prSet presAssocID="{056F3A18-3271-4A7D-BA9E-879C7478E17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469CEE8-8E3C-469C-A759-1BE5ACFB1D00}" type="pres">
      <dgm:prSet presAssocID="{50A909F7-CD02-4703-B93C-9F3979B0136B}" presName="sibTrans" presStyleLbl="sibTrans2D1" presStyleIdx="2" presStyleCnt="3"/>
      <dgm:spPr/>
    </dgm:pt>
    <dgm:pt modelId="{41243099-CCB5-4F28-B8BC-31D56F9BCE5E}" type="pres">
      <dgm:prSet presAssocID="{50A909F7-CD02-4703-B93C-9F3979B0136B}" presName="connectorText" presStyleLbl="sibTrans2D1" presStyleIdx="2" presStyleCnt="3"/>
      <dgm:spPr/>
    </dgm:pt>
    <dgm:pt modelId="{1DFC5942-A36E-4321-829C-B1C459EE4F1F}" type="pres">
      <dgm:prSet presAssocID="{6A059D61-E1E0-4AD2-A267-54306555D5E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2D4D3EA-830C-4ADB-9883-8EB4F82D161D}" type="presOf" srcId="{5B019B69-3C72-4A97-A4D7-EF65BD7FFC76}" destId="{5CF41BEE-3F25-4164-A3C3-1B312A49B245}" srcOrd="0" destOrd="0" presId="urn:microsoft.com/office/officeart/2005/8/layout/process1"/>
    <dgm:cxn modelId="{1C2BB16C-A279-4268-888C-8B5E64E9F765}" type="presOf" srcId="{3122189D-9829-4041-8C3C-BD75319E56B7}" destId="{9F32F33D-3411-40E0-A31F-2A3F045073C1}" srcOrd="1" destOrd="0" presId="urn:microsoft.com/office/officeart/2005/8/layout/process1"/>
    <dgm:cxn modelId="{9A74035A-72F3-405B-BB66-4903E6308FA0}" srcId="{BDE7BD9F-6D26-4889-8A16-386294D34E49}" destId="{5B019B69-3C72-4A97-A4D7-EF65BD7FFC76}" srcOrd="1" destOrd="0" parTransId="{C410AD1F-EFBA-40F3-BB71-BF3770E9BC5A}" sibTransId="{3122189D-9829-4041-8C3C-BD75319E56B7}"/>
    <dgm:cxn modelId="{65295832-8813-493F-91B6-85CC5F412A14}" type="presOf" srcId="{BDE7BD9F-6D26-4889-8A16-386294D34E49}" destId="{3D890E04-C3F0-4FA5-9377-328832473091}" srcOrd="0" destOrd="0" presId="urn:microsoft.com/office/officeart/2005/8/layout/process1"/>
    <dgm:cxn modelId="{6D377830-8F93-4EDC-8397-F3F5CD61461D}" srcId="{BDE7BD9F-6D26-4889-8A16-386294D34E49}" destId="{4AEB5DB5-175D-4BC5-9DE1-48E5D1BEA41F}" srcOrd="0" destOrd="0" parTransId="{C8A393B6-FE87-4433-86B6-6F376294FB42}" sibTransId="{700ACFF7-E8AB-47A2-8E43-70C01F36AF60}"/>
    <dgm:cxn modelId="{50236449-B056-42B4-BA7C-62ED6BCC5F8B}" srcId="{BDE7BD9F-6D26-4889-8A16-386294D34E49}" destId="{056F3A18-3271-4A7D-BA9E-879C7478E176}" srcOrd="2" destOrd="0" parTransId="{43DADD9A-4F4F-4435-8DD2-D422323DA0E3}" sibTransId="{50A909F7-CD02-4703-B93C-9F3979B0136B}"/>
    <dgm:cxn modelId="{5DC83CA9-1894-4EC6-98E0-B2152AA3140D}" type="presOf" srcId="{6A059D61-E1E0-4AD2-A267-54306555D5E0}" destId="{1DFC5942-A36E-4321-829C-B1C459EE4F1F}" srcOrd="0" destOrd="0" presId="urn:microsoft.com/office/officeart/2005/8/layout/process1"/>
    <dgm:cxn modelId="{2C10EE62-F029-4675-9714-93D544BF8126}" srcId="{BDE7BD9F-6D26-4889-8A16-386294D34E49}" destId="{6A059D61-E1E0-4AD2-A267-54306555D5E0}" srcOrd="3" destOrd="0" parTransId="{E476D52A-EF33-4231-8BB7-A2BA2DC9FD56}" sibTransId="{8C546247-01DA-4EF3-B0C5-5C0732A8AF46}"/>
    <dgm:cxn modelId="{87DC31C2-5182-49BA-8C25-0931846129B2}" type="presOf" srcId="{4AEB5DB5-175D-4BC5-9DE1-48E5D1BEA41F}" destId="{EBA91A0A-3479-4783-A6D5-57ABEDBB67DC}" srcOrd="0" destOrd="0" presId="urn:microsoft.com/office/officeart/2005/8/layout/process1"/>
    <dgm:cxn modelId="{DFC60C34-A248-4673-B131-6520BE9C63BF}" type="presOf" srcId="{50A909F7-CD02-4703-B93C-9F3979B0136B}" destId="{6469CEE8-8E3C-469C-A759-1BE5ACFB1D00}" srcOrd="0" destOrd="0" presId="urn:microsoft.com/office/officeart/2005/8/layout/process1"/>
    <dgm:cxn modelId="{206A561D-7929-47DF-9F60-5A1A42C2E43D}" type="presOf" srcId="{700ACFF7-E8AB-47A2-8E43-70C01F36AF60}" destId="{614379B6-EF7F-4299-912F-2C3158FF1127}" srcOrd="1" destOrd="0" presId="urn:microsoft.com/office/officeart/2005/8/layout/process1"/>
    <dgm:cxn modelId="{8C94C7BA-D3BF-47AA-B67F-42C0CDB10A6F}" type="presOf" srcId="{056F3A18-3271-4A7D-BA9E-879C7478E176}" destId="{F165C578-A159-4B3F-96E3-54E44E63772F}" srcOrd="0" destOrd="0" presId="urn:microsoft.com/office/officeart/2005/8/layout/process1"/>
    <dgm:cxn modelId="{5F16B7AB-518A-48A1-9726-A9AC671A0F99}" type="presOf" srcId="{700ACFF7-E8AB-47A2-8E43-70C01F36AF60}" destId="{91C72F28-F13B-4DE6-8C86-BD8F907D8D62}" srcOrd="0" destOrd="0" presId="urn:microsoft.com/office/officeart/2005/8/layout/process1"/>
    <dgm:cxn modelId="{22C82ECC-3B0D-42CB-9704-587FFF380BF3}" type="presOf" srcId="{50A909F7-CD02-4703-B93C-9F3979B0136B}" destId="{41243099-CCB5-4F28-B8BC-31D56F9BCE5E}" srcOrd="1" destOrd="0" presId="urn:microsoft.com/office/officeart/2005/8/layout/process1"/>
    <dgm:cxn modelId="{1CF5792A-9221-4137-8A5E-6D11B56449C3}" type="presOf" srcId="{3122189D-9829-4041-8C3C-BD75319E56B7}" destId="{B8A9C6F3-1A33-4A3C-A9C1-8C0A4BDC20EA}" srcOrd="0" destOrd="0" presId="urn:microsoft.com/office/officeart/2005/8/layout/process1"/>
    <dgm:cxn modelId="{F9AF7B2D-C503-4D6E-B465-CF9E7841196B}" type="presParOf" srcId="{3D890E04-C3F0-4FA5-9377-328832473091}" destId="{EBA91A0A-3479-4783-A6D5-57ABEDBB67DC}" srcOrd="0" destOrd="0" presId="urn:microsoft.com/office/officeart/2005/8/layout/process1"/>
    <dgm:cxn modelId="{97D0DC1A-9B51-48F4-BB9C-2C1EF191FBDA}" type="presParOf" srcId="{3D890E04-C3F0-4FA5-9377-328832473091}" destId="{91C72F28-F13B-4DE6-8C86-BD8F907D8D62}" srcOrd="1" destOrd="0" presId="urn:microsoft.com/office/officeart/2005/8/layout/process1"/>
    <dgm:cxn modelId="{BE75D380-409B-45D8-9E6D-8CF111D70D11}" type="presParOf" srcId="{91C72F28-F13B-4DE6-8C86-BD8F907D8D62}" destId="{614379B6-EF7F-4299-912F-2C3158FF1127}" srcOrd="0" destOrd="0" presId="urn:microsoft.com/office/officeart/2005/8/layout/process1"/>
    <dgm:cxn modelId="{45032509-5BA0-4A23-B3E7-333AAB61D2F9}" type="presParOf" srcId="{3D890E04-C3F0-4FA5-9377-328832473091}" destId="{5CF41BEE-3F25-4164-A3C3-1B312A49B245}" srcOrd="2" destOrd="0" presId="urn:microsoft.com/office/officeart/2005/8/layout/process1"/>
    <dgm:cxn modelId="{8DDE96B2-0C5E-49BA-A899-17C468CE80FF}" type="presParOf" srcId="{3D890E04-C3F0-4FA5-9377-328832473091}" destId="{B8A9C6F3-1A33-4A3C-A9C1-8C0A4BDC20EA}" srcOrd="3" destOrd="0" presId="urn:microsoft.com/office/officeart/2005/8/layout/process1"/>
    <dgm:cxn modelId="{99821DE8-91E9-48B1-8286-5C115E639750}" type="presParOf" srcId="{B8A9C6F3-1A33-4A3C-A9C1-8C0A4BDC20EA}" destId="{9F32F33D-3411-40E0-A31F-2A3F045073C1}" srcOrd="0" destOrd="0" presId="urn:microsoft.com/office/officeart/2005/8/layout/process1"/>
    <dgm:cxn modelId="{A8FE1EDD-B011-4B5D-B7D2-06EDE4AD51EE}" type="presParOf" srcId="{3D890E04-C3F0-4FA5-9377-328832473091}" destId="{F165C578-A159-4B3F-96E3-54E44E63772F}" srcOrd="4" destOrd="0" presId="urn:microsoft.com/office/officeart/2005/8/layout/process1"/>
    <dgm:cxn modelId="{6B7D726D-3EBE-4476-83F5-25C8B83073A9}" type="presParOf" srcId="{3D890E04-C3F0-4FA5-9377-328832473091}" destId="{6469CEE8-8E3C-469C-A759-1BE5ACFB1D00}" srcOrd="5" destOrd="0" presId="urn:microsoft.com/office/officeart/2005/8/layout/process1"/>
    <dgm:cxn modelId="{E9B72A73-D193-47A4-9F05-F26114FDCF7D}" type="presParOf" srcId="{6469CEE8-8E3C-469C-A759-1BE5ACFB1D00}" destId="{41243099-CCB5-4F28-B8BC-31D56F9BCE5E}" srcOrd="0" destOrd="0" presId="urn:microsoft.com/office/officeart/2005/8/layout/process1"/>
    <dgm:cxn modelId="{06652454-9F35-45D1-9FCD-7724E3013492}" type="presParOf" srcId="{3D890E04-C3F0-4FA5-9377-328832473091}" destId="{1DFC5942-A36E-4321-829C-B1C459EE4F1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A4978-E818-4700-A92E-FBA9C6D36FCB}">
      <dsp:nvSpPr>
        <dsp:cNvPr id="0" name=""/>
        <dsp:cNvSpPr/>
      </dsp:nvSpPr>
      <dsp:spPr>
        <a:xfrm>
          <a:off x="3578860" y="512"/>
          <a:ext cx="5368290" cy="199749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200" kern="1200" dirty="0" smtClean="0"/>
            <a:t>Dispositivos de bajo consumo	</a:t>
          </a:r>
          <a:endParaRPr lang="es-ES" sz="3200" kern="1200" dirty="0"/>
        </a:p>
      </dsp:txBody>
      <dsp:txXfrm>
        <a:off x="3578860" y="250199"/>
        <a:ext cx="4619230" cy="1498120"/>
      </dsp:txXfrm>
    </dsp:sp>
    <dsp:sp modelId="{9B4EC080-430C-46C1-ADBF-4E8DECFFB3F0}">
      <dsp:nvSpPr>
        <dsp:cNvPr id="0" name=""/>
        <dsp:cNvSpPr/>
      </dsp:nvSpPr>
      <dsp:spPr>
        <a:xfrm>
          <a:off x="0" y="512"/>
          <a:ext cx="3578860" cy="19974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kern="1200" dirty="0" smtClean="0"/>
            <a:t>Eficiencia Energética</a:t>
          </a:r>
          <a:endParaRPr lang="es-ES" sz="3000" kern="1200" dirty="0"/>
        </a:p>
      </dsp:txBody>
      <dsp:txXfrm>
        <a:off x="97510" y="98022"/>
        <a:ext cx="3383840" cy="1802474"/>
      </dsp:txXfrm>
    </dsp:sp>
    <dsp:sp modelId="{97A26D62-8DDA-43EB-923F-9B7057018097}">
      <dsp:nvSpPr>
        <dsp:cNvPr id="0" name=""/>
        <dsp:cNvSpPr/>
      </dsp:nvSpPr>
      <dsp:spPr>
        <a:xfrm>
          <a:off x="3578860" y="2197755"/>
          <a:ext cx="5368290" cy="199749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200" kern="1200" dirty="0" smtClean="0"/>
            <a:t>Discriminación horaria</a:t>
          </a:r>
          <a:endParaRPr lang="es-E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200" kern="1200" dirty="0" smtClean="0"/>
            <a:t>Programación</a:t>
          </a:r>
          <a:endParaRPr lang="es-ES" sz="3200" kern="1200" dirty="0"/>
        </a:p>
      </dsp:txBody>
      <dsp:txXfrm>
        <a:off x="3578860" y="2447442"/>
        <a:ext cx="4619230" cy="1498120"/>
      </dsp:txXfrm>
    </dsp:sp>
    <dsp:sp modelId="{76E5B040-C44B-46BF-BA90-090480726101}">
      <dsp:nvSpPr>
        <dsp:cNvPr id="0" name=""/>
        <dsp:cNvSpPr/>
      </dsp:nvSpPr>
      <dsp:spPr>
        <a:xfrm>
          <a:off x="0" y="2197755"/>
          <a:ext cx="3578860" cy="19974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kern="1200" dirty="0" smtClean="0"/>
            <a:t>Consumir cuando la energía es más barata</a:t>
          </a:r>
          <a:endParaRPr lang="es-ES" sz="3000" kern="1200" dirty="0"/>
        </a:p>
      </dsp:txBody>
      <dsp:txXfrm>
        <a:off x="97510" y="2295265"/>
        <a:ext cx="3383840" cy="18024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24F00A-655A-4468-8315-A6BCBBA5B375}">
      <dsp:nvSpPr>
        <dsp:cNvPr id="0" name=""/>
        <dsp:cNvSpPr/>
      </dsp:nvSpPr>
      <dsp:spPr>
        <a:xfrm rot="16200000">
          <a:off x="-1037400" y="1039557"/>
          <a:ext cx="4195762" cy="2116647"/>
        </a:xfrm>
        <a:prstGeom prst="flowChartManualOperation">
          <a:avLst/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10572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err="1" smtClean="0"/>
            <a:t>Azure</a:t>
          </a:r>
          <a:r>
            <a:rPr lang="es-ES" sz="1700" kern="1200" dirty="0" smtClean="0"/>
            <a:t> (VM)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300" kern="1200" dirty="0" smtClean="0"/>
            <a:t>Captura de datos de precios</a:t>
          </a:r>
          <a:endParaRPr lang="es-E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300" kern="1200" dirty="0" smtClean="0"/>
            <a:t>Publicación a CDN de </a:t>
          </a:r>
          <a:r>
            <a:rPr lang="es-ES" sz="1300" kern="1200" dirty="0" err="1" smtClean="0"/>
            <a:t>Azure</a:t>
          </a:r>
          <a:endParaRPr lang="es-ES" sz="1300" kern="1200" dirty="0"/>
        </a:p>
      </dsp:txBody>
      <dsp:txXfrm rot="5400000">
        <a:off x="2157" y="839152"/>
        <a:ext cx="2116647" cy="2517458"/>
      </dsp:txXfrm>
    </dsp:sp>
    <dsp:sp modelId="{18A7B2C7-1906-4112-B8FA-6D7F7FB2C2C5}">
      <dsp:nvSpPr>
        <dsp:cNvPr id="0" name=""/>
        <dsp:cNvSpPr/>
      </dsp:nvSpPr>
      <dsp:spPr>
        <a:xfrm rot="16200000">
          <a:off x="1237995" y="1039557"/>
          <a:ext cx="4195762" cy="2116647"/>
        </a:xfrm>
        <a:prstGeom prst="flowChartManualOperation">
          <a:avLst/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10572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err="1" smtClean="0"/>
            <a:t>Azure</a:t>
          </a:r>
          <a:r>
            <a:rPr lang="es-ES" sz="1700" kern="1200" dirty="0" smtClean="0"/>
            <a:t> Storage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300" kern="1200" dirty="0" smtClean="0"/>
            <a:t> distribución de datos de precios</a:t>
          </a:r>
          <a:endParaRPr lang="es-ES" sz="1300" kern="1200" dirty="0"/>
        </a:p>
      </dsp:txBody>
      <dsp:txXfrm rot="5400000">
        <a:off x="2277552" y="839152"/>
        <a:ext cx="2116647" cy="2517458"/>
      </dsp:txXfrm>
    </dsp:sp>
    <dsp:sp modelId="{F01D6AF5-5DC8-498C-BBF9-2F334DBFDE95}">
      <dsp:nvSpPr>
        <dsp:cNvPr id="0" name=""/>
        <dsp:cNvSpPr/>
      </dsp:nvSpPr>
      <dsp:spPr>
        <a:xfrm rot="16200000">
          <a:off x="3513392" y="1039557"/>
          <a:ext cx="4195762" cy="2116647"/>
        </a:xfrm>
        <a:prstGeom prst="flowChartManualOperation">
          <a:avLst/>
        </a:prstGeom>
        <a:solidFill>
          <a:schemeClr val="bg1">
            <a:lumMod val="85000"/>
            <a:lumOff val="1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10572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err="1" smtClean="0"/>
            <a:t>Raspberry</a:t>
          </a:r>
          <a:r>
            <a:rPr lang="es-ES" sz="1700" kern="1200" dirty="0" smtClean="0"/>
            <a:t> Pi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err="1" smtClean="0"/>
            <a:t>Prototipado</a:t>
          </a:r>
          <a:r>
            <a:rPr lang="es-ES" sz="1700" kern="1200" dirty="0" smtClean="0"/>
            <a:t> en </a:t>
          </a:r>
          <a:r>
            <a:rPr lang="es-ES" sz="1700" kern="1200" dirty="0" err="1" smtClean="0"/>
            <a:t>Raspbian</a:t>
          </a:r>
          <a:endParaRPr lang="es-ES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Desarrollo y test sobre Windows 10 con Python 3.4</a:t>
          </a:r>
          <a:endParaRPr lang="es-ES" sz="1700" kern="1200" dirty="0"/>
        </a:p>
      </dsp:txBody>
      <dsp:txXfrm rot="5400000">
        <a:off x="4552949" y="839152"/>
        <a:ext cx="2116647" cy="2517458"/>
      </dsp:txXfrm>
    </dsp:sp>
    <dsp:sp modelId="{909C0FE6-585C-42C0-BB9A-8B5EEEF65D76}">
      <dsp:nvSpPr>
        <dsp:cNvPr id="0" name=""/>
        <dsp:cNvSpPr/>
      </dsp:nvSpPr>
      <dsp:spPr>
        <a:xfrm rot="16200000">
          <a:off x="5788788" y="1039557"/>
          <a:ext cx="4195762" cy="2116647"/>
        </a:xfrm>
        <a:prstGeom prst="flowChartManualOperation">
          <a:avLst/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10572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A futuro…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300" kern="1200" dirty="0" err="1" smtClean="0"/>
            <a:t>Azure</a:t>
          </a:r>
          <a:r>
            <a:rPr lang="es-ES" sz="1300" kern="1200" dirty="0" smtClean="0"/>
            <a:t> </a:t>
          </a:r>
          <a:r>
            <a:rPr lang="es-ES" sz="1300" kern="1200" dirty="0" err="1" smtClean="0"/>
            <a:t>event</a:t>
          </a:r>
          <a:r>
            <a:rPr lang="es-ES" sz="1300" kern="1200" dirty="0" smtClean="0"/>
            <a:t> </a:t>
          </a:r>
          <a:r>
            <a:rPr lang="es-ES" sz="1300" kern="1200" dirty="0" err="1" smtClean="0"/>
            <a:t>stream</a:t>
          </a:r>
          <a:r>
            <a:rPr lang="es-ES" sz="1300" kern="1200" dirty="0" smtClean="0"/>
            <a:t>.</a:t>
          </a:r>
          <a:endParaRPr lang="es-E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300" kern="1200" dirty="0" err="1" smtClean="0"/>
            <a:t>Azure</a:t>
          </a:r>
          <a:r>
            <a:rPr lang="es-ES" sz="1300" kern="1200" dirty="0" smtClean="0"/>
            <a:t> Machine </a:t>
          </a:r>
          <a:r>
            <a:rPr lang="es-ES" sz="1300" kern="1200" dirty="0" err="1" smtClean="0"/>
            <a:t>Learning</a:t>
          </a:r>
          <a:r>
            <a:rPr lang="es-ES" sz="1300" kern="1200" dirty="0" smtClean="0"/>
            <a:t> para recomendar tarifas y cambio de compañía?</a:t>
          </a:r>
          <a:endParaRPr lang="es-ES" sz="1300" kern="1200" dirty="0"/>
        </a:p>
      </dsp:txBody>
      <dsp:txXfrm rot="5400000">
        <a:off x="6828345" y="839152"/>
        <a:ext cx="2116647" cy="25174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57073E-5044-4FE9-B2C0-D0A00FBA153B}">
      <dsp:nvSpPr>
        <dsp:cNvPr id="0" name=""/>
        <dsp:cNvSpPr/>
      </dsp:nvSpPr>
      <dsp:spPr>
        <a:xfrm>
          <a:off x="0" y="0"/>
          <a:ext cx="1901144" cy="37959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Scraper.py</a:t>
          </a:r>
        </a:p>
      </dsp:txBody>
      <dsp:txXfrm>
        <a:off x="0" y="0"/>
        <a:ext cx="1901144" cy="379598"/>
      </dsp:txXfrm>
    </dsp:sp>
    <dsp:sp modelId="{B1A805DE-423C-4066-8858-A2D87060FFC9}">
      <dsp:nvSpPr>
        <dsp:cNvPr id="0" name=""/>
        <dsp:cNvSpPr/>
      </dsp:nvSpPr>
      <dsp:spPr>
        <a:xfrm>
          <a:off x="0" y="379598"/>
          <a:ext cx="1901144" cy="7971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Planificador de tareas</a:t>
          </a:r>
          <a:endParaRPr lang="es-ES" sz="1400" kern="1200" dirty="0"/>
        </a:p>
      </dsp:txBody>
      <dsp:txXfrm>
        <a:off x="0" y="379598"/>
        <a:ext cx="1901144" cy="797156"/>
      </dsp:txXfrm>
    </dsp:sp>
    <dsp:sp modelId="{4B93BEB9-A2C0-4ABE-86B9-696EBCFE3C82}">
      <dsp:nvSpPr>
        <dsp:cNvPr id="0" name=""/>
        <dsp:cNvSpPr/>
      </dsp:nvSpPr>
      <dsp:spPr>
        <a:xfrm>
          <a:off x="0" y="1176755"/>
          <a:ext cx="1901144" cy="88572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82873-169A-47B3-A6DC-A6D667680D21}">
      <dsp:nvSpPr>
        <dsp:cNvPr id="0" name=""/>
        <dsp:cNvSpPr/>
      </dsp:nvSpPr>
      <dsp:spPr>
        <a:xfrm>
          <a:off x="0" y="0"/>
          <a:ext cx="4756286" cy="3856255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2992882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 err="1" smtClean="0"/>
            <a:t>Raspberry</a:t>
          </a:r>
          <a:r>
            <a:rPr lang="es-ES" sz="3200" kern="1200" dirty="0" smtClean="0"/>
            <a:t> Pi</a:t>
          </a:r>
          <a:endParaRPr lang="es-ES" sz="3200" kern="1200" dirty="0"/>
        </a:p>
      </dsp:txBody>
      <dsp:txXfrm>
        <a:off x="96004" y="96004"/>
        <a:ext cx="4564278" cy="3664247"/>
      </dsp:txXfrm>
    </dsp:sp>
    <dsp:sp modelId="{FA8F5F4F-12F3-45C0-91C1-F1E8464EC10E}">
      <dsp:nvSpPr>
        <dsp:cNvPr id="0" name=""/>
        <dsp:cNvSpPr/>
      </dsp:nvSpPr>
      <dsp:spPr>
        <a:xfrm>
          <a:off x="118907" y="964063"/>
          <a:ext cx="4518472" cy="2699378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714105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 err="1" smtClean="0"/>
            <a:t>Raspian</a:t>
          </a:r>
          <a:endParaRPr lang="es-ES" sz="3200" kern="1200" dirty="0"/>
        </a:p>
      </dsp:txBody>
      <dsp:txXfrm>
        <a:off x="201922" y="1047078"/>
        <a:ext cx="4352442" cy="2533348"/>
      </dsp:txXfrm>
    </dsp:sp>
    <dsp:sp modelId="{623224D0-A18E-48E5-94CA-0C4E8CB9B3DE}">
      <dsp:nvSpPr>
        <dsp:cNvPr id="0" name=""/>
        <dsp:cNvSpPr/>
      </dsp:nvSpPr>
      <dsp:spPr>
        <a:xfrm>
          <a:off x="231868" y="1908846"/>
          <a:ext cx="903694" cy="155214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Servidor web</a:t>
          </a:r>
          <a:endParaRPr lang="es-E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kern="1200" dirty="0" smtClean="0"/>
            <a:t>Aplicación control del relé vía web</a:t>
          </a:r>
          <a:endParaRPr lang="es-ES" sz="1000" kern="1200" dirty="0"/>
        </a:p>
      </dsp:txBody>
      <dsp:txXfrm>
        <a:off x="259660" y="1936638"/>
        <a:ext cx="848110" cy="1496558"/>
      </dsp:txXfrm>
    </dsp:sp>
    <dsp:sp modelId="{A8E66CC5-F9D0-4B05-8976-7926040ED0A0}">
      <dsp:nvSpPr>
        <dsp:cNvPr id="0" name=""/>
        <dsp:cNvSpPr/>
      </dsp:nvSpPr>
      <dsp:spPr>
        <a:xfrm>
          <a:off x="1236634" y="1888932"/>
          <a:ext cx="3281838" cy="1542502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870657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 err="1" smtClean="0"/>
            <a:t>Crontab</a:t>
          </a:r>
          <a:endParaRPr lang="es-ES" sz="3200" kern="1200" dirty="0"/>
        </a:p>
      </dsp:txBody>
      <dsp:txXfrm>
        <a:off x="1284071" y="1936369"/>
        <a:ext cx="3186964" cy="1447628"/>
      </dsp:txXfrm>
    </dsp:sp>
    <dsp:sp modelId="{4470D941-23D9-4EFE-B31B-863A2DCB2751}">
      <dsp:nvSpPr>
        <dsp:cNvPr id="0" name=""/>
        <dsp:cNvSpPr/>
      </dsp:nvSpPr>
      <dsp:spPr>
        <a:xfrm>
          <a:off x="1318680" y="2622253"/>
          <a:ext cx="1540605" cy="69412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Control Relé</a:t>
          </a:r>
          <a:endParaRPr lang="es-ES" sz="1300" kern="1200" dirty="0"/>
        </a:p>
      </dsp:txBody>
      <dsp:txXfrm>
        <a:off x="1340027" y="2643600"/>
        <a:ext cx="1497911" cy="651431"/>
      </dsp:txXfrm>
    </dsp:sp>
    <dsp:sp modelId="{468A2115-528A-45E2-B661-FA33C4F8B16B}">
      <dsp:nvSpPr>
        <dsp:cNvPr id="0" name=""/>
        <dsp:cNvSpPr/>
      </dsp:nvSpPr>
      <dsp:spPr>
        <a:xfrm>
          <a:off x="2894539" y="2622253"/>
          <a:ext cx="1540605" cy="69412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Obtener Tarifas</a:t>
          </a:r>
          <a:endParaRPr lang="es-ES" sz="1300" kern="1200" dirty="0"/>
        </a:p>
      </dsp:txBody>
      <dsp:txXfrm>
        <a:off x="2915886" y="2643600"/>
        <a:ext cx="1497911" cy="6514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A91A0A-3479-4783-A6D5-57ABEDBB67DC}">
      <dsp:nvSpPr>
        <dsp:cNvPr id="0" name=""/>
        <dsp:cNvSpPr/>
      </dsp:nvSpPr>
      <dsp:spPr>
        <a:xfrm>
          <a:off x="3931" y="1074483"/>
          <a:ext cx="1719093" cy="2046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Subir a </a:t>
          </a:r>
          <a:r>
            <a:rPr lang="es-ES" sz="1800" kern="1200" dirty="0" err="1" smtClean="0"/>
            <a:t>Azure</a:t>
          </a:r>
          <a:r>
            <a:rPr lang="es-ES" sz="1800" kern="1200" dirty="0" smtClean="0"/>
            <a:t> datos de uso (y costes)</a:t>
          </a:r>
          <a:endParaRPr lang="es-ES" sz="1800" kern="1200" dirty="0"/>
        </a:p>
      </dsp:txBody>
      <dsp:txXfrm>
        <a:off x="54282" y="1124834"/>
        <a:ext cx="1618391" cy="1946093"/>
      </dsp:txXfrm>
    </dsp:sp>
    <dsp:sp modelId="{91C72F28-F13B-4DE6-8C86-BD8F907D8D62}">
      <dsp:nvSpPr>
        <dsp:cNvPr id="0" name=""/>
        <dsp:cNvSpPr/>
      </dsp:nvSpPr>
      <dsp:spPr>
        <a:xfrm>
          <a:off x="1894934" y="1884713"/>
          <a:ext cx="364447" cy="4263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/>
        </a:p>
      </dsp:txBody>
      <dsp:txXfrm>
        <a:off x="1894934" y="1969980"/>
        <a:ext cx="255113" cy="255801"/>
      </dsp:txXfrm>
    </dsp:sp>
    <dsp:sp modelId="{5CF41BEE-3F25-4164-A3C3-1B312A49B245}">
      <dsp:nvSpPr>
        <dsp:cNvPr id="0" name=""/>
        <dsp:cNvSpPr/>
      </dsp:nvSpPr>
      <dsp:spPr>
        <a:xfrm>
          <a:off x="2410662" y="1074483"/>
          <a:ext cx="1719093" cy="2046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Detectar tendencias y clasificar usuarios con </a:t>
          </a:r>
          <a:r>
            <a:rPr lang="es-ES" sz="1800" kern="1200" dirty="0" err="1" smtClean="0"/>
            <a:t>Azure</a:t>
          </a:r>
          <a:r>
            <a:rPr lang="es-ES" sz="1800" kern="1200" dirty="0" smtClean="0"/>
            <a:t> Machine </a:t>
          </a:r>
          <a:r>
            <a:rPr lang="es-ES" sz="1800" kern="1200" dirty="0" err="1" smtClean="0"/>
            <a:t>Learning</a:t>
          </a:r>
          <a:endParaRPr lang="es-ES" sz="1800" kern="1200" dirty="0"/>
        </a:p>
      </dsp:txBody>
      <dsp:txXfrm>
        <a:off x="2461013" y="1124834"/>
        <a:ext cx="1618391" cy="1946093"/>
      </dsp:txXfrm>
    </dsp:sp>
    <dsp:sp modelId="{B8A9C6F3-1A33-4A3C-A9C1-8C0A4BDC20EA}">
      <dsp:nvSpPr>
        <dsp:cNvPr id="0" name=""/>
        <dsp:cNvSpPr/>
      </dsp:nvSpPr>
      <dsp:spPr>
        <a:xfrm>
          <a:off x="4301665" y="1884713"/>
          <a:ext cx="364447" cy="4263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/>
        </a:p>
      </dsp:txBody>
      <dsp:txXfrm>
        <a:off x="4301665" y="1969980"/>
        <a:ext cx="255113" cy="255801"/>
      </dsp:txXfrm>
    </dsp:sp>
    <dsp:sp modelId="{F165C578-A159-4B3F-96E3-54E44E63772F}">
      <dsp:nvSpPr>
        <dsp:cNvPr id="0" name=""/>
        <dsp:cNvSpPr/>
      </dsp:nvSpPr>
      <dsp:spPr>
        <a:xfrm>
          <a:off x="4817393" y="1074483"/>
          <a:ext cx="1719093" cy="2046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Recomendar mejor uso de energía…</a:t>
          </a:r>
          <a:endParaRPr lang="es-ES" sz="1800" kern="1200" dirty="0"/>
        </a:p>
      </dsp:txBody>
      <dsp:txXfrm>
        <a:off x="4867744" y="1124834"/>
        <a:ext cx="1618391" cy="1946093"/>
      </dsp:txXfrm>
    </dsp:sp>
    <dsp:sp modelId="{6469CEE8-8E3C-469C-A759-1BE5ACFB1D00}">
      <dsp:nvSpPr>
        <dsp:cNvPr id="0" name=""/>
        <dsp:cNvSpPr/>
      </dsp:nvSpPr>
      <dsp:spPr>
        <a:xfrm>
          <a:off x="6708396" y="1884713"/>
          <a:ext cx="364447" cy="4263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/>
        </a:p>
      </dsp:txBody>
      <dsp:txXfrm>
        <a:off x="6708396" y="1969980"/>
        <a:ext cx="255113" cy="255801"/>
      </dsp:txXfrm>
    </dsp:sp>
    <dsp:sp modelId="{1DFC5942-A36E-4321-829C-B1C459EE4F1F}">
      <dsp:nvSpPr>
        <dsp:cNvPr id="0" name=""/>
        <dsp:cNvSpPr/>
      </dsp:nvSpPr>
      <dsp:spPr>
        <a:xfrm>
          <a:off x="7224124" y="1074483"/>
          <a:ext cx="1719093" cy="2046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… o otra compañía eléctrica más barata</a:t>
          </a:r>
          <a:endParaRPr lang="es-ES" sz="1800" kern="1200" dirty="0"/>
        </a:p>
      </dsp:txBody>
      <dsp:txXfrm>
        <a:off x="7274475" y="1124834"/>
        <a:ext cx="1618391" cy="19460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 smtClean="0"/>
              <a:t>Cómo ahorrar dinero en Energía usando </a:t>
            </a:r>
            <a:r>
              <a:rPr lang="es-ES" dirty="0" err="1" smtClean="0"/>
              <a:t>Azure</a:t>
            </a:r>
            <a:r>
              <a:rPr lang="es-ES" dirty="0" smtClean="0"/>
              <a:t> + </a:t>
            </a:r>
            <a:r>
              <a:rPr lang="es-ES" dirty="0" err="1" smtClean="0"/>
              <a:t>IoT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Iñigo González ( @</a:t>
            </a:r>
            <a:r>
              <a:rPr lang="es-ES" dirty="0" err="1" smtClean="0"/>
              <a:t>exocert</a:t>
            </a:r>
            <a:r>
              <a:rPr lang="es-ES" dirty="0" smtClean="0"/>
              <a:t> 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953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que avisa no es traidor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528" y="1365409"/>
            <a:ext cx="6192000" cy="4644000"/>
          </a:xfrm>
        </p:spPr>
      </p:pic>
    </p:spTree>
    <p:extLst>
      <p:ext uri="{BB962C8B-B14F-4D97-AF65-F5344CB8AC3E}">
        <p14:creationId xmlns:p14="http://schemas.microsoft.com/office/powerpoint/2010/main" val="282690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Ahorrar dinero en energía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5884776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092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¿Cuándo es más barata la energía eléctrica?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Cuando nadie la usa ¿verdad</a:t>
            </a:r>
            <a:r>
              <a:rPr lang="es-ES" dirty="0" smtClean="0"/>
              <a:t>?</a:t>
            </a:r>
          </a:p>
          <a:p>
            <a:pPr lvl="1"/>
            <a:r>
              <a:rPr lang="es-ES" dirty="0" smtClean="0"/>
              <a:t>No es tan sencillo.</a:t>
            </a:r>
          </a:p>
          <a:p>
            <a:pPr lvl="1"/>
            <a:r>
              <a:rPr lang="es-ES" dirty="0" smtClean="0"/>
              <a:t>Hay diferencias según día</a:t>
            </a:r>
          </a:p>
          <a:p>
            <a:pPr lvl="1"/>
            <a:r>
              <a:rPr lang="es-ES" dirty="0" smtClean="0"/>
              <a:t>Según la tarifa contratada</a:t>
            </a:r>
            <a:endParaRPr lang="es-ES" dirty="0"/>
          </a:p>
          <a:p>
            <a:endParaRPr lang="es-ES" dirty="0" smtClean="0"/>
          </a:p>
          <a:p>
            <a:r>
              <a:rPr lang="es-ES" dirty="0" smtClean="0"/>
              <a:t>Nuestro c</a:t>
            </a:r>
            <a:r>
              <a:rPr lang="es-ES" dirty="0" smtClean="0"/>
              <a:t>aso de uso:</a:t>
            </a:r>
          </a:p>
          <a:p>
            <a:pPr lvl="1"/>
            <a:r>
              <a:rPr lang="es-ES" dirty="0" smtClean="0"/>
              <a:t>PVPC (precio voluntario “pequeño consumidor”)  &gt; 50% mercado eléctrico minorista.</a:t>
            </a:r>
          </a:p>
          <a:p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107" y="1549401"/>
            <a:ext cx="5259960" cy="295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17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Infraestructura utilizada</a:t>
            </a:r>
            <a:endParaRPr lang="es-ES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3283210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939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Ingredientes (hardware-</a:t>
            </a:r>
            <a:r>
              <a:rPr lang="es-ES" dirty="0" err="1" smtClean="0"/>
              <a:t>side</a:t>
            </a:r>
            <a:r>
              <a:rPr lang="es-ES" dirty="0" smtClean="0"/>
              <a:t>)</a:t>
            </a:r>
            <a:endParaRPr lang="es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5966" y="1853248"/>
            <a:ext cx="1543050" cy="1409700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7938354" y="1738449"/>
            <a:ext cx="3738524" cy="2920381"/>
            <a:chOff x="6564989" y="3655014"/>
            <a:chExt cx="3738524" cy="2920381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15026" y="3655014"/>
              <a:ext cx="2838450" cy="1533525"/>
            </a:xfrm>
            <a:prstGeom prst="rect">
              <a:avLst/>
            </a:prstGeom>
          </p:spPr>
        </p:pic>
        <p:sp>
          <p:nvSpPr>
            <p:cNvPr id="10" name="CuadroTexto 9"/>
            <p:cNvSpPr txBox="1"/>
            <p:nvPr/>
          </p:nvSpPr>
          <p:spPr>
            <a:xfrm>
              <a:off x="6564989" y="5375066"/>
              <a:ext cx="373852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dirty="0" smtClean="0"/>
                <a:t> </a:t>
              </a:r>
              <a:r>
                <a:rPr lang="es-ES" u="sng" dirty="0" smtClean="0"/>
                <a:t>2 x Ladrones de corriente</a:t>
              </a:r>
            </a:p>
            <a:p>
              <a:pPr algn="ctr"/>
              <a:r>
                <a:rPr lang="es-ES" dirty="0" smtClean="0"/>
                <a:t>(1 para destripar y conectar </a:t>
              </a:r>
            </a:p>
            <a:p>
              <a:pPr algn="ctr"/>
              <a:r>
                <a:rPr lang="es-ES" dirty="0" smtClean="0"/>
                <a:t>al relé y otro para no matarnos)</a:t>
              </a:r>
            </a:p>
            <a:p>
              <a:endParaRPr lang="es-ES" dirty="0"/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703631" y="1738449"/>
            <a:ext cx="2838450" cy="1979057"/>
            <a:chOff x="817663" y="4037230"/>
            <a:chExt cx="2838450" cy="1979057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7663" y="4037230"/>
              <a:ext cx="2838450" cy="1609725"/>
            </a:xfrm>
            <a:prstGeom prst="rect">
              <a:avLst/>
            </a:prstGeom>
          </p:spPr>
        </p:pic>
        <p:sp>
          <p:nvSpPr>
            <p:cNvPr id="11" name="CuadroTexto 10"/>
            <p:cNvSpPr txBox="1"/>
            <p:nvPr/>
          </p:nvSpPr>
          <p:spPr>
            <a:xfrm>
              <a:off x="1368701" y="5646955"/>
              <a:ext cx="1736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 smtClean="0"/>
                <a:t>Raspberry</a:t>
              </a:r>
              <a:r>
                <a:rPr lang="es-ES" dirty="0" smtClean="0"/>
                <a:t> Pi 2</a:t>
              </a:r>
              <a:endParaRPr lang="es-ES" dirty="0"/>
            </a:p>
          </p:txBody>
        </p:sp>
      </p:grpSp>
      <p:sp>
        <p:nvSpPr>
          <p:cNvPr id="14" name="CuadroTexto 13"/>
          <p:cNvSpPr txBox="1"/>
          <p:nvPr/>
        </p:nvSpPr>
        <p:spPr>
          <a:xfrm>
            <a:off x="4604927" y="3262948"/>
            <a:ext cx="27206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u="sng" dirty="0" err="1" smtClean="0"/>
              <a:t>Arduino</a:t>
            </a:r>
            <a:r>
              <a:rPr lang="es-ES" u="sng" dirty="0" smtClean="0"/>
              <a:t> </a:t>
            </a:r>
            <a:r>
              <a:rPr lang="es-ES" u="sng" dirty="0" err="1" smtClean="0"/>
              <a:t>Relay</a:t>
            </a:r>
            <a:r>
              <a:rPr lang="es-ES" u="sng" dirty="0" smtClean="0"/>
              <a:t> </a:t>
            </a:r>
            <a:r>
              <a:rPr lang="es-ES" u="sng" dirty="0" err="1" smtClean="0"/>
              <a:t>Shield</a:t>
            </a:r>
            <a:endParaRPr lang="es-ES" u="sng" dirty="0"/>
          </a:p>
          <a:p>
            <a:pPr algn="ctr"/>
            <a:r>
              <a:rPr lang="es-ES" dirty="0" smtClean="0"/>
              <a:t>(más seguro que tener</a:t>
            </a:r>
          </a:p>
          <a:p>
            <a:pPr algn="ctr"/>
            <a:r>
              <a:rPr lang="es-ES" dirty="0"/>
              <a:t>c</a:t>
            </a:r>
            <a:r>
              <a:rPr lang="es-ES" dirty="0" smtClean="0"/>
              <a:t>ables a 220V sueltos)</a:t>
            </a:r>
          </a:p>
        </p:txBody>
      </p:sp>
      <p:sp>
        <p:nvSpPr>
          <p:cNvPr id="15" name="Flecha derecha 14"/>
          <p:cNvSpPr/>
          <p:nvPr/>
        </p:nvSpPr>
        <p:spPr>
          <a:xfrm rot="16200000">
            <a:off x="5454098" y="4227755"/>
            <a:ext cx="946787" cy="862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/>
          <p:cNvSpPr txBox="1"/>
          <p:nvPr/>
        </p:nvSpPr>
        <p:spPr>
          <a:xfrm>
            <a:off x="3709851" y="5187951"/>
            <a:ext cx="4926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Si no tienes esto, hay que pasar la salida</a:t>
            </a:r>
          </a:p>
          <a:p>
            <a:r>
              <a:rPr lang="es-ES" dirty="0" smtClean="0"/>
              <a:t>de GPIO de la </a:t>
            </a:r>
            <a:r>
              <a:rPr lang="es-ES" dirty="0" err="1" smtClean="0"/>
              <a:t>Raspberry</a:t>
            </a:r>
            <a:r>
              <a:rPr lang="es-ES" dirty="0" smtClean="0"/>
              <a:t> por un integrado</a:t>
            </a:r>
          </a:p>
          <a:p>
            <a:r>
              <a:rPr lang="es-ES" dirty="0"/>
              <a:t>c</a:t>
            </a:r>
            <a:r>
              <a:rPr lang="es-ES" dirty="0" smtClean="0"/>
              <a:t>omo el 74LVC25 y conectarlo al relé...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070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Componentes (software)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285714"/>
              </p:ext>
            </p:extLst>
          </p:nvPr>
        </p:nvGraphicFramePr>
        <p:xfrm>
          <a:off x="6897189" y="2112472"/>
          <a:ext cx="1901144" cy="1265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7296103" y="1743139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VM </a:t>
            </a:r>
            <a:r>
              <a:rPr lang="es-ES" dirty="0" err="1" smtClean="0"/>
              <a:t>Azure</a:t>
            </a:r>
            <a:endParaRPr lang="es-E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7139009" y="3915039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Azure</a:t>
            </a:r>
            <a:r>
              <a:rPr lang="es-ES" dirty="0" smtClean="0"/>
              <a:t> CDN</a:t>
            </a:r>
            <a:endParaRPr lang="es-ES" dirty="0"/>
          </a:p>
        </p:txBody>
      </p:sp>
      <p:sp>
        <p:nvSpPr>
          <p:cNvPr id="14" name="Flecha derecha 13"/>
          <p:cNvSpPr/>
          <p:nvPr/>
        </p:nvSpPr>
        <p:spPr>
          <a:xfrm rot="5400000">
            <a:off x="7576910" y="3522887"/>
            <a:ext cx="533558" cy="329126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/>
          <p:cNvSpPr/>
          <p:nvPr/>
        </p:nvSpPr>
        <p:spPr>
          <a:xfrm>
            <a:off x="6897189" y="4284371"/>
            <a:ext cx="1901144" cy="1222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Fichero con mejores tarifas calculada</a:t>
            </a:r>
            <a:endParaRPr lang="es-ES" dirty="0"/>
          </a:p>
        </p:txBody>
      </p:sp>
      <p:sp>
        <p:nvSpPr>
          <p:cNvPr id="17" name="Rectángulo 16"/>
          <p:cNvSpPr/>
          <p:nvPr/>
        </p:nvSpPr>
        <p:spPr>
          <a:xfrm>
            <a:off x="9882296" y="1686946"/>
            <a:ext cx="1901144" cy="1222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Fichero Excel</a:t>
            </a:r>
          </a:p>
          <a:p>
            <a:pPr algn="ctr"/>
            <a:r>
              <a:rPr lang="es-ES" dirty="0"/>
              <a:t>d</a:t>
            </a:r>
            <a:r>
              <a:rPr lang="es-ES" dirty="0" smtClean="0"/>
              <a:t>e precios</a:t>
            </a:r>
            <a:endParaRPr lang="es-ES" dirty="0"/>
          </a:p>
        </p:txBody>
      </p:sp>
      <p:sp>
        <p:nvSpPr>
          <p:cNvPr id="18" name="Flecha derecha 17"/>
          <p:cNvSpPr/>
          <p:nvPr/>
        </p:nvSpPr>
        <p:spPr>
          <a:xfrm rot="10800000">
            <a:off x="8892589" y="2139814"/>
            <a:ext cx="828845" cy="329126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/>
          <p:cNvSpPr txBox="1"/>
          <p:nvPr/>
        </p:nvSpPr>
        <p:spPr>
          <a:xfrm>
            <a:off x="9702590" y="2909620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Web Red Eléctrica</a:t>
            </a:r>
            <a:endParaRPr lang="es-ES" dirty="0"/>
          </a:p>
        </p:txBody>
      </p:sp>
      <p:graphicFrame>
        <p:nvGraphicFramePr>
          <p:cNvPr id="21" name="Diagrama 20"/>
          <p:cNvGraphicFramePr/>
          <p:nvPr>
            <p:extLst>
              <p:ext uri="{D42A27DB-BD31-4B8C-83A1-F6EECF244321}">
                <p14:modId xmlns:p14="http://schemas.microsoft.com/office/powerpoint/2010/main" val="3367208543"/>
              </p:ext>
            </p:extLst>
          </p:nvPr>
        </p:nvGraphicFramePr>
        <p:xfrm>
          <a:off x="854136" y="1901787"/>
          <a:ext cx="4756287" cy="3856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0" name="Flecha derecha 19"/>
          <p:cNvSpPr/>
          <p:nvPr/>
        </p:nvSpPr>
        <p:spPr>
          <a:xfrm rot="10800000">
            <a:off x="5260110" y="4731145"/>
            <a:ext cx="1741580" cy="329126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059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/>
      <p:bldP spid="13" grpId="0"/>
      <p:bldP spid="14" grpId="0" animBg="1"/>
      <p:bldP spid="16" grpId="0" animBg="1"/>
      <p:bldP spid="17" grpId="0" animBg="1"/>
      <p:bldP spid="18" grpId="0" animBg="1"/>
      <p:bldP spid="19" grpId="0"/>
      <p:bldGraphic spid="21" grpId="0">
        <p:bldAsOne/>
      </p:bldGraphic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 Siguientes pasos ?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5813333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568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¡ Gracias !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¿Preguntas?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663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1224</TotalTime>
  <Words>294</Words>
  <Application>Microsoft Office PowerPoint</Application>
  <PresentationFormat>Panorámica</PresentationFormat>
  <Paragraphs>65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Cómo ahorrar dinero en Energía usando Azure + IoT</vt:lpstr>
      <vt:lpstr>El que avisa no es traidor</vt:lpstr>
      <vt:lpstr>Ahorrar dinero en energía</vt:lpstr>
      <vt:lpstr>¿Cuándo es más barata la energía eléctrica?</vt:lpstr>
      <vt:lpstr>Infraestructura utilizada</vt:lpstr>
      <vt:lpstr>Ingredientes (hardware-side)</vt:lpstr>
      <vt:lpstr>Componentes (software)</vt:lpstr>
      <vt:lpstr>¿ Siguientes pasos ?</vt:lpstr>
      <vt:lpstr>¡ Gracias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Cómo ahorrar Energía usando Azure + IoT</dc:title>
  <dc:creator>Iñigo Gonzalez</dc:creator>
  <cp:lastModifiedBy>Iñigo Gonzalez</cp:lastModifiedBy>
  <cp:revision>14</cp:revision>
  <dcterms:created xsi:type="dcterms:W3CDTF">2015-09-29T15:43:07Z</dcterms:created>
  <dcterms:modified xsi:type="dcterms:W3CDTF">2015-10-15T21:26:45Z</dcterms:modified>
</cp:coreProperties>
</file>