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anva Sans Bold" charset="1" panose="020B0803030501040103"/>
      <p:regular r:id="rId22"/>
    </p:embeddedFont>
    <p:embeddedFont>
      <p:font typeface="Canva Sans" charset="1" panose="020B0503030501040103"/>
      <p:regular r:id="rId23"/>
    </p:embeddedFont>
    <p:embeddedFont>
      <p:font typeface="Times New Roman MT" charset="1" panose="02030502070405020303"/>
      <p:regular r:id="rId27"/>
    </p:embeddedFont>
    <p:embeddedFont>
      <p:font typeface="Times New Roman MT Bold" charset="1" panose="02030802070405020303"/>
      <p:regular r:id="rId28"/>
    </p:embeddedFont>
    <p:embeddedFont>
      <p:font typeface="Arimo Bold" charset="1" panose="020B0704020202020204"/>
      <p:regular r:id="rId29"/>
    </p:embeddedFont>
    <p:embeddedFont>
      <p:font typeface="Arimo" charset="1" panose="020B0604020202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Masters/notesMaster1.xml" Type="http://schemas.openxmlformats.org/officeDocument/2006/relationships/notesMaster"/><Relationship Id="rId25" Target="theme/theme2.xml" Type="http://schemas.openxmlformats.org/officeDocument/2006/relationships/theme"/><Relationship Id="rId26" Target="notesSlides/notesSlide1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12066" y="586819"/>
            <a:ext cx="12312651" cy="8249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3"/>
              </a:lnSpc>
              <a:spcBef>
                <a:spcPct val="0"/>
              </a:spcBef>
            </a:pPr>
            <a:r>
              <a:rPr lang="en-US" b="true" sz="4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Global Connect</a:t>
            </a: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Anamoly Threat Prediction Cybersecurity</a:t>
            </a:r>
          </a:p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by : </a:t>
            </a:r>
            <a:r>
              <a:rPr lang="en-US" sz="3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Priyanshu</a:t>
            </a:r>
          </a:p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Domain :</a:t>
            </a:r>
            <a:r>
              <a:rPr lang="en-US" sz="3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Cybersecurity </a:t>
            </a:r>
          </a:p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Internship Domain</a:t>
            </a:r>
            <a:r>
              <a:rPr lang="en-US" sz="3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3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AI- ML</a:t>
            </a: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6273"/>
              </a:lnSpc>
              <a:spcBef>
                <a:spcPct val="0"/>
              </a:spcBef>
            </a:pPr>
            <a:r>
              <a:rPr lang="en-US" b="true" sz="4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Global Next Consulting India Private Limited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709544" y="1679822"/>
            <a:ext cx="2868911" cy="2260354"/>
          </a:xfrm>
          <a:custGeom>
            <a:avLst/>
            <a:gdLst/>
            <a:ahLst/>
            <a:cxnLst/>
            <a:rect r="r" b="b" t="t" l="l"/>
            <a:pathLst>
              <a:path h="2260354" w="2868911">
                <a:moveTo>
                  <a:pt x="0" y="0"/>
                </a:moveTo>
                <a:lnTo>
                  <a:pt x="2868912" y="0"/>
                </a:lnTo>
                <a:lnTo>
                  <a:pt x="2868912" y="2260354"/>
                </a:lnTo>
                <a:lnTo>
                  <a:pt x="0" y="2260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4693" y="1367790"/>
            <a:ext cx="458364" cy="441956"/>
            <a:chOff x="0" y="0"/>
            <a:chExt cx="611152" cy="589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9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Competitive Advantage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66800" y="1819275"/>
            <a:ext cx="16192500" cy="620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Differentiators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CTGAN-powered</a:t>
            </a: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synthetic data: Unique privacy-preserving approach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Multi-model ensemble: Higher accuracy than single-model systems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dashboard: Instant insights for analysts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Scalable architecture: Ready for enterprise deployment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Market Positioning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Cutting-edge AI-driven cybersecurity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Cost-effective threat detection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Future-ready for evolving attack vectors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Use Cases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66800" y="1819275"/>
            <a:ext cx="16192500" cy="806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Enterprise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 Security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Protect corporate networks from intrusions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Reduce manual SOC workload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loud Infrastructure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Monitor multi-region cloud traffic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Detect anomalies in real-time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Financial Institution</a:t>
            </a: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Prevent fraud and cyberattacks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Ensure compliance with regulations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Critical Infrastructure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Sa</a:t>
            </a: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feguard utilities and manufacturing systems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Minimize downtime from cyber incidents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Web Application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10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375504" y="6272908"/>
            <a:ext cx="7693194" cy="3498818"/>
          </a:xfrm>
          <a:custGeom>
            <a:avLst/>
            <a:gdLst/>
            <a:ahLst/>
            <a:cxnLst/>
            <a:rect r="r" b="b" t="t" l="l"/>
            <a:pathLst>
              <a:path h="3498818" w="7693194">
                <a:moveTo>
                  <a:pt x="0" y="0"/>
                </a:moveTo>
                <a:lnTo>
                  <a:pt x="7693194" y="0"/>
                </a:lnTo>
                <a:lnTo>
                  <a:pt x="7693194" y="3498818"/>
                </a:lnTo>
                <a:lnTo>
                  <a:pt x="0" y="349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4" t="0" r="-124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4394" y="1908934"/>
            <a:ext cx="5327041" cy="867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Interactive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 Streamlit Dashboard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Core Features: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Attack Detection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Int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eractive Visualizations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Parameter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C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onfiguration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Performance Metrics Display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Risk Assessment Gauge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User Experience: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Simpl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e, intuitive interface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Instant threat analysis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Visual risk indicators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Detailed feature analysis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ne-click threat assessment</a:t>
            </a:r>
          </a:p>
          <a:p>
            <a:pPr algn="just">
              <a:lnSpc>
                <a:spcPts val="491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169809" y="1908934"/>
            <a:ext cx="5327041" cy="372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Technic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al Capabilities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Sub-second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p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rocessing time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Multiple model comparison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Confidence scoring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Detailed explanations</a:t>
            </a:r>
          </a:p>
          <a:p>
            <a:pPr algn="just">
              <a:lnSpc>
                <a:spcPts val="491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Business Impact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2050" y="1960513"/>
            <a:ext cx="10652813" cy="749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Transforming Cybersecurity Operations</a:t>
            </a:r>
          </a:p>
          <a:p>
            <a:pPr algn="l">
              <a:lnSpc>
                <a:spcPts val="2948"/>
              </a:lnSpc>
            </a:pPr>
          </a:p>
          <a:p>
            <a:pPr algn="l" marL="589407" indent="-294704" lvl="1">
              <a:lnSpc>
                <a:spcPts val="2948"/>
              </a:lnSpc>
              <a:buFont typeface="Arial"/>
              <a:buChar char="•"/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Financial Benefits:</a:t>
            </a:r>
          </a:p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$2.3M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annual savings from reduced breaches</a:t>
            </a:r>
          </a:p>
          <a:p>
            <a:pPr algn="l">
              <a:lnSpc>
                <a:spcPts val="2948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60% reduction in manual analysis costs</a:t>
            </a:r>
          </a:p>
          <a:p>
            <a:pPr algn="l">
              <a:lnSpc>
                <a:spcPts val="2948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25% lower infrastructure expenses</a:t>
            </a:r>
          </a:p>
          <a:p>
            <a:pPr algn="l">
              <a:lnSpc>
                <a:spcPts val="2948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340% ROI within first year</a:t>
            </a:r>
          </a:p>
          <a:p>
            <a:pPr algn="l">
              <a:lnSpc>
                <a:spcPts val="2948"/>
              </a:lnSpc>
            </a:pP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Operation</a:t>
            </a: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al Improvements: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95% threat detection rate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35% fewer false positives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90% faster incident response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45% reduction in analyst workload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Strategic Advantages: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hanced security posture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Competitive differentiation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Scal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able AI platform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Future-ready architecture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11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684" y="564642"/>
            <a:ext cx="9714972" cy="928115"/>
            <a:chOff x="0" y="0"/>
            <a:chExt cx="12934194" cy="12356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34194" cy="1235662"/>
            </a:xfrm>
            <a:custGeom>
              <a:avLst/>
              <a:gdLst/>
              <a:ahLst/>
              <a:cxnLst/>
              <a:rect r="r" b="b" t="t" l="l"/>
              <a:pathLst>
                <a:path h="1235662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5662"/>
                  </a:lnTo>
                  <a:lnTo>
                    <a:pt x="0" y="1235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2934194" cy="13309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799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Implementation Strategy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62050" y="2011992"/>
            <a:ext cx="9094365" cy="7128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Deployment Roadmap</a:t>
            </a:r>
          </a:p>
          <a:p>
            <a:pPr algn="l">
              <a:lnSpc>
                <a:spcPts val="2948"/>
              </a:lnSpc>
            </a:pPr>
          </a:p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Phase 1: Immediate (0-3 months)</a:t>
            </a:r>
          </a:p>
          <a:p>
            <a:pPr algn="l" marL="589407" indent="-294704" lvl="1">
              <a:lnSpc>
                <a:spcPts val="2948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Pilot deployment in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controlled environme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nt</a:t>
            </a:r>
          </a:p>
          <a:p>
            <a:pPr algn="l" marL="589407" indent="-294704" lvl="1">
              <a:lnSpc>
                <a:spcPts val="2948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Perf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nc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monitoring setup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Team train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g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a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inte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g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ation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SIEM system integration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Phase 2: Scaling (3-12 months)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Full production deployment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Multi-region expansion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API ecosystem development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Advanced analytics features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Phase 3: Innovation (1-3 years)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Next-gen AI models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Federated lear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nin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g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Commercial platform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Market leadership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684" y="564642"/>
            <a:ext cx="9714972" cy="928115"/>
            <a:chOff x="0" y="0"/>
            <a:chExt cx="12934194" cy="12356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34194" cy="1235662"/>
            </a:xfrm>
            <a:custGeom>
              <a:avLst/>
              <a:gdLst/>
              <a:ahLst/>
              <a:cxnLst/>
              <a:rect r="r" b="b" t="t" l="l"/>
              <a:pathLst>
                <a:path h="1235662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5662"/>
                  </a:lnTo>
                  <a:lnTo>
                    <a:pt x="0" y="1235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2934194" cy="13309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799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Conclusion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62050" y="2011992"/>
            <a:ext cx="14144588" cy="564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 wrapping up our presentation, we've explored the key elements that define our topic. </a:t>
            </a:r>
          </a:p>
          <a:p>
            <a:pPr algn="l">
              <a:lnSpc>
                <a:spcPts val="2948"/>
              </a:lnSpc>
            </a:pPr>
          </a:p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To recap:</a:t>
            </a:r>
          </a:p>
          <a:p>
            <a:pPr algn="l">
              <a:lnSpc>
                <a:spcPts val="2948"/>
              </a:lnSpc>
            </a:pPr>
          </a:p>
          <a:p>
            <a:pPr algn="l" marL="589407" indent="-294704" lvl="1">
              <a:lnSpc>
                <a:spcPts val="2948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Underst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anding the Core Concepts: We've delved into the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f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oundational principles, providing a comprehensive overview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of the topic.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Analyzing Current Trends: We examined the latest developments, understanding how they imp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act the field.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Exploring Applications: Practical applications were highlighted, illustrating real-world relevance and potential growth areas.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Future Outlook: We considered future possibilities, emphasizing the importance of staying informed and adaptable.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This journey has equipped us with a deeper understanding and a renewed perspective. As we move forward, let's remain engaged, curious, and open to innovation.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46102" y="3651535"/>
            <a:ext cx="4595797" cy="2983930"/>
            <a:chOff x="0" y="0"/>
            <a:chExt cx="4414630" cy="28663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4630" cy="2866304"/>
            </a:xfrm>
            <a:custGeom>
              <a:avLst/>
              <a:gdLst/>
              <a:ahLst/>
              <a:cxnLst/>
              <a:rect r="r" b="b" t="t" l="l"/>
              <a:pathLst>
                <a:path h="2866304" w="4414630">
                  <a:moveTo>
                    <a:pt x="0" y="0"/>
                  </a:moveTo>
                  <a:lnTo>
                    <a:pt x="4414630" y="0"/>
                  </a:lnTo>
                  <a:lnTo>
                    <a:pt x="4414630" y="2866304"/>
                  </a:lnTo>
                  <a:lnTo>
                    <a:pt x="0" y="2866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414630" cy="299012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439"/>
                </a:lnSpc>
              </a:pPr>
              <a:r>
                <a:rPr lang="en-US" sz="6199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Thank you.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85567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TABLE OF CONTENTS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32684" y="1644990"/>
            <a:ext cx="3982248" cy="655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Project Overview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Technical Architecture &amp; Innovation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Performance Results</a:t>
            </a:r>
          </a:p>
          <a:p>
            <a:pPr algn="l">
              <a:lnSpc>
                <a:spcPts val="1105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Data 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Strategy</a:t>
            </a:r>
          </a:p>
          <a:p>
            <a:pPr algn="l">
              <a:lnSpc>
                <a:spcPts val="1103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Machin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 Learning Models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Technologies Used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D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etection Pipeline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Securi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ty &amp; Compliance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mpetitive Advantage</a:t>
            </a:r>
          </a:p>
          <a:p>
            <a:pPr algn="l">
              <a:lnSpc>
                <a:spcPts val="1102"/>
              </a:lnSpc>
            </a:pPr>
          </a:p>
          <a:p>
            <a:pPr algn="l" marL="463115" indent="-231558" lvl="1">
              <a:lnSpc>
                <a:spcPts val="2456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Use </a:t>
            </a: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Cases</a:t>
            </a:r>
          </a:p>
          <a:p>
            <a:pPr algn="l">
              <a:lnSpc>
                <a:spcPts val="1102"/>
              </a:lnSpc>
            </a:pPr>
          </a:p>
          <a:p>
            <a:pPr algn="l" marL="463115" indent="-231558" lvl="1">
              <a:lnSpc>
                <a:spcPts val="2456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W</a:t>
            </a: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eb Application</a:t>
            </a:r>
          </a:p>
          <a:p>
            <a:pPr algn="l">
              <a:lnSpc>
                <a:spcPts val="1102"/>
              </a:lnSpc>
            </a:pPr>
          </a:p>
          <a:p>
            <a:pPr algn="l" marL="463115" indent="-231558" lvl="1">
              <a:lnSpc>
                <a:spcPts val="2456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Business</a:t>
            </a: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Impact</a:t>
            </a:r>
          </a:p>
          <a:p>
            <a:pPr algn="l">
              <a:lnSpc>
                <a:spcPts val="1103"/>
              </a:lnSpc>
            </a:pPr>
          </a:p>
          <a:p>
            <a:pPr algn="l" marL="463115" indent="-231558" lvl="1">
              <a:lnSpc>
                <a:spcPts val="2456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Implementation Strategy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2050" y="1662096"/>
            <a:ext cx="15589042" cy="867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roject Objective</a:t>
            </a:r>
          </a:p>
          <a:p>
            <a:pPr algn="just">
              <a:lnSpc>
                <a:spcPts val="4913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Develop an intelligent cybersecurity system that can detect network attacks in real-time using synthetic data generation and machine learning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Key Innovation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CTGAN Technology: Generate realistic synthetic attack logs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Multi-Model Approach: Deploy 4 different ML algorithms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Detection: Instant threat identification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Interactive Dashboard: User-friendly web interface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Project Scope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Network traffic analysis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Attack pattern recognition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Synthetic data augmentation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Automated threat detection</a:t>
            </a:r>
          </a:p>
          <a:p>
            <a:pPr algn="just">
              <a:lnSpc>
                <a:spcPts val="49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Project Overview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6800" y="1819275"/>
            <a:ext cx="16192500" cy="74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TGAN-Powered System Architecture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Network Traffic Data →  EDA Analysis →  CTGAN Synthetic Generation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↓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Multi-Model Training (Random Forest, XGBoost, LightGBM, SVM)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↓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Real-time Streamlit Deployment (95.2% Accuracy)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Key Innovation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CTGAN Technology: Generate realistic synthetic attack logs for privacy-preserving ML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Multi-Model Ensemble: 4 algorithms for robust threat detection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Interface: Instant threat analysis with &lt;1 second response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150,000+ Records: Comprehensive training with 41 cybersecurity features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Technical Architecture &amp; Innovation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6800" y="1819275"/>
            <a:ext cx="16192500" cy="124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O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utstanding Performance Achievements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 Performance</a:t>
              </a: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 Results</a:t>
              </a: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2549775"/>
          <a:ext cx="14083384" cy="3797162"/>
        </p:xfrm>
        <a:graphic>
          <a:graphicData uri="http://schemas.openxmlformats.org/drawingml/2006/table">
            <a:tbl>
              <a:tblPr/>
              <a:tblGrid>
                <a:gridCol w="2347231"/>
                <a:gridCol w="2347231"/>
                <a:gridCol w="2347231"/>
                <a:gridCol w="2347231"/>
                <a:gridCol w="2347231"/>
                <a:gridCol w="2347231"/>
              </a:tblGrid>
              <a:tr h="736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Model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Accuracy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Precision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Recall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F1-Score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Training Time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🥇 </a:t>
                      </a: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LightGBM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95.2%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94.8%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95.1%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94.9%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3.2 min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🥈 </a:t>
                      </a: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XGBoost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94.7%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94.3%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94.6%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94.4%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5.1 min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🥉 </a:t>
                      </a: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Random Forest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93.8%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93.2%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93.9%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93.5%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7.3 min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SVM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91.4%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90.8%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91.7%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91.2%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12.8 min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6432662"/>
            <a:ext cx="16192500" cy="372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Key Achievements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Ind</a:t>
            </a: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ustry-leading accuracy: 95.2%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Low false positive rate: 4.1%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processing: &lt;1 second response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Synthetic data improvement: +40% performance boost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Data Strategy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66800" y="1819275"/>
            <a:ext cx="16192500" cy="620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Dat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 Sources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Real-world network traffic logs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Public cybersecurity datasets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Synthetic augmentation via CTGAN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Data Highlights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150,000+ records with 41 features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Balanced dataset with attack/normal traffic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Privacy-preserving synthetic generation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Enhanced diversity of attack patterns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88950" y="13687425"/>
            <a:ext cx="22860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6800" y="1819275"/>
            <a:ext cx="16192500" cy="682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Al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gorithms Used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LightGBM: High accuracy, fast training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XGBoost: Robust gradient boosting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Random Forest: Reliable ensemble method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SVM: Strong classification baseline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Model Selection Criteria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Accuracy and precision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Training efficiency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Scalability for real-time detection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Interpretability for analysts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Machine Learning Models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2050" y="1933209"/>
            <a:ext cx="9153525" cy="620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Wo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rkflow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Data Ingestion: Live 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etwork traffic capture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Preprocessing: Feature extraction &amp; normalization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Model Inference: Multi-model ensemble scoring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Threat Classification: Att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ack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vs. normal traffic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Dashboard Update: Real-time visualization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Response Time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Sub-second dete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cti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on latency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Automated alerts for high-risk threats</a:t>
            </a:r>
          </a:p>
          <a:p>
            <a:pPr algn="just">
              <a:lnSpc>
                <a:spcPts val="49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294693" y="1367790"/>
            <a:ext cx="458364" cy="441956"/>
            <a:chOff x="0" y="0"/>
            <a:chExt cx="611152" cy="5892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7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Real-Time </a:t>
              </a: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Detection Pipeline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Security &amp; Compliance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2050" y="1933209"/>
            <a:ext cx="9153525" cy="682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Bui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lt-in S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afeguards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Privacy-preserving synthetic data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GDPR and ISO 27001 alignment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Secur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 API integration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Role-based access control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Risk Mitigation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Reduced data le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ak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age risk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L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ower false positives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Continuous monitor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ng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Scalable compliance framework</a:t>
            </a:r>
          </a:p>
          <a:p>
            <a:pPr algn="just">
              <a:lnSpc>
                <a:spcPts val="4913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DAG0uk57t-E</dc:identifier>
  <dcterms:modified xsi:type="dcterms:W3CDTF">2011-08-01T06:04:30Z</dcterms:modified>
  <cp:revision>1</cp:revision>
  <dc:title>GNCIPL Project ppt</dc:title>
</cp:coreProperties>
</file>