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0" d="100"/>
          <a:sy n="120" d="100"/>
        </p:scale>
        <p:origin x="-109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8B21-1B63-44AB-9EC8-B4DEE2122D3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CE7E-584F-4A44-97AF-0BBDCC74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6643CF-2DC2-4C96-B3D3-618FBE1E6739}"/>
              </a:ext>
            </a:extLst>
          </p:cNvPr>
          <p:cNvSpPr/>
          <p:nvPr/>
        </p:nvSpPr>
        <p:spPr>
          <a:xfrm>
            <a:off x="255896" y="1064526"/>
            <a:ext cx="8126104" cy="812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3D3400-069B-4BA1-813A-410E45B186AF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255896" y="5127578"/>
            <a:ext cx="812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B5B0CC-5A24-4DF8-AF6A-52388A5D19B0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4318948" y="1064526"/>
            <a:ext cx="0" cy="81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1A158B-A36D-4248-9064-F2CB97B76F42}"/>
              </a:ext>
            </a:extLst>
          </p:cNvPr>
          <p:cNvCxnSpPr>
            <a:cxnSpLocks/>
          </p:cNvCxnSpPr>
          <p:nvPr/>
        </p:nvCxnSpPr>
        <p:spPr>
          <a:xfrm flipH="1">
            <a:off x="5161280" y="538480"/>
            <a:ext cx="447040" cy="61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8121A-15AF-4FD3-A03B-CAF9504E3F8F}"/>
              </a:ext>
            </a:extLst>
          </p:cNvPr>
          <p:cNvCxnSpPr>
            <a:cxnSpLocks/>
          </p:cNvCxnSpPr>
          <p:nvPr/>
        </p:nvCxnSpPr>
        <p:spPr>
          <a:xfrm flipH="1">
            <a:off x="4318948" y="538480"/>
            <a:ext cx="1289372" cy="458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51C40-9ED0-4E4A-B7CC-4B335C14B486}"/>
              </a:ext>
            </a:extLst>
          </p:cNvPr>
          <p:cNvCxnSpPr/>
          <p:nvPr/>
        </p:nvCxnSpPr>
        <p:spPr>
          <a:xfrm flipH="1">
            <a:off x="4318948" y="1154563"/>
            <a:ext cx="842332" cy="39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69842-E6E8-4F64-8EFC-F9D3900FE880}"/>
              </a:ext>
            </a:extLst>
          </p:cNvPr>
          <p:cNvCxnSpPr>
            <a:cxnSpLocks/>
          </p:cNvCxnSpPr>
          <p:nvPr/>
        </p:nvCxnSpPr>
        <p:spPr>
          <a:xfrm flipH="1" flipV="1">
            <a:off x="3037840" y="711200"/>
            <a:ext cx="4531360" cy="96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0F902-4471-4FEF-9F83-52EA528E8B7D}"/>
              </a:ext>
            </a:extLst>
          </p:cNvPr>
          <p:cNvCxnSpPr/>
          <p:nvPr/>
        </p:nvCxnSpPr>
        <p:spPr>
          <a:xfrm flipH="1">
            <a:off x="4490720" y="538479"/>
            <a:ext cx="1117600" cy="49784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0BC10183-8603-4D85-AC8F-4592FC282890}"/>
              </a:ext>
            </a:extLst>
          </p:cNvPr>
          <p:cNvSpPr/>
          <p:nvPr/>
        </p:nvSpPr>
        <p:spPr>
          <a:xfrm rot="9701288">
            <a:off x="5163411" y="471002"/>
            <a:ext cx="447040" cy="705249"/>
          </a:xfrm>
          <a:prstGeom prst="arc">
            <a:avLst>
              <a:gd name="adj1" fmla="val 16200000"/>
              <a:gd name="adj2" fmla="val 1934589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E5C39E-19E6-43BB-AA9C-4C5F4F661A07}"/>
              </a:ext>
            </a:extLst>
          </p:cNvPr>
          <p:cNvCxnSpPr>
            <a:cxnSpLocks/>
          </p:cNvCxnSpPr>
          <p:nvPr/>
        </p:nvCxnSpPr>
        <p:spPr>
          <a:xfrm flipH="1">
            <a:off x="4858911" y="1084846"/>
            <a:ext cx="66514" cy="266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96E02D-222E-4D02-A545-031F7827CCD1}"/>
              </a:ext>
            </a:extLst>
          </p:cNvPr>
          <p:cNvCxnSpPr>
            <a:cxnSpLocks/>
          </p:cNvCxnSpPr>
          <p:nvPr/>
        </p:nvCxnSpPr>
        <p:spPr>
          <a:xfrm flipH="1">
            <a:off x="5701242" y="1024418"/>
            <a:ext cx="66514" cy="266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E6C079-0DD2-40C8-90C4-66A629121AE1}"/>
              </a:ext>
            </a:extLst>
          </p:cNvPr>
          <p:cNvCxnSpPr>
            <a:cxnSpLocks/>
          </p:cNvCxnSpPr>
          <p:nvPr/>
        </p:nvCxnSpPr>
        <p:spPr>
          <a:xfrm>
            <a:off x="4853959" y="1351280"/>
            <a:ext cx="261729" cy="6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A0EB03-71C7-4F5B-B946-E3A9E60D3129}"/>
              </a:ext>
            </a:extLst>
          </p:cNvPr>
          <p:cNvCxnSpPr>
            <a:cxnSpLocks/>
          </p:cNvCxnSpPr>
          <p:nvPr/>
        </p:nvCxnSpPr>
        <p:spPr>
          <a:xfrm>
            <a:off x="5511926" y="983482"/>
            <a:ext cx="261729" cy="6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0BF31C1-1315-4A2C-A01E-B2B75654B8D8}"/>
              </a:ext>
            </a:extLst>
          </p:cNvPr>
          <p:cNvSpPr/>
          <p:nvPr/>
        </p:nvSpPr>
        <p:spPr>
          <a:xfrm>
            <a:off x="5575280" y="488950"/>
            <a:ext cx="92922" cy="9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tianyf</dc:creator>
  <cp:lastModifiedBy>tianyf</cp:lastModifiedBy>
  <cp:revision>5</cp:revision>
  <dcterms:created xsi:type="dcterms:W3CDTF">2021-05-28T02:58:06Z</dcterms:created>
  <dcterms:modified xsi:type="dcterms:W3CDTF">2021-05-28T04:07:07Z</dcterms:modified>
</cp:coreProperties>
</file>