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82" y="-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2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7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8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3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4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0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6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F5D57-9D33-4B81-9F21-C8269F82757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D791-CB69-4B8C-A651-5726D0926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914400" y="3124200"/>
            <a:ext cx="4726172" cy="3629247"/>
          </a:xfrm>
          <a:custGeom>
            <a:avLst/>
            <a:gdLst>
              <a:gd name="connsiteX0" fmla="*/ 0 w 5411972"/>
              <a:gd name="connsiteY0" fmla="*/ 0 h 4540103"/>
              <a:gd name="connsiteX1" fmla="*/ 1711842 w 5411972"/>
              <a:gd name="connsiteY1" fmla="*/ 648586 h 4540103"/>
              <a:gd name="connsiteX2" fmla="*/ 3381154 w 5411972"/>
              <a:gd name="connsiteY2" fmla="*/ 1584251 h 4540103"/>
              <a:gd name="connsiteX3" fmla="*/ 4986670 w 5411972"/>
              <a:gd name="connsiteY3" fmla="*/ 3253563 h 4540103"/>
              <a:gd name="connsiteX4" fmla="*/ 5411972 w 5411972"/>
              <a:gd name="connsiteY4" fmla="*/ 4540103 h 454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972" h="4540103">
                <a:moveTo>
                  <a:pt x="0" y="0"/>
                </a:moveTo>
                <a:cubicBezTo>
                  <a:pt x="574158" y="192272"/>
                  <a:pt x="1148316" y="384544"/>
                  <a:pt x="1711842" y="648586"/>
                </a:cubicBezTo>
                <a:cubicBezTo>
                  <a:pt x="2275368" y="912628"/>
                  <a:pt x="2835349" y="1150088"/>
                  <a:pt x="3381154" y="1584251"/>
                </a:cubicBezTo>
                <a:cubicBezTo>
                  <a:pt x="3926959" y="2018414"/>
                  <a:pt x="4648200" y="2760921"/>
                  <a:pt x="4986670" y="3253563"/>
                </a:cubicBezTo>
                <a:cubicBezTo>
                  <a:pt x="5325140" y="3746205"/>
                  <a:pt x="5368556" y="4143154"/>
                  <a:pt x="5411972" y="4540103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 rot="236732">
            <a:off x="685800" y="2342707"/>
            <a:ext cx="6477000" cy="552893"/>
          </a:xfrm>
          <a:custGeom>
            <a:avLst/>
            <a:gdLst>
              <a:gd name="connsiteX0" fmla="*/ 0 w 6953694"/>
              <a:gd name="connsiteY0" fmla="*/ 0 h 648586"/>
              <a:gd name="connsiteX1" fmla="*/ 1988289 w 6953694"/>
              <a:gd name="connsiteY1" fmla="*/ 31897 h 648586"/>
              <a:gd name="connsiteX2" fmla="*/ 3657600 w 6953694"/>
              <a:gd name="connsiteY2" fmla="*/ 138223 h 648586"/>
              <a:gd name="connsiteX3" fmla="*/ 5603359 w 6953694"/>
              <a:gd name="connsiteY3" fmla="*/ 414669 h 648586"/>
              <a:gd name="connsiteX4" fmla="*/ 6953694 w 6953694"/>
              <a:gd name="connsiteY4" fmla="*/ 648586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694" h="648586">
                <a:moveTo>
                  <a:pt x="0" y="0"/>
                </a:moveTo>
                <a:lnTo>
                  <a:pt x="1988289" y="31897"/>
                </a:lnTo>
                <a:cubicBezTo>
                  <a:pt x="2597889" y="54934"/>
                  <a:pt x="3055088" y="74428"/>
                  <a:pt x="3657600" y="138223"/>
                </a:cubicBezTo>
                <a:cubicBezTo>
                  <a:pt x="4260112" y="202018"/>
                  <a:pt x="5054010" y="329609"/>
                  <a:pt x="5603359" y="414669"/>
                </a:cubicBezTo>
                <a:cubicBezTo>
                  <a:pt x="6152708" y="499730"/>
                  <a:pt x="6553201" y="574158"/>
                  <a:pt x="6953694" y="648586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114800" y="914400"/>
            <a:ext cx="838200" cy="5257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819400" y="2362200"/>
            <a:ext cx="2362200" cy="3505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4800" y="1992868"/>
            <a:ext cx="465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1st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125" y="2933114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88184" y="1219200"/>
            <a:ext cx="1493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Auto_strike</a:t>
            </a:r>
            <a:r>
              <a:rPr lang="en-US" dirty="0" smtClean="0"/>
              <a:t>=2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784192" y="5515789"/>
            <a:ext cx="1493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Auto_strike</a:t>
            </a:r>
            <a:r>
              <a:rPr lang="en-US" dirty="0" smtClean="0"/>
              <a:t>=1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499061" y="3137123"/>
            <a:ext cx="178246" cy="17824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1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ICD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</dc:creator>
  <cp:lastModifiedBy>t</cp:lastModifiedBy>
  <cp:revision>3</cp:revision>
  <dcterms:created xsi:type="dcterms:W3CDTF">2023-12-09T01:22:26Z</dcterms:created>
  <dcterms:modified xsi:type="dcterms:W3CDTF">2023-12-09T01:29:41Z</dcterms:modified>
</cp:coreProperties>
</file>