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33" y="-7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Multiple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Auto_strike</a:t>
            </a:r>
            <a:r>
              <a:rPr lang="en-US" dirty="0" smtClean="0"/>
              <a:t>=1  ;vary along strike (perpendicular to each fault segment)</a:t>
            </a:r>
          </a:p>
          <a:p>
            <a:r>
              <a:rPr lang="en-US" dirty="0" smtClean="0"/>
              <a:t>Return the nearest one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175" y="3352800"/>
            <a:ext cx="616585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0" y="3200400"/>
            <a:ext cx="1219200" cy="158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3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NO matching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Auto_strike</a:t>
            </a:r>
            <a:r>
              <a:rPr lang="en-US" dirty="0" smtClean="0"/>
              <a:t>=1</a:t>
            </a:r>
          </a:p>
          <a:p>
            <a:r>
              <a:rPr lang="en-US" dirty="0" smtClean="0"/>
              <a:t>Return the nearest vertex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6542088" cy="394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05200" y="2590800"/>
            <a:ext cx="1143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78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Case: NO matching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Auto_strike</a:t>
            </a:r>
            <a:r>
              <a:rPr lang="en-US" dirty="0" smtClean="0"/>
              <a:t>=2</a:t>
            </a:r>
          </a:p>
          <a:p>
            <a:r>
              <a:rPr lang="en-US" dirty="0" smtClean="0"/>
              <a:t>On </a:t>
            </a:r>
            <a:r>
              <a:rPr lang="en-US" smtClean="0"/>
              <a:t>the polyline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380" y="2717318"/>
            <a:ext cx="6235420" cy="37596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3505200" y="2590800"/>
            <a:ext cx="1143000" cy="182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35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42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Special Case: Multiple results</vt:lpstr>
      <vt:lpstr>Special Case: NO matching results</vt:lpstr>
      <vt:lpstr>Special Case: NO matching results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 Case: Multiple results</dc:title>
  <dc:creator/>
  <cp:lastModifiedBy>t</cp:lastModifiedBy>
  <cp:revision>7</cp:revision>
  <dcterms:created xsi:type="dcterms:W3CDTF">2006-08-16T00:00:00Z</dcterms:created>
  <dcterms:modified xsi:type="dcterms:W3CDTF">2023-12-08T13:19:17Z</dcterms:modified>
</cp:coreProperties>
</file>