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8"/>
  </p:notesMasterIdLst>
  <p:sldIdLst>
    <p:sldId id="257" r:id="rId5"/>
    <p:sldId id="266" r:id="rId6"/>
    <p:sldId id="259" r:id="rId7"/>
    <p:sldId id="260" r:id="rId8"/>
    <p:sldId id="261" r:id="rId9"/>
    <p:sldId id="262" r:id="rId10"/>
    <p:sldId id="265" r:id="rId11"/>
    <p:sldId id="263" r:id="rId12"/>
    <p:sldId id="272" r:id="rId13"/>
    <p:sldId id="273" r:id="rId14"/>
    <p:sldId id="274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F519C-EEB7-2C46-BADF-1C696F7F9FFB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8512C-5024-6347-85EE-9548FA5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8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Exploring Spotify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3 – Ian Robertson, Justine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hughes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coina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cepeda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Muhammad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ramzan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640C47-E5ED-4150-B976-BA609F5E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5" y="639097"/>
            <a:ext cx="5228568" cy="52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2E3F5A0-B243-C940-ABF0-00EBBF2802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414658"/>
            <a:ext cx="12191985" cy="3749034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231F8-3DC5-5646-826F-53921435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D81F128-B751-4C5D-A9AF-0C4B19ED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- 5 .csv files of the Top 200 US Spotify tracks for the weeks between 11/27/2020 – 12/31/2020 from </a:t>
            </a:r>
            <a:r>
              <a:rPr lang="en-US" dirty="0" err="1"/>
              <a:t>SpotifyCharts.com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8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C609-37B8-A240-A6D1-82EE4F86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2077"/>
          </a:xfrm>
        </p:spPr>
        <p:txBody>
          <a:bodyPr>
            <a:normAutofit/>
          </a:bodyPr>
          <a:lstStyle/>
          <a:p>
            <a:r>
              <a:rPr lang="en-US" sz="3200" dirty="0"/>
              <a:t>Data Cleanup (cont’d)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6AE79CA-C764-4C4A-9635-5D174FD3DD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948025"/>
            <a:ext cx="5494132" cy="4921069"/>
          </a:xfrm>
        </p:spPr>
      </p:pic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2C4EA982-3BB9-2B48-B618-BDB1E8B41B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92" y="1238585"/>
            <a:ext cx="6118748" cy="4339947"/>
          </a:xfrm>
        </p:spPr>
      </p:pic>
    </p:spTree>
    <p:extLst>
      <p:ext uri="{BB962C8B-B14F-4D97-AF65-F5344CB8AC3E}">
        <p14:creationId xmlns:p14="http://schemas.microsoft.com/office/powerpoint/2010/main" val="107004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663A52-676A-4B53-A4B5-D875EFBB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Top 25 Spotify Tracks: 11/27/2020 – 12/31/2020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D21463B8-D00F-D245-BA47-B445682A0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72" y="969263"/>
            <a:ext cx="7406530" cy="4943857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DE4673-2BAE-45FF-9AEC-FB2D9074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- Analysis &amp; Conclusions</a:t>
            </a:r>
          </a:p>
        </p:txBody>
      </p:sp>
    </p:spTree>
    <p:extLst>
      <p:ext uri="{BB962C8B-B14F-4D97-AF65-F5344CB8AC3E}">
        <p14:creationId xmlns:p14="http://schemas.microsoft.com/office/powerpoint/2010/main" val="266002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6D69-5D5A-41F3-A48F-B526E7F8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4998720" cy="356616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613B-4FDF-4FA4-B2DA-A306F5FC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46507"/>
            <a:ext cx="499872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0380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523-1FC9-DD4F-8229-5F4547F2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D387-0C57-8547-8AB4-2ABCAD6E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 out to find a novel and wide-ranging topic that would appeal to a broad audience.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Did not want to choose such a unique area that our audience would not be familiar with the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Narrowed our search to music data. Specifically, Spotify data.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Spotify is a web and mobile based steaming application.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Streaming audio for music, podcasts, and videos around the globe.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Ending Q4 2020, Spotify had 155 million premium subscribers, making it the most used steaming service in the United States.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Spotify provides a free and accessible API.</a:t>
            </a:r>
          </a:p>
        </p:txBody>
      </p:sp>
    </p:spTree>
    <p:extLst>
      <p:ext uri="{BB962C8B-B14F-4D97-AF65-F5344CB8AC3E}">
        <p14:creationId xmlns:p14="http://schemas.microsoft.com/office/powerpoint/2010/main" val="156171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369F-5F17-43F6-9529-AF322AB1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and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D96FB-D718-4A6B-9566-66A16069C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Answer: 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9D6F5-629B-4FC9-9512-64DD6A0AB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Spotify data to find possible explanatory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attributes or characteristics make a song popular?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 we define popularity?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trends, themes and patterns can we identify and analyze?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F4502-537E-4F2C-9ED1-5FD24F52B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03962-4163-4A57-B2D6-F7B85AE041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Spotify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2020 Spotify streaming data (csv)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pre-determined Spotify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Weekly Spotify steam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provided by Spotify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period of 11/27/2020 – 12/31/2020</a:t>
            </a:r>
          </a:p>
          <a:p>
            <a:pPr marL="201168" lvl="1" indent="0">
              <a:buNone/>
            </a:pPr>
            <a:r>
              <a:rPr lang="en-US" dirty="0"/>
              <a:t>(all data sources can be referenced in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7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AD72-783B-41C9-99D7-6EABD176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Songs of 2020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BBAC-B89D-457B-ADAC-FD0478A8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Cleanup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transforming raw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Analysis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turning data into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did we learn?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Postmortem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and difficulties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254FF-86EB-CF4A-9A5D-880208F376F7}"/>
              </a:ext>
            </a:extLst>
          </p:cNvPr>
          <p:cNvSpPr txBox="1"/>
          <p:nvPr/>
        </p:nvSpPr>
        <p:spPr>
          <a:xfrm>
            <a:off x="5807133" y="2670752"/>
            <a:ext cx="5455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Acousticness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Instrumentalness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Loudness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Speechiness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0FFA2-E0B9-E44B-B1FC-BADC161FB054}"/>
              </a:ext>
            </a:extLst>
          </p:cNvPr>
          <p:cNvSpPr txBox="1"/>
          <p:nvPr/>
        </p:nvSpPr>
        <p:spPr>
          <a:xfrm>
            <a:off x="6096000" y="2108201"/>
            <a:ext cx="4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Spotify Quantitative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196467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30F6-EA6D-40A1-9C86-272FAE36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9B88C-AAB9-0C48-AD86-7DF1D9E9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47" y="4005680"/>
            <a:ext cx="6864523" cy="175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9AED5-EA34-A046-A02E-382D56627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668" y="2004189"/>
            <a:ext cx="2816052" cy="4002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BD495A-C8A8-2D4B-A0DA-C38C3FDB998B}"/>
              </a:ext>
            </a:extLst>
          </p:cNvPr>
          <p:cNvSpPr txBox="1"/>
          <p:nvPr/>
        </p:nvSpPr>
        <p:spPr>
          <a:xfrm>
            <a:off x="1257300" y="2098964"/>
            <a:ext cx="6608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csv of Spotify data, we identified the top 200 songs of the year 2020 based on Spotify’s “popularity” 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cleaned data to identify null data values and to drop rows with missing data from our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 in 198 complete rows and songs.</a:t>
            </a:r>
          </a:p>
        </p:txBody>
      </p:sp>
    </p:spTree>
    <p:extLst>
      <p:ext uri="{BB962C8B-B14F-4D97-AF65-F5344CB8AC3E}">
        <p14:creationId xmlns:p14="http://schemas.microsoft.com/office/powerpoint/2010/main" val="103584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47E6-2DA3-4063-B59A-0A381487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B41C089-66A5-FA4B-898C-478C8AF3FD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02" y="2494972"/>
            <a:ext cx="4596725" cy="2999741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4CAA7D0C-C75E-FC47-8082-1593CEE8C9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97" y="2494973"/>
            <a:ext cx="4595346" cy="2999740"/>
          </a:xfrm>
        </p:spPr>
      </p:pic>
    </p:spTree>
    <p:extLst>
      <p:ext uri="{BB962C8B-B14F-4D97-AF65-F5344CB8AC3E}">
        <p14:creationId xmlns:p14="http://schemas.microsoft.com/office/powerpoint/2010/main" val="20862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47E6-2DA3-4063-B59A-0A381487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55684A21-A7B3-3B47-890B-9DC96DB474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5121"/>
            <a:ext cx="4894092" cy="3239751"/>
          </a:xfrm>
        </p:spPr>
      </p:pic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0D96F1B9-28C2-0B4A-9180-E44D25410E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05" y="2398893"/>
            <a:ext cx="4638675" cy="3192206"/>
          </a:xfrm>
        </p:spPr>
      </p:pic>
    </p:spTree>
    <p:extLst>
      <p:ext uri="{BB962C8B-B14F-4D97-AF65-F5344CB8AC3E}">
        <p14:creationId xmlns:p14="http://schemas.microsoft.com/office/powerpoint/2010/main" val="390296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747A-1A48-4BDB-92E0-575C4ABA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6FF30-93C4-41D9-A21A-2DD031100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02227-2FB4-4591-8DA2-93F9FAE14F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Explanatory relationships may be flawed by the existence of autocorrelation or serial correlation.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Limited by scope of data, only popular songs. Would comparison of not popular songs be useful? Or would it distort any relationships?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Qualitative data may be more useful (genre, artist, </a:t>
            </a:r>
            <a:r>
              <a:rPr lang="en-US" dirty="0" err="1"/>
              <a:t>etc</a:t>
            </a:r>
            <a:r>
              <a:rPr lang="en-US" dirty="0"/>
              <a:t>). Are these trends subject to any other sort of bias or issues? (cultural influences, year/decade).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8F5FD-ED40-456C-850E-51686381F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DDEEA-E55F-4955-9F51-8AAC5E295F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Spotify API was not as useful as we hoped. No steaming data directly from API. Main purpose is to apply Spotify to app/web development.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Popularity metric is only round (integer) numbers and no decimals (floats).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Music popularity may be too subjective to derive concise information from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Correlation does not mean causation.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Size issues.</a:t>
            </a:r>
          </a:p>
        </p:txBody>
      </p:sp>
    </p:spTree>
    <p:extLst>
      <p:ext uri="{BB962C8B-B14F-4D97-AF65-F5344CB8AC3E}">
        <p14:creationId xmlns:p14="http://schemas.microsoft.com/office/powerpoint/2010/main" val="346585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okeh colorful dot background">
            <a:extLst>
              <a:ext uri="{FF2B5EF4-FFF2-40B4-BE49-F238E27FC236}">
                <a16:creationId xmlns:a16="http://schemas.microsoft.com/office/drawing/2014/main" id="{BB0580E0-01D5-4C39-88D6-BDF6D65F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8" b="19958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0AD72-783B-41C9-99D7-6EABD176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610838"/>
          </a:xfrm>
        </p:spPr>
        <p:txBody>
          <a:bodyPr anchor="b">
            <a:normAutofit/>
          </a:bodyPr>
          <a:lstStyle/>
          <a:p>
            <a:r>
              <a:rPr lang="en-US" dirty="0"/>
              <a:t>Christmas 2020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ECBFC7-67B2-48BE-9494-DBA18104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8" y="5543044"/>
            <a:ext cx="10393681" cy="117779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Wanted to run with original idea of discovering older tracks among current popular music</a:t>
            </a:r>
          </a:p>
          <a:p>
            <a:pPr marL="285750" indent="-285750">
              <a:buFontTx/>
              <a:buChar char="-"/>
            </a:pPr>
            <a:r>
              <a:rPr lang="en-US" dirty="0"/>
              <a:t>Unfortunately, Spotify API does not include streaming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Christmas music popular enough on Spotify to show up at the top of the charts during the holidays?</a:t>
            </a:r>
          </a:p>
        </p:txBody>
      </p:sp>
    </p:spTree>
    <p:extLst>
      <p:ext uri="{BB962C8B-B14F-4D97-AF65-F5344CB8AC3E}">
        <p14:creationId xmlns:p14="http://schemas.microsoft.com/office/powerpoint/2010/main" val="16560905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414D51FCB4144BBBBEDBE3BBB6372E" ma:contentTypeVersion="10" ma:contentTypeDescription="Create a new document." ma:contentTypeScope="" ma:versionID="7ad6981fd41ae3e2935920231b4369bb">
  <xsd:schema xmlns:xsd="http://www.w3.org/2001/XMLSchema" xmlns:xs="http://www.w3.org/2001/XMLSchema" xmlns:p="http://schemas.microsoft.com/office/2006/metadata/properties" xmlns:ns3="36a9dde8-5c2d-40b2-89df-224c64cf0ac6" targetNamespace="http://schemas.microsoft.com/office/2006/metadata/properties" ma:root="true" ma:fieldsID="3cbf3ff2c1ac1bdde0c6c96a289929fe" ns3:_="">
    <xsd:import namespace="36a9dde8-5c2d-40b2-89df-224c64cf0a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a9dde8-5c2d-40b2-89df-224c64cf0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95F8B3-3046-4B98-AEA4-2BCBD8391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a9dde8-5c2d-40b2-89df-224c64cf0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4A373F-98C7-4273-A245-7A61F8CDDA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C7CAE-17EA-43C7-9187-A99425ECBC2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{405A5F08-8C72-41D9-88BD-85D6A79E42CD}tf56160789_win32</Template>
  <TotalTime>4825</TotalTime>
  <Words>561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Exploring Spotify Data</vt:lpstr>
      <vt:lpstr>Motivation and Summary</vt:lpstr>
      <vt:lpstr>Our Goal and Data</vt:lpstr>
      <vt:lpstr>Top Songs of 2020 Analysis</vt:lpstr>
      <vt:lpstr>Data Cleanup</vt:lpstr>
      <vt:lpstr>Data Analysis</vt:lpstr>
      <vt:lpstr>Data Analysis (con’t)</vt:lpstr>
      <vt:lpstr>Discussion</vt:lpstr>
      <vt:lpstr>Christmas 2020</vt:lpstr>
      <vt:lpstr>Data Cleanup</vt:lpstr>
      <vt:lpstr>Data Cleanup (cont’d)</vt:lpstr>
      <vt:lpstr>Top 25 Spotify Tracks: 11/27/2020 – 12/31/2020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Robertson, Ian G</dc:creator>
  <cp:lastModifiedBy>Ian Robertson</cp:lastModifiedBy>
  <cp:revision>28</cp:revision>
  <dcterms:created xsi:type="dcterms:W3CDTF">2021-03-18T17:12:01Z</dcterms:created>
  <dcterms:modified xsi:type="dcterms:W3CDTF">2021-03-23T22:00:56Z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0x010100C8414D51FCB4144BBBBEDBE3BBB6372E</vt:lpwstr>
  </property>
</Properties>
</file>