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5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C81964-7ABD-3A4E-A80E-983F84D8E21E}" type="datetimeFigureOut">
              <a:rPr lang="en-US" smtClean="0"/>
              <a:t>6/8/21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FA8353-1F08-2042-8F38-EE554D0FA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82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A8353-1F08-2042-8F38-EE554D0FA4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96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5FD4-7801-C04E-B787-F5460549E5FE}" type="datetimeFigureOut">
              <a:rPr lang="en-US" smtClean="0"/>
              <a:t>6/8/21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BA367-D3CB-DC48-BA24-2F2F69750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79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5FD4-7801-C04E-B787-F5460549E5FE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BA367-D3CB-DC48-BA24-2F2F69750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31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5FD4-7801-C04E-B787-F5460549E5FE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BA367-D3CB-DC48-BA24-2F2F69750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4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5FD4-7801-C04E-B787-F5460549E5FE}" type="datetimeFigureOut">
              <a:rPr lang="en-US" smtClean="0"/>
              <a:t>6/8/21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BA367-D3CB-DC48-BA24-2F2F69750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09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5FD4-7801-C04E-B787-F5460549E5FE}" type="datetimeFigureOut">
              <a:rPr lang="en-US" smtClean="0"/>
              <a:t>6/8/21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BA367-D3CB-DC48-BA24-2F2F69750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86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5FD4-7801-C04E-B787-F5460549E5FE}" type="datetimeFigureOut">
              <a:rPr lang="en-US" smtClean="0"/>
              <a:t>6/8/21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BA367-D3CB-DC48-BA24-2F2F69750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9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5FD4-7801-C04E-B787-F5460549E5FE}" type="datetimeFigureOut">
              <a:rPr lang="en-US" smtClean="0"/>
              <a:t>6/8/21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BA367-D3CB-DC48-BA24-2F2F6975089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19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5FD4-7801-C04E-B787-F5460549E5FE}" type="datetimeFigureOut">
              <a:rPr lang="en-US" smtClean="0"/>
              <a:t>6/8/21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BA367-D3CB-DC48-BA24-2F2F69750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0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5FD4-7801-C04E-B787-F5460549E5FE}" type="datetimeFigureOut">
              <a:rPr lang="en-US" smtClean="0"/>
              <a:t>6/8/21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BA367-D3CB-DC48-BA24-2F2F69750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86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5FD4-7801-C04E-B787-F5460549E5FE}" type="datetimeFigureOut">
              <a:rPr lang="en-US" smtClean="0"/>
              <a:t>6/8/21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BA367-D3CB-DC48-BA24-2F2F69750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83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0CD5FD4-7801-C04E-B787-F5460549E5FE}" type="datetimeFigureOut">
              <a:rPr lang="en-US" smtClean="0"/>
              <a:t>6/8/21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BA367-D3CB-DC48-BA24-2F2F69750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66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0CD5FD4-7801-C04E-B787-F5460549E5FE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99BA367-D3CB-DC48-BA24-2F2F69750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4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D2BF3-8874-BC49-9C62-6EE2BFD9E5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B42182-2CDE-6A4D-A21C-7A1493C83C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Shanna Greathouse, Chris Whitmore, Ian Robertson</a:t>
            </a:r>
          </a:p>
        </p:txBody>
      </p:sp>
    </p:spTree>
    <p:extLst>
      <p:ext uri="{BB962C8B-B14F-4D97-AF65-F5344CB8AC3E}">
        <p14:creationId xmlns:p14="http://schemas.microsoft.com/office/powerpoint/2010/main" val="3396853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C844B35-3581-6649-B6CA-96A7308200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Topic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D4EA0DB-80E1-6C43-A95B-0A3905ED36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Compare yearly changes from 2010 – 2020 for various factors and analyze the effect on the species population.</a:t>
            </a:r>
          </a:p>
          <a:p>
            <a:r>
              <a:rPr lang="en-US" dirty="0"/>
              <a:t>Factors: Human population changes, Multinational financial contributions (World Bank), Legislation, Conservancy efforts, Species specific philanthropic groups / funding, Deforestation rates, manufacturing activity and growth </a:t>
            </a:r>
          </a:p>
          <a:p>
            <a:pPr lvl="0"/>
            <a:r>
              <a:rPr lang="en-US" dirty="0"/>
              <a:t>All factors analyzed by region specific to each species.</a:t>
            </a:r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A167501-F0FA-3F45-8421-17FBDEC8869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What factors have contributed to the increase / decrease of endangered species population over the last ten years? What relationship do these factors have with the change is species population, as well as relationship with each other?</a:t>
            </a:r>
          </a:p>
          <a:p>
            <a:r>
              <a:rPr lang="en-US" dirty="0"/>
              <a:t>Would answering these questions help conservancy efforts become more efficient by identifying the relevant factors and understanding how they are connected?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0670D09-B82F-A141-AB78-C26E0BA6F9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questions to answer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D326C5-E215-0549-8BA7-056DD13B3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– Endangered species factors</a:t>
            </a:r>
          </a:p>
        </p:txBody>
      </p:sp>
    </p:spTree>
    <p:extLst>
      <p:ext uri="{BB962C8B-B14F-4D97-AF65-F5344CB8AC3E}">
        <p14:creationId xmlns:p14="http://schemas.microsoft.com/office/powerpoint/2010/main" val="3326523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2209E-578C-584D-ADFC-7D068C296D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CACAE-69C3-C648-9766-B8A68DE3C7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IUCN API and Database</a:t>
            </a:r>
          </a:p>
          <a:p>
            <a:r>
              <a:rPr lang="en-US" dirty="0"/>
              <a:t>World Bank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971DFB-6785-1047-BDDA-2A2D982ADFC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Flask Server</a:t>
            </a:r>
          </a:p>
          <a:p>
            <a:r>
              <a:rPr lang="en-US" dirty="0"/>
              <a:t>Leaflet</a:t>
            </a:r>
          </a:p>
          <a:p>
            <a:r>
              <a:rPr lang="en-US" dirty="0" err="1"/>
              <a:t>Node.JS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B04A17-6A43-6849-AD12-68A6B5A362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825DD8-41C3-5746-9530-38CE2F64D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</p:spTree>
    <p:extLst>
      <p:ext uri="{BB962C8B-B14F-4D97-AF65-F5344CB8AC3E}">
        <p14:creationId xmlns:p14="http://schemas.microsoft.com/office/powerpoint/2010/main" val="2311941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76CB40-065A-9441-9503-26E965D4B0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AAC851-D769-F940-AE4E-41460A9EE7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IUCN Red List data is not maintained on a timely basis. This compromised our ability to produce time series data. </a:t>
            </a:r>
          </a:p>
          <a:p>
            <a:r>
              <a:rPr lang="en-US" dirty="0"/>
              <a:t>IUCN Red List data</a:t>
            </a:r>
          </a:p>
          <a:p>
            <a:r>
              <a:rPr lang="en-US" dirty="0"/>
              <a:t>Conversancy effort data not specific enough to attribute to species. </a:t>
            </a:r>
          </a:p>
          <a:p>
            <a:r>
              <a:rPr lang="en-US" dirty="0"/>
              <a:t>Sporadic manufacturing and deforestation data.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1086EB-9602-EE42-A3F3-0FBBFC1D33B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Linking SQL database with </a:t>
            </a:r>
            <a:r>
              <a:rPr lang="en-US" dirty="0" err="1"/>
              <a:t>Javascript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4B76614-7680-AA4C-8142-F5F16A6F68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database and coding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F671D3-F863-DA46-9C22-7E48C5AAD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Complications</a:t>
            </a:r>
          </a:p>
        </p:txBody>
      </p:sp>
    </p:spTree>
    <p:extLst>
      <p:ext uri="{BB962C8B-B14F-4D97-AF65-F5344CB8AC3E}">
        <p14:creationId xmlns:p14="http://schemas.microsoft.com/office/powerpoint/2010/main" val="3046290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7A70B-A026-F74B-AC98-592387F7E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+ 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34DEB-BE64-D744-AF95-6947C05B1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6895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{233F9E78-63E7-9749-8458-1BF954E6B007}tf10001120</Template>
  <TotalTime>2600</TotalTime>
  <Words>219</Words>
  <Application>Microsoft Macintosh PowerPoint</Application>
  <PresentationFormat>Widescreen</PresentationFormat>
  <Paragraphs>29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MT</vt:lpstr>
      <vt:lpstr>Parcel</vt:lpstr>
      <vt:lpstr>Project 2</vt:lpstr>
      <vt:lpstr>Topic – Endangered species factors</vt:lpstr>
      <vt:lpstr>Data Sources</vt:lpstr>
      <vt:lpstr>Complications</vt:lpstr>
      <vt:lpstr>Conclusions +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</dc:title>
  <dc:creator>Ian Robertson</dc:creator>
  <cp:lastModifiedBy>Ian Robertson</cp:lastModifiedBy>
  <cp:revision>6</cp:revision>
  <dcterms:created xsi:type="dcterms:W3CDTF">2021-06-09T01:06:46Z</dcterms:created>
  <dcterms:modified xsi:type="dcterms:W3CDTF">2021-06-10T20:27:42Z</dcterms:modified>
</cp:coreProperties>
</file>