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1964-7ABD-3A4E-A80E-983F84D8E21E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A8353-1F08-2042-8F38-EE554D0FA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8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A8353-1F08-2042-8F38-EE554D0FA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5E3F-616A-2349-A89F-4276603FC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F118-826C-4A4D-ADDD-5820DCDE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CBE6-F9AD-8B4D-AC3C-C29979A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3756-0FA6-2447-BF19-9BF05CBE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18AE-D1E5-DB4F-8ED0-0C71E29A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D7E-02A1-6047-A99E-0061248D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A5A5-28BB-4640-9E68-7FE73A8B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EA24-E168-0C4B-A595-42810E0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EA7DD-C9E9-A346-881A-22F6108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6222-31E5-A949-BB3F-80F883E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CA739-55D7-8D4E-AD3D-90AC57B2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6F117-7ABF-4C48-94D1-B7835E004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3331-B1E2-A44C-8DF8-3902496C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19F6-8AFE-5941-A875-56C2FA48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82D9-65A1-3941-AC3F-5639932D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50A-7A91-F549-B498-AFD590F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0854-9BE0-184F-B7EA-0E7030BE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72F4-8ABD-464B-B58F-1FFF5E20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4FF5-BB1D-2B4F-8DB9-72650A0E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79B5-F3FE-054B-BBF0-2FF0E145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D14-813C-EF4C-B33A-67B24581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C340-0120-994D-8AAC-B9FA66E1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8D3B-AB81-4746-8543-9784105E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0AD4-8EDC-B746-AFDE-DF3245F6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16D1-B306-3F41-91B8-574AC505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CDB-BC35-5941-9436-AB6C5EA7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4F1C-42E3-284D-A051-7BCE04FD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09296-CBE3-A545-AAFD-5B1A01FD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F0D5-0EDC-C54F-9188-A28D53EF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DC48-5461-0945-AD5B-059F69B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D646-B57F-0F49-8944-05D867B1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60C7-D643-7C4F-9851-D922879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4DF4-2F8F-194D-87DF-6D1D3807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C71A-3D57-0A41-ABE1-B84C053C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5D62F-943E-B742-86D3-0099AF4F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507FD-D6C5-2F4C-BC55-6C129918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B5A51-AF2B-BD41-A460-A9E40817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F57B0-31F2-0B44-8683-893D13EC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5F259-992D-164B-AD33-BEAB61B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7099-50CB-2A45-8CE0-D57D8404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1DDE3-61D1-334E-89D6-DEB2251D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2ADA8-7BA2-2F47-B194-D833B68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3F4E-6423-584E-95B0-EF1AEB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6B08-3BCA-9949-A350-167450B8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48638-8AE1-1A4D-BB15-D3FB46E8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901F-1687-4547-ACC7-A6159F0F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6F2-EC05-1A4B-8284-20A04458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4E12-8C7C-524B-AAAF-EE8E52B8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A60E4-FDEF-A74C-9030-96B030A6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9CB7C-101B-8B43-895E-831C4955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7965-7B41-7944-BB55-9F0FE986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83A7-E31C-C448-BCBD-4D010326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4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698-8D3C-8D44-AFFF-1E3968CA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48D18-5267-794A-AFE1-25EA2DA0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E0874-EA5F-9844-92F9-659DEB2A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F62B-34F1-E649-A091-603E2095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18FA-2BF5-1E45-B064-C234C6E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1856-C2EA-8149-863B-CE579E9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A50A-5373-6347-9B1C-F1721252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C6E6-FED4-4747-9A0C-6C18DC6C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E571-E543-CB44-A1F1-4462D6296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5FD4-7801-C04E-B787-F5460549E5FE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B38F-A561-094F-9C80-93D1A2501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FBE1-27F6-C443-86D3-09A30DBB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A367-D3CB-DC48-BA24-2F2F6975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2BF3-8874-BC49-9C62-6EE2BFD9E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2182-2CDE-6A4D-A21C-7A1493C83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Shanna Greathouse, Chris Whitmore, Ian Robertson</a:t>
            </a:r>
          </a:p>
        </p:txBody>
      </p:sp>
    </p:spTree>
    <p:extLst>
      <p:ext uri="{BB962C8B-B14F-4D97-AF65-F5344CB8AC3E}">
        <p14:creationId xmlns:p14="http://schemas.microsoft.com/office/powerpoint/2010/main" val="339685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6C5-E215-0549-8BA7-056DD13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9B4D-5193-0142-8D07-2DF947DE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idea</a:t>
            </a:r>
          </a:p>
          <a:p>
            <a:r>
              <a:rPr lang="en-US" dirty="0"/>
              <a:t>pivoted to map</a:t>
            </a:r>
          </a:p>
        </p:txBody>
      </p:sp>
    </p:spTree>
    <p:extLst>
      <p:ext uri="{BB962C8B-B14F-4D97-AF65-F5344CB8AC3E}">
        <p14:creationId xmlns:p14="http://schemas.microsoft.com/office/powerpoint/2010/main" val="33265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5DD8-41C3-5746-9530-38CE2F6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ACAE-69C3-C648-9766-B8A68DE3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were hoping to find</a:t>
            </a:r>
          </a:p>
          <a:p>
            <a:r>
              <a:rPr lang="en-US" dirty="0"/>
              <a:t>what we actually found – how we had to change our </a:t>
            </a:r>
            <a:r>
              <a:rPr lang="en-US" dirty="0" err="1"/>
              <a:t>gameplan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4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71D3-F863-DA46-9C22-7E48C5A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E8F5-251F-224E-8547-A915201EC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70B-A026-F74B-AC98-592387F7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Complications </a:t>
            </a:r>
            <a:r>
              <a:rPr lang="en-US"/>
              <a:t>and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DEB-BE64-D744-AF95-6947C05B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2</vt:lpstr>
      <vt:lpstr>Topic</vt:lpstr>
      <vt:lpstr>Data Sources</vt:lpstr>
      <vt:lpstr>Project Goal</vt:lpstr>
      <vt:lpstr>Issues / Complications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Ian Robertson</dc:creator>
  <cp:lastModifiedBy>Ian Robertson</cp:lastModifiedBy>
  <cp:revision>1</cp:revision>
  <dcterms:created xsi:type="dcterms:W3CDTF">2021-06-09T01:06:46Z</dcterms:created>
  <dcterms:modified xsi:type="dcterms:W3CDTF">2021-06-09T01:15:03Z</dcterms:modified>
</cp:coreProperties>
</file>