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70" r:id="rId5"/>
    <p:sldId id="269" r:id="rId6"/>
    <p:sldId id="271" r:id="rId7"/>
    <p:sldId id="267" r:id="rId8"/>
    <p:sldId id="266" r:id="rId9"/>
    <p:sldId id="257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9931-689A-4154-9B38-397BB3759C6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341F-35E5-4F60-8940-F7A3FDFB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5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9931-689A-4154-9B38-397BB3759C6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341F-35E5-4F60-8940-F7A3FDFB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9931-689A-4154-9B38-397BB3759C6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341F-35E5-4F60-8940-F7A3FDFB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9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9931-689A-4154-9B38-397BB3759C6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341F-35E5-4F60-8940-F7A3FDFB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9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9931-689A-4154-9B38-397BB3759C6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341F-35E5-4F60-8940-F7A3FDFB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7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9931-689A-4154-9B38-397BB3759C6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341F-35E5-4F60-8940-F7A3FDFB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9931-689A-4154-9B38-397BB3759C6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341F-35E5-4F60-8940-F7A3FDFB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7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9931-689A-4154-9B38-397BB3759C6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341F-35E5-4F60-8940-F7A3FDFB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1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9931-689A-4154-9B38-397BB3759C6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341F-35E5-4F60-8940-F7A3FDFB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0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9931-689A-4154-9B38-397BB3759C6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341F-35E5-4F60-8940-F7A3FDFB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3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9931-689A-4154-9B38-397BB3759C6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341F-35E5-4F60-8940-F7A3FDFB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69931-689A-4154-9B38-397BB3759C6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341F-35E5-4F60-8940-F7A3FDFB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SSVEP final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37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000" y="0"/>
            <a:ext cx="6048000" cy="432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0" y="4143105"/>
            <a:ext cx="4535999" cy="324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800" y="3985079"/>
            <a:ext cx="4536002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Movement trials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10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000" y="0"/>
            <a:ext cx="6048000" cy="432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3987800"/>
            <a:ext cx="4536000" cy="32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87800"/>
            <a:ext cx="4536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1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000" y="0"/>
            <a:ext cx="6048000" cy="432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00" y="4000500"/>
            <a:ext cx="4536000" cy="32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00500"/>
            <a:ext cx="4536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6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 movement trials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8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000" y="0"/>
            <a:ext cx="6048000" cy="432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000" y="4025900"/>
            <a:ext cx="4536000" cy="32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700" y="4025900"/>
            <a:ext cx="4536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7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000" y="0"/>
            <a:ext cx="6048000" cy="432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900" y="4013200"/>
            <a:ext cx="4536000" cy="324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13200"/>
            <a:ext cx="4536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9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 prime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7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000" y="0"/>
            <a:ext cx="6048000" cy="43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0650" y="4338000"/>
            <a:ext cx="3528000" cy="252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950" y="4327900"/>
            <a:ext cx="3528000" cy="252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2100" y="4320000"/>
            <a:ext cx="3528000" cy="25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0000" y="4353800"/>
            <a:ext cx="3528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Reaction times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5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000" y="0"/>
            <a:ext cx="6048000" cy="43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00" y="4483100"/>
            <a:ext cx="3528000" cy="252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400" y="4483100"/>
            <a:ext cx="3528000" cy="252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900" y="4508500"/>
            <a:ext cx="3528000" cy="25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5000" y="4508500"/>
            <a:ext cx="3528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3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9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 trials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43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000" y="0"/>
            <a:ext cx="6048000" cy="432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998" y="3858985"/>
            <a:ext cx="4536002" cy="32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200" y="3761013"/>
            <a:ext cx="4536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3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</Words>
  <Application>Microsoft Office PowerPoint</Application>
  <PresentationFormat>Widescreen</PresentationFormat>
  <Paragraphs>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SSVEP final results</vt:lpstr>
      <vt:lpstr>Behavior</vt:lpstr>
      <vt:lpstr>D prime</vt:lpstr>
      <vt:lpstr>PowerPoint Presentation</vt:lpstr>
      <vt:lpstr>Reaction times</vt:lpstr>
      <vt:lpstr>PowerPoint Presentation</vt:lpstr>
      <vt:lpstr>EEG</vt:lpstr>
      <vt:lpstr>All trials</vt:lpstr>
      <vt:lpstr>PowerPoint Presentation</vt:lpstr>
      <vt:lpstr>PowerPoint Presentation</vt:lpstr>
      <vt:lpstr>Movement trials</vt:lpstr>
      <vt:lpstr>PowerPoint Presentation</vt:lpstr>
      <vt:lpstr>PowerPoint Presentation</vt:lpstr>
      <vt:lpstr>No movement trials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SSVEP final results</dc:title>
  <dc:creator>Ivan Grahek</dc:creator>
  <cp:lastModifiedBy>Ivan Grahek</cp:lastModifiedBy>
  <cp:revision>4</cp:revision>
  <dcterms:created xsi:type="dcterms:W3CDTF">2019-07-08T12:04:03Z</dcterms:created>
  <dcterms:modified xsi:type="dcterms:W3CDTF">2019-07-08T12:45:36Z</dcterms:modified>
</cp:coreProperties>
</file>