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5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54B9-7049-4B73-B562-7A6664FE81D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EB27-6F7B-4EB6-98C1-29DD3A44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18584" y="1918758"/>
            <a:ext cx="4319460" cy="3292367"/>
            <a:chOff x="4218584" y="1918758"/>
            <a:chExt cx="4319460" cy="3292367"/>
          </a:xfrm>
        </p:grpSpPr>
        <p:pic>
          <p:nvPicPr>
            <p:cNvPr id="5" name="Picture 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10800000">
              <a:off x="7051955" y="2028825"/>
              <a:ext cx="1096684" cy="104485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16200000">
              <a:off x="6416532" y="2624306"/>
              <a:ext cx="1096684" cy="104485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Picture 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5781109" y="3219787"/>
              <a:ext cx="1096684" cy="104485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5400000">
              <a:off x="5145685" y="3815268"/>
              <a:ext cx="1096684" cy="104485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5967360" y="2882525"/>
              <a:ext cx="2494767" cy="23286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13216" y="4073485"/>
              <a:ext cx="1024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3.25s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18584" y="4181950"/>
              <a:ext cx="716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“Blue!”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471106" y="3146732"/>
              <a:ext cx="1094685" cy="407807"/>
              <a:chOff x="5040871" y="2859267"/>
              <a:chExt cx="1094685" cy="407807"/>
            </a:xfrm>
          </p:grpSpPr>
          <p:sp>
            <p:nvSpPr>
              <p:cNvPr id="12" name="Up Arrow 11"/>
              <p:cNvSpPr/>
              <p:nvPr/>
            </p:nvSpPr>
            <p:spPr>
              <a:xfrm>
                <a:off x="5040871" y="2859267"/>
                <a:ext cx="273010" cy="407807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ction Button: Sound 46">
                <a:hlinkClick r:id="" action="ppaction://noaction" highlightClick="1">
                  <a:snd r:embed="rId4" name="applause.wav"/>
                </a:hlinkClick>
              </p:cNvPr>
              <p:cNvSpPr/>
              <p:nvPr/>
            </p:nvSpPr>
            <p:spPr>
              <a:xfrm>
                <a:off x="5847392" y="2963294"/>
                <a:ext cx="288164" cy="254767"/>
              </a:xfrm>
              <a:prstGeom prst="actionButtonSou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003" y="2930035"/>
                <a:ext cx="337039" cy="337039"/>
              </a:xfrm>
              <a:prstGeom prst="rect">
                <a:avLst/>
              </a:prstGeom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5694027" y="1918758"/>
              <a:ext cx="1094685" cy="407807"/>
              <a:chOff x="5040871" y="2859267"/>
              <a:chExt cx="1094685" cy="407807"/>
            </a:xfrm>
          </p:grpSpPr>
          <p:sp>
            <p:nvSpPr>
              <p:cNvPr id="52" name="Up Arrow 51"/>
              <p:cNvSpPr/>
              <p:nvPr/>
            </p:nvSpPr>
            <p:spPr>
              <a:xfrm>
                <a:off x="5040871" y="2859267"/>
                <a:ext cx="273010" cy="407807"/>
              </a:xfrm>
              <a:prstGeom prst="up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ction Button: Sound 52">
                <a:hlinkClick r:id="" action="ppaction://noaction" highlightClick="1">
                  <a:snd r:embed="rId4" name="applause.wav"/>
                </a:hlinkClick>
              </p:cNvPr>
              <p:cNvSpPr/>
              <p:nvPr/>
            </p:nvSpPr>
            <p:spPr>
              <a:xfrm>
                <a:off x="5847392" y="2963294"/>
                <a:ext cx="288164" cy="254767"/>
              </a:xfrm>
              <a:prstGeom prst="actionButtonSou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003" y="2930035"/>
                <a:ext cx="337039" cy="3370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50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03707" y="1311329"/>
            <a:ext cx="8488761" cy="5304347"/>
            <a:chOff x="1903707" y="1311329"/>
            <a:chExt cx="8488761" cy="5304347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2031633" y="1741157"/>
              <a:ext cx="2284627" cy="1439447"/>
              <a:chOff x="323850" y="4796683"/>
              <a:chExt cx="2087563" cy="99361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23850" y="4796683"/>
                <a:ext cx="2087563" cy="99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3937" y="5153145"/>
                <a:ext cx="1881187" cy="27618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PRACTICE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1903707" y="3170559"/>
              <a:ext cx="20294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 Blocks of 40 trials</a:t>
              </a: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2278" y="4238231"/>
              <a:ext cx="20294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Blocks of 50 trials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7979452" y="6246344"/>
              <a:ext cx="20294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Blocks of 50 trials</a:t>
              </a:r>
            </a:p>
          </p:txBody>
        </p:sp>
        <p:grpSp>
          <p:nvGrpSpPr>
            <p:cNvPr id="21" name="Group 3"/>
            <p:cNvGrpSpPr>
              <a:grpSpLocks/>
            </p:cNvGrpSpPr>
            <p:nvPr/>
          </p:nvGrpSpPr>
          <p:grpSpPr bwMode="auto">
            <a:xfrm>
              <a:off x="4061033" y="2786961"/>
              <a:ext cx="2284627" cy="1439447"/>
              <a:chOff x="323850" y="4796683"/>
              <a:chExt cx="2087563" cy="99361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23850" y="4796683"/>
                <a:ext cx="2087563" cy="99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3937" y="5153145"/>
                <a:ext cx="1881187" cy="27618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BASELINE</a:t>
                </a:r>
              </a:p>
            </p:txBody>
          </p:sp>
        </p:grpSp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6080393" y="3802337"/>
              <a:ext cx="2284627" cy="1439447"/>
              <a:chOff x="323850" y="4796683"/>
              <a:chExt cx="2087563" cy="99361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23850" y="4796683"/>
                <a:ext cx="2087563" cy="99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7543" y="5163954"/>
                <a:ext cx="1881187" cy="276185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3"/>
            <p:cNvGrpSpPr>
              <a:grpSpLocks/>
            </p:cNvGrpSpPr>
            <p:nvPr/>
          </p:nvGrpSpPr>
          <p:grpSpPr bwMode="auto">
            <a:xfrm>
              <a:off x="7950433" y="4817725"/>
              <a:ext cx="2442035" cy="1439447"/>
              <a:chOff x="225409" y="4796683"/>
              <a:chExt cx="2231394" cy="99361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23850" y="4796683"/>
                <a:ext cx="2087563" cy="9936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25409" y="5155396"/>
                <a:ext cx="2231394" cy="27618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 bwMode="auto">
            <a:xfrm>
              <a:off x="6029391" y="5243633"/>
              <a:ext cx="20294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Blocks of 50 trials</a:t>
              </a:r>
            </a:p>
          </p:txBody>
        </p:sp>
        <p:sp>
          <p:nvSpPr>
            <p:cNvPr id="25" name="Donut 24"/>
            <p:cNvSpPr/>
            <p:nvPr/>
          </p:nvSpPr>
          <p:spPr>
            <a:xfrm>
              <a:off x="2914873" y="1317379"/>
              <a:ext cx="364543" cy="337192"/>
            </a:xfrm>
            <a:prstGeom prst="donut">
              <a:avLst>
                <a:gd name="adj" fmla="val 49386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&quot;No&quot; Symbol 25"/>
            <p:cNvSpPr/>
            <p:nvPr/>
          </p:nvSpPr>
          <p:spPr>
            <a:xfrm>
              <a:off x="2452577" y="1311329"/>
              <a:ext cx="369075" cy="33985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Donut 26"/>
            <p:cNvSpPr/>
            <p:nvPr/>
          </p:nvSpPr>
          <p:spPr>
            <a:xfrm>
              <a:off x="9010469" y="4330979"/>
              <a:ext cx="364543" cy="337192"/>
            </a:xfrm>
            <a:prstGeom prst="donut">
              <a:avLst>
                <a:gd name="adj" fmla="val 49386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&quot;No&quot; Symbol 27"/>
            <p:cNvSpPr/>
            <p:nvPr/>
          </p:nvSpPr>
          <p:spPr>
            <a:xfrm>
              <a:off x="8548173" y="4324929"/>
              <a:ext cx="369075" cy="33985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570400" y="3272197"/>
              <a:ext cx="1304613" cy="343255"/>
              <a:chOff x="709864" y="1281192"/>
              <a:chExt cx="1304613" cy="343254"/>
            </a:xfrm>
          </p:grpSpPr>
          <p:sp>
            <p:nvSpPr>
              <p:cNvPr id="34" name="Donut 33"/>
              <p:cNvSpPr/>
              <p:nvPr/>
            </p:nvSpPr>
            <p:spPr>
              <a:xfrm>
                <a:off x="1172158" y="1287254"/>
                <a:ext cx="364542" cy="337192"/>
              </a:xfrm>
              <a:prstGeom prst="donut">
                <a:avLst>
                  <a:gd name="adj" fmla="val 49386"/>
                </a:avLst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&quot;No&quot; Symbol 34"/>
              <p:cNvSpPr/>
              <p:nvPr/>
            </p:nvSpPr>
            <p:spPr>
              <a:xfrm>
                <a:off x="709864" y="1281192"/>
                <a:ext cx="369075" cy="339855"/>
              </a:xfrm>
              <a:prstGeom prst="noSmoking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1649935" y="1285998"/>
                <a:ext cx="364542" cy="337192"/>
              </a:xfrm>
              <a:prstGeom prst="donut">
                <a:avLst>
                  <a:gd name="adj" fmla="val 49636"/>
                </a:avLst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Donut 29"/>
            <p:cNvSpPr/>
            <p:nvPr/>
          </p:nvSpPr>
          <p:spPr>
            <a:xfrm>
              <a:off x="4944277" y="2280505"/>
              <a:ext cx="364543" cy="337192"/>
            </a:xfrm>
            <a:prstGeom prst="donut">
              <a:avLst>
                <a:gd name="adj" fmla="val 49386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&quot;No&quot; Symbol 30"/>
            <p:cNvSpPr/>
            <p:nvPr/>
          </p:nvSpPr>
          <p:spPr>
            <a:xfrm>
              <a:off x="4481981" y="2274457"/>
              <a:ext cx="369075" cy="33985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10473" y="2786948"/>
              <a:ext cx="5046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€</a:t>
              </a:r>
            </a:p>
          </p:txBody>
        </p:sp>
        <p:sp>
          <p:nvSpPr>
            <p:cNvPr id="33" name="Action Button: Sound 32">
              <a:hlinkClick r:id="" action="ppaction://noaction" highlightClick="1">
                <a:snd r:embed="rId2" name="applause.wav"/>
              </a:hlinkClick>
            </p:cNvPr>
            <p:cNvSpPr/>
            <p:nvPr/>
          </p:nvSpPr>
          <p:spPr>
            <a:xfrm>
              <a:off x="2031623" y="1328745"/>
              <a:ext cx="288164" cy="254767"/>
            </a:xfrm>
            <a:prstGeom prst="actionButtonSou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9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22645" y="681643"/>
            <a:ext cx="7005965" cy="2349845"/>
            <a:chOff x="4444122" y="1263534"/>
            <a:chExt cx="7005965" cy="23498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2823" y="1354875"/>
              <a:ext cx="3567264" cy="22585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3646" y="1354875"/>
              <a:ext cx="2971060" cy="2258504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444122" y="1263534"/>
              <a:ext cx="299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83565" y="1263534"/>
              <a:ext cx="299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0" y="3855895"/>
            <a:ext cx="7035394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Grahek</dc:creator>
  <cp:lastModifiedBy>Ivan Grahek</cp:lastModifiedBy>
  <cp:revision>9</cp:revision>
  <dcterms:created xsi:type="dcterms:W3CDTF">2019-02-06T10:50:59Z</dcterms:created>
  <dcterms:modified xsi:type="dcterms:W3CDTF">2019-05-03T13:39:07Z</dcterms:modified>
</cp:coreProperties>
</file>