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F02-1628-4C38-80C4-A69C445F1CE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178E-8C83-4951-80D3-618536C2D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7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F02-1628-4C38-80C4-A69C445F1CE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178E-8C83-4951-80D3-618536C2D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1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F02-1628-4C38-80C4-A69C445F1CE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178E-8C83-4951-80D3-618536C2D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4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F02-1628-4C38-80C4-A69C445F1CE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178E-8C83-4951-80D3-618536C2D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9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F02-1628-4C38-80C4-A69C445F1CE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178E-8C83-4951-80D3-618536C2D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4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F02-1628-4C38-80C4-A69C445F1CE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178E-8C83-4951-80D3-618536C2D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3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F02-1628-4C38-80C4-A69C445F1CE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178E-8C83-4951-80D3-618536C2D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7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F02-1628-4C38-80C4-A69C445F1CE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178E-8C83-4951-80D3-618536C2D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6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F02-1628-4C38-80C4-A69C445F1CE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178E-8C83-4951-80D3-618536C2D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5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F02-1628-4C38-80C4-A69C445F1CE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178E-8C83-4951-80D3-618536C2D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4F02-1628-4C38-80C4-A69C445F1CE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178E-8C83-4951-80D3-618536C2D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6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74F02-1628-4C38-80C4-A69C445F1CE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D178E-8C83-4951-80D3-618536C2D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7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SSVEPs &amp; reward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Summary of 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4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28" y="1995056"/>
            <a:ext cx="9259744" cy="335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0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Dots in two colors (125/125)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Flickering at 10 &amp; 12Hz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motions</a:t>
            </a:r>
          </a:p>
          <a:p>
            <a:pPr lvl="1"/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Trials last for 3.25s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390 frames at 120Hz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each phase: 75% of dots move coherently 240 times over 200 trials 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Trials: no coherent motion (40%), one, two, or three</a:t>
            </a:r>
          </a:p>
          <a:p>
            <a:pPr marL="457200" lvl="1" indent="0">
              <a:buNone/>
            </a:pP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phases (baseline, training, test) with 200 trials in each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To-be-attended color is cued by a sound at the beginning of each trial (“blue” or “red”)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Participants need to detect the coherent motion (press SPACE)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Auditory feedback: </a:t>
            </a:r>
          </a:p>
          <a:p>
            <a:pPr lvl="2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Wrong </a:t>
            </a:r>
          </a:p>
          <a:p>
            <a:pPr lvl="2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Missed motion</a:t>
            </a:r>
          </a:p>
          <a:p>
            <a:pPr lvl="2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3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365125"/>
            <a:ext cx="11353800" cy="1325563"/>
          </a:xfrm>
        </p:spPr>
        <p:txBody>
          <a:bodyPr/>
          <a:lstStyle/>
          <a:p>
            <a:r>
              <a:rPr lang="en-US" dirty="0" smtClean="0"/>
              <a:t>Behavior – only movement trials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2160000"/>
            <a:ext cx="5543999" cy="396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00" y="2160000"/>
            <a:ext cx="5544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9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365125"/>
            <a:ext cx="11353800" cy="1325563"/>
          </a:xfrm>
        </p:spPr>
        <p:txBody>
          <a:bodyPr/>
          <a:lstStyle/>
          <a:p>
            <a:r>
              <a:rPr lang="en-US" dirty="0" smtClean="0"/>
              <a:t>SSVEPs – all trials (movement and no movement)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2160000"/>
            <a:ext cx="5543999" cy="39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00" y="2160000"/>
            <a:ext cx="5544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0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365125"/>
            <a:ext cx="11353800" cy="1325563"/>
          </a:xfrm>
        </p:spPr>
        <p:txBody>
          <a:bodyPr/>
          <a:lstStyle/>
          <a:p>
            <a:r>
              <a:rPr lang="en-US" dirty="0" smtClean="0"/>
              <a:t>SSVEPs – no movement trials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2160000"/>
            <a:ext cx="5544000" cy="396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00" y="2160000"/>
            <a:ext cx="5544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3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365125"/>
            <a:ext cx="11353800" cy="1325563"/>
          </a:xfrm>
        </p:spPr>
        <p:txBody>
          <a:bodyPr/>
          <a:lstStyle/>
          <a:p>
            <a:r>
              <a:rPr lang="en-US" dirty="0" smtClean="0"/>
              <a:t>SSVEPs – movement trials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2160000"/>
            <a:ext cx="5544000" cy="396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00" y="2160000"/>
            <a:ext cx="5544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1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136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SSVEPs &amp; reward</vt:lpstr>
      <vt:lpstr>Paradigm</vt:lpstr>
      <vt:lpstr>Paradigm</vt:lpstr>
      <vt:lpstr>Behavior – only movement trials</vt:lpstr>
      <vt:lpstr>SSVEPs – all trials (movement and no movement)</vt:lpstr>
      <vt:lpstr>SSVEPs – no movement trials</vt:lpstr>
      <vt:lpstr>SSVEPs – movement trials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SSVEPs &amp; reward</dc:title>
  <dc:creator>Ivan Grahek</dc:creator>
  <cp:lastModifiedBy>Ivan Grahek</cp:lastModifiedBy>
  <cp:revision>4</cp:revision>
  <dcterms:created xsi:type="dcterms:W3CDTF">2019-05-13T07:38:41Z</dcterms:created>
  <dcterms:modified xsi:type="dcterms:W3CDTF">2019-05-13T07:59:15Z</dcterms:modified>
</cp:coreProperties>
</file>