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5651-FE6B-4D02-9F61-9477B80E5DE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DA7C-984D-41A7-9EE9-5B2E4BE9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807" y="2059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Reward boosts saliency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75373" y="205946"/>
            <a:ext cx="33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Reward boosts selective attention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81449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85535" y="1186249"/>
            <a:ext cx="1713472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2216" y="1274975"/>
            <a:ext cx="164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 stimulus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72216" y="4277667"/>
            <a:ext cx="164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 stimulus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81449" y="1715360"/>
            <a:ext cx="1804086" cy="41189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5535" y="1715360"/>
            <a:ext cx="1713472" cy="41189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556569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60655" y="1186249"/>
            <a:ext cx="1713472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6569" y="2127252"/>
            <a:ext cx="182111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67520" y="2127252"/>
            <a:ext cx="170660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1449" y="4435834"/>
            <a:ext cx="1804086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85535" y="4435834"/>
            <a:ext cx="1713472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81449" y="4923999"/>
            <a:ext cx="1804086" cy="4094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5535" y="4923998"/>
            <a:ext cx="1713472" cy="4094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56569" y="4435833"/>
            <a:ext cx="1821111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77680" y="4435833"/>
            <a:ext cx="1696447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56569" y="4964945"/>
            <a:ext cx="1804086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367520" y="4964945"/>
            <a:ext cx="1706607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76376" y="3248584"/>
            <a:ext cx="6356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76376" y="2940229"/>
            <a:ext cx="635688" cy="1016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3664" y="2776321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Attended</a:t>
            </a:r>
          </a:p>
          <a:p>
            <a:r>
              <a:rPr lang="en-GB" dirty="0" smtClean="0"/>
              <a:t>Unattended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34779" y="2346511"/>
            <a:ext cx="490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Baseline		Reward		Extinction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3557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018" y="25251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boosts saliency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90215" y="273084"/>
            <a:ext cx="479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boosts voluntary selective attention</a:t>
            </a:r>
            <a:endParaRPr lang="en-GB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5750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9836" y="1186249"/>
            <a:ext cx="1867992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60104" y="1344053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760104" y="3139605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5750" y="1715360"/>
            <a:ext cx="1804086" cy="41189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49836" y="1715360"/>
            <a:ext cx="1867992" cy="2017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3303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37389" y="1186249"/>
            <a:ext cx="1713472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3303" y="2127252"/>
            <a:ext cx="182111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44254" y="2127252"/>
            <a:ext cx="170660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5750" y="3078093"/>
            <a:ext cx="1711723" cy="348598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64338" y="3383582"/>
            <a:ext cx="1798970" cy="43109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750" y="3607204"/>
            <a:ext cx="1711723" cy="32566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64338" y="3932871"/>
            <a:ext cx="1798970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33303" y="3078092"/>
            <a:ext cx="1821111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54414" y="3078092"/>
            <a:ext cx="1696447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33303" y="3607204"/>
            <a:ext cx="1804086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044254" y="3607204"/>
            <a:ext cx="1706607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83775" y="6041109"/>
            <a:ext cx="6356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3775" y="5732754"/>
            <a:ext cx="635688" cy="1016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21063" y="5568846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Attended</a:t>
            </a:r>
          </a:p>
          <a:p>
            <a:r>
              <a:rPr lang="en-GB" dirty="0" smtClean="0"/>
              <a:t>Unattended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-393283" y="4482160"/>
            <a:ext cx="49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              Training		Test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476195" y="4482160"/>
            <a:ext cx="49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              Training		Test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-39872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51320" y="-73320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56043" y="130939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56043" y="3139605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083775" y="6041109"/>
            <a:ext cx="6356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3775" y="5732754"/>
            <a:ext cx="635688" cy="1016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21063" y="5568846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Attended</a:t>
            </a:r>
          </a:p>
          <a:p>
            <a:r>
              <a:rPr lang="en-GB" dirty="0" smtClean="0"/>
              <a:t>Unattended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21564" y="273084"/>
            <a:ext cx="5931477" cy="4578408"/>
            <a:chOff x="6476195" y="273084"/>
            <a:chExt cx="5931477" cy="4578408"/>
          </a:xfrm>
        </p:grpSpPr>
        <p:sp>
          <p:nvSpPr>
            <p:cNvPr id="5" name="TextBox 4"/>
            <p:cNvSpPr txBox="1"/>
            <p:nvPr/>
          </p:nvSpPr>
          <p:spPr>
            <a:xfrm>
              <a:off x="6790215" y="273084"/>
              <a:ext cx="4793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Reward enhances voluntary attention</a:t>
              </a:r>
              <a:endParaRPr lang="en-GB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60104" y="1344053"/>
              <a:ext cx="164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High reward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60104" y="3139605"/>
              <a:ext cx="164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Low reward</a:t>
              </a:r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233303" y="1186249"/>
              <a:ext cx="1804086" cy="411892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037389" y="1186249"/>
              <a:ext cx="1713472" cy="411892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233303" y="2127252"/>
              <a:ext cx="1821111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44254" y="2127252"/>
              <a:ext cx="1706607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233303" y="3078092"/>
              <a:ext cx="182111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54414" y="3078092"/>
              <a:ext cx="1696447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33303" y="3607204"/>
              <a:ext cx="1804086" cy="43001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044254" y="3607204"/>
              <a:ext cx="1706607" cy="43001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76195" y="4482160"/>
              <a:ext cx="490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Baseline	               Training		Test</a:t>
              </a:r>
              <a:endParaRPr lang="en-GB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0" y="-39872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51320" y="-73320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303089" y="252516"/>
            <a:ext cx="5996894" cy="4598976"/>
            <a:chOff x="-393283" y="252516"/>
            <a:chExt cx="5996894" cy="4598976"/>
          </a:xfrm>
        </p:grpSpPr>
        <p:sp>
          <p:nvSpPr>
            <p:cNvPr id="4" name="TextBox 3"/>
            <p:cNvSpPr txBox="1"/>
            <p:nvPr/>
          </p:nvSpPr>
          <p:spPr>
            <a:xfrm>
              <a:off x="926018" y="252516"/>
              <a:ext cx="29372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Reward enhances saliency</a:t>
              </a:r>
              <a:endParaRPr lang="en-GB" sz="2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45750" y="1186249"/>
              <a:ext cx="1804086" cy="411892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49836" y="1186249"/>
              <a:ext cx="186799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45750" y="1715360"/>
              <a:ext cx="1804086" cy="41189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49836" y="1715360"/>
              <a:ext cx="1867992" cy="2017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5750" y="3078093"/>
              <a:ext cx="1711723" cy="348598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064338" y="3383582"/>
              <a:ext cx="1798970" cy="43109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5750" y="3607204"/>
              <a:ext cx="1711723" cy="32566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064338" y="3932871"/>
              <a:ext cx="1798970" cy="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oval" w="med" len="lg"/>
              <a:tailEnd type="oval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-393283" y="4482160"/>
              <a:ext cx="490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Baseline	               Training		Test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56043" y="1309397"/>
              <a:ext cx="164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High reward</a:t>
              </a:r>
              <a:endParaRPr lang="en-GB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56043" y="3139605"/>
              <a:ext cx="1647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Low reward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083775" y="6322462"/>
            <a:ext cx="6356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3775" y="6014107"/>
            <a:ext cx="635688" cy="1016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21063" y="5850199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Attended</a:t>
            </a:r>
          </a:p>
          <a:p>
            <a:r>
              <a:rPr lang="en-GB" dirty="0" smtClean="0"/>
              <a:t>Unattended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5584" y="273084"/>
            <a:ext cx="479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enhances voluntary attention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05473" y="1344053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405473" y="3420958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78672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2758" y="1186249"/>
            <a:ext cx="1713472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8672" y="2127252"/>
            <a:ext cx="182111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89623" y="2127252"/>
            <a:ext cx="170660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78672" y="3359445"/>
            <a:ext cx="1821111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99783" y="3359445"/>
            <a:ext cx="1696447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78672" y="3888557"/>
            <a:ext cx="1804086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89623" y="3888557"/>
            <a:ext cx="1706607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564" y="4763513"/>
            <a:ext cx="49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              Training		Test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-39872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51320" y="-73320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2390" y="252516"/>
            <a:ext cx="293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enhances saliency</a:t>
            </a:r>
            <a:endParaRPr lang="en-GB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042122" y="1186249"/>
            <a:ext cx="1804086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46208" y="1186249"/>
            <a:ext cx="1713472" cy="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122" y="1715360"/>
            <a:ext cx="1804086" cy="41189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46208" y="1715360"/>
            <a:ext cx="1713472" cy="45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42122" y="3359446"/>
            <a:ext cx="1711723" cy="348598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760710" y="3664935"/>
            <a:ext cx="1798970" cy="43109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2122" y="3888557"/>
            <a:ext cx="1711723" cy="32566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60710" y="4214224"/>
            <a:ext cx="1798970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3089" y="4763513"/>
            <a:ext cx="49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              Training		Test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652415" y="1309397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652415" y="3420958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52340" y="795338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3548" y="2417988"/>
            <a:ext cx="3852985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2340" y="2998484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548" y="4621134"/>
            <a:ext cx="3852985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36144" y="2992577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7352" y="4615227"/>
            <a:ext cx="3852985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36144" y="787882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27352" y="2410532"/>
            <a:ext cx="3852985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065305" y="6507185"/>
            <a:ext cx="6356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5305" y="6198830"/>
            <a:ext cx="635688" cy="10160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02593" y="6034922"/>
            <a:ext cx="141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Attended</a:t>
            </a:r>
          </a:p>
          <a:p>
            <a:r>
              <a:rPr lang="en-GB" dirty="0" smtClean="0"/>
              <a:t>Unattended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3157" y="522460"/>
            <a:ext cx="479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enhances voluntary attention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66931" y="1759681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266931" y="3836586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52562" y="1601877"/>
            <a:ext cx="1440000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3126" y="1601877"/>
            <a:ext cx="1440000" cy="411892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52562" y="2542880"/>
            <a:ext cx="144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02153" y="2542880"/>
            <a:ext cx="1440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2562" y="3775073"/>
            <a:ext cx="1440000" cy="1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59646" y="3775073"/>
            <a:ext cx="1440000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2562" y="4304185"/>
            <a:ext cx="1440000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40250" y="4304185"/>
            <a:ext cx="1440000" cy="43001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96353" y="5179141"/>
            <a:ext cx="51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</a:t>
            </a:r>
            <a:r>
              <a:rPr lang="en-GB" dirty="0" smtClean="0"/>
              <a:t>       Training</a:t>
            </a:r>
            <a:r>
              <a:rPr lang="en-GB" dirty="0" smtClean="0"/>
              <a:t>                </a:t>
            </a:r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-39872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051320" y="-73320"/>
            <a:ext cx="42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42013" y="519632"/>
            <a:ext cx="293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Reward enhances saliency</a:t>
            </a:r>
            <a:endParaRPr lang="en-GB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885112" y="1601877"/>
            <a:ext cx="1440000" cy="411892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75171" y="1601877"/>
            <a:ext cx="14400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85112" y="2130988"/>
            <a:ext cx="1440000" cy="41189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75171" y="2130988"/>
            <a:ext cx="1440000" cy="45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85112" y="3775074"/>
            <a:ext cx="1440000" cy="348598"/>
          </a:xfrm>
          <a:prstGeom prst="line">
            <a:avLst/>
          </a:prstGeom>
          <a:ln w="25400">
            <a:solidFill>
              <a:schemeClr val="tx1"/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89673" y="4123672"/>
            <a:ext cx="1440000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85112" y="4304185"/>
            <a:ext cx="1440000" cy="32566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289673" y="4629852"/>
            <a:ext cx="1440000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none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19912" y="1725025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reward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319912" y="3836586"/>
            <a:ext cx="16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Low reward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26230" y="1210966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7438" y="2826057"/>
            <a:ext cx="3438925" cy="75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6230" y="3414112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7438" y="5036762"/>
            <a:ext cx="3438000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9134" y="3408205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70342" y="5030855"/>
            <a:ext cx="3438000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79134" y="1203510"/>
            <a:ext cx="7083" cy="1622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70342" y="2826160"/>
            <a:ext cx="3438000" cy="5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90522" y="5174597"/>
            <a:ext cx="517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Baseline	 </a:t>
            </a:r>
            <a:r>
              <a:rPr lang="en-GB" dirty="0" smtClean="0"/>
              <a:t>       Training</a:t>
            </a:r>
            <a:r>
              <a:rPr lang="en-GB" dirty="0" smtClean="0"/>
              <a:t>                </a:t>
            </a:r>
            <a:r>
              <a:rPr lang="en-GB" dirty="0" smtClean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2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Grahek</dc:creator>
  <cp:lastModifiedBy>Ivan Grahek</cp:lastModifiedBy>
  <cp:revision>10</cp:revision>
  <dcterms:created xsi:type="dcterms:W3CDTF">2019-08-26T07:08:25Z</dcterms:created>
  <dcterms:modified xsi:type="dcterms:W3CDTF">2019-09-23T15:25:59Z</dcterms:modified>
</cp:coreProperties>
</file>