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9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0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3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9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9A02-1457-4209-A93C-9ADB32ABCC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4191-530A-49E6-A96C-38357F0F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67" y="419792"/>
            <a:ext cx="4608000" cy="28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67" y="3578624"/>
            <a:ext cx="4608000" cy="28800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050178" y="293360"/>
            <a:ext cx="9670447" cy="6165264"/>
            <a:chOff x="842360" y="243484"/>
            <a:chExt cx="9670447" cy="61652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807" y="369916"/>
              <a:ext cx="4608000" cy="2880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807" y="3528748"/>
              <a:ext cx="4608000" cy="2880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842360" y="3401287"/>
              <a:ext cx="315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39932" y="243484"/>
              <a:ext cx="315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39932" y="3414589"/>
              <a:ext cx="315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2361" y="243484"/>
              <a:ext cx="315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3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Grahek</dc:creator>
  <cp:lastModifiedBy>Ivan Grahek</cp:lastModifiedBy>
  <cp:revision>4</cp:revision>
  <dcterms:created xsi:type="dcterms:W3CDTF">2019-07-25T08:34:14Z</dcterms:created>
  <dcterms:modified xsi:type="dcterms:W3CDTF">2019-07-25T09:50:20Z</dcterms:modified>
</cp:coreProperties>
</file>