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9A02-1457-4209-A93C-9ADB32ABCCF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4191-530A-49E6-A96C-38357F0F7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99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9A02-1457-4209-A93C-9ADB32ABCCF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4191-530A-49E6-A96C-38357F0F7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0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9A02-1457-4209-A93C-9ADB32ABCCF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4191-530A-49E6-A96C-38357F0F7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12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9A02-1457-4209-A93C-9ADB32ABCCF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4191-530A-49E6-A96C-38357F0F7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50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9A02-1457-4209-A93C-9ADB32ABCCF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4191-530A-49E6-A96C-38357F0F7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65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9A02-1457-4209-A93C-9ADB32ABCCF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4191-530A-49E6-A96C-38357F0F7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7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9A02-1457-4209-A93C-9ADB32ABCCF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4191-530A-49E6-A96C-38357F0F7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51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9A02-1457-4209-A93C-9ADB32ABCCF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4191-530A-49E6-A96C-38357F0F7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35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9A02-1457-4209-A93C-9ADB32ABCCF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4191-530A-49E6-A96C-38357F0F7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16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9A02-1457-4209-A93C-9ADB32ABCCF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4191-530A-49E6-A96C-38357F0F7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78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9A02-1457-4209-A93C-9ADB32ABCCF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4191-530A-49E6-A96C-38357F0F7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99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F9A02-1457-4209-A93C-9ADB32ABCCF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B4191-530A-49E6-A96C-38357F0F7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6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741" y="462637"/>
            <a:ext cx="9216000" cy="2880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367" y="3561999"/>
            <a:ext cx="9216000" cy="2880000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1050178" y="293360"/>
            <a:ext cx="315884" cy="3496357"/>
            <a:chOff x="842360" y="243484"/>
            <a:chExt cx="315884" cy="3496357"/>
          </a:xfrm>
        </p:grpSpPr>
        <p:sp>
          <p:nvSpPr>
            <p:cNvPr id="11" name="TextBox 10"/>
            <p:cNvSpPr txBox="1"/>
            <p:nvPr/>
          </p:nvSpPr>
          <p:spPr>
            <a:xfrm>
              <a:off x="842360" y="3401287"/>
              <a:ext cx="3158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42361" y="243484"/>
              <a:ext cx="3158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8883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 Grahek</dc:creator>
  <cp:lastModifiedBy>Ivan Grahek</cp:lastModifiedBy>
  <cp:revision>5</cp:revision>
  <dcterms:created xsi:type="dcterms:W3CDTF">2019-07-25T08:34:14Z</dcterms:created>
  <dcterms:modified xsi:type="dcterms:W3CDTF">2019-07-25T14:58:26Z</dcterms:modified>
</cp:coreProperties>
</file>