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779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38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28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383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8465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55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40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905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5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6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80E116-4348-4A42-A237-CA042E167B75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3A49B2-F44B-42F8-BEF3-C8C57D3C915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B33-ED70-4F15-B643-FCABADA73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Supervised Vs Unsupervised learning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28CB-A028-4D48-9664-3BA028A5B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0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BA24F-9330-428D-B621-C78E76EB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Difference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5E4EF7-0EB3-4055-B9A7-19680FF91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40131"/>
            <a:ext cx="4447786" cy="4127269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Supervised Learning</a:t>
            </a:r>
          </a:p>
          <a:p>
            <a:pPr marL="0" indent="0">
              <a:buNone/>
            </a:pPr>
            <a:r>
              <a:rPr lang="en-US" b="1" i="1" dirty="0"/>
              <a:t>Input</a:t>
            </a:r>
            <a:r>
              <a:rPr lang="en-US" dirty="0"/>
              <a:t>: data + labels</a:t>
            </a:r>
          </a:p>
          <a:p>
            <a:pPr marL="0" indent="0">
              <a:buNone/>
            </a:pPr>
            <a:r>
              <a:rPr lang="en-US" b="1" i="1" dirty="0"/>
              <a:t>Goal</a:t>
            </a:r>
            <a:r>
              <a:rPr lang="en-US" dirty="0"/>
              <a:t>: understand why samples are labeled the way they are.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B6C28-8449-4F66-960F-8DDFA728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40131"/>
            <a:ext cx="4447786" cy="4127269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Unsupervised Learning</a:t>
            </a:r>
          </a:p>
          <a:p>
            <a:pPr marL="0" indent="0">
              <a:buNone/>
            </a:pPr>
            <a:r>
              <a:rPr lang="en-US" b="1" i="1" dirty="0"/>
              <a:t>Input</a:t>
            </a:r>
            <a:r>
              <a:rPr lang="en-US" dirty="0"/>
              <a:t>: data</a:t>
            </a:r>
          </a:p>
          <a:p>
            <a:pPr marL="0" indent="0">
              <a:buNone/>
            </a:pPr>
            <a:r>
              <a:rPr lang="en-US" b="1" i="1" dirty="0"/>
              <a:t>Goal</a:t>
            </a:r>
            <a:r>
              <a:rPr lang="en-US" dirty="0"/>
              <a:t>: understand the hidden structure within the data (“God’s distribution”).</a:t>
            </a:r>
            <a:endParaRPr lang="en-IL" dirty="0"/>
          </a:p>
        </p:txBody>
      </p:sp>
      <p:pic>
        <p:nvPicPr>
          <p:cNvPr id="7" name="Picture 2" descr="https://cdn-images-1.medium.com/max/1600/1*zWBYt9DQQEf_XxXWLA2tzQ.jpeg">
            <a:extLst>
              <a:ext uri="{FF2B5EF4-FFF2-40B4-BE49-F238E27FC236}">
                <a16:creationId xmlns:a16="http://schemas.microsoft.com/office/drawing/2014/main" id="{CEE18534-E953-4F9E-A79B-5A085B58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12" y="3803765"/>
            <a:ext cx="4026775" cy="274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39F2-517A-4D54-AE83-68024642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Regression</a:t>
            </a:r>
            <a:endParaRPr lang="en-IL" dirty="0"/>
          </a:p>
        </p:txBody>
      </p:sp>
      <p:pic>
        <p:nvPicPr>
          <p:cNvPr id="4100" name="Picture 4" descr="Image result for regression">
            <a:extLst>
              <a:ext uri="{FF2B5EF4-FFF2-40B4-BE49-F238E27FC236}">
                <a16:creationId xmlns:a16="http://schemas.microsoft.com/office/drawing/2014/main" id="{C0BB7C5F-C941-460B-ACDE-6AFE8BD93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02" y="2171700"/>
            <a:ext cx="4585342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17C8B-5494-4E88-AA04-9F576FB6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65" y="2171700"/>
            <a:ext cx="5448153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9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BC30-D509-4824-B734-D6431322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Classification</a:t>
            </a:r>
            <a:endParaRPr lang="en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2A58F-24C6-4D0E-AFC3-F2FFC2782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69473"/>
            <a:ext cx="4447786" cy="4197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Learn</a:t>
            </a:r>
            <a:endParaRPr lang="en-I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6D815A-5757-46AE-8025-9CE5C3CD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69473"/>
            <a:ext cx="4447786" cy="4197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Generalize</a:t>
            </a:r>
            <a:endParaRPr lang="en-IL" dirty="0"/>
          </a:p>
        </p:txBody>
      </p:sp>
      <p:pic>
        <p:nvPicPr>
          <p:cNvPr id="7170" name="Picture 2" descr="Image result for CIFAR10">
            <a:extLst>
              <a:ext uri="{FF2B5EF4-FFF2-40B4-BE49-F238E27FC236}">
                <a16:creationId xmlns:a16="http://schemas.microsoft.com/office/drawing/2014/main" id="{04D1C51D-32C2-40D8-A4A3-044CD7D6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448373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cat">
            <a:extLst>
              <a:ext uri="{FF2B5EF4-FFF2-40B4-BE49-F238E27FC236}">
                <a16:creationId xmlns:a16="http://schemas.microsoft.com/office/drawing/2014/main" id="{4A7D287C-C4BA-443F-B484-184C805E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71" y="2863677"/>
            <a:ext cx="1811193" cy="18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3B299-F69F-4CB9-A3D7-14DC3759D5DE}"/>
              </a:ext>
            </a:extLst>
          </p:cNvPr>
          <p:cNvSpPr txBox="1"/>
          <p:nvPr/>
        </p:nvSpPr>
        <p:spPr>
          <a:xfrm>
            <a:off x="9789621" y="355670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Cat</a:t>
            </a:r>
            <a:endParaRPr lang="en-IL" sz="28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BCA69-0240-4ABA-B38E-F3C8D49254E0}"/>
              </a:ext>
            </a:extLst>
          </p:cNvPr>
          <p:cNvCxnSpPr/>
          <p:nvPr/>
        </p:nvCxnSpPr>
        <p:spPr>
          <a:xfrm>
            <a:off x="8800407" y="3818313"/>
            <a:ext cx="892233" cy="0"/>
          </a:xfrm>
          <a:prstGeom prst="straightConnector1">
            <a:avLst/>
          </a:prstGeom>
          <a:ln w="666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AB08EC-4256-472E-A981-B2F4917AD4B0}"/>
              </a:ext>
            </a:extLst>
          </p:cNvPr>
          <p:cNvSpPr txBox="1"/>
          <p:nvPr/>
        </p:nvSpPr>
        <p:spPr>
          <a:xfrm>
            <a:off x="721821" y="6433645"/>
            <a:ext cx="410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[Image taken from CIFAR10 dataset]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935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BC30-D509-4824-B734-D6431322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Classification</a:t>
            </a:r>
            <a:endParaRPr lang="en-IL" dirty="0"/>
          </a:p>
        </p:txBody>
      </p:sp>
      <p:pic>
        <p:nvPicPr>
          <p:cNvPr id="5122" name="Picture 2" descr="Image result for classification algorithms cats">
            <a:extLst>
              <a:ext uri="{FF2B5EF4-FFF2-40B4-BE49-F238E27FC236}">
                <a16:creationId xmlns:a16="http://schemas.microsoft.com/office/drawing/2014/main" id="{4DCA1EEC-16DE-4B73-91A4-D039C1CF332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12" y="1787237"/>
            <a:ext cx="8189575" cy="4606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A8F396-140E-453A-A2F6-AD63F4398E37}"/>
              </a:ext>
            </a:extLst>
          </p:cNvPr>
          <p:cNvSpPr/>
          <p:nvPr/>
        </p:nvSpPr>
        <p:spPr>
          <a:xfrm>
            <a:off x="2238894" y="3969327"/>
            <a:ext cx="914400" cy="1343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EEFAB-533C-4A58-967E-C84BD8A94FE5}"/>
              </a:ext>
            </a:extLst>
          </p:cNvPr>
          <p:cNvSpPr/>
          <p:nvPr/>
        </p:nvSpPr>
        <p:spPr>
          <a:xfrm>
            <a:off x="3140208" y="4210396"/>
            <a:ext cx="1847427" cy="196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74CFA-1454-4A66-9674-88317E429374}"/>
              </a:ext>
            </a:extLst>
          </p:cNvPr>
          <p:cNvSpPr/>
          <p:nvPr/>
        </p:nvSpPr>
        <p:spPr>
          <a:xfrm>
            <a:off x="2151610" y="2888672"/>
            <a:ext cx="914400" cy="1343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960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F63-CF12-485F-AF4F-A333285D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Clustering</a:t>
            </a:r>
            <a:endParaRPr lang="en-IL" dirty="0"/>
          </a:p>
        </p:txBody>
      </p:sp>
      <p:pic>
        <p:nvPicPr>
          <p:cNvPr id="3074" name="Picture 2" descr="Image result for clustering">
            <a:extLst>
              <a:ext uri="{FF2B5EF4-FFF2-40B4-BE49-F238E27FC236}">
                <a16:creationId xmlns:a16="http://schemas.microsoft.com/office/drawing/2014/main" id="{F01BE4B9-6B3D-4A10-95C5-D8AD82B30C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1" y="1915391"/>
            <a:ext cx="8513618" cy="42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51B-9BF3-4E71-86E0-F83CB7D6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Dimensionality Reduction</a:t>
            </a:r>
            <a:endParaRPr lang="en-IL" dirty="0"/>
          </a:p>
        </p:txBody>
      </p:sp>
      <p:pic>
        <p:nvPicPr>
          <p:cNvPr id="2054" name="Picture 6" descr="Image result for dimensionality reduction">
            <a:extLst>
              <a:ext uri="{FF2B5EF4-FFF2-40B4-BE49-F238E27FC236}">
                <a16:creationId xmlns:a16="http://schemas.microsoft.com/office/drawing/2014/main" id="{A6D7120B-01A3-4FDD-B065-B5822449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95" y="2455718"/>
            <a:ext cx="5104218" cy="329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s.gmu.edu/~jessica/DimReducDanger_files/shape.jpg">
            <a:extLst>
              <a:ext uri="{FF2B5EF4-FFF2-40B4-BE49-F238E27FC236}">
                <a16:creationId xmlns:a16="http://schemas.microsoft.com/office/drawing/2014/main" id="{0909A8B9-B9EE-4DC9-BA3E-25304F61E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10438" r="5605" b="4209"/>
          <a:stretch/>
        </p:blipFill>
        <p:spPr bwMode="auto">
          <a:xfrm>
            <a:off x="1371600" y="2455718"/>
            <a:ext cx="4288994" cy="31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973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Supervised Vs Unsupervised learning</vt:lpstr>
      <vt:lpstr>The Main Difference</vt:lpstr>
      <vt:lpstr>Supervised Learning: Regression</vt:lpstr>
      <vt:lpstr>Supervised Learning: Classification</vt:lpstr>
      <vt:lpstr>Supervised Learning: Classification</vt:lpstr>
      <vt:lpstr>Unsupervised Learning: Clustering</vt:lpstr>
      <vt:lpstr>Unsupervised Learning: 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Vs Unsupervised learning</dc:title>
  <dc:creator>Itay Hazan</dc:creator>
  <cp:lastModifiedBy>Itay Hazan</cp:lastModifiedBy>
  <cp:revision>4</cp:revision>
  <dcterms:created xsi:type="dcterms:W3CDTF">2019-03-09T10:33:52Z</dcterms:created>
  <dcterms:modified xsi:type="dcterms:W3CDTF">2019-03-09T11:00:27Z</dcterms:modified>
</cp:coreProperties>
</file>