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7" autoAdjust="0"/>
    <p:restoredTop sz="94660"/>
  </p:normalViewPr>
  <p:slideViewPr>
    <p:cSldViewPr snapToGrid="0">
      <p:cViewPr>
        <p:scale>
          <a:sx n="66" d="100"/>
          <a:sy n="66" d="100"/>
        </p:scale>
        <p:origin x="1113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16.74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5" units="cm"/>
      <inkml:brushProperty name="height" value="0.05" units="cm"/>
      <inkml:brushProperty name="color" value="#FFC114"/>
    </inkml:brush>
    <inkml:brush xml:id="br4">
      <inkml:brushProperty name="width" value="0.025" units="cm"/>
      <inkml:brushProperty name="height" value="0.025" units="cm"/>
      <inkml:brushProperty name="color" value="#004F8B"/>
    </inkml:brush>
    <inkml:brush xml:id="br5">
      <inkml:brushProperty name="width" value="0.025" units="cm"/>
      <inkml:brushProperty name="height" value="0.025" units="cm"/>
      <inkml:brushProperty name="color" value="#008C3A"/>
    </inkml:brush>
    <inkml:brush xml:id="br6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2263 17047 0 0,'0'6'2165'0'0,"1"1"0"0"0,0-1 0 0 0,1 1-2165 0 0,11 47 33 0 0,-11-46 383 0 0,5 15-296 0 0,7 33 42 0 0,-13-48-110 0 0,1 1 0 0 0,-1 0 0 0 0,-1 0 0 0 0,0 0 0 0 0,0 1-52 0 0,0-8 20 0 0,0-1 0 0 0,0 0 1 0 0,0 0-1 0 0,0 0 1 0 0,-1 1-1 0 0,1-1 1 0 0,0 0-1 0 0,-1 0 1 0 0,1 0-1 0 0,-1 0 0 0 0,1 1 1 0 0,-1-1-1 0 0,1 0 1 0 0,-1 0-1 0 0,0 1-20 0 0,0-2 10 0 0,1 0-1 0 0,0 0 1 0 0,0 0 0 0 0,0 0-1 0 0,0 0 1 0 0,-1 0-1 0 0,1 0 1 0 0,0 0-1 0 0,0 0 1 0 0,0 0 0 0 0,0 0-1 0 0,-1 0 1 0 0,1 0-1 0 0,0 0 1 0 0,0 0 0 0 0,0 0-1 0 0,-1 0 1 0 0,1 0-1 0 0,0 0 1 0 0,0 0-1 0 0,0 0 1 0 0,0 0 0 0 0,0-1-1 0 0,-1 1 1 0 0,1 0-1 0 0,0 0 1 0 0,0 0-1 0 0,0 0 1 0 0,0 0 0 0 0,0 0-1 0 0,-1 0 1 0 0,1-1-1 0 0,0 1 1 0 0,0 0 0 0 0,0 0-1 0 0,0 0 1 0 0,0 0-1 0 0,0 0 1 0 0,0-1-10 0 0,-4-5 150 0 0,4 6-135 0 0,-2-5 75 0 0,1-1 0 0 0,-1 1 0 0 0,1 0 0 0 0,1 0 1 0 0,-1-1-1 0 0,0-4-90 0 0,1-2 3 0 0,-4-58-222 0 0,4 54 341 0 0,0 5 0 0 0,0-1 1 0 0,1 1 0 0 0,1-9-123 0 0,-1 15 146 0 0,0 0 1 0 0,0 0-1 0 0,1 1 1 0 0,0-1-1 0 0,0 0 1 0 0,0 1-1 0 0,0-1 1 0 0,0 1-1 0 0,3-4-146 0 0,-4 7 49 0 0,0 0 0 0 0,0 0-1 0 0,-1 0 1 0 0,1 0 0 0 0,0 1 0 0 0,0-1-1 0 0,0 0 1 0 0,0 0 0 0 0,0 0 0 0 0,0 1-1 0 0,0-1 1 0 0,0 0 0 0 0,0 1 0 0 0,1-1-1 0 0,-1 1 1 0 0,0 0 0 0 0,0-1 0 0 0,0 1-1 0 0,1 0 1 0 0,-1 0 0 0 0,0 0 0 0 0,0-1 0 0 0,1 1-1 0 0,-1 1 1 0 0,0-1 0 0 0,0 0 0 0 0,1 0-1 0 0,-1 0 1 0 0,0 1 0 0 0,0-1 0 0 0,0 0-1 0 0,1 1 1 0 0,-1-1 0 0 0,0 1 0 0 0,1 0-49 0 0,1 1 10 0 0,0 0 0 0 0,-1 0 1 0 0,1 1-1 0 0,-1-1 1 0 0,1 1-1 0 0,-1-1 1 0 0,0 1-1 0 0,0 0 1 0 0,0 0-1 0 0,0 0 1 0 0,0 0-1 0 0,0 1-10 0 0,8 22 28 0 0,-2 0 0 0 0,0 0 0 0 0,-2 0 0 0 0,-1 1 0 0 0,1 13-28 0 0,-5-26 157 0 0,-1-13-85 0 0,-1-2-9 0 0,1-7-7 0 0,-1-27-56 0 0,3-13 0 0 0,0 8 0 0 0,-1 25-5 0 0,0 0 1 0 0,2-4 4 0 0,-2 13 19 0 0,0 0 0 0 0,1 0 1 0 0,0 0-1 0 0,0 0 0 0 0,0 0 1 0 0,3-4-20 0 0,-4 8 44 0 0,1 0 1 0 0,-1 0-1 0 0,0 0 0 0 0,1 0 1 0 0,-1 1-1 0 0,1-1 1 0 0,-1 0-1 0 0,1 1 1 0 0,-1 0-1 0 0,1-1 0 0 0,0 1 1 0 0,0 0-1 0 0,0 0 1 0 0,0 0-1 0 0,0 0 0 0 0,2-1-44 0 0,-2 2 35 0 0,0 0-1 0 0,0-1 1 0 0,-1 1-1 0 0,1 0 1 0 0,0 0-1 0 0,0 0 1 0 0,0 0-1 0 0,0 1 1 0 0,0-1-1 0 0,0 0 0 0 0,-1 1 1 0 0,1 0-1 0 0,0-1 1 0 0,0 1-1 0 0,-1 0 1 0 0,1 0-1 0 0,0 0 1 0 0,-1 0-1 0 0,2 1-34 0 0,0 0 21 0 0,-1 0 0 0 0,1 1 0 0 0,-1-1 0 0 0,0 1 0 0 0,1-1 0 0 0,-1 1-1 0 0,0 0 1 0 0,-1 0 0 0 0,1 0 0 0 0,0 0 0 0 0,-1 0 0 0 0,1 2-21 0 0,2 7 48 0 0,-1 1 1 0 0,2 8-49 0 0,-3-13 25 0 0,1 13 61 0 0,2 18-86 0 0,-4-21 9 0 0,1 27 167 0 0,-2-26-2031 0 0,3 18 1855 0 0,-1-31-1869 0 0</inkml:trace>
  <inkml:trace contextRef="#ctx0" brushRef="#br0" timeOffset="1">530 440 3224 0 0,'-1'-5'535'0'0,"0"5"-204"0"0,1 0 0 0 0,0 0 0 0 0,0 0 0 0 0,0-1-1 0 0,-1 1 1 0 0,1 0 0 0 0,0 0 0 0 0,0 0 0 0 0,-1 0 0 0 0,1 0-1 0 0,0 0 1 0 0,0 0 0 0 0,-1 0 0 0 0,1 0 0 0 0,0 0 0 0 0,0 0-1 0 0,-1 0 1 0 0,1 0 0 0 0,0 0 0 0 0,0 0 0 0 0,0 0 0 0 0,-1 0-1 0 0,1 0 1 0 0,0 0 0 0 0,0 0 0 0 0,-1 1-331 0 0,-6 3 7442 0 0,4 0-8968 0 0,2 0 1884 0 0,-1 0 1 0 0,1 0-1 0 0,0 0 1 0 0,0 0-1 0 0,0 0 1 0 0,0 0 0 0 0,0 2-359 0 0,1 30 1337 0 0,0-10-1127 0 0,-5 230 4103 0 0,18-85-3443 0 0,-9-122-556 0 0,0-12-129 0 0,3 48 255 0 0,6 86 338 0 0,1 26-497 0 0,-12-126-183 0 0,11 286 1048 0 0,-2 125-986 0 0,-8-290 74 0 0,0-1-169 0 0,-3-145-37 0 0,2 223 121 0 0,-2-256-136 0 0,1 305 3 0 0,-3-169 281 0 0,-1 17-179 0 0,2-141-108 0 0,-2 35 108 0 0,4-56-219 0 0,-1-4 92 0 0,0 0-1 0 0,0 0 1 0 0,0 0 0 0 0,0 0 0 0 0,0 0 0 0 0,0 0-1 0 0,0 0 1 0 0,0 0 0 0 0,0 0 0 0 0,0 1 0 0 0,1-1 0 0 0,-1 0-1 0 0,0 0 1 0 0,0 0 0 0 0,0 0 0 0 0,0 0 0 0 0,0 0-1 0 0,0 0 1 0 0,0 0 0 0 0,0 0 0 0 0,0 0 0 0 0,0 0 0 0 0,0 0-1 0 0,0 0 1 0 0,0 0 0 0 0,0 0 0 0 0,0 0 0 0 0,0 0-1 0 0,0 0 1 0 0,0 0 0 0 0,0 0 0 0 0,0 0 0 0 0,0 0 0 0 0,0 0-1 0 0,0 0 1 0 0,0 0 0 0 0,0 0 0 0 0,0 0 0 0 0,1 0 0 0 0,-1 0-1 0 0,0 0 1 0 0,0 0 0 0 0,0 0 0 0 0,0 0 0 0 0,0 0-1 0 0,0 0 1 0 0,0 0 0 0 0,0 0 0 0 0,0 0 0 0 0,0 0 0 0 0,0 0-1 0 0,0 0 1 0 0,0 0 0 0 0,0 0 0 0 0,0 0 0 0 0,0 0-1 0 0,0 0 1 0 0,0 0 0 0 0,0-1 0 0 0,0 1 0 0 0,0 0 0 0 0,0 0-1 0 0,0 0 1 0 0,0 0 0 0 0,0 0 9 0 0,2-2-678 0 0,4-5-3047 0 0,-3 1-6070 0 0</inkml:trace>
  <inkml:trace contextRef="#ctx0" brushRef="#br0" timeOffset="2">562 466 6912 0 0,'-1'-4'447'0'0,"1"0"0"0"0,0 1 0 0 0,-1-1 0 0 0,2 1 0 0 0,-1-1 0 0 0,0 0 0 0 0,1-1-447 0 0,-1 5 74 0 0,1-1-1 0 0,-1 1 1 0 0,0 0-1 0 0,0 0 1 0 0,0 0 0 0 0,0 0-1 0 0,0 0 1 0 0,0 0 0 0 0,0-1-1 0 0,0 1 1 0 0,0 0-1 0 0,0 0 1 0 0,1 0 0 0 0,-1 0-1 0 0,0 0 1 0 0,0 0-1 0 0,0 0 1 0 0,0 0 0 0 0,0 0-1 0 0,0 0 1 0 0,1 0 0 0 0,-1 0-1 0 0,0 0 1 0 0,0 0-1 0 0,0 0 1 0 0,0-1 0 0 0,0 1-1 0 0,1 0 1 0 0,-1 1-1 0 0,0-1 1 0 0,0 0 0 0 0,0 0-1 0 0,0 0 1 0 0,0 0 0 0 0,1 0-1 0 0,-1 0 1 0 0,0 0-1 0 0,0 0 1 0 0,0 0 0 0 0,0 0-1 0 0,0 0 1 0 0,0 0-1 0 0,1 0 1 0 0,-1 0 0 0 0,0 0-1 0 0,0 1-73 0 0,8 4 1555 0 0,-4-2-669 0 0,2-1-605 0 0,-1-1 0 0 0,1 0 0 0 0,-1 0 1 0 0,1 0-1 0 0,0-1 0 0 0,-1 1 1 0 0,1-1-1 0 0,-1-1 0 0 0,2 1-281 0 0,17-1 640 0 0,65 6 876 0 0,60 0-329 0 0,147-7-322 0 0,-200 2-530 0 0,-30 1-182 0 0,61-2 68 0 0,94 1 140 0 0,170 3 1025 0 0,-291-3-1218 0 0,-60 0-171 0 0,93-2 16 0 0,-65 0 222 0 0,104-7 640 0 0,7-2-83 0 0,-47 2 224 0 0,-116 9-1005 0 0,0 0-1 0 0,2 1-10 0 0,22 1 44 0 0,-40-2 26 0 0,0 0-5 0 0,0 0 4 0 0,0 0 22 0 0,0 0 0 0 0,1 0-33 0 0,0 2-36 0 0,0 1-9 0 0,1-1 0 0 0,-1 1 0 0 0,0-1 0 0 0,0 1 1 0 0,0-1-1 0 0,0 1 0 0 0,-1 0 0 0 0,1-1 0 0 0,-1 1 0 0 0,0 0 1 0 0,1 0-1 0 0,-1 0 0 0 0,0-1 0 0 0,-1 3-13 0 0,1 0-3 0 0,3 34 3 0 0,-2-24 0 0 0,-1-10 0 0 0,1 0 0 0 0,-1-1 0 0 0,0 4 0 0 0,-1-1 14 0 0,1 0 0 0 0,0 0-1 0 0,1 2-13 0 0,0 12 23 0 0,2 61 52 0 0,-2-51 171 0 0,-1 4-246 0 0,-1-4 74 0 0,0 75-114 0 0,0 70 272 0 0,2-152-219 0 0,1 76 27 0 0,-2-8 1 0 0,4 10-41 0 0,0-24 119 0 0,7 100 385 0 0,1-16-504 0 0,-8-41 0 0 0,-3-41 0 0 0,7 138 0 0 0,-3-5 0 0 0,-7-142 0 0 0,-8 38 0 0 0,-12 168 0 0 0,20-250 0 0 0,-6 178 0 0 0,7-156 0 0 0,1 8 0 0 0,4 28 0 0 0,-1-26 0 0 0,-2-27 0 0 0,9 78 296 0 0,-5-48-315 0 0,1 4 6 0 0,-3-46 13 0 0,-2-13 0 0 0,0-1 0 0 0,0 1 0 0 0,-1-1 0 0 0,0 6 0 0 0,0-9 0 0 0,0-1 0 0 0,0 1 0 0 0,1 0 0 0 0,-1-1 0 0 0,1 1 0 0 0,0 1 0 0 0,2 10 0 0 0,4 32 0 0 0,0-14 7 0 0,-4-22 114 0 0,-2-6-121 0 0,-1-4 0 0 0,1 1 0 0 0,-1-1 0 0 0,0 0 0 0 0,0 1 0 0 0,0-1 0 0 0,0 0 0 0 0,0 1 0 0 0,0-1 0 0 0,0 0 0 0 0,0 1 0 0 0,1-1 0 0 0,-1 1 0 0 0,0-1 0 0 0,0 0 0 0 0,-1 1 0 0 0,1-1 0 0 0,0 0 0 0 0,0 1 4 0 0,0 0 1 0 0,0 0-1 0 0,0 0 0 0 0,0 0 0 0 0,1 0 0 0 0,-1 0 1 0 0,0 0-1 0 0,0 0 0 0 0,1-1 0 0 0,-1 1 1 0 0,0 0-1 0 0,1 0 0 0 0,-1 0 0 0 0,1-1 0 0 0,-1 1 1 0 0,1 0-1 0 0,-1 0 0 0 0,2 0-4 0 0,-2-1 60 0 0,0 1 0 0 0,1 0-37 0 0,-1 0 30 0 0,0-1 11 0 0,0 0 0 0 0,0 0-11 0 0,-3 1-52 0 0,1-1 0 0 0,0 1-1 0 0,0-1 1 0 0,-1 1 0 0 0,1-1 0 0 0,0 0-1 0 0,-1 0 1 0 0,1 1 0 0 0,0-2-1 0 0,-1 1 1 0 0,1 0 0 0 0,-1-1-1 0 0,-9 0 146 0 0,-40 0-82 0 0,-54 1-64 0 0,-88-4 0 0 0,18-1 0 0 0,79 1 0 0 0,-107 1 117 0 0,34 1-194 0 0,-156 12 139 0 0,287-8-60 0 0,-248 4-66 0 0,55-2 64 0 0,40 0 0 0 0,16 4 0 0 0,152-6 0 0 0,-68 3 0 0 0,-12-3 0 0 0,95-3-203 0 0,0 0 1 0 0,0 0-1 0 0,1 0 0 0 0,-2-2 203 0 0,-8-3-9483 0 0,14 4 410 0 0</inkml:trace>
  <inkml:trace contextRef="#ctx0" brushRef="#br0" timeOffset="3">1645 156 17967 0 0,'0'0'1387'0'0,"0"0"-896"0"0,0 0-302 0 0,-1 1 1368 0 0,-2 1 182 0 0,2 1-1176 0 0,1 0 0 0 0,0 0 0 0 0,0 0 0 0 0,0 1 0 0 0,1 0-563 0 0,1 7 99 0 0,3 9-99 0 0,-3-10 94 0 0,11 31-251 0 0,-9-29 180 0 0,0 0 0 0 0,0 1 0 0 0,-2-1 0 0 0,1 2-23 0 0,-2-9 221 0 0,-1 0 0 0 0,0 1 0 0 0,1-1 0 0 0,-2 0 0 0 0,1 1 0 0 0,-1 2-221 0 0,1-8 1 0 0,0 0-1 0 0,0 0 0 0 0,0 0 1 0 0,0 0-1 0 0,-1 0 1 0 0,1 0-1 0 0,0 0 1 0 0,0 0-1 0 0,0 0 1 0 0,0 0-1 0 0,0 0 0 0 0,0 0 1 0 0,0 0-1 0 0,0 0 1 0 0,0 0-1 0 0,0 0 1 0 0,0 0-1 0 0,0 0 0 0 0,-1 0 1 0 0,1-1-1 0 0,0 1 1 0 0,0 0-1 0 0,0 0 1 0 0,0 0-1 0 0,0 0 0 0 0,0 0 1 0 0,0 0-1 0 0,0 0 1 0 0,0 0-1 0 0,0 0 1 0 0,0 0-1 0 0,0 0 1 0 0,0 0-1 0 0,0 0 0 0 0,0-1 1 0 0,0 1-1 0 0,0 0 1 0 0,0 0-1 0 0,0 0 1 0 0,0 0-1 0 0,0 0 0 0 0,0 0 1 0 0,0 0-1 0 0,0 0 1 0 0,0 0-1 0 0,0 0 0 0 0,-2-5-4 0 0,2-2 119 0 0,-1-1 1 0 0,1 1-1 0 0,1-1 0 0 0,-1 1 1 0 0,1 0-1 0 0,1-2-115 0 0,0-6 196 0 0,0-2-6 0 0,1-1-1 0 0,1 0 0 0 0,1-1-189 0 0,-3 14 146 0 0,-1 0-1 0 0,1 0 0 0 0,0 0 1 0 0,1 0-1 0 0,-1 0 0 0 0,1 0 1 0 0,0 1-1 0 0,0-1 0 0 0,1 1 0 0 0,-1 0 1 0 0,1 0-1 0 0,2-2-145 0 0,-5 6 21 0 0,0-1-1 0 0,0 0 1 0 0,0 0-1 0 0,0 1 1 0 0,0-1-1 0 0,1 1 1 0 0,-1-1 0 0 0,0 1-1 0 0,0-1 1 0 0,0 1-1 0 0,0 0 1 0 0,1 0-1 0 0,-1 0 1 0 0,0-1-1 0 0,0 1 1 0 0,1 0 0 0 0,-1 0-1 0 0,1 1-20 0 0,0-1 10 0 0,-1 1 0 0 0,1-1 0 0 0,0 1 0 0 0,-1-1 0 0 0,1 1 0 0 0,0 0 0 0 0,-1 0 0 0 0,1 0-1 0 0,-1 0 1 0 0,1 0 0 0 0,0 1-10 0 0,2 2 46 0 0,-1-1 0 0 0,0 1-1 0 0,0 0 1 0 0,0-1 0 0 0,0 2 0 0 0,-1-1-1 0 0,0 0 1 0 0,0 0 0 0 0,1 2-46 0 0,0 5 55 0 0,1 0 0 0 0,-2 0 0 0 0,1 0 1 0 0,-1 5-56 0 0,3 45 265 0 0,-1-8-162 0 0,-1-40-1772 0 0,-2-9-246 0 0</inkml:trace>
  <inkml:trace contextRef="#ctx0" brushRef="#br0" timeOffset="4">3367 1971 24359 0 0,'0'0'554'0'0,"0"0"74"0"0,0 0 41 0 0,0 0-76 0 0,7 4-333 0 0,6-3-18 0 0,0-1-1 0 0,0 0 1 0 0,0-1-1 0 0,0 0 1 0 0,0-1-1 0 0,6-2-241 0 0,-3-1-1229 0 0,-9 3-1065 0 0,0 0-4048 0 0,-1 0-1697 0 0</inkml:trace>
  <inkml:trace contextRef="#ctx0" brushRef="#br0" timeOffset="5">3406 2050 24103 0 0,'0'0'547'0'0,"0"0"77"0"0,0 0 33 0 0,0 0-71 0 0,0 0-318 0 0,5 0 962 0 0,8 0-140 0 0,-1-1-1 0 0,8-2-1089 0 0,0 0-2802 0 0,-7 0-3267 0 0,-3 2-3086 0 0</inkml:trace>
  <inkml:trace contextRef="#ctx0" brushRef="#br0" timeOffset="6">4215 363 6912 0 0,'0'0'528'0'0,"0"0"-168"0"0,-7 6 8833 0 0,7 1-3267 0 0,4 6-3893 0 0,-1 0-1354 0 0,0 14 745 0 0,-1 19-1424 0 0,-1-16 687 0 0,2 6-687 0 0,2 28 608 0 0,-3-33-322 0 0,1 68 949 0 0,-6 47-1235 0 0,-2 101 664 0 0,1-30-475 0 0,1-1 106 0 0,-1-62 111 0 0,0 0-535 0 0,0 91 384 0 0,-1-1-95 0 0,-7 210-160 0 0,-4-214 0 0 0,-13 48-96 0 0,16-153-288 0 0,6 62 384 0 0,7-114 264 0 0,2 23-492 0 0,-2-83 301 0 0,0-1 0 0 0,-2 1 0 0 0,0 0 0 0 0,-6 19-73 0 0,8-39-328 0 0,-1 0-1 0 0,1 0 1 0 0,-1 0 0 0 0,1 2 328 0 0,5-9-2318 0 0,-2 0-4515 0 0,-1-3-2238 0 0</inkml:trace>
  <inkml:trace contextRef="#ctx0" brushRef="#br0" timeOffset="7">4167 360 7832 0 0,'-3'-1'848'0'0,"-1"-1"224"0"0,3 1 3536 0 0,7-5-1050 0 0,-4 5-3142 0 0,1 0 0 0 0,-1 0 0 0 0,0 1 0 0 0,0-1 1 0 0,2 0-417 0 0,22-2 599 0 0,-24 3-487 0 0,23-1 89 0 0,1 2 1 0 0,23 4-202 0 0,-16-2 273 0 0,12-1-273 0 0,328 6 2133 0 0,-37-12-2159 0 0,-55 6 794 0 0,-98 2-719 0 0,4-9 144 0 0,-1 0-70 0 0,-21 9 134 0 0,32 0 19 0 0,-89-7-263 0 0,145 1 61 0 0,-40 7-121 0 0,252-1 769 0 0,-342-6-622 0 0,-1-1 54 0 0,-5 7-36 0 0,-90-3-268 0 0,-16-1-632 0 0,0 0 1 0 0,0 1 0 0 0,10 3 781 0 0,-9-1-4089 0 0,-11-3 2754 0 0</inkml:trace>
  <inkml:trace contextRef="#ctx0" brushRef="#br0" timeOffset="8">7777 353 16296 0 0,'-5'5'1109'0'0,"1"1"0"0"0,-1 0 0 0 0,-1 4-1109 0 0,1-1 235 0 0,1 0 0 0 0,1 0-1 0 0,0 0 1 0 0,0 1 0 0 0,1-1-1 0 0,-1 6-234 0 0,0 11 1016 0 0,1 22-1016 0 0,-1-13 1333 0 0,-1 1-1 0 0,-2 0-1332 0 0,-2 12 759 0 0,0 24 913 0 0,1 35-1672 0 0,3 49 1701 0 0,3-62-736 0 0,5 9-965 0 0,1 41 582 0 0,-3-18 130 0 0,2-17-576 0 0,0 1-79 0 0,-3-56-50 0 0,0-18 51 0 0,7 138 724 0 0,-5-38-644 0 0,-2-50-100 0 0,2 18 46 0 0,-2 42-32 0 0,-9 27-52 0 0,3 78 180 0 0,5-189-160 0 0,-4 47-22 0 0,1-51 15 0 0,1 6 88 0 0,1-33-101 0 0,-3 206 0 0 0,2-183 0 0 0,-8 37 0 0 0,6-51 0 0 0,1-5 0 0 0,3 18 0 0 0,0-19 0 0 0,-4 23 0 0 0,0-6-15 0 0,2 34 15 0 0,1-72-440 0 0,0 0 0 0 0,-1 0-1 0 0,-1 0 441 0 0,2-6-1039 0 0,0-4-507 0 0,0 0-77 0 0</inkml:trace>
  <inkml:trace contextRef="#ctx0" brushRef="#br0" timeOffset="9">4091 4065 11056 0 0,'-7'-8'1627'0'0,"4"5"3172"0"0,3 3-4729 0 0,0 0 0 0 0,0 0-1 0 0,0-1 1 0 0,0 1 0 0 0,0 0 0 0 0,0 0-1 0 0,-1 0 1 0 0,1-1 0 0 0,0 1 0 0 0,1 0 0 0 0,-1 0-1 0 0,0-1 1 0 0,0 1 0 0 0,0 0 0 0 0,0 0-1 0 0,0 0 1 0 0,0-1 0 0 0,0 1 0 0 0,0 0-1 0 0,0 0 1 0 0,0 0 0 0 0,0-1 0 0 0,1 1-1 0 0,-1 0 1 0 0,0 0 0 0 0,0 0 0 0 0,0 0 0 0 0,0-1-1 0 0,0 1 1 0 0,1 0 0 0 0,-1 0 0 0 0,0 0-1 0 0,0 0 1 0 0,0 0 0 0 0,1 0 0 0 0,-1-1-1 0 0,0 1 1 0 0,0 0-70 0 0,9-4-214 0 0,8-2 510 0 0,1 1-1 0 0,0 1 0 0 0,0 1 1 0 0,15-2-296 0 0,-17 3 389 0 0,77-6 892 0 0,-32 3-815 0 0,102-9 239 0 0,-129 11-522 0 0,329-18 1379 0 0,40 4-1226 0 0,276 2 1008 0 0,-361 16-888 0 0,-42-1-88 0 0,148 12-368 0 0,-182-10 296 0 0,-193-1-282 0 0,20-2 25 0 0,71 0 292 0 0,-71 1-475 0 0,-39 0-2362 0 0,-17 1-6932 0 0</inkml:trace>
  <inkml:trace contextRef="#ctx0" brushRef="#br0" timeOffset="10">3848 2134 11520 0 0,'-1'-1'528'0'0,"1"-1"-6"0"0,-2 0-99 0 0,2 1 866 0 0,0 1 429 0 0,0 3 2059 0 0,1 6-3028 0 0,16 77 1343 0 0,-4-23-1919 0 0,-3-12-15 0 0,-9-39-32 0 0,0-4 126 0 0,-1-15-25 0 0,4-160 898 0 0,-4 158-1125 0 0,0-1 0 0 0,1 1 0 0 0,0 0 0 0 0,1 0 0 0 0,0 0 0 0 0,1-3 0 0 0,-3 12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0,1 0 0 0 0,-1 0 0 0 0,0 0 0 0 0,1 0 0 0 0,-1 0 0 0 0,1 1 0 0 0,0-1 0 0 0,-1 0 0 0 0,1 0 0 0 0,-1 1 0 0 0,1-1 0 0 0,-1 0 0 0 0,1 1 0 0 0,-1-1 0 0 0,1 0 0 0 0,-1 1 0 0 0,1 0 0 0 0,2 2 0 0 0,0 0 0 0 0,-1 0 0 0 0,3 4 0 0 0,-5-7 0 0 0,8 12 5 0 0,-1-1-1 0 0,0 1 1 0 0,-1 1-1 0 0,0-1 0 0 0,-1 1 1 0 0,2 9-5 0 0,-3-7 135 0 0,0-4 96 0 0,-2 1 1 0 0,0 0-1 0 0,0 2-231 0 0,-1-44 240 0 0,1 1 0 0 0,2-10-240 0 0,-4 37 28 0 0,1-5-10 0 0,0-1-1 0 0,0 1 1 0 0,1-1 0 0 0,0 1 0 0 0,0 0-1 0 0,1 0 1 0 0,2-6-18 0 0,-5 13 0 0 0,0 0 0 0 0,0 0 0 0 0,0 0 0 0 0,1-1 1 0 0,-1 1-1 0 0,0 0 0 0 0,0 0 0 0 0,0 0 0 0 0,0 0 0 0 0,0-1 0 0 0,0 1 0 0 0,1 0 0 0 0,-1 0 0 0 0,0 0 0 0 0,0 0 0 0 0,0 0 0 0 0,0 0 0 0 0,1-1 0 0 0,-1 1 0 0 0,0 0 1 0 0,0 0-1 0 0,0 0 0 0 0,1 0 0 0 0,-1 0 0 0 0,0 0 0 0 0,0 0 0 0 0,0 0 0 0 0,1 0 0 0 0,-1 0 0 0 0,0 0 0 0 0,0 0 0 0 0,1 0 0 0 0,-1 0 0 0 0,0 0 0 0 0,1 0 0 0 0,-1 1-1 0 0,1-1 1 0 0,-1 1 0 0 0,1-1-1 0 0,-1 0 1 0 0,1 1-1 0 0,-1-1 1 0 0,0 1-1 0 0,1-1 1 0 0,-1 1-1 0 0,0-1 1 0 0,1 1 0 0 0,6 16 81 0 0,7 39-611 0 0,0 14 530 0 0,-9-40-60 0 0,5 27-922 0 0,-8-44-92 0 0</inkml:trace>
  <inkml:trace contextRef="#ctx0" brushRef="#br0" timeOffset="11">5870 161 18943 0 0,'0'9'4545'0'0,"-1"9"-2989"0"0,2 12-1473 0 0,0-13-83 0 0,-1-10 14 0 0,1 0 0 0 0,0 0 0 0 0,1 4-14 0 0,1 6 630 0 0,-2-10-284 0 0,-1-5-169 0 0,0-3 4 0 0,1-6-103 0 0,0 0-1 0 0,0 0 0 0 0,1 0 0 0 0,1-6-77 0 0,1-2 14 0 0,-2 5 21 0 0,1 0 0 0 0,3-7-35 0 0,-4 13-23 0 0,0 0 0 0 0,0 0 0 0 0,0 1 0 0 0,0-1 0 0 0,1 0 0 0 0,0 1 0 0 0,2-3 23 0 0,-5 5-1 0 0,1 1 0 0 0,-1 0 0 0 0,0-1 0 0 0,1 1 0 0 0,-1 0 0 0 0,0 0 0 0 0,1-1 0 0 0,-1 1-1 0 0,1 0 1 0 0,-1 0 0 0 0,0 0 0 0 0,1-1 0 0 0,-1 1 0 0 0,1 0 0 0 0,-1 0 0 0 0,0 0 0 0 0,1 0 0 0 0,-1 0 0 0 0,1 0 0 0 0,-1 0 0 0 0,1 0 0 0 0,-1 0-1 0 0,1 0 1 0 0,-1 0 0 0 0,0 0 0 0 0,1 0 1 0 0,0 1-1 0 0,0-1-1 0 0,0 1 0 0 0,0-1 1 0 0,-1 1-1 0 0,1-1 0 0 0,0 1 1 0 0,0 0-1 0 0,-1-1 0 0 0,1 1 1 0 0,0 0-1 0 0,-1 0 0 0 0,1 0 2 0 0,1 2-3 0 0,0 0 0 0 0,0 0 0 0 0,0 1-1 0 0,-1-1 1 0 0,2 4 3 0 0,1 6 22 0 0,0 1 0 0 0,0-1 0 0 0,-2 1 0 0 0,1 6-22 0 0,1 8 793 0 0,-4-28-593 0 0,6-9 311 0 0,-1-1-465 0 0,0 0-1 0 0,0 0 1 0 0,-1-1 0 0 0,1-2-46 0 0,8-21 25 0 0,-3 16-23 0 0,-10 17 4 0 0,1 0 1 0 0,0-1 0 0 0,0 1 0 0 0,0 0 0 0 0,0 0 0 0 0,0 0 0 0 0,0 0 0 0 0,1 0-1 0 0,-1 0 1 0 0,0 0 0 0 0,0 0 0 0 0,1 0-7 0 0,-2 1 16 0 0,1 0 0 0 0,0 0 1 0 0,-1 0-1 0 0,1 0 0 0 0,0 0 0 0 0,-1 0 0 0 0,1 0 0 0 0,-1 0 1 0 0,1 0-1 0 0,0 1 0 0 0,-1-1 0 0 0,1 0 0 0 0,0 0 0 0 0,-1 0 0 0 0,1 1 1 0 0,-1-1-1 0 0,1 0 0 0 0,-1 1 0 0 0,1-1 0 0 0,-1 1 0 0 0,1-1 1 0 0,-1 0-1 0 0,1 1 0 0 0,-1-1 0 0 0,1 1 0 0 0,-1-1 0 0 0,0 1 0 0 0,1-1 1 0 0,-1 1-1 0 0,0 0-16 0 0,3 2 60 0 0,-1 1-1 0 0,0 0 1 0 0,-1-1 0 0 0,1 2-60 0 0,7 19 336 0 0,-1 0 0 0 0,1 8-336 0 0,-3 4-8396 0 0,-5-26-871 0 0</inkml:trace>
  <inkml:trace contextRef="#ctx0" brushRef="#br0" timeOffset="12">5662 1885 4144 0 0,'0'0'319'0'0,"-3"-7"3147"0"0,3 7-3320 0 0,0-1-1 0 0,0 1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0-1 0 0,0-1 1 0 0,0 1-1 0 0,0 0 1 0 0,0 0-1 0 0,0 0 1 0 0,0 0-1 0 0,-1 0 1 0 0,1 1-1 0 0,0-1 1 0 0,0 0-1 0 0,0 0 1 0 0,0 0-1 0 0,0 0 1 0 0,0 0-1 0 0,0 0 1 0 0,0 0-1 0 0,0 0 1 0 0,0 0-1 0 0,0 0 1 0 0,0 0-1 0 0,0 0 1 0 0,0 0-1 0 0,0 0 1 0 0,0 0-1 0 0,0 0 1 0 0,0 0-1 0 0,0 0 1 0 0,0 0-1 0 0,0 0 1 0 0,0 0-1 0 0,0 0 1 0 0,0 0-1 0 0,0 0 1 0 0,0 0-1 0 0,0 0 1 0 0,0 0-146 0 0,-4 7 2633 0 0,-2 9-3619 0 0,5-14 1892 0 0,-3 11-421 0 0,1-1-1 0 0,0 1 0 0 0,1 0 0 0 0,0 0 1 0 0,0 9-485 0 0,1 20 1795 0 0,2 4-1795 0 0,0 21 751 0 0,1 52 379 0 0,0-89-532 0 0,2 1 1 0 0,6 25-599 0 0,-1-19 506 0 0,10 23-506 0 0,-12-40 52 0 0,2-1 0 0 0,0 1 0 0 0,8 11-52 0 0,-7-16 45 0 0,1-1-1 0 0,0 0 0 0 0,0 0 0 0 0,2-2 0 0 0,0 1 1 0 0,0-2-1 0 0,10 7-44 0 0,-12-10 32 0 0,-1-1 1 0 0,2-1 0 0 0,-1 0-1 0 0,1 0 1 0 0,0-1 0 0 0,0-1-1 0 0,0 0 1 0 0,11 2-33 0 0,-12-4 41 0 0,0 0 0 0 0,0-1 0 0 0,-1-1 0 0 0,1 1 0 0 0,0-2 0 0 0,0 0 0 0 0,0 0 1 0 0,-1-1-1 0 0,1 0 0 0 0,7-2-41 0 0,-1-2 133 0 0,1-1 0 0 0,-1 0 0 0 0,-1-2 0 0 0,16-8-133 0 0,-21 9 60 0 0,0 0 1 0 0,-1 0-1 0 0,1-1 0 0 0,-1 0 0 0 0,-1-1 0 0 0,0 0 0 0 0,1-2-60 0 0,8-13 162 0 0,1-6-162 0 0,-15 24 26 0 0,-1 2 84 0 0,0 0 1 0 0,-1-1-1 0 0,1-2-110 0 0,1-3 101 0 0,3-6 8 0 0,-2-1 0 0 0,0 0 0 0 0,0-10-109 0 0,6-18 233 0 0,-1 7-9 0 0,-2-1 0 0 0,1-19-224 0 0,-4 9 700 0 0,-2-30-700 0 0,-1-75 87 0 0,-2 150-62 0 0,0 1-2 0 0,0 1 0 0 0,0-1 0 0 0,0 0 0 0 0,1-2-23 0 0,0 5 0 0 0,-1 0 0 0 0,0-1 0 0 0,0 1 0 0 0,0-1 0 0 0,0 1 0 0 0,0-1 0 0 0,0 1 0 0 0,0 0 0 0 0,0-1 0 0 0,-1 1 0 0 0,1 0 3 0 0,-1 1 0 0 0,1-1 0 0 0,-1 0 0 0 0,1 1 0 0 0,-1-1 0 0 0,1 1 0 0 0,-1 0 0 0 0,0-1 0 0 0,1 1-1 0 0,-1 0 1 0 0,0-1 0 0 0,1 1 0 0 0,-1 0 0 0 0,0-1 0 0 0,0 1-3 0 0,0 0 9 0 0,-3-1 1 0 0,0 0-1 0 0,0 0 0 0 0,-1 0 0 0 0,0 0-9 0 0,1 1 6 0 0,-1-1-1 0 0,1 0 1 0 0,-1 0-1 0 0,0 0-5 0 0,1-1 0 0 0,-7-2 0 0 0,0 0 0 0 0,-5 0 0 0 0,14 3-13 0 0,1 1-53 0 0,2 1 51 0 0,0-1-1 0 0,0 1 0 0 0,0-1 0 0 0,0 0 0 0 0,0 1 1 0 0,0-1-1 0 0,0 0 0 0 0,0 0 0 0 0,0 1 16 0 0,0-1-3 0 0,9 1-10 0 0,1 0 0 0 0,-1 0-1 0 0,0-1 1 0 0,9 0 13 0 0,2-1-11 0 0,-5 1 11 0 0,26 1 0 0 0,-39-1-333 0 0,1 0-1 0 0,-1 0 1 0 0,1-1-1 0 0,-1 1 1 0 0,1-1-1 0 0,-1 0 1 0 0,1 0-1 0 0,1 0 334 0 0,3-3-1822 0 0,0 1 0 0 0,6-5 1822 0 0,-13 8-1968 0 0</inkml:trace>
  <inkml:trace contextRef="#ctx0" brushRef="#br0" timeOffset="13">5547 1881 17935 0 0,'0'0'827'0'0,"0"0"-22"0"0,0 0-413 0 0,-8-7 5680 0 0,8 7-6022 0 0,0 0-1 0 0,0 0 0 0 0,0 0 1 0 0,0 0-1 0 0,0 0 0 0 0,0 0 1 0 0,0 0-1 0 0,0 0 0 0 0,0 0 1 0 0,0 0-1 0 0,0 0 0 0 0,0 0 1 0 0,0 0-1 0 0,0 0 0 0 0,0 0 1 0 0,0 0-1 0 0,0 0 0 0 0,0 0 1 0 0,0-1-1 0 0,0 1 0 0 0,0 0 1 0 0,0 0-1 0 0,0 0 0 0 0,0 0 1 0 0,0 0-1 0 0,0 0 0 0 0,0 0 1 0 0,0 0-1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 0 0 0,0 0 1 0 0,0 0-1 0 0,0 0 0 0 0,0 0 1 0 0,0 0-1 0 0,0 0-49 0 0,4-1 710 0 0,6 0-543 0 0,25 2 97 0 0,-15-1 72 0 0,0 0 0 0 0,1-1 0 0 0,16-3-336 0 0,-25 2-489 0 0,1 0 0 0 0,-1 1 0 0 0,1 0 489 0 0,-10 1-1718 0 0,1 2-5335 0 0,-2-1-1988 0 0</inkml:trace>
  <inkml:trace contextRef="#ctx0" brushRef="#br0" timeOffset="14">11232 268 15288 0 0,'0'0'697'0'0,"-3"9"309"0"0,3-8-715 0 0,0 0 53 0 0,0 0 1 0 0,0 0-1 0 0,0 0 0 0 0,0 1 1 0 0,0-1-1 0 0,0 0 0 0 0,1 0 0 0 0,-1 0 1 0 0,0 0-1 0 0,1 1 0 0 0,-1-1 1 0 0,1 0-1 0 0,0 0-344 0 0,0 2 200 0 0,0 0-1 0 0,-1-1 1 0 0,1 1-1 0 0,0 0 1 0 0,-1-1 0 0 0,1 1-1 0 0,-1 0-199 0 0,2 9 766 0 0,2 11 1935 0 0,1 21-2701 0 0,1 11 1289 0 0,7 20 779 0 0,3 63-2068 0 0,-5 98 1001 0 0,-10 0-306 0 0,-8 7-259 0 0,2 49-244 0 0,2-104-98 0 0,0 5 4 0 0,4-70-32 0 0,1-40-15 0 0,-2-74-44 0 0,3 131 61 0 0,-2-90-164 0 0,-1-50-35 0 0,0 0-18 0 0,0 0-147 0 0,0 0-604 0 0,0 0-263 0 0,0 0-1786 0 0,0-2-6935 0 0</inkml:trace>
  <inkml:trace contextRef="#ctx0" brushRef="#br0" timeOffset="15">11245 266 7168 0 0,'0'0'165'0'0,"0"0"22"0"0,0 0 6 0 0,0 0 192 0 0,2-1 106 0 0,1 0-45 0 0,1 1 288 0 0,16-4 3613 0 0,4 0-2025 0 0,-10 3-1611 0 0,0 1 0 0 0,1 1 0 0 0,-1 0 0 0 0,0 0 0 0 0,8 3-711 0 0,-7-2 542 0 0,1 0 0 0 0,0-1 0 0 0,5 0-542 0 0,49-4 876 0 0,-35 1-652 0 0,8 0 176 0 0,1 3 0 0 0,18 2-400 0 0,67 6 56 0 0,106-7-56 0 0,-23-1 0 0 0,173-3 1992 0 0,-377 2-1992 0 0,204-10 0 0 0,-128 6 0 0 0,-13 1 0 0 0,-18-1 0 0 0,72-6 0 0 0,-2-4 0 0 0,-54 8 0 0 0,-2 1 0 0 0,-6-1 11 0 0,13 4-11 0 0,-47 1 31 0 0,-13 0 216 0 0,-3 1-879 0 0,0-1 1 0 0,9 2 631 0 0,-13 0-1180 0 0,0-1-18 0 0</inkml:trace>
  <inkml:trace contextRef="#ctx0" brushRef="#br0" timeOffset="16">13700 194 17135 0 0,'0'0'2'0'0,"-1"-1"268"0"0,1-1 0 0 0,-1 1 1 0 0,1-1-1 0 0,0 1 0 0 0,0-1 0 0 0,0 1 1 0 0,0-2-271 0 0,0 2 189 0 0,0 1 48 0 0,-4 3 359 0 0,2 0-501 0 0,0 1 1 0 0,0-1-1 0 0,0 1 0 0 0,0-1 0 0 0,1 1 0 0 0,0 0 0 0 0,-1 0 0 0 0,1 2-95 0 0,-2 3 219 0 0,-7 24 77 0 0,2-1-1 0 0,-2 21-295 0 0,0 26 439 0 0,-8 168 3347 0 0,12-2-586 0 0,0-100-2229 0 0,3-83-694 0 0,2-45-205 0 0,-2 144 704 0 0,4 51 312 0 0,-3-137-853 0 0,4 6-235 0 0,-1-16 256 0 0,-4 18-256 0 0,1-33 45 0 0,2-12-45 0 0,3 14 0 0 0,-1-23 0 0 0,-1 12 0 0 0,-4 26 0 0 0,1 8 0 0 0,4-46 0 0 0,-1-19 0 0 0,-1 1 0 0 0,0 6 0 0 0,-5 69-861 0 0,5-84 706 0 0,0 0 0 0 0,0 0 0 0 0,0-1 0 0 0,0 1 0 0 0,0 0 0 0 0,0 0 0 0 0,1 0 0 0 0,-1 0 1 0 0,1 0-1 0 0,-1 0 0 0 0,1 0 155 0 0,0-1-1643 0 0</inkml:trace>
  <inkml:trace contextRef="#ctx0" brushRef="#br0" timeOffset="17">11265 2511 8752 0 0,'1'-8'-162'0'0,"-1"8"430"0"0,0-1 0 0 0,0 1 1 0 0,1-1-1 0 0,-1 1 0 0 0,0-1 0 0 0,0 1 1 0 0,1-1-1 0 0,-1 1 0 0 0,0-1 0 0 0,1 1 0 0 0,-1 0 1 0 0,0-1-1 0 0,1 1 0 0 0,-1 0 0 0 0,1-1-268 0 0,0 1 388 0 0,0-1 0 0 0,0 1-1 0 0,0 0 1 0 0,0-1 0 0 0,0 1 0 0 0,0 0-1 0 0,0 0 1 0 0,0 0 0 0 0,0 0-1 0 0,0 0 1 0 0,0 0 0 0 0,0 0-1 0 0,1 0 1 0 0,-1 0 0 0 0,0 1-388 0 0,17 1 1568 0 0,8 0-1568 0 0,11 1 474 0 0,-9 0-319 0 0,0-1-1 0 0,7-2-154 0 0,57-3 927 0 0,-74 2-612 0 0,-6 0-211 0 0,113-3 1169 0 0,49 9-224 0 0,-1-1-722 0 0,63-7-293 0 0,0 0 455 0 0,-99 4 186 0 0,126-2 191 0 0,201-2 405 0 0,-417 3-1287 0 0,111 2-191 0 0,-116-2-1138 0 0,-30 1-198 0 0</inkml:trace>
  <inkml:trace contextRef="#ctx0" brushRef="#br0" timeOffset="18">11030 1418 9672 0 0,'-8'-6'886'0'0,"3"2"1016"0"0,5 4-1724 0 0,0 0 0 0 0,0 0-1 0 0,0 0 1 0 0,0 0 0 0 0,0 0-1 0 0,0 0 1 0 0,0 0-1 0 0,0 0 1 0 0,0 0 0 0 0,0 0-1 0 0,0 0 1 0 0,0 0 0 0 0,0 0-1 0 0,0 1 1 0 0,0-1 0 0 0,0 0-1 0 0,0 0 1 0 0,0 0-1 0 0,0 0 1 0 0,0 0 0 0 0,0 0-1 0 0,0 0 1 0 0,0 0 0 0 0,0 0-1 0 0,0 0 1 0 0,0 0-1 0 0,0 0 1 0 0,0 0 0 0 0,0 0-1 0 0,0 0 1 0 0,0 0 0 0 0,0 0-1 0 0,0 0 1 0 0,0 0 0 0 0,0 0-1 0 0,0 0 1 0 0,0 0-1 0 0,0 0 1 0 0,0 0 0 0 0,-1 0-1 0 0,1 0 1 0 0,0 0 0 0 0,0 0-1 0 0,0 0 1 0 0,0 0-1 0 0,0 0 1 0 0,0 0 0 0 0,0 0-1 0 0,0 0 1 0 0,0 0 0 0 0,0 0-1 0 0,0 0 1 0 0,0 0 0 0 0,0 0-1 0 0,0 0 1 0 0,0 0-1 0 0,0 0 1 0 0,0 0 0 0 0,0 0-178 0 0,3 18 652 0 0,0 0 0 0 0,0 0 1 0 0,-1 13-653 0 0,-1-9 201 0 0,2 66 947 0 0,-3-139 36 0 0,6-24-1184 0 0,-5 67 14 0 0,0 0 0 0 0,1 0 0 0 0,0 1 0 0 0,0-1 0 0 0,3-4-14 0 0,-3 7 69 0 0,0 1 1 0 0,0 0-1 0 0,0 0 1 0 0,1 0 0 0 0,0 0-1 0 0,0 0 1 0 0,0 0 0 0 0,0 1-1 0 0,4-3-69 0 0,-6 5 24 0 0,0 0 0 0 0,0 0 0 0 0,1 0 0 0 0,-1 0 0 0 0,0 0 0 0 0,1 1 0 0 0,-1-1 1 0 0,0 1-1 0 0,1-1 0 0 0,-1 1 0 0 0,1-1 0 0 0,-1 1 0 0 0,1 0 0 0 0,-1 0 0 0 0,1 0 0 0 0,-1 0 0 0 0,1 0 0 0 0,-1 0 0 0 0,1 0 0 0 0,-1 0 0 0 0,1 1 0 0 0,0-1-24 0 0,0 1 14 0 0,0 0-1 0 0,0 0 1 0 0,0 0-1 0 0,-1 0 0 0 0,1 0 1 0 0,0 0-1 0 0,-1 0 1 0 0,1 1-1 0 0,-1-1 1 0 0,1 1-1 0 0,-1-1 0 0 0,0 1 1 0 0,1-1-1 0 0,-1 1 1 0 0,0 0-1 0 0,0 1-13 0 0,2 3 7 0 0,-1 0-1 0 0,1 0 1 0 0,-1 1 0 0 0,-1-1-1 0 0,1 1 1 0 0,-1-1-1 0 0,0 7-6 0 0,0 10 70 0 0,-1 16-70 0 0,0-13 12 0 0,-1 19-2436 0 0,2-32 1072 0 0</inkml:trace>
  <inkml:trace contextRef="#ctx0" brushRef="#br0" timeOffset="19">12459 0 16184 0 0,'0'0'365'0'0,"0"0"56"0"0,0 0 24 0 0,0 0-55 0 0,2 9 732 0 0,0 12-421 0 0,-1-1 0 0 0,-1 13-701 0 0,0-12 85 0 0,1-1-1 0 0,3 17-84 0 0,-3-27 85 0 0,-1-7-25 0 0,0 0 0 0 0,0-1 0 0 0,1 1 0 0 0,-1 0-1 0 0,1 0 1 0 0,0-1 0 0 0,1 3-60 0 0,-2-5 112 0 0,0 0 255 0 0,2-13 1935 0 0,-1-5-1691 0 0,-1 17-614 0 0,-1-24 261 0 0,2-16-258 0 0,-1 34 18 0 0,1-1 0 0 0,0 1 0 0 0,1 0 0 0 0,-1-1 0 0 0,1 1 0 0 0,1 0 0 0 0,2-5-18 0 0,-4 10 22 0 0,-1 1-1 0 0,1-1 1 0 0,0 1 0 0 0,0-1-1 0 0,0 1 1 0 0,1 0-1 0 0,-1-1 1 0 0,0 1 0 0 0,0 0-1 0 0,1 0 1 0 0,-1 0 0 0 0,1 0-1 0 0,-1 0 1 0 0,1 0-1 0 0,-1 0 1 0 0,1 0 0 0 0,0 1-1 0 0,-1-1 1 0 0,1 1-1 0 0,0-1 1 0 0,0 1 0 0 0,-1 0-1 0 0,1-1 1 0 0,0 1-1 0 0,0 0 1 0 0,1 0-22 0 0,-1 0 43 0 0,0 1 0 0 0,0-1 0 0 0,1 1 0 0 0,-1-1-1 0 0,0 1 1 0 0,0 0 0 0 0,0-1 0 0 0,0 1 0 0 0,0 0 0 0 0,0 0 0 0 0,0 1 0 0 0,0-1 0 0 0,-1 0 0 0 0,1 0-1 0 0,0 1 1 0 0,-1 0 0 0 0,1-1 0 0 0,-1 1 0 0 0,1 0 0 0 0,-1-1 0 0 0,1 2-43 0 0,1 3 13 0 0,-1 0 0 0 0,1 0 1 0 0,-1 0-1 0 0,0 0 0 0 0,0 0 1 0 0,-1 0-1 0 0,0 3-13 0 0,2 12 68 0 0,-1 12-68 0 0,-2-28 0 0 0,-1 27-1758 0 0,1-22-7035 0 0</inkml:trace>
  <inkml:trace contextRef="#ctx0" brushRef="#br0" timeOffset="20">12407 1040 11520 0 0,'-2'-3'215'0'0,"1"0"0"0"0,0 0 0 0 0,0 0 0 0 0,0 0 0 0 0,0 0 0 0 0,0-3-215 0 0,-1-3 1837 0 0,-1 0 3617 0 0,4 10-3019 0 0,4 12 2011 0 0,12 30-3078 0 0,1 7-452 0 0,7 23 129 0 0,-2 20-804 0 0,-9-33 78 0 0,4 3-319 0 0,8 17 173 0 0,10 41 369 0 0,-21-70-356 0 0,-3-15-95 0 0,-10-32-58 0 0,0 1 0 0 0,0 0 1 0 0,0-1-1 0 0,1 1 1 0 0,0-1-1 0 0,1 1-33 0 0,-4-5 1 0 0,0 0 0 0 0,0 1 1 0 0,1-1-1 0 0,-1 0 0 0 0,0 0 0 0 0,0 0 0 0 0,0 0 1 0 0,0 1-1 0 0,1-1 0 0 0,-1 0 0 0 0,0 0 0 0 0,0 0 0 0 0,0 0 1 0 0,1 0-1 0 0,-1 0 0 0 0,0 0 0 0 0,0 1 0 0 0,1-1 1 0 0,-1 0-1 0 0,0 0 0 0 0,0 0 0 0 0,1 0 0 0 0,-1 0 1 0 0,0 0-1 0 0,0 0 0 0 0,1 0 0 0 0,-1 0 0 0 0,0 0 0 0 0,0-1 1 0 0,1 1-1 0 0,-1 0 0 0 0,0 0 0 0 0,0 0 0 0 0,0 0 1 0 0,1 0-1 0 0,-1 0 0 0 0,0 0 0 0 0,0-1 0 0 0,0 1 1 0 0,1 0-1 0 0,-1 0 0 0 0,0 0 0 0 0,0 0 0 0 0,0-1 0 0 0,0 1 1 0 0,1 0-1 0 0,-1 0 0 0 0,0-1-1 0 0,6-10 75 0 0,-6 10-71 0 0,6-13-5 0 0,0-1 0 0 0,-1-1 1 0 0,12-54 11 0 0,-16 67-9 0 0,12-72 192 0 0,-2-6-194 0 0,-6 45 48 0 0,-3 19-39 0 0,9-66 297 0 0,15-48-306 0 0,-17 92 0 0 0,-2 5 0 0 0,12-28 0 0 0,-4 17 0 0 0,-14 42 0 0 0,0-1 0 0 0,1 0 0 0 0,-1 0 0 0 0,1 0 0 0 0,-1 0 0 0 0,-1-1 0 0 0,1-1 0 0 0,0 1-5776 0 0,-1 5 3696 0 0</inkml:trace>
  <inkml:trace contextRef="#ctx0" brushRef="#br0" timeOffset="21">12892 892 21967 0 0,'0'0'498'0'0,"11"13"3090"0"0,24 31-1733 0 0,15 21-1600 0 0,-23-21-1069 0 0,-23-34-2665 0 0,-2-7-5247 0 0</inkml:trace>
  <inkml:trace contextRef="#ctx0" brushRef="#br0" timeOffset="22">13032 878 21743 0 0,'0'0'496'0'0,"-9"0"1392"0"0,8 1-1816 0 0,0-1 0 0 0,0 1-1 0 0,0-1 1 0 0,0 1 0 0 0,0 0 0 0 0,0-1-1 0 0,0 1 1 0 0,0 0 0 0 0,1 0-1 0 0,-1-1 1 0 0,0 1 0 0 0,0 0 0 0 0,1 0-1 0 0,-1 0 1 0 0,1 0 0 0 0,-1 0-1 0 0,1 0 1 0 0,-1 1-72 0 0,-1 3 699 0 0,0 0 0 0 0,1 1 0 0 0,-1 2-699 0 0,-1 4 533 0 0,-4 15-576 0 0,1 1 0 0 0,1 0 0 0 0,2 1 0 0 0,1 0 43 0 0,-2 9-2086 0 0,3-34 382 0 0,0-1-79 0 0</inkml:trace>
  <inkml:trace contextRef="#ctx0" brushRef="#br0" timeOffset="23">12885 1048 20791 0 0,'0'0'952'0'0,"0"0"-20"0"0,0 0-486 0 0,5-5 2435 0 0,6 0-2077 0 0,1 0-1 0 0,-1 1 1 0 0,1 0 0 0 0,11-2-804 0 0,1 0 526 0 0,48-14-2940 0 0,-61 17 1124 0 0</inkml:trace>
  <inkml:trace contextRef="#ctx0" brushRef="#br0" timeOffset="24">8426 324 6448 0 0,'0'0'498'0'0,"-3"10"3317"0"0,4-7-2704 0 0,-1 0 0 0 0,1 0 0 0 0,-1-1 0 0 0,1 1 0 0 0,0 0 0 0 0,0 1-1111 0 0,1-1 477 0 0,-1 1 0 0 0,0 0-1 0 0,0-1 1 0 0,0 1-477 0 0,1 23 1694 0 0,-2 0-1 0 0,0-1 0 0 0,-2 7-1693 0 0,0-4 581 0 0,1-1-1 0 0,3 21-580 0 0,1 5 758 0 0,-2-20-332 0 0,17 311 1526 0 0,-18-245-1443 0 0,0-11-267 0 0,-2-28-110 0 0,2 102 369 0 0,5-6-288 0 0,1 77 118 0 0,-6-142-285 0 0,0 99 113 0 0,-5 98 132 0 0,4 2-291 0 0,1-181 0 0 0,0 120 0 0 0,-5-9 135 0 0,6-154 59 0 0,-3 123-472 0 0,0-65 307 0 0,3-85-45 0 0,-1 190 25 0 0,1-178-602 0 0,2-58-2528 0 0,-1-1 1474 0 0</inkml:trace>
  <inkml:trace contextRef="#ctx0" brushRef="#br0" timeOffset="25">8438 347 11056 0 0,'0'0'505'0'0,"0"0"-9"0"0,0 0-211 0 0,0 0 285 0 0,0 0 155 0 0,0 0 38 0 0,0 0-30 0 0,9-6 1492 0 0,-6 6-2060 0 0,0-1-1 0 0,0 0 0 0 0,0 1 1 0 0,0 0-1 0 0,0 0 1 0 0,0 0-1 0 0,0 0 1 0 0,0 0-1 0 0,0 0 1 0 0,0 1-165 0 0,9 0 563 0 0,20 1 400 0 0,-12 0-472 0 0,1-1 0 0 0,12-2-491 0 0,172-8 2256 0 0,-82 10-1676 0 0,27 0-640 0 0,-39-7 76 0 0,18 0 442 0 0,3 5-458 0 0,-6 2 14 0 0,39-8 143 0 0,1 1 758 0 0,114-5-479 0 0,-273 11-408 0 0,131-3 100 0 0,-83 0-144 0 0,0 0 0 0 0,-23 3-44 0 0,-8 0-56 0 0,-12 2-2684 0 0,-10-2-5655 0 0</inkml:trace>
  <inkml:trace contextRef="#ctx0" brushRef="#br0" timeOffset="26">10553 299 4144 0 0,'0'0'319'0'0,"-4"9"3688"0"0,0-2-2738 0 0,0 0 0 0 0,1 1 0 0 0,1-1 0 0 0,-1 1 0 0 0,1 0 0 0 0,0-1 0 0 0,1 1 0 0 0,0 2-1269 0 0,-1 7 976 0 0,2 0 0 0 0,0 1 0 0 0,1 4-976 0 0,1 55 3201 0 0,-5 37-3201 0 0,3-114 0 0 0,-1 22 492 0 0,-2 159 1520 0 0,5-116-1228 0 0,-7 57-784 0 0,4-76 309 0 0,2 31-309 0 0,0-10 230 0 0,-1-20-161 0 0,-1 23-5 0 0,1 6-21 0 0,-1-28-22 0 0,5 139 163 0 0,0 0 24 0 0,1-5-107 0 0,-1 59 54 0 0,-4-94 37 0 0,8 23-192 0 0,-5-105 227 0 0,-4 14-227 0 0,1-2 64 0 0,2-30 99 0 0,3 9-163 0 0,-1-9 146 0 0,-2 9-146 0 0,-3 9 115 0 0,1 0-63 0 0,3 1-52 0 0,-3-56 25 0 0,0 77-17 0 0,-1-36 101 0 0,1-31-69 0 0,0 15 36 0 0,1-1 0 0 0,4 17-76 0 0,-1-8 196 0 0,-1 4-196 0 0,-2-34 7 0 0,4 37 127 0 0,-1-21-76 0 0,-4-15-67 0 0,1 0 1 0 0,-2-1-1 0 0,0 1 0 0 0,-2 10 9 0 0,-6 33-53 0 0,5-28 182 0 0,2-17-95 0 0,-1 9-34 0 0,0 6 95 0 0,2-11-9 0 0,-1 10-86 0 0,2-6 59 0 0,-3 9-59 0 0,0 2 69 0 0,1-13-69 0 0,1-9 0 0 0,1-1 0 0 0,-1 1 0 0 0,2 0 0 0 0,0 8 0 0 0,-1-14-501 0 0,1-1 701 0 0,-1 1 0 0 0,1-1 0 0 0,-1 1 0 0 0,1-1 0 0 0,0 1-200 0 0,3 2-2149 0 0,3-1-5935 0 0,-3-4-1285 0 0</inkml:trace>
  <inkml:trace contextRef="#ctx0" brushRef="#br0" timeOffset="27">8540 4082 7368 0 0,'-15'-1'922'0'0,"-7"-4"1383"0"0,2 0-918 0 0,19 4-1054 0 0,0 1-1 0 0,0 0 0 0 0,0 0 0 0 0,0 0 0 0 0,-1 0 1 0 0,1 0-1 0 0,0 0 0 0 0,0 0 0 0 0,0 1 1 0 0,0-1-1 0 0,-1 0-332 0 0,2 1 225 0 0,0-1-7 0 0,0 0 16 0 0,0 0 79 0 0,0 0 37 0 0,8 3 1360 0 0,4-3-681 0 0,0 0 0 0 0,0-1 0 0 0,7-1-1029 0 0,13-1 695 0 0,108-9 296 0 0,15 0-345 0 0,-80 10-313 0 0,99-2-17 0 0,5 0-189 0 0,-37 0 728 0 0,30 8-855 0 0,-113 0 92 0 0,132 10 30 0 0,15-3-43 0 0,-178-9-82 0 0,110 4 295 0 0,-86-4-205 0 0,27 1 32 0 0,-67-4-197 0 0,135 1-1019 0 0,-141 0 578 0 0</inkml:trace>
  <inkml:trace contextRef="#ctx0" brushRef="#br0" timeOffset="28">8229 2191 17791 0 0,'-7'-6'2082'0'0,"7"6"-1413"0"0,0 0 224 0 0,0 0 41 0 0,0 0-117 0 0,1 1-786 0 0,-1-1-1 0 0,0 1 1 0 0,0 0-1 0 0,0-1 1 0 0,0 1 0 0 0,1 0-1 0 0,-1 0 1 0 0,0-1-1 0 0,0 1 1 0 0,0 0-31 0 0,0 2 86 0 0,8 39 1043 0 0,-2 1 1 0 0,-1 2-1130 0 0,-5-42-60 0 0,0 4 397 0 0,-2-11 242 0 0,-3-21-174 0 0,0 0 0 0 0,1-10-405 0 0,3 24 0 0 0,0-1 0 0 0,0 1 0 0 0,1 0 0 0 0,1-1 0 0 0,0 1 0 0 0,0-1 0 0 0,0 10 8 0 0,-1-1-1 0 0,1 1 1 0 0,0-1 0 0 0,0 1-1 0 0,0-1 1 0 0,1 1 0 0 0,-1 0-1 0 0,1-1 1 0 0,-1 1 0 0 0,1 0-1 0 0,1-1-7 0 0,-3 2 2 0 0,1 1 1 0 0,-1-1-1 0 0,1 0 0 0 0,0 1 1 0 0,-1 0-1 0 0,1-1 0 0 0,0 1 0 0 0,0-1 1 0 0,-1 1-1 0 0,1 0 0 0 0,0-1 0 0 0,0 1 1 0 0,-1 0-1 0 0,1 0 0 0 0,0 0 0 0 0,0 0 1 0 0,0-1-1 0 0,0 1 0 0 0,-1 0 1 0 0,1 0-1 0 0,0 1 0 0 0,0-1 0 0 0,0 0 1 0 0,0 0-1 0 0,-1 0 0 0 0,1 0 0 0 0,0 1 1 0 0,0-1-1 0 0,-1 0 0 0 0,1 1 1 0 0,0-1-1 0 0,0 1 0 0 0,-1-1 0 0 0,1 1 1 0 0,0-1-1 0 0,-1 1 0 0 0,1 0-2 0 0,2 1 0 0 0,-1 1 0 0 0,0 0 0 0 0,1 0 0 0 0,-1 0 0 0 0,0 0 0 0 0,-1 0 0 0 0,1 1 0 0 0,-1-1 0 0 0,1 0 0 0 0,-1 1 0 0 0,0-1 0 0 0,0 2 0 0 0,1 3 0 0 0,-1 0 0 0 0,1 1 0 0 0,-2-1 0 0 0,1 7 0 0 0,2 47 219 0 0,-3-61-195 0 0,0-1-103 0 0,0-8-93 0 0,-1-12 177 0 0,2-1 1 0 0,1 0-1 0 0,0 1 0 0 0,5-19-5 0 0,-5 33 105 0 0,0 0-1 0 0,0 0 0 0 0,1 0 0 0 0,0 0-104 0 0,-2 4-2 0 0,0 1 1 0 0,0-1 0 0 0,0 0-1 0 0,0 0 1 0 0,0 1 0 0 0,0-1-1 0 0,1 1 1 0 0,-1 0 0 0 0,1-1-1 0 0,-1 1 1 0 0,1 0 0 0 0,-1 0-1 0 0,1 0 1 0 0,0 0-1 0 0,0-1 2 0 0,-2 2 59 0 0,1 0-1 0 0,-1 0 0 0 0,1 0 0 0 0,-1 0 1 0 0,0 0-1 0 0,1 0 0 0 0,-1 0 1 0 0,1 0-1 0 0,-1 0 0 0 0,1 0 0 0 0,-1 0 1 0 0,0 0-1 0 0,1 0 0 0 0,-1 0 0 0 0,1 0 1 0 0,-1 0-1 0 0,0 0 0 0 0,1 0 0 0 0,-1 1 1 0 0,0-1-1 0 0,1 0 0 0 0,-1 0 0 0 0,0 0 1 0 0,1 1-59 0 0,0-1 25 0 0,-1 1 1 0 0,1 0-1 0 0,0 0 1 0 0,-1-1-1 0 0,1 1 1 0 0,-1 0-1 0 0,1 0 1 0 0,-1 0 0 0 0,0 0-1 0 0,1 0-25 0 0,1 4-68 0 0,-1 0 0 0 0,0 0-1 0 0,0-1 1 0 0,-1 2 68 0 0,1-4 101 0 0,2 35-6 0 0,-1 31-95 0 0,-1-22 22 0 0,-1-31-1896 0 0,0 0-4466 0 0,1-2-2893 0 0</inkml:trace>
  <inkml:trace contextRef="#ctx0" brushRef="#br0" timeOffset="29">9372 168 11520 0 0,'0'0'886'0'0,"0"1"-351"0"0,-2 3 549 0 0,0 0 66 0 0,1 1 1 0 0,0 0 0 0 0,-1 0-1 0 0,2-1 1 0 0,-1 1-1 0 0,0 1-1150 0 0,1 31 870 0 0,0-25-405 0 0,0-5-376 0 0,1-1-1 0 0,0 1 0 0 0,0 0 0 0 0,0 0 0 0 0,1-1 0 0 0,0 1 1 0 0,2 3-89 0 0,-4-9 238 0 0,0-1 28 0 0,0 0-213 0 0,0-1 1 0 0,1 1-1 0 0,-1 0 1 0 0,0 0-1 0 0,0 0 1 0 0,0-1-1 0 0,0 1 1 0 0,1 0-1 0 0,-1 0 1 0 0,0 0-1 0 0,0-1 1 0 0,0 1-1 0 0,0 0 1 0 0,0 0-1 0 0,0 0 1 0 0,0-1-1 0 0,0 1 1 0 0,0 0-1 0 0,0 0 1 0 0,0-1-1 0 0,0 1 1 0 0,0 0-1 0 0,0 0 1 0 0,0-1-1 0 0,0 1 1 0 0,0 0-54 0 0,0-7 589 0 0,-2-13 18 0 0,0 6-464 0 0,0 0 0 0 0,2 1 0 0 0,0-6-143 0 0,0 14 15 0 0,0 1 0 0 0,1-1 0 0 0,0 1 0 0 0,0-1 1 0 0,0 1-1 0 0,1-1 0 0 0,0 1 0 0 0,-1 0 1 0 0,1 0-1 0 0,1 0 0 0 0,-1 0 0 0 0,1-1-15 0 0,-2 4 35 0 0,0 0-1 0 0,0 0 1 0 0,0 0 0 0 0,-1 0-1 0 0,1 0 1 0 0,1 0-1 0 0,-1 0 1 0 0,0 0 0 0 0,0 1-1 0 0,0-1 1 0 0,0 0 0 0 0,1 1-1 0 0,-1-1 1 0 0,0 1-1 0 0,1-1 1 0 0,-1 1 0 0 0,0 0-1 0 0,1-1 1 0 0,-1 1-1 0 0,0 0 1 0 0,1 0 0 0 0,-1 0-1 0 0,1 0 1 0 0,-1 0-1 0 0,0 0 1 0 0,1 0 0 0 0,-1 1-1 0 0,0-1 1 0 0,1 0-1 0 0,-1 1 1 0 0,0-1 0 0 0,1 1-35 0 0,0 0 48 0 0,0 0 1 0 0,0 1-1 0 0,1-1 1 0 0,-1 0-1 0 0,0 1 1 0 0,0 0-1 0 0,0-1 1 0 0,-1 1-1 0 0,1 0 1 0 0,0 0-1 0 0,-1 0 1 0 0,1 0-1 0 0,-1 0 1 0 0,1 0-1 0 0,-1 1 1 0 0,0-1-1 0 0,0 0-48 0 0,3 11 80 0 0,-1 0 0 0 0,-1 0 0 0 0,0 0 0 0 0,-1 0 0 0 0,0 0 0 0 0,-1 7-80 0 0,2 17 47 0 0,-1-30-927 0 0,1 0-331 0 0</inkml:trace>
  <inkml:trace contextRef="#ctx0" brushRef="#br0" timeOffset="30">9305 3184 13824 0 0,'0'0'1061'0'0,"-3"-1"-772"0"0,3 0 6915 0 0,49-5-4773 0 0,0 1 0 0 0,0 3 0 0 0,23 2-2431 0 0,42 5-34 0 0,-16 0-37 0 0,-82-5-895 0 0,0-1 0 0 0,14-2 966 0 0,9-4-9423 0 0,-38 7 7250 0 0,-1 0-9 0 0</inkml:trace>
  <inkml:trace contextRef="#ctx0" brushRef="#br0" timeOffset="31">9351 3174 23039 0 0,'-10'0'2507'0'0,"9"0"-2492"0"0,1 0-15 0 0,0 0 1 0 0,-1 0-1 0 0,1 0 0 0 0,0 0 1 0 0,0 0-1 0 0,0 0 0 0 0,-1 0 0 0 0,1 0 1 0 0,0 0-1 0 0,0 0 0 0 0,-1 0 1 0 0,1 0-1 0 0,0 0 0 0 0,0 0 0 0 0,0 0 1 0 0,-1 0-1 0 0,1 0 0 0 0,0 0 1 0 0,0 1-1 0 0,0-1 0 0 0,-1 0 0 0 0,1 0 15 0 0,0 0-1 0 0,0 1 1 0 0,0-1-1 0 0,0 0 0 0 0,0 1 1 0 0,1-1-1 0 0,-1 0 1 0 0,0 0-1 0 0,0 0 1 0 0,0 1-1 0 0,0-1 1 0 0,0 0-1 0 0,0 0 1 0 0,0 1-1 0 0,1-1 0 0 0,-1 0 1 0 0,0 0-1 0 0,0 0 1 0 0,0 1-1 0 0,1-1 1 0 0,-1 0-1 0 0,0 0 1 0 0,0 0-1 0 0,0 0 0 0 0,1 0 1 0 0,-1 1-1 0 0,0-1-14 0 0,0 0 53 0 0,7 4 365 0 0,0 0 1 0 0,-1-1-1 0 0,1 0 0 0 0,1 0 1 0 0,0 0-419 0 0,16 7 514 0 0,17 10 86 0 0,-1 2-1 0 0,34 24-599 0 0,-67-41 14 0 0,-1 1-1 0 0,0 0 1 0 0,0 0-1 0 0,0 0 1 0 0,0 1-1 0 0,-1 0 1 0 0,0 0-1 0 0,-1 0 1 0 0,1 0-1 0 0,-2 1 1 0 0,1 0 0 0 0,-1 0-1 0 0,2 4-13 0 0,-5-10 8 0 0,1 1 0 0 0,-1-1 0 0 0,1 0 0 0 0,-1 1 0 0 0,0-1 0 0 0,0 0 0 0 0,0 1-1 0 0,0-1 1 0 0,-1 0 0 0 0,1 1 0 0 0,-1-1 0 0 0,1 0 0 0 0,-1 0 0 0 0,0 1 0 0 0,0-1 0 0 0,1 0 0 0 0,-2 0 0 0 0,1 0 0 0 0,0 0 0 0 0,0 0 0 0 0,-1 0-8 0 0,-4 5 61 0 0,0 0 1 0 0,-1-1 0 0 0,0 1 0 0 0,-6 4-62 0 0,-1 0 35 0 0,-72 55 367 0 0,50-40-39 0 0,1 2 0 0 0,-8 11-363 0 0,33-30 133 0 0,5-5-67 0 0,2-1-1 0 0,-1 1 1 0 0,0 0-1 0 0,1 0 0 0 0,-1 0 1 0 0,1 1-1 0 0,0 0-65 0 0,3-4 0 0 0,0-1 1 0 0,-1 0-1 0 0,1 0 1 0 0,0 1-1 0 0,0-1 0 0 0,0 0 1 0 0,0 0-1 0 0,0 1 0 0 0,0-1 1 0 0,0 0-1 0 0,0 0 0 0 0,0 1 1 0 0,0-1-1 0 0,0 0 1 0 0,0 0-1 0 0,0 1 0 0 0,0-1 1 0 0,0 0-1 0 0,0 0 0 0 0,0 1 1 0 0,1-1-1 0 0,-1 0 1 0 0,0 0-1 0 0,0 0 0 0 0,0 1 1 0 0,0-1-1 0 0,0 0 0 0 0,7 5 22 0 0,9-1 10 0 0,27 1 48 0 0,0-2 1 0 0,25-3-81 0 0,-28 1 28 0 0,75 2-17 0 0,4 5-11 0 0,-69-3 144 0 0,18-3-144 0 0,-53-3 189 0 0,-13 0-178 0 0,-2 1-11 0 0,0 0 0 0 0,0 0 0 0 0,0 0 0 0 0,0-1 0 0 0,0 1 0 0 0,0 0 0 0 0,0 0 0 0 0,0-1 0 0 0,0 1 0 0 0,0 0 0 0 0,0 0 0 0 0,0 0 0 0 0,0-1 0 0 0,0 1 0 0 0,0 0 0 0 0,0 0 0 0 0,0-1 0 0 0,0 1 0 0 0,0 0 0 0 0,0 0 0 0 0,0 0 0 0 0,-1-1 0 0 0,1 1 0 0 0,0 0 0 0 0,0 0 0 0 0,0 0 0 0 0,0 0 0 0 0,0-1 0 0 0,-1 1 0 0 0,1 0 0 0 0,-4-8-151 0 0,1 0 0 0 0,0 0 1 0 0,0 0-1 0 0,-1-6 151 0 0,-2-9-548 0 0,-2-6-1307 0 0,2 3-1363 0 0,3 15 818 0 0</inkml:trace>
  <inkml:trace contextRef="#ctx0" brushRef="#br0" timeOffset="32">9830 3158 22895 0 0,'0'0'79'0'0,"0"0"1"0"0,1 0-1 0 0,-1 0 0 0 0,0 0 0 0 0,0 0 0 0 0,1 0 0 0 0,-1 0 0 0 0,0 0 1 0 0,0 0-1 0 0,1 0 0 0 0,-1 0 0 0 0,0 0 0 0 0,0 0 0 0 0,1 0 0 0 0,-1 0 0 0 0,0 1 1 0 0,0-1-1 0 0,0 0 0 0 0,1 0 0 0 0,-1 0 0 0 0,0 0 0 0 0,0 0 0 0 0,0 1 1 0 0,0-1-1 0 0,1 0 0 0 0,-1 0 0 0 0,0 0 0 0 0,0 0 0 0 0,0 1 0 0 0,0-1 0 0 0,0 0 1 0 0,0 0-1 0 0,1 1-79 0 0,3 10-86 0 0,0-1 232 0 0,-3-8-84 0 0,-1 0 1 0 0,1-1-1 0 0,0 1 0 0 0,-1-1 0 0 0,0 1 0 0 0,1 0 0 0 0,-1 0-62 0 0,3 10 236 0 0,-3-12-236 0 0,1 2-52 0 0,1 1 0 0 0,-1 0 0 0 0,0-1 1 0 0,-1 1-1 0 0,1 0 0 0 0,0 0 0 0 0,-1 0 0 0 0,0 0 52 0 0,1 0 75 0 0,0 1 0 0 0,-1-1 0 0 0,1 0 0 0 0,1 2-75 0 0,1 7-1677 0 0,-3-5-4216 0 0,0-2-2084 0 0</inkml:trace>
  <inkml:trace contextRef="#ctx0" brushRef="#br1" timeOffset="33">8663 529 14336 0 0,'0'0'661'0'0,"0"0"-17"0"0,0 0-260 0 0,0 0 441 0 0,0 0 242 0 0,0 0 49 0 0,0 0-20 0 0,0 0-128 0 0,0 0-59 0 0,0 0-12 0 0,0 0-81 0 0,-2 7 280 0 0,0 2-298 0 0,1 0-1 0 0,1 0 1 0 0,-1 0-1 0 0,1 6-797 0 0,0 15 601 0 0,-1-26-574 0 0,1 2 121 0 0,0-1 0 0 0,-1 1 1 0 0,0-1-1 0 0,0 1 1 0 0,-1-1-1 0 0,0 1-148 0 0,2-5 18 0 0,0 0-1 0 0,-1 0 1 0 0,1 0 0 0 0,-1-1-1 0 0,1 1 1 0 0,0 0 0 0 0,-1 0-1 0 0,0-1 1 0 0,1 1 0 0 0,-1 0-1 0 0,1-1 1 0 0,-1 1 0 0 0,0-1-1 0 0,1 1 1 0 0,-1-1-1 0 0,0 1 1 0 0,0-1 0 0 0,1 1-1 0 0,-1-1 1 0 0,0 0 0 0 0,0 1-1 0 0,0-1 1 0 0,0 0 0 0 0,1 0-1 0 0,-1 1 1 0 0,0-1 0 0 0,0 0-1 0 0,0 0 1 0 0,0 0 0 0 0,0 0-1 0 0,0 0 1 0 0,0 0 0 0 0,1-1-1 0 0,-1 1 1 0 0,0 0 0 0 0,0 0-1 0 0,0-1 1 0 0,0 1 0 0 0,1 0-1 0 0,-1-1 1 0 0,0 1-18 0 0,0-1-1 0 0,0 0 0 0 0,0 1 1 0 0,0-1-1 0 0,0 0 0 0 0,0 1 0 0 0,0-1 1 0 0,0 0-1 0 0,0 0 0 0 0,0 0 0 0 0,1 0 0 0 0,-1 0 1 0 0,0 0-1 0 0,0 0 1 0 0,-6-17-14 0 0,0 3 19 0 0,-1-1 6 0 0,-5-13-11 0 0,10 20 108 0 0,3 9-102 0 0,0-1 0 0 0,0 1 1 0 0,0-1-1 0 0,0 1 1 0 0,0-1-1 0 0,0 1 0 0 0,0 0 1 0 0,0-1-1 0 0,0 1 0 0 0,0-1 1 0 0,1 1-1 0 0,-1-1 1 0 0,0 1-1 0 0,0-1 0 0 0,0 1 1 0 0,0-1-1 0 0,1 1 0 0 0,-1 0 1 0 0,0-1-1 0 0,0 1 0 0 0,1-1-6 0 0,1 0 60 0 0,1 0-1 0 0,-1-1 1 0 0,0 1-1 0 0,1 0 1 0 0,-1 1-1 0 0,1-1 1 0 0,1 0-60 0 0,1 0 81 0 0,21-7 180 0 0,-2 2 438 0 0,15-7-699 0 0,-27 8-17 0 0,1 0 0 0 0,-1 1 1 0 0,1 1-1 0 0,1 0 17 0 0,13-5-5314 0 0,-23 7 3052 0 0</inkml:trace>
  <inkml:trace contextRef="#ctx0" brushRef="#br1" timeOffset="34">8742 612 3680 0 0,'0'0'167'0'0,"0"0"566"0"0,0 0 2275 0 0,0 3 9516 0 0,2 3-8327 0 0,-1-3-3914 0 0,0-1 0 0 0,0 1 0 0 0,0 0 0 0 0,-1-1 0 0 0,1 1 0 0 0,-1 0 0 0 0,0-1 0 0 0,0 1 0 0 0,0 3-283 0 0,0 4 1624 0 0,-1 1 0 0 0,-1-1-1624 0 0,0 7 711 0 0,1-11-788 0 0,0 10-616 0 0,1-15 617 0 0,0 0-1 0 0,0 0 1 0 0,0-1-1 0 0,0 1 0 0 0,0 0 1 0 0,0 0-1 0 0,1-1 1 0 0,-1 1-1 0 0,0 0 0 0 0,0 0 1 0 0,1-1-1 0 0,-1 1 1 0 0,1 0-1 0 0,-1-1 0 0 0,1 1 1 0 0,-1-1-1 0 0,1 2 77 0 0,2 0-2024 0 0</inkml:trace>
  <inkml:trace contextRef="#ctx0" brushRef="#br2" timeOffset="35">9011 919 11024 0 0,'0'0'505'0'0,"0"0"-9"0"0,0 0-148 0 0,0 0 548 0 0,0 0 273 0 0,0 0 58 0 0,0 0-39 0 0,2 6 1542 0 0,-1 0-2221 0 0,0 0 0 0 0,0 0 0 0 0,-1 0 0 0 0,0 0 0 0 0,0 1 0 0 0,0-1 0 0 0,-1 3-509 0 0,-1 16 853 0 0,2-18-685 0 0,0 2 9 0 0,0 0-1 0 0,-1 3-176 0 0,1-9 49 0 0,-1-1-1 0 0,1 0 0 0 0,-1 1 0 0 0,0-1 0 0 0,1 0 0 0 0,-1 0 0 0 0,0 1 0 0 0,0-1 1 0 0,0 0-1 0 0,-1 0 0 0 0,1 0-48 0 0,0-1 24 0 0,1-1 0 0 0,0 0 1 0 0,-1 0-1 0 0,1 0 0 0 0,-1 1 1 0 0,1-1-1 0 0,0 0 0 0 0,-1 0 1 0 0,1 0-1 0 0,-1 0 0 0 0,1 0 0 0 0,0 0 1 0 0,-1 1-1 0 0,1-1 0 0 0,-1 0 1 0 0,1 0-1 0 0,0 0 0 0 0,-1-1 1 0 0,1 1-1 0 0,-1 0 0 0 0,1 0 0 0 0,0 0 1 0 0,-1 0-1 0 0,1 0 0 0 0,-1 0 1 0 0,1 0-1 0 0,0-1 0 0 0,-1 1 0 0 0,1 0 1 0 0,0 0-1 0 0,-1-1 0 0 0,1 1-24 0 0,-2-1 82 0 0,0-1 1 0 0,0 1-1 0 0,0-1 0 0 0,1 1 0 0 0,-2-2-82 0 0,-2-2-1 0 0,0 0 1 0 0,1-1-1 0 0,0 1 0 0 0,0-1 1 0 0,0 0-1 0 0,1-1 0 0 0,0 1 1 0 0,0 0-1 0 0,0-1 0 0 0,1 0 1 0 0,-2-4 22 0 0,-1-6 69 0 0,5 16-83 0 0,0 0-1 0 0,0-1 1 0 0,0 1 0 0 0,0 0-1 0 0,0 0 1 0 0,0 0 0 0 0,0 0-1 0 0,0 0 1 0 0,0 0 0 0 0,1 0-1 0 0,-1 0 1 0 0,0-1 0 0 0,1 1-1 0 0,-1 0-7 0 0,3-5 338 0 0,-3 6-286 0 0,0-1 1 0 0,0 1-1 0 0,0-1 1 0 0,1 1-1 0 0,-1-1 0 0 0,0 1 1 0 0,0-1-1 0 0,1 1 1 0 0,-1-1-1 0 0,0 1 1 0 0,1-1-1 0 0,-1 1 0 0 0,0 0 1 0 0,1-1-1 0 0,-1 1 1 0 0,1 0-1 0 0,-1-1 1 0 0,0 1-1 0 0,1 0 0 0 0,-1 0 1 0 0,1-1-1 0 0,-1 1 1 0 0,1 0-1 0 0,0 0-52 0 0,7-3 250 0 0,1 1 1 0 0,0 1-1 0 0,1-1 0 0 0,-1 1 1 0 0,5 1-251 0 0,12-2 636 0 0,41-8-396 0 0,-48 5-2652 0 0,-1-2-3411 0 0,-13 6 3792 0 0,-5 0-6550 0 0</inkml:trace>
  <inkml:trace contextRef="#ctx0" brushRef="#br2" timeOffset="36">9101 1042 17247 0 0,'0'0'794'0'0,"0"0"-22"0"0,0 0-331 0 0,0 0 444 0 0,0 0 253 0 0,0 0 50 0 0,6-9 3010 0 0,-4 8-3968 0 0,0 0 0 0 0,1 0 0 0 0,-1 0 0 0 0,0 0 0 0 0,1 0 0 0 0,-1 1 0 0 0,1-1 0 0 0,-1 1-230 0 0,-1 0 49 0 0,0-1 0 0 0,0 1 0 0 0,1 0 0 0 0,-1 0 0 0 0,0 0 0 0 0,0 0-1 0 0,0 0 1 0 0,0 0 0 0 0,0 1 0 0 0,0-1 0 0 0,0 0 0 0 0,0 0 0 0 0,0 1 0 0 0,0-1 0 0 0,0 1 0 0 0,0-1 0 0 0,0 1 0 0 0,0-1-1 0 0,0 1-48 0 0,0 0 44 0 0,-1 0-1 0 0,1-1 0 0 0,-1 1 1 0 0,1 0-1 0 0,-1 0 0 0 0,0 0 1 0 0,1-1-1 0 0,-1 1 0 0 0,0 0 0 0 0,0 0 1 0 0,0 0-1 0 0,0 0 0 0 0,0-1 1 0 0,1 1-1 0 0,-1 0 0 0 0,-1 0 1 0 0,1 0-1 0 0,0 0 0 0 0,0-1 1 0 0,0 2-44 0 0,-6 17 280 0 0,5-17-188 0 0,0 3 7 0 0,-11 24 57 0 0,11-26-127 0 0,-1 0 0 0 0,1 0 0 0 0,-1 0 0 0 0,0 0 0 0 0,0-1 0 0 0,0 1 0 0 0,0-1 0 0 0,-1 1-29 0 0,3-3 7 0 0,0 0 0 0 0,-1 0 1 0 0,1 0-1 0 0,0 1 1 0 0,0-1-1 0 0,0 0 0 0 0,0 0 1 0 0,-1 0-1 0 0,1 0 0 0 0,0 0 1 0 0,0 1-1 0 0,0-1 1 0 0,0 0-1 0 0,0 0 0 0 0,0 0 1 0 0,0 1-1 0 0,-1-1 0 0 0,1 0 1 0 0,0 0-1 0 0,0 0 1 0 0,0 1-1 0 0,0-1 0 0 0,0 0 1 0 0,0 0-1 0 0,0 0 0 0 0,0 1 1 0 0,0-1-1 0 0,0 0 1 0 0,0 0-1 0 0,0 0 0 0 0,0 1 1 0 0,0-1-1 0 0,0 0 0 0 0,0 0 1 0 0,1 0-1 0 0,-1 1 1 0 0,0-1-8 0 0,0 0 45 0 0,1 1 1 0 0,-1-1 0 0 0,1 0 0 0 0,-1 1 0 0 0,1-1 0 0 0,-1 0 0 0 0,1 1 0 0 0,0-1 0 0 0,-1 0 0 0 0,1 0-1 0 0,-1 0 1 0 0,2 1-46 0 0,17 1 786 0 0,-9-3-786 0 0,-1 0 0 0 0,1 0 0 0 0,6-3 0 0 0,8 0 0 0 0,-20 3-1594 0 0,1 1 0 0 0,0 0 1 0 0,4 1 1593 0 0,2-1-5355 0 0,-8 0-4380 0 0</inkml:trace>
  <inkml:trace contextRef="#ctx0" brushRef="#br3" timeOffset="37">10277 1874 5528 0 0,'0'0'422'0'0,"0"-1"-1169"0"0,-2-2 17551 0 0,1 23-14562 0 0,0 7-1417 0 0,1-15-256 0 0,0-1-1 0 0,-2 7-568 0 0,1 11 402 0 0,1-25-346 0 0,-1 0 1 0 0,0-1-1 0 0,0 1 1 0 0,-1 0-1 0 0,0 3-56 0 0,1-6 31 0 0,0 0 0 0 0,1 0 0 0 0,-1 1 1 0 0,0-1-1 0 0,1 0 0 0 0,-1 0 0 0 0,0 0 0 0 0,0 0 0 0 0,0 0 0 0 0,0 0 0 0 0,0 0 1 0 0,0-1-1 0 0,0 1 0 0 0,-1 0 0 0 0,1 0 0 0 0,0-1 0 0 0,0 1 0 0 0,-1-1-31 0 0,1 0 24 0 0,0 0-1 0 0,0 0 1 0 0,1 0 0 0 0,-1 0-1 0 0,0 0 1 0 0,0 0 0 0 0,0-1-1 0 0,0 1 1 0 0,1 0 0 0 0,-1-1-1 0 0,0 1 1 0 0,0 0 0 0 0,1-1-1 0 0,-1 1 1 0 0,0-1 0 0 0,1 1-1 0 0,-1-1 1 0 0,0 0 0 0 0,1 1-1 0 0,-1-1 1 0 0,0 0-24 0 0,-2-2 72 0 0,1 0 1 0 0,-1-1 0 0 0,-1-2-73 0 0,0 0 9 0 0,0-1 0 0 0,1 1 0 0 0,0-1 0 0 0,0 1 0 0 0,1-1 0 0 0,0 0-1 0 0,0 0 1 0 0,0 0 0 0 0,1 0 0 0 0,0 0 0 0 0,1-1 0 0 0,0 1 0 0 0,0 0 0 0 0,1-7-9 0 0,-1 13 18 0 0,0 0 0 0 0,0 0 0 0 0,1 0-1 0 0,-1 1 1 0 0,0-1 0 0 0,1 0 0 0 0,-1 0 0 0 0,0 1-1 0 0,1-1 1 0 0,-1 0 0 0 0,1 1 0 0 0,-1-1 0 0 0,1 0 0 0 0,-1 1-1 0 0,1-1 1 0 0,0 1 0 0 0,-1-1 0 0 0,1 1 0 0 0,0-1-1 0 0,-1 1 1 0 0,1-1 0 0 0,0 1 0 0 0,0 0 0 0 0,0-1-18 0 0,3 0 84 0 0,0 0 0 0 0,0 0 0 0 0,0 0 0 0 0,2 0-84 0 0,3-1 189 0 0,4-1-124 0 0,28-5 1133 0 0,31-4-1198 0 0,-67 12-747 0 0,1-1-1 0 0,-1 1 1 0 0,0-1-1 0 0,1-1 1 0 0,-1 1 0 0 0,0-1-1 0 0,2-1 748 0 0,-3 2-9271 0 0</inkml:trace>
  <inkml:trace contextRef="#ctx0" brushRef="#br3" timeOffset="38">10362 1961 15232 0 0,'0'0'696'0'0,"0"0"-14"0"0,0 0-281 0 0,-1 7 3769 0 0,0-4-3514 0 0,0 0 0 0 0,1 0 1 0 0,0 0-1 0 0,0 0 0 0 0,0 0 1 0 0,0 0-1 0 0,0 0 0 0 0,0 0 1 0 0,2 3-657 0 0,-2-4 318 0 0,1 6 410 0 0,0-5-661 0 0,0-1 1 0 0,-1 0-1 0 0,0 1 0 0 0,1-1 1 0 0,-1 0-1 0 0,0 1 0 0 0,0-1 1 0 0,0 0-1 0 0,-1 1 0 0 0,1 0-67 0 0,-2-9 868 0 0,2-3-776 0 0,0 4-45 0 0,1 1 0 0 0,0-1 0 0 0,0 1 0 0 0,0 0 0 0 0,1-1-1 0 0,0 1 1 0 0,0-1-47 0 0,-1 3 53 0 0,1 0 0 0 0,-1 0 0 0 0,0 0-1 0 0,1 0 1 0 0,-1 1 0 0 0,1-1 0 0 0,-1 1 0 0 0,1-1-1 0 0,0 1 1 0 0,0-1 0 0 0,0 1 0 0 0,-1 0-1 0 0,1 0 1 0 0,0 0 0 0 0,2 0-53 0 0,-1-1 97 0 0,1 1 0 0 0,-1 1 0 0 0,1-1 0 0 0,3 0-97 0 0,-6 1 35 0 0,1 0-1 0 0,-1 0 0 0 0,1 0 1 0 0,-1 0-1 0 0,0 0 0 0 0,1 0 1 0 0,-1 0-1 0 0,1 1 0 0 0,-1-1 0 0 0,1 0 1 0 0,-1 1-1 0 0,2 0-34 0 0,-3 0 8 0 0,1-1 0 0 0,-1 1 0 0 0,1-1 1 0 0,-1 1-1 0 0,1 0 0 0 0,-1-1 0 0 0,1 1 0 0 0,-1-1 0 0 0,1 1 0 0 0,-1 0 0 0 0,0 0 0 0 0,0-1 1 0 0,1 1-1 0 0,-1 0 0 0 0,0 0 0 0 0,0-1 0 0 0,0 1-8 0 0,1 13 43 0 0,-1-6-37 0 0,-1 0 0 0 0,0 0 0 0 0,-1 2-6 0 0,-2 13-74 0 0,3-13-1400 0 0,1-7 567 0 0</inkml:trace>
  <inkml:trace contextRef="#ctx0" brushRef="#br4" timeOffset="39">9375 1312 5528 0 0,'0'0'249'0'0,"0"0"-1"0"0,0 0 168 0 0,0 0 1277 0 0,0 0 578 0 0,0 0 117 0 0,0 0-209 0 0,0 0-957 0 0,0 0-419 0 0,0 0-89 0 0,0 0-76 0 0,0 0-281 0 0,9 5 286 0 0,-6-3-1867 0 0,0-1 0 0 0,-1 0 0 0 0,1 0 0 0 0,2 1 1224 0 0,1-1-1709 0 0</inkml:trace>
  <inkml:trace contextRef="#ctx0" brushRef="#br4" timeOffset="40">9520 1401 3680 0 0,'0'0'167'0'0,"1"0"-7"0"0,6 4 10658 0 0,-2 2-7158 0 0,0 1-3411 0 0,-2-5-400 0 0,1 1-5058 0 0,-3-1-541 0 0</inkml:trace>
  <inkml:trace contextRef="#ctx0" brushRef="#br4" timeOffset="41">9649 1490 10136 0 0,'0'0'464'0'0,"0"0"-10"0"0,0 0-294 0 0,1 1 364 0 0,1 0-1 0 0,-1 0 1 0 0,0 0-1 0 0,1 1 0 0 0,-1-1 1 0 0,0 0-1 0 0,0 1 1 0 0,0-1-1 0 0,0 1-523 0 0,0 0-320 0 0,0 0 1 0 0,0 0-1 0 0,1-1 0 0 0,-1 1 0 0 0,2 1 320 0 0,-1-2-1254 0 0</inkml:trace>
  <inkml:trace contextRef="#ctx0" brushRef="#br4" timeOffset="42">9771 1582 11600 0 0,'-1'1'1242'0'0,"2"1"-987"0"0,1 0 0 0 0,0 1-1 0 0,-1-1 1 0 0,1-1-1 0 0,0 1 1 0 0,0 0 0 0 0,1 0-255 0 0,7 7-3331 0 0,-10-8 2149 0 0</inkml:trace>
  <inkml:trace contextRef="#ctx0" brushRef="#br4" timeOffset="43">9881 1670 6912 0 0,'0'0'314'0'0,"0"0"-6"0"0,1 2-186 0 0,-1-1 110 0 0,1 0 1 0 0,-1 0-1 0 0,1 0 1 0 0,-1 0 0 0 0,1-1-1 0 0,0 1 1 0 0,-1 0-1 0 0,1-1 1 0 0,0 1-1 0 0,-1 0 1 0 0,1-1-1 0 0,0 1 1 0 0,0-1-1 0 0,0 1 1 0 0,-1-1 0 0 0,1 1-1 0 0,0-1 1 0 0,0 0-1 0 0,1 1-232 0 0,6 3-314 0 0,0-1-1018 0 0,-6-3 664 0 0</inkml:trace>
  <inkml:trace contextRef="#ctx0" brushRef="#br4" timeOffset="44">9984 1727 5064 0 0,'0'0'389'0'0,"5"7"4496"0"0,-4-5-3991 0 0,0 0 1 0 0,0-1-1 0 0,-1 1 0 0 0,1 0 0 0 0,0 2-894 0 0,0-2-133 0 0,-1-1 0 0 0,0 1 0 0 0,1-1 0 0 0,0 1 1 0 0,-1 0-1 0 0,1-1 0 0 0,0 1 0 0 0,0-1 0 0 0,0 1 133 0 0,1 0-4917 0 0</inkml:trace>
  <inkml:trace contextRef="#ctx0" brushRef="#br4" timeOffset="45">9939 704 1840 0 0,'-2'-1'1686'0'0,"0"0"0"0"0,0 0 1 0 0,0 0-1 0 0,0 0 0 0 0,0 0 0 0 0,-2-1-1686 0 0,3 1 385 0 0,0 0 0 0 0,0 0 0 0 0,0 0 0 0 0,-1 1-1 0 0,1-1 1 0 0,0 1 0 0 0,-1-1 0 0 0,1 0 0 0 0,0 1-1 0 0,-1 0 1 0 0,1-1 0 0 0,-1 1 0 0 0,1 0 0 0 0,-1 0-1 0 0,1 0 1 0 0,-1 0 0 0 0,1 0 0 0 0,0 0 0 0 0,-1 0-385 0 0,-3 1 264 0 0,1 1 1 0 0,-1-1-1 0 0,1 1 1 0 0,-1 0-1 0 0,1 0 1 0 0,0 1 0 0 0,0-1-1 0 0,0 1 1 0 0,0 0-265 0 0,-8 7 483 0 0,0 1 0 0 0,0 0-483 0 0,9-7 111 0 0,-1 0-8 0 0,0 0-1 0 0,0 1 1 0 0,0 0-1 0 0,1 0 1 0 0,0 0-1 0 0,0 0 1 0 0,0 0-1 0 0,1 1 1 0 0,-1-1-1 0 0,1 1 1 0 0,1 0-1 0 0,-1 0 1 0 0,1 0-1 0 0,0-1 1 0 0,0 1-1 0 0,1 4-102 0 0,0-3 25 0 0,0 0 0 0 0,1 0 0 0 0,-1 0-1 0 0,2 0 1 0 0,-1 0 0 0 0,1-1 0 0 0,0 1-1 0 0,0 0 1 0 0,1-1 0 0 0,0 1 0 0 0,0-1-1 0 0,0 0 1 0 0,1 0 0 0 0,1 0-25 0 0,0 1 20 0 0,0 0 1 0 0,1-1 0 0 0,-1 0-1 0 0,2 0 1 0 0,5 4-21 0 0,-7-6 24 0 0,0-1-1 0 0,0 0 1 0 0,1 0 0 0 0,-1 0 0 0 0,1-1 0 0 0,0 0-1 0 0,0 0 1 0 0,2 1-24 0 0,0-2 76 0 0,0 0-1 0 0,-1 0 0 0 0,1 0 1 0 0,0-1-1 0 0,0 0 0 0 0,-1 0 1 0 0,1-1-1 0 0,0 0 1 0 0,0 0-1 0 0,-1-1 0 0 0,1 0 1 0 0,-1-1-1 0 0,6-1-75 0 0,-8 1 68 0 0,0 1 0 0 0,0-1 0 0 0,0 0 0 0 0,0 0 0 0 0,-1 0 0 0 0,1-1 0 0 0,-1 0 0 0 0,0 0-1 0 0,0 0 1 0 0,0 0 0 0 0,0-1 0 0 0,-1 1 0 0 0,0-1 0 0 0,0 0 0 0 0,0 0 0 0 0,-1 0 0 0 0,1 0 0 0 0,-1-1 0 0 0,0 1-68 0 0,0-4 13 0 0,0-1 1 0 0,0 1-1 0 0,-1-1 1 0 0,0 0-1 0 0,-1 1 1 0 0,0-1-1 0 0,-1 1 1 0 0,1-1-1 0 0,-2 0 0 0 0,0 1 1 0 0,0 0-1 0 0,0-1 1 0 0,-1 1-1 0 0,-1 0 1 0 0,1 0-1 0 0,-1 0 1 0 0,-1 1-1 0 0,0 0 1 0 0,0-1-1 0 0,-1 2 1 0 0,-3-5-15 0 0,5 8-69 0 0,1 0-1 0 0,-1 0 0 0 0,0 1 0 0 0,-1-1 0 0 0,1 1 0 0 0,0 0 0 0 0,-1 0 0 0 0,0 1 0 0 0,0-1 0 0 0,0 1 0 0 0,0 0 0 0 0,0 0 0 0 0,0 1 0 0 0,0-1 0 0 0,-1 1 0 0 0,1 1 0 0 0,0-1 0 0 0,-1 1 0 0 0,1-1 0 0 0,-1 2 0 0 0,1-1 0 0 0,-1 1 0 0 0,1-1 1 0 0,0 1-1 0 0,-1 1 0 0 0,1-1 0 0 0,0 1 0 0 0,0 0 0 0 0,0 0 0 0 0,0 0 0 0 0,0 1 0 0 0,-2 1 71 0 0,-8 8-995 0 0</inkml:trace>
  <inkml:trace contextRef="#ctx0" brushRef="#br4" timeOffset="46">9096 1716 14280 0 0,'-1'0'60'0'0,"-3"-3"736"0"0,-1 0 0 0 0,1 1 0 0 0,-1-1 1 0 0,0 1-1 0 0,-4-1-796 0 0,8 2 60 0 0,-1 1-1 0 0,1 0 0 0 0,-1 0 1 0 0,1-1-1 0 0,-1 1 1 0 0,1 0-1 0 0,-1 0 1 0 0,1 0-1 0 0,-1 1 0 0 0,1-1 1 0 0,-1 0-1 0 0,1 1 1 0 0,-1-1-1 0 0,1 1 1 0 0,-1-1-1 0 0,1 1 1 0 0,-1-1-1 0 0,1 1 0 0 0,0 0 1 0 0,0 0-1 0 0,-1 0 1 0 0,1 0-60 0 0,-3 3 42 0 0,-1 0 1 0 0,2 1-1 0 0,-1-1 1 0 0,0 1 0 0 0,1 0-1 0 0,0 0 1 0 0,0 0-1 0 0,1 0 1 0 0,-2 2-43 0 0,-2 8 106 0 0,1-1-1 0 0,-3 15-105 0 0,6-18 158 0 0,0-1 0 0 0,0 1 0 0 0,1 0-1 0 0,0 0 1 0 0,1-1 0 0 0,0 1-1 0 0,2 10-157 0 0,-1-15 73 0 0,0 0 0 0 0,1 0 0 0 0,-1-1 0 0 0,1 1 0 0 0,0 0 0 0 0,1-1-1 0 0,-1 0 1 0 0,1 1 0 0 0,0-1 0 0 0,1 0 0 0 0,-1 0 0 0 0,1-1-1 0 0,0 1 1 0 0,4 3-73 0 0,-5-5 27 0 0,1-1 0 0 0,-1 1 0 0 0,0-1 0 0 0,1 0 0 0 0,-1 0 0 0 0,1 0-1 0 0,0-1 1 0 0,0 1 0 0 0,0-1 0 0 0,0 0 0 0 0,0 0-27 0 0,2 0 39 0 0,0 0 0 0 0,0 0 0 0 0,0-1 0 0 0,0 0 0 0 0,0-1 0 0 0,1 1 0 0 0,0-1-39 0 0,4-1 172 0 0,-1-1 0 0 0,1 0 0 0 0,-1 0 0 0 0,0-1 0 0 0,0-1 0 0 0,0 0 1 0 0,-1 0-1 0 0,4-3-172 0 0,-8 4 55 0 0,1 0 1 0 0,-1 0 0 0 0,0-1-1 0 0,0 0 1 0 0,0 0-1 0 0,-1-1 1 0 0,1 1 0 0 0,-1-1-1 0 0,-1 0 1 0 0,1 0 0 0 0,-1-1-1 0 0,0 1 1 0 0,-1 0 0 0 0,1-1-1 0 0,-1 0 1 0 0,0 0-1 0 0,-1 1 1 0 0,0-1 0 0 0,0 0-1 0 0,0-4-55 0 0,-1 4 2 0 0,0-1-1 0 0,0 1 0 0 0,-1 0 1 0 0,0 0-1 0 0,0 0 0 0 0,-1 0 0 0 0,0 0 1 0 0,0 0-1 0 0,0 0 0 0 0,-1 0 1 0 0,0 1-1 0 0,0 0 0 0 0,-1-1 0 0 0,0 1 1 0 0,0 0-1 0 0,0 1 0 0 0,-1-1 1 0 0,0 1-1 0 0,0 0 0 0 0,0 0-1 0 0,-1 1-38 0 0,1 0-1 0 0,-1 0 1 0 0,0 1 0 0 0,1 0-1 0 0,-1 0 1 0 0,-1 0 0 0 0,1 1-1 0 0,0 0 1 0 0,-1 0-1 0 0,1 1 1 0 0,-1-1 0 0 0,1 1-1 0 0,-1 1 1 0 0,0-1 38 0 0,3 1-190 0 0,-1 0 0 0 0,0 0 0 0 0,1 1 0 0 0,-1-1 0 0 0,1 1 0 0 0,0 0 0 0 0,-1 0 0 0 0,1 1 0 0 0,0-1 0 0 0,0 1 0 0 0,-1 0 0 0 0,1 0 0 0 0,0 0 0 0 0,1 0 0 0 0,-1 1 1 0 0,0 0-1 0 0,1 0 0 0 0,0 0 0 0 0,-1 0 0 0 0,1 0 0 0 0,0 1 190 0 0,-8 12-7617 0 0</inkml:trace>
  <inkml:trace contextRef="#ctx0" brushRef="#br0" timeOffset="49">1566 1668 22087 0 0,'0'-1'61'0'0,"-1"1"0"0"0,1 0 0 0 0,0 0-1 0 0,0 0 1 0 0,-1 0 0 0 0,1 0 0 0 0,0 0-1 0 0,-1 0 1 0 0,1 0 0 0 0,0 0 0 0 0,0 0-1 0 0,-1 0 1 0 0,1 0 0 0 0,0 0 0 0 0,0 1-1 0 0,-1-1 1 0 0,1 0 0 0 0,0 0 0 0 0,0 0-1 0 0,-1 0 1 0 0,1 0 0 0 0,0 0 0 0 0,0 1-1 0 0,-1-1 1 0 0,1 0 0 0 0,0 0 0 0 0,0 0-1 0 0,0 1 1 0 0,0-1 0 0 0,-1 0 0 0 0,1 0-1 0 0,0 0 1 0 0,0 1 0 0 0,0-1 0 0 0,0 0-1 0 0,0 0 1 0 0,0 1 0 0 0,-1-1 0 0 0,1 0-1 0 0,0 1 1 0 0,0-1 0 0 0,0 0 0 0 0,0 1-61 0 0,-2 14-405 0 0,1-13 572 0 0,-6 125-343 0 0,5-81 301 0 0,2 54 160 0 0,0-50-231 0 0,2 95 99 0 0,3 6-153 0 0,-2-96-185 0 0,1-29-3400 0 0,-4-20 1643 0 0</inkml:trace>
  <inkml:trace contextRef="#ctx0" brushRef="#br0" timeOffset="50">1562 1664 10592 0 0,'-4'-6'752'0'0,"4"6"-697"0"0,0 0 0 0 0,0 0 0 0 0,0-1-1 0 0,0 1 1 0 0,-1 0 0 0 0,1 0 0 0 0,0 0 0 0 0,0 0-1 0 0,-1 0 1 0 0,1 0 0 0 0,0-1 0 0 0,0 1 0 0 0,-1 0 0 0 0,1 0-1 0 0,0 0 1 0 0,0 0 0 0 0,-1 0 0 0 0,1 0 0 0 0,0 0-1 0 0,0 0 1 0 0,-1 0 0 0 0,1 0 0 0 0,0 0 0 0 0,0 0-1 0 0,-1 0-54 0 0,1 1 103 0 0,-1-1 0 0 0,1 0 0 0 0,-1 1 0 0 0,1-1 0 0 0,0 0 0 0 0,-1 1 0 0 0,1-1 0 0 0,0 1 0 0 0,-1-1 0 0 0,1 1 0 0 0,0-1 0 0 0,0 1-1 0 0,-1-1 1 0 0,1 1 0 0 0,0-1 0 0 0,0 1 0 0 0,0-1 0 0 0,0 1 0 0 0,-1-1 0 0 0,1 1 0 0 0,0-1 0 0 0,0 1 0 0 0,0-1 0 0 0,0 1 0 0 0,1 0-103 0 0,1 16 1423 0 0,-2-13-1191 0 0,0-1 0 0 0,0 1 0 0 0,1-1-1 0 0,-1 1 1 0 0,1-1 0 0 0,0 2-232 0 0,3 10 671 0 0,0 8 236 0 0,2 0 0 0 0,8 21-907 0 0,-12-36 76 0 0,1 1-14 0 0,1 1 0 0 0,0-1-1 0 0,0 0 1 0 0,1-1-1 0 0,3 5-61 0 0,-6-10 53 0 0,0 0 0 0 0,0 0 0 0 0,0 0-1 0 0,1-1 1 0 0,0 1 0 0 0,-1 0 0 0 0,1-1-1 0 0,0 0 1 0 0,0 0 0 0 0,0 0 0 0 0,0 0-1 0 0,1 0 1 0 0,-1-1 0 0 0,0 1 0 0 0,1-1-1 0 0,1 0-52 0 0,-3 0 45 0 0,1-1 0 0 0,0 0 0 0 0,0 0 0 0 0,0 0-1 0 0,0 0 1 0 0,0-1 0 0 0,0 1 0 0 0,0-1 0 0 0,0 1 0 0 0,-1-1-1 0 0,1 0 1 0 0,0 0 0 0 0,-1-1 0 0 0,1 1 0 0 0,1-1-45 0 0,5-4 386 0 0,0 0 1 0 0,0-1-1 0 0,3-3-386 0 0,-5 3 179 0 0,-1 1-1 0 0,0-1 0 0 0,0 0 0 0 0,0 0 1 0 0,-1-1-1 0 0,0 0 0 0 0,0 0-178 0 0,8-18 937 0 0,5-16-937 0 0,-6 16 407 0 0,-8 15-330 0 0,4-7-10 0 0,-8 17-55 0 0,1-1 1 0 0,0 1 0 0 0,0 0-1 0 0,0 0 1 0 0,-1 0 0 0 0,1-1-1 0 0,0 1 1 0 0,0 0 0 0 0,1 0-1 0 0,-1 1 1 0 0,1-2-13 0 0,-2 2 9 0 0,0 0-1 0 0,0 0 1 0 0,1 0 0 0 0,-1 0-1 0 0,0 0 1 0 0,0 0 0 0 0,1 0-1 0 0,-1 0 1 0 0,0 0 0 0 0,0 0-1 0 0,1 0 1 0 0,-1 0 0 0 0,0 0-1 0 0,0 0 1 0 0,1 0 0 0 0,-1 0-1 0 0,0 0 1 0 0,0 0 0 0 0,1 0-1 0 0,-1 0 1 0 0,0 0 0 0 0,0 0 0 0 0,0 0-1 0 0,1 1 1 0 0,-1-1 0 0 0,0 0-1 0 0,0 0 1 0 0,0 0 0 0 0,1 0-1 0 0,-1 1 1 0 0,0-1 0 0 0,0 0-1 0 0,0 0 1 0 0,0 0 0 0 0,0 1-1 0 0,0-1 1 0 0,1 0 0 0 0,-1 0-1 0 0,0 1 1 0 0,0-1 0 0 0,0 0-1 0 0,0 1-8 0 0,3 11 109 0 0,-3-11-89 0 0,3 20 296 0 0,0 14-316 0 0,-1-5 132 0 0,12 197 701 0 0,-17-75-146 0 0,-1-103-593 0 0,-2 41 563 0 0,6-62-1067 0 0,0 1 1 0 0,3 4 409 0 0,0-12-2316 0 0,0-7-3814 0 0,2-1-2683 0 0</inkml:trace>
  <inkml:trace contextRef="#ctx0" brushRef="#br5" timeOffset="53">4312 725 8288 0 0,'0'0'638'0'0,"0"0"-231"0"0,0 0 564 0 0,0 0 291 0 0,0 0 61 0 0,1 1-127 0 0,0 0-1031 0 0,1 0 0 0 0,-1 0 0 0 0,1 0 1 0 0,-1-1-1 0 0,0 1 0 0 0,1 0 0 0 0,0-1 0 0 0,-1 1 1 0 0,1-1-1 0 0,-1 0 0 0 0,1 1 0 0 0,-1-1 0 0 0,1 0 1 0 0,0 0-166 0 0,5 0 601 0 0,0 0 0 0 0,6-1-601 0 0,1-1 111 0 0,41-1 448 0 0,35-2 1106 0 0,-42 5-963 0 0,74 1 684 0 0,91 3-1649 0 0,-25-2 953 0 0,-45 10-54 0 0,-3-1-296 0 0,-86-9-153 0 0,33-3-187 0 0,-7-2 128 0 0,-18 2-54 0 0,-41 1-66 0 0,1 1 0 0 0,-1 1 0 0 0,0 1 0 0 0,-1 1 0 0 0,15 4-8 0 0,-24-4-160 0 0</inkml:trace>
  <inkml:trace contextRef="#ctx0" brushRef="#br5" timeOffset="54">5888 620 17479 0 0,'0'0'396'0'0,"0"0"52"0"0,0 0 31 0 0,-3 0 94 0 0,1 0-442 0 0,2 0-61 0 0,-1 0 1 0 0,1 0-1 0 0,0 0 0 0 0,0 0 1 0 0,0 0-1 0 0,0 0 1 0 0,0 0-1 0 0,-1 0 0 0 0,1 0 1 0 0,0 1-1 0 0,0-1 0 0 0,0 0 1 0 0,0 0-1 0 0,0 0 0 0 0,0 0 1 0 0,-1 0-1 0 0,1 0 0 0 0,0 0 1 0 0,0 1-1 0 0,0-1 0 0 0,0 0 1 0 0,0 0-1 0 0,0 0 1 0 0,0 0-1 0 0,0 1 0 0 0,0-1 1 0 0,0 0-1 0 0,0 0 0 0 0,0 0 1 0 0,0 0-1 0 0,0 0 0 0 0,0 1-70 0 0,0 6 1048 0 0,0-6-1107 0 0,1 18 804 0 0,1 0-1 0 0,3 16-744 0 0,1-2 356 0 0,-6-29-299 0 0,3 20 271 0 0,1 0-1 0 0,2-1 1 0 0,1 4-328 0 0,-6-22 64 0 0,1 0 0 0 0,1 0 0 0 0,-1 0 0 0 0,1 0 0 0 0,0 0 0 0 0,0 0 0 0 0,0-1 0 0 0,3 4-64 0 0,-5-8 12 0 0,-1 1 0 0 0,1 0 0 0 0,0 0-1 0 0,0-1 1 0 0,0 1 0 0 0,0-1 0 0 0,0 1 0 0 0,0-1 0 0 0,0 0-1 0 0,0 1 1 0 0,0-1 0 0 0,0 0 0 0 0,0 1 0 0 0,0-1-1 0 0,0 0 1 0 0,1 0 0 0 0,-1 0 0 0 0,0 0 0 0 0,0 0 0 0 0,0 0-1 0 0,0 0 1 0 0,0-1 0 0 0,0 1 0 0 0,0 0 0 0 0,0-1-1 0 0,0 1 1 0 0,0-1 0 0 0,0 1 0 0 0,0-1 0 0 0,0 1 0 0 0,0-1-1 0 0,0 0-11 0 0,3-1 77 0 0,0-2 0 0 0,0 1 0 0 0,0 0 0 0 0,0-1 0 0 0,-1 0 0 0 0,1 0-77 0 0,3-4 58 0 0,-1 0-1 0 0,0-1 1 0 0,0 0 0 0 0,0 0-1 0 0,-1 0 1 0 0,-1-1 0 0 0,0 1-1 0 0,0-1 1 0 0,-1 0 0 0 0,0-1-1 0 0,0 1 1 0 0,-1 0-1 0 0,-1-1-57 0 0,0-1 52 0 0,0 0 0 0 0,-1 0-1 0 0,-1 0 1 0 0,1 0-1 0 0,-2 0 1 0 0,-2-9-52 0 0,3 18 186 0 0,0 3-1 0 0,-1 7-234 0 0,2-2 18 0 0,0 0 0 0 0,0 1 0 0 0,0-1 0 0 0,1 3 31 0 0,0 4 87 0 0,5 73 474 0 0,-2 36 790 0 0,-3-114-1346 0 0,0 1-1 0 0,0-1 1 0 0,0 1 0 0 0,1-1-1 0 0,1 1 1 0 0,-1-1-5 0 0,2 2-237 0 0,1 1 1 0 0,1 0 236 0 0,-6-10-1230 0 0,0 0-391 0 0,0 0-77 0 0,0 0-20 0 0</inkml:trace>
  <inkml:trace contextRef="#ctx0" brushRef="#br5" timeOffset="55">6160 827 14280 0 0,'0'0'654'0'0,"0"0"-11"0"0,0 0-99 0 0,3 7 5609 0 0,3 4-1992 0 0,-5-9-3816 0 0,0 0-1 0 0,0 0 1 0 0,0 0-1 0 0,0 0 1 0 0,0 1-345 0 0,2 5 188 0 0,-1 0 1 0 0,-1 0 0 0 0,1 0-1 0 0,-1 1 1 0 0,-1-1-1 0 0,1 0 1 0 0,-1 1 0 0 0,-1-1-1 0 0,0 2-188 0 0,0-3-534 0 0,-6 44 1734 0 0,6-33-3711 0 0,2-2-4132 0 0,-1-7-2540 0 0</inkml:trace>
  <inkml:trace contextRef="#ctx0" brushRef="#br5" timeOffset="56">6352 718 9672 0 0,'-1'0'44'0'0,"1"0"1"0"0,0 0 0 0 0,-1 0 0 0 0,1-1-1 0 0,0 1 1 0 0,-1 0 0 0 0,1 0-1 0 0,-1 0 1 0 0,1 0 0 0 0,0 0-1 0 0,-1 0 1 0 0,1 0 0 0 0,0 0-1 0 0,-1 0 1 0 0,1 0 0 0 0,-1 0 0 0 0,1 0-1 0 0,0 0 1 0 0,-1 0 0 0 0,1 0-1 0 0,-1 0 1 0 0,1 1 0 0 0,0-1-1 0 0,-1 0 1 0 0,1 0 0 0 0,0 0 0 0 0,-1 0-1 0 0,1 1 1 0 0,0-1 0 0 0,0 0-1 0 0,-1 0 1 0 0,1 1 0 0 0,0-1-1 0 0,-1 0 1 0 0,1 1 0 0 0,0-1 0 0 0,0 0-1 0 0,0 1 1 0 0,-1-1 0 0 0,1 1-45 0 0,0-1 824 0 0,0 0 37 0 0,0 0 32 0 0,7 7 3939 0 0,-3-6-4515 0 0,-1 0 0 0 0,1 0 0 0 0,-1-1 0 0 0,1 1 0 0 0,0-1 0 0 0,-1 0 0 0 0,1 0 1 0 0,-1 0-1 0 0,1-1 0 0 0,-1 1 0 0 0,1-1 0 0 0,1 0-317 0 0,16-2 704 0 0,37-2 401 0 0,46-2 74 0 0,-82 6-860 0 0,44 1-158 0 0,47 3-69 0 0,-44-1 106 0 0,-20-1-192 0 0,38-2 51 0 0,-32 0 141 0 0,-13 1-86 0 0,28 0-1 0 0,30 5-111 0 0,-92-4 6 0 0,0-1 1 0 0,7-1-7 0 0,4 0-3 0 0,90-4 313 0 0,-69 9-236 0 0,-17-7-116 0 0,-17 3 90 0 0,0 0 0 0 0,0 0 1 0 0,-1-1-1 0 0,1 0 0 0 0,0 0 1 0 0,-1-1-1 0 0,1 0-48 0 0,-5 2-1164 0 0,-1 0-5209 0 0,0 0-2241 0 0</inkml:trace>
  <inkml:trace contextRef="#ctx0" brushRef="#br6" timeOffset="57">11523 1638 5528 0 0,'0'0'198'0'0,"0"0"1"0"0,0 0-1 0 0,0 0 1 0 0,0-1 0 0 0,0 1-1 0 0,0 0 1 0 0,0 0-1 0 0,0 0 1 0 0,0 0-1 0 0,-1 0 1 0 0,1 0-1 0 0,0 0 1 0 0,0 0-1 0 0,0-1 1 0 0,0 1-1 0 0,0 0 1 0 0,0 0 0 0 0,-1 0-1 0 0,1 0 1 0 0,0 0-1 0 0,0 0 1 0 0,0 0-1 0 0,0 0 1 0 0,0 0-1 0 0,0 0 1 0 0,-1 0-1 0 0,1 0 1 0 0,0 0-1 0 0,0 0 1 0 0,0 0 0 0 0,0 0-1 0 0,0 0 1 0 0,-1 0-1 0 0,1 0 1 0 0,0 0-1 0 0,0 0 1 0 0,0 0-1 0 0,0 0 1 0 0,0 0-1 0 0,-1 0 1 0 0,1 1-199 0 0,-2 5 2934 0 0,1 11-1566 0 0,7 70 2142 0 0,6 95-360 0 0,-8-13-1894 0 0,-5-93 121 0 0,-6 16-1377 0 0,6-74-129 0 0,0 14 129 0 0,3-11-8048 0 0,-2-17-158 0 0</inkml:trace>
  <inkml:trace contextRef="#ctx0" brushRef="#br6" timeOffset="58">11466 378 3680 0 0,'0'0'284'0'0,"0"0"-55"0"0,-1-7 5892 0 0,1 5 1087 0 0,6 38-3801 0 0,-1 26-3407 0 0,-1-22 1198 0 0,8 149 1722 0 0,-11-183-2809 0 0,-2 62 1327 0 0,0-26-1131 0 0,1 22 223 0 0,-1-1-226 0 0,-1 26 187 0 0,1-36-426 0 0,1-17-112 0 0,-3 33-40 0 0,3-68 67 0 0,0 3-665 0 0,0-4 654 0 0,0 0 1 0 0,0 0-1 0 0,0 0 0 0 0,0 0 0 0 0,0 0 0 0 0,0 0 0 0 0,0 0 1 0 0,0 0-1 0 0,0 0 0 0 0,0 0 0 0 0,0 0 0 0 0,0 0 0 0 0,0 0 1 0 0,1 0-1 0 0,-1 0 0 0 0,0 0 0 0 0,0 0 0 0 0,0 0 0 0 0,0 0 1 0 0,0 0-1 0 0,0 1 0 0 0,0-1 0 0 0,0 0 0 0 0,0 0 0 0 0,0 0 1 0 0,0 0-1 0 0,0-1 0 0 0,0 1 0 0 0,0 0 0 0 0,0 0 0 0 0,0 0 1 0 0,0 0-1 0 0,0 0 0 0 0,1 0 0 0 0,-1 0 0 0 0,0 0 0 0 0,0 0 1 0 0,0 0-1 0 0,0 0 0 0 0,0 0 0 0 0,0 0 0 0 0,0 0 0 0 0,0 0 0 0 0,0 0 1 0 0,0 0-1 0 0,0 0 0 0 0,0 0 0 0 0,0 0 0 0 0,0 0 0 0 0,0 0 1 0 0,0 0-1 0 0,0 0 0 0 0,0 0 0 0 0,0 0 0 0 0,0 0 0 0 0,0 0 1 0 0,0-1-1 0 0,0 1 0 0 0,0 0 0 0 0,0 0 0 0 0,0 0 0 0 0,0 0 1 0 0,0 0-1 0 0,0 0 0 0 0,0 0 31 0 0,2-3-1779 0 0</inkml:trace>
  <inkml:trace contextRef="#ctx0" brushRef="#br6" timeOffset="59">11423 1363 7368 0 0,'-4'-2'2354'0'0,"1"0"2430"0"0,3 2-4423 0 0,0-1 0 0 0,-1 0 0 0 0,1 1 0 0 0,0-1 0 0 0,0 0 0 0 0,0 1 0 0 0,0-1 0 0 0,0 0 0 0 0,0 1 0 0 0,0-1-1 0 0,0 0 1 0 0,0 1 0 0 0,0-1 0 0 0,0 0 0 0 0,0 1 0 0 0,0-1 0 0 0,0 0 0 0 0,1 1-361 0 0,5-14 832 0 0,-2 6-242 0 0,-3 4-305 0 0,1 0 0 0 0,0-1 0 0 0,0 1 0 0 0,0 0 0 0 0,0 0 0 0 0,1 0 0 0 0,0 1 0 0 0,0-1 0 0 0,3-2-285 0 0,-6 6 15 0 0,0 0 1 0 0,0 0-1 0 0,0 0 0 0 0,0 0 1 0 0,0-1-1 0 0,0 1 0 0 0,1 0 0 0 0,-1 0 1 0 0,0 0-1 0 0,0 0 0 0 0,0 0 1 0 0,0 0-1 0 0,0 0 0 0 0,0 0 1 0 0,1 0-1 0 0,-1 0 0 0 0,0 0 1 0 0,0 0-1 0 0,0 0 0 0 0,0 0 1 0 0,0 0-1 0 0,0 0 0 0 0,1 1 1 0 0,-1-1-1 0 0,0 0 0 0 0,0 0 1 0 0,0 0-1 0 0,0 0 0 0 0,0 0 1 0 0,0 0-1 0 0,0 0 0 0 0,0 0 1 0 0,1 0-1 0 0,-1 0 0 0 0,0 0 1 0 0,0 1-1 0 0,0-1 0 0 0,0 0 1 0 0,0 0-1 0 0,0 0 0 0 0,0 0 1 0 0,0 0-1 0 0,0 0 0 0 0,0 0 0 0 0,0 1 1 0 0,0-1-1 0 0,0 0 0 0 0,0 0 1 0 0,0 0-1 0 0,0 0-15 0 0,2 8 34 0 0,-2-6 13 0 0,3 18 266 0 0,-1 0 1 0 0,-1 6-314 0 0,-1-12 48 0 0,0 1 1 0 0,2-1-1 0 0,0 0 0 0 0,0 0 1 0 0,4 9-49 0 0,-5-21 32 0 0,-1 0-1 0 0,1 0 1 0 0,0 0 0 0 0,0 0-1 0 0,0-1 1 0 0,0 1 0 0 0,0 0-1 0 0,1 0 1 0 0,-1-1 0 0 0,1 1-1 0 0,-1-1-31 0 0,0 0 21 0 0,-1-1-1 0 0,1 1 1 0 0,-1-1-1 0 0,1 0 0 0 0,0 1 1 0 0,-1-1-1 0 0,1 0 0 0 0,0 0 1 0 0,-1 1-1 0 0,1-1 1 0 0,0 0-1 0 0,-1 0 0 0 0,1 0 1 0 0,0 0-1 0 0,0 0 0 0 0,-1 0 1 0 0,1 0-1 0 0,0 0 1 0 0,-1 0-1 0 0,1 0 0 0 0,0 0 1 0 0,-1-1-1 0 0,1 1 0 0 0,0 0 1 0 0,-1 0-1 0 0,1-1 1 0 0,0 1-1 0 0,-1 0 0 0 0,1-1 1 0 0,-1 1-1 0 0,1-1 0 0 0,0 1 1 0 0,-1-1-1 0 0,1 1-20 0 0,2-4 101 0 0,1 1 0 0 0,-1-1-1 0 0,0 0 1 0 0,0 0 0 0 0,-1 0 0 0 0,1 0-1 0 0,-1 0 1 0 0,0-1 0 0 0,0 1 0 0 0,0-1-1 0 0,0 1 1 0 0,-1-1 0 0 0,1-2-101 0 0,0-6 133 0 0,0 0 0 0 0,0 0 0 0 0,-1-1-1 0 0,-1-4-132 0 0,0 7 35 0 0,0 1-1 0 0,-1 0 0 0 0,0 0 0 0 0,-1 0 0 0 0,-2-8-34 0 0,4 16-851 0 0,1 4-457 0 0,2 3-6818 0 0,-2-1-268 0 0</inkml:trace>
  <inkml:trace contextRef="#ctx0" brushRef="#br6" timeOffset="60">11590 1423 9672 0 0,'0'0'440'0'0,"0"0"-6"0"0,0 0 2094 0 0,-1 1 10441 0 0,0-1-11853 0 0,1 1-3444 0 0,-1 84 6251 0 0,1-83-4063 0 0,0 0 1 0 0,0 0 0 0 0,1 0-1 0 0,-1 0 1 0 0,1 1-1 0 0,-1-1 1 0 0,2 1 139 0 0,-1 0-1243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17047 0 0,'-3'1'1994'0'0,"-2"3"-886"0"0,3 7-385 0 0,0 1 1 0 0,1 0 0 0 0,0 0 0 0 0,1-1-1 0 0,0 1 1 0 0,1 0 0 0 0,0 0 0 0 0,1 0-724 0 0,6 29-414 0 0,9 27 414 0 0,3 10 896 0 0,-5 8-4542 0 0,-13-72 1854 0 0</inkml:trace>
  <inkml:trace contextRef="#ctx0" brushRef="#br0" timeOffset="1">173 214 7832 0 0,'5'-7'-408'0'0,"-4"-2"8461"0"0,-6 7-505 0 0,-5 8-6124 0 0,4 1-1110 0 0,-1 1 0 0 0,1 0 0 0 0,0 1 0 0 0,1-1 0 0 0,-2 4-314 0 0,4-6 68 0 0,0 0 0 0 0,-1 0 0 0 0,0 0 0 0 0,0-1 0 0 0,0 1 1 0 0,-1-1-1 0 0,1 0 0 0 0,-1 0 0 0 0,0-1 0 0 0,-1 0 0 0 0,1 0 1 0 0,-5 3-70 0 0,-8-1 158 0 0,15-5 6 0 0,14 1-73 0 0,-9-2-89 0 0,33 6-809 0 0,0 0-1 0 0,-1 3 1 0 0,28 10 808 0 0,-48-14-1463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0 367 19895 0 0,'63'-9'2996'0'0,"73"3"-1790"0"0,79 8-1206 0 0,15 1 1534 0 0,-132-6-1101 0 0,484 5 1670 0 0,-561-1-2297 0 0,22 1-264 0 0,-14 0-3300 0 0,-22-2-4911 0 0</inkml:trace>
  <inkml:trace contextRef="#ctx0" brushRef="#br0" timeOffset="1">24 379 18511 0 0,'0'0'26'0'0,"0"0"-1"0"0,0-1 0 0 0,0 1 1 0 0,0-1-1 0 0,0 1 0 0 0,0 0 1 0 0,0-1-1 0 0,-1 1 0 0 0,1-1 1 0 0,0 1-1 0 0,0 0 0 0 0,1-1 1 0 0,-1 1-1 0 0,0-1 0 0 0,0 1 0 0 0,0 0 1 0 0,0-1-1 0 0,0 1 0 0 0,0 0 1 0 0,0-1-1 0 0,1 1 0 0 0,-1 0 1 0 0,0-1-1 0 0,0 1 0 0 0,0 0 1 0 0,1-1-1 0 0,-1 1 0 0 0,0 0 1 0 0,1-1-1 0 0,-1 1 0 0 0,0 0 1 0 0,1 0-1 0 0,-1-1 0 0 0,0 1 0 0 0,1 0-24 0 0,0 0 113 0 0,0 0 0 0 0,0 0-1 0 0,0 0 1 0 0,0 0 0 0 0,0 1 0 0 0,0-1 0 0 0,0 0 0 0 0,0 0 0 0 0,0 1 0 0 0,0-1 0 0 0,0 1 0 0 0,-1-1 0 0 0,2 1-114 0 0,29 22 2329 0 0,-29-21-2282 0 0,41 30 530 0 0,2-2 0 0 0,27 14-577 0 0,-4-3 350 0 0,-4-2 344 0 0,-6-4-149 0 0,-2 3 0 0 0,4 6-545 0 0,-43-31 57 0 0,-2 1 0 0 0,1 0 0 0 0,-2 1 0 0 0,0 1 0 0 0,-1 0 0 0 0,0 1 0 0 0,-2 1 0 0 0,9 16-57 0 0,-17-28 22 0 0,0 1 0 0 0,0-1 0 0 0,-1 1-1 0 0,0 0 1 0 0,-1-1 0 0 0,0 1 0 0 0,0 0 0 0 0,0 0 0 0 0,-1 0-1 0 0,0 0 1 0 0,0 0 0 0 0,0 1-22 0 0,-2 2 42 0 0,0 0 1 0 0,0 0-1 0 0,-1 1 0 0 0,0-1 1 0 0,-1-1-1 0 0,0 1 0 0 0,-4 5-42 0 0,-8 13 119 0 0,-2-1-1 0 0,-1 0 1 0 0,-2-2-1 0 0,-15 16-118 0 0,-30 28 331 0 0,-4-2-1 0 0,-2-3 1 0 0,-26 14-331 0 0,72-58 70 0 0,-2 0 83 0 0,1 2-1 0 0,0 1 1 0 0,2 1-1 0 0,-6 8-152 0 0,27-27-5 0 0,1 0-1 0 0,-1 0 1 0 0,1 0-1 0 0,0 0 1 0 0,1 1-1 0 0,-1-1 0 0 0,1 1 1 0 0,0 0-1 0 0,0 0 1 0 0,1-1-1 0 0,-1 6 6 0 0,1-9-2 0 0,1 0-1 0 0,0 1 0 0 0,0-1 0 0 0,0 1 1 0 0,0-1-1 0 0,1 1 0 0 0,-1-1 0 0 0,0 1 0 0 0,1-1 1 0 0,0 0-1 0 0,0 1 0 0 0,0-1 0 0 0,0 0 0 0 0,0 1 1 0 0,0-1-1 0 0,0 0 0 0 0,1 0 0 0 0,-1 0 1 0 0,1 0-1 0 0,-1 0 0 0 0,1-1 0 0 0,0 1 0 0 0,0 0 1 0 0,0-1-1 0 0,0 1 0 0 0,0-1 0 0 0,0 0 1 0 0,0 0-1 0 0,1 1 3 0 0,5 1-8 0 0,0 0 0 0 0,0 0-1 0 0,0-1 1 0 0,0 0 0 0 0,0-1 0 0 0,0 0 0 0 0,5 0 8 0 0,17 1-62 0 0,14-3 62 0 0,-7 0-12 0 0,499 18 740 0 0,-170-3-320 0 0,-333-13-391 0 0,82 2 510 0 0,16 7-527 0 0,-52 5 1212 0 0,-79-15-1207 0 0,0 0 0 0 0,0-1 1 0 0,1 1-1 0 0,-1 0 0 0 0,0 0 0 0 0,0-1 0 0 0,0 1 0 0 0,0 0 1 0 0,1 0-1 0 0,-1-1 0 0 0,0 1 0 0 0,0 0 0 0 0,0-1 1 0 0,0 1-1 0 0,0 0 0 0 0,0 0 0 0 0,0-1 0 0 0,0 1 0 0 0,0 0 1 0 0,0-1-1 0 0,0 1 0 0 0,0 0 0 0 0,0-1 0 0 0,0 1 1 0 0,0 0-1 0 0,0-1 0 0 0,0 1 0 0 0,0 0 0 0 0,0 0 0 0 0,-1-1 1 0 0,1 1-1 0 0,0 0 0 0 0,0 0 0 0 0,0-1-5 0 0,-6-17 219 0 0,4 11-170 0 0,-47-223-4145 0 0,40 180 3347 0 0,4 27-750 0 0</inkml:trace>
  <inkml:trace contextRef="#ctx0" brushRef="#br0" timeOffset="2">1389 384 19063 0 0,'0'0'432'0'0,"0"0"66"0"0,0 0 23 0 0,0 0-60 0 0,3 3 1512 0 0,3 6-624 0 0,-2 10-1250 0 0,0 1 0 0 0,-1-1 1 0 0,-1 1-1 0 0,0 8-99 0 0,1 12-1408 0 0,-1-22 721 0 0</inkml:trace>
  <inkml:trace contextRef="#ctx0" brushRef="#br0" timeOffset="3">651 16 11520 0 0,'0'0'886'0'0,"0"0"-375"0"0,0 0 589 0 0,0 0 315 0 0,1 4 2484 0 0,2 7-2167 0 0,5 23-569 0 0,-1 1 0 0 0,-1 15-1163 0 0,-3-15 362 0 0,-1 11-362 0 0,-6-135 2790 0 0,4 83-2769 0 0,0-13-43 0 0,2 0 0 0 0,1-11 22 0 0,-2 25 36 0 0,0 0-1 0 0,1 0 1 0 0,-1 0-1 0 0,1 1 0 0 0,0-1 1 0 0,0 0-1 0 0,0 1 1 0 0,1-1-1 0 0,-1 1 0 0 0,1 0 1 0 0,0 0-1 0 0,1-1-35 0 0,-4 5 25 0 0,1-1 0 0 0,-1 1-1 0 0,1-1 1 0 0,-1 1 0 0 0,1-1-1 0 0,-1 1 1 0 0,1-1 0 0 0,0 1 0 0 0,-1-1-1 0 0,1 1 1 0 0,-1 0 0 0 0,1-1-1 0 0,0 1 1 0 0,0 0 0 0 0,-1 0 0 0 0,1-1-1 0 0,0 1 1 0 0,-1 0 0 0 0,1 0-1 0 0,0 0 1 0 0,0 0 0 0 0,-1 0-1 0 0,1 0 1 0 0,0 0 0 0 0,0 0 0 0 0,-1 0-1 0 0,1 1 1 0 0,0-1-25 0 0,1 1 20 0 0,-1 0 1 0 0,0-1-1 0 0,1 1 1 0 0,-1 0-1 0 0,0 1 1 0 0,0-1-1 0 0,0 0 0 0 0,0 0 1 0 0,0 0-1 0 0,0 1 1 0 0,0-1-1 0 0,0 0 0 0 0,0 2-20 0 0,2 4 40 0 0,0 0-1 0 0,0 1 0 0 0,0 0 1 0 0,0 7-40 0 0,8 58 145 0 0,-9-50-82 0 0,2-1 0 0 0,0 1 0 0 0,1-1 0 0 0,2 0-63 0 0,-7-20-63 0 0,1 0 0 0 0,-1-1-1 0 0,1 1 1 0 0,0 0 0 0 0,0-1-1 0 0,0 1 1 0 0,0-1 0 0 0,0 1-1 0 0,0-1 1 0 0,0 1 0 0 0,1-1 0 0 0,-1 0-1 0 0,0 0 1 0 0,1 0 0 0 0,-1 0-1 0 0,1 0 1 0 0,-1 0 0 0 0,1 0-1 0 0,-1 0 1 0 0,1 0 0 0 0,0 0 63 0 0,9 1-1495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219 72 14744 0 0,'-7'-17'3778'0'0,"7"17"-3715"0"0,0 0 0 0 0,0 0 1 0 0,0 0-1 0 0,0 0 0 0 0,0 0 1 0 0,0 0-1 0 0,0 0 0 0 0,0 0 1 0 0,0 0-1 0 0,-1 0 1 0 0,1 0-1 0 0,0 0 0 0 0,0 0 1 0 0,0-1-1 0 0,0 1 0 0 0,0 0 1 0 0,0 0-1 0 0,0 0 0 0 0,0 0 1 0 0,-1 0-1 0 0,1 0 0 0 0,0 0 1 0 0,0 0-1 0 0,0 0 0 0 0,0 0 1 0 0,0 0-1 0 0,0 0 0 0 0,0 0 1 0 0,0 1-1 0 0,0-1 1 0 0,-1 0-1 0 0,1 0 0 0 0,0 0 1 0 0,0 0-1 0 0,0 0 0 0 0,0 0 1 0 0,0 0-1 0 0,0 0 0 0 0,0 0 1 0 0,0 0-1 0 0,0 0 0 0 0,0 0 1 0 0,0 0-1 0 0,-1 0 0 0 0,1 1-63 0 0,-3 9 1602 0 0,-1 14-910 0 0,1-1 0 0 0,2 0 0 0 0,0 1 0 0 0,2 12-692 0 0,0-11 140 0 0,-1 1 0 0 0,-2-1 0 0 0,-2 16-140 0 0,3-36 58 0 0,0 0 1 0 0,0 0 0 0 0,-1-1-1 0 0,0 1 1 0 0,1 0-1 0 0,-2-1 1 0 0,1 1-1 0 0,0-1 1 0 0,-1 0-1 0 0,0 1-58 0 0,1-3 32 0 0,1-1 0 0 0,0 1 0 0 0,-1-1-1 0 0,1 0 1 0 0,-1 1 0 0 0,1-1 0 0 0,-1 0-1 0 0,0 0 1 0 0,1 0 0 0 0,-1 0-1 0 0,0-1 1 0 0,0 1 0 0 0,0 0 0 0 0,1-1-1 0 0,-1 1 1 0 0,0-1 0 0 0,0 1 0 0 0,0-1-1 0 0,0 0 1 0 0,0 0 0 0 0,0 0 0 0 0,0 0-1 0 0,0 0 1 0 0,0-1 0 0 0,0 1-1 0 0,-2-1-31 0 0,-1-1-26 0 0,-1 0-1 0 0,1-1 0 0 0,0 1 0 0 0,0-1 0 0 0,0-1 0 0 0,0 1 0 0 0,0 0 0 0 0,0-1 0 0 0,1 0 0 0 0,0 0 0 0 0,0-1 0 0 0,0 1 0 0 0,0-1 0 0 0,1 0 0 0 0,0 0 0 0 0,0 0 0 0 0,0 0 0 0 0,-2-5 27 0 0,-2-6-165 0 0,0-1 1 0 0,2 0-1 0 0,-1 0 0 0 0,2-1 0 0 0,-1-10 165 0 0,4 22 68 0 0,0 0 0 0 0,0 1-1 0 0,1-1 1 0 0,-1 0 0 0 0,2 0 0 0 0,-1 1-1 0 0,1-1 1 0 0,0-5-68 0 0,0 9 75 0 0,0-1-1 0 0,0 1 1 0 0,0-1 0 0 0,1 1-1 0 0,-1-1 1 0 0,0 1-1 0 0,1 0 1 0 0,0 0 0 0 0,0 0-1 0 0,-1 0 1 0 0,1 0 0 0 0,0 0-1 0 0,1 0 1 0 0,-1 1 0 0 0,0-1-1 0 0,0 0 1 0 0,1 1 0 0 0,-1 0-1 0 0,1-1-74 0 0,27-11 461 0 0,0 1 0 0 0,1 1 0 0 0,0 2-1 0 0,0 1 1 0 0,17-1-461 0 0,48-5-1435 0 0,17 4 1435 0 0,-59 6-1714 0 0,-40 3-8161 0 0</inkml:trace>
  <inkml:trace contextRef="#ctx0" brushRef="#br0" timeOffset="1">356 230 18743 0 0,'0'0'860'0'0,"0"0"-21"0"0,0 1-680 0 0,0 0 0 0 0,0 0-1 0 0,0 0 1 0 0,0 0 0 0 0,0 0 0 0 0,0 1-1 0 0,0-1 1 0 0,1 0 0 0 0,-1 0-1 0 0,0 0 1 0 0,1 0 0 0 0,-1 0 0 0 0,1 0-1 0 0,-1 0 1 0 0,1 0 0 0 0,0 0 0 0 0,-1 0-1 0 0,1 0-158 0 0,1 1 394 0 0,3 11 9 0 0,0-1-1 0 0,-1 1 1 0 0,-1 0 0 0 0,1 0 0 0 0,-2 0 0 0 0,0 0 0 0 0,-1 0 0 0 0,0 6-403 0 0,0 26-547 0 0,-6 37 547 0 0,4-76-1314 0 0,1-2-430 0 0</inkml:trace>
  <inkml:trace contextRef="#ctx0" brushRef="#br0" timeOffset="2">503 306 22343 0 0,'0'0'506'0'0,"0"0"71"0"0,0 0 34 0 0,0 0-62 0 0,-7 12 2026 0 0,-2 5-1900 0 0,-1-2 1 0 0,-6 9-676 0 0,13-20 12 0 0,0 0 1 0 0,-1 0 0 0 0,1-1-1 0 0,-1 1 1 0 0,1-1-1 0 0,-1 0 1 0 0,0 0 0 0 0,0 0-1 0 0,0-1 1 0 0,-1 1 0 0 0,1-1-1 0 0,-2 0-12 0 0,-9-1 369 0 0,8-1 262 0 0,6 0-375 0 0,1 0-27 0 0,0 0-110 0 0,0 0-44 0 0,15 6 65 0 0,33 20-217 0 0,112 56-576 0 0,-149-76-241 0 0,-3-1-53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1 160 16184 0 0,'0'-5'242'0'0,"-1"0"1"0"0,1 0-1 0 0,1 0 1 0 0,-1-1-1 0 0,1 1 1 0 0,-1 0 0 0 0,1 0-1 0 0,1 0 1 0 0,-1 0-1 0 0,1 0 1 0 0,0 1 0 0 0,0-1-1 0 0,0 0 1 0 0,1 1-1 0 0,0-1 1 0 0,0 0-243 0 0,9-10 1254 0 0,0 0 1 0 0,1 0-1 0 0,10-8-1254 0 0,-17 16 399 0 0,-5 7-160 0 0,-3 13 356 0 0,-2 6-583 0 0,-8 40 590 0 0,-3 56-602 0 0,14-97 64 0 0,1 1-1 0 0,0-1 1 0 0,1 0-1 0 0,1 0 1 0 0,1 0-1 0 0,0 0 1 0 0,1 0-1 0 0,5 9-63 0 0,-7-19 37 0 0,1-1 0 0 0,0 0 1 0 0,1 0-1 0 0,0 0 0 0 0,0 0 0 0 0,1-1 0 0 0,-1 0 0 0 0,1 1 0 0 0,2 0-37 0 0,-5-6 14 0 0,0 1 0 0 0,0 0 0 0 0,0-1 0 0 0,0 1 0 0 0,0-1-1 0 0,0 1 1 0 0,0-1 0 0 0,1 0 0 0 0,-1 0 0 0 0,0 0 0 0 0,1 0 0 0 0,-1-1-1 0 0,1 1 1 0 0,-1-1 0 0 0,1 1 0 0 0,0-1 0 0 0,-1 0 0 0 0,1 0 0 0 0,-1 0-1 0 0,1 0 1 0 0,-1 0 0 0 0,1-1 0 0 0,0 1 0 0 0,-1-1 0 0 0,1 0 0 0 0,-1 0-1 0 0,0 0 1 0 0,1 0 0 0 0,0 0-14 0 0,3-3 78 0 0,0 0-1 0 0,0 0 1 0 0,0-1 0 0 0,-1 1-1 0 0,1-1 1 0 0,-1-1 0 0 0,0 1-1 0 0,-1-1 1 0 0,0 1-1 0 0,1-1 1 0 0,-2-1 0 0 0,1 1-1 0 0,-1-1 1 0 0,0 1 0 0 0,1-3-78 0 0,2-8 42 0 0,0-1 1 0 0,-2 0 0 0 0,1 1 0 0 0,-2-1 0 0 0,0-11-43 0 0,-1-2 104 0 0,-1-1-1 0 0,-2 1 1 0 0,-1-1 0 0 0,-2 1-1 0 0,-7-30-103 0 0,12 69 107 0 0,0-1-1 0 0,-1 1 1 0 0,-1 7-107 0 0,0 12 2 0 0,4 72 197 0 0,0 32 348 0 0,8 13-547 0 0,-4-111 94 0 0,-6-31-317 0 0,-1 0 0 0 0,1 0 0 0 0,0 1 0 0 0,1-1 0 0 0,-1 0 0 0 0,0 0 0 0 0,0 0 0 0 0,1 0 0 0 0,0 0 0 0 0,-1-1 0 0 0,1 1 0 0 0,1 1 223 0 0,1-1-1007 0 0</inkml:trace>
  <inkml:trace contextRef="#ctx0" brushRef="#br0" timeOffset="1">465 421 6912 0 0,'0'0'314'0'0,"0"0"-6"0"0,0 0 214 0 0,0 0 1630 0 0,0 0 736 0 0,0 0 148 0 0,0 0-213 0 0,0 0-1019 0 0,0 0-445 0 0,-1 3 2069 0 0,-4 10-2012 0 0,2-2-1037 0 0,1 0 1 0 0,0 0-1 0 0,1 0 1 0 0,0 0 0 0 0,1 0-1 0 0,0 7-379 0 0,0-16 9 0 0,0-1 1 0 0,0 0-1 0 0,0 0 0 0 0,1 0 0 0 0,-1 1 0 0 0,0-1 0 0 0,1 0 1 0 0,-1 0-1 0 0,1 0 0 0 0,-1 1 0 0 0,1-1 0 0 0,-1 0 1 0 0,1 0-1 0 0,0 0 0 0 0,-1 0 0 0 0,1 0 0 0 0,0 0 1 0 0,0-1-1 0 0,0 1 0 0 0,0 0 0 0 0,0 0 0 0 0,0 0 1 0 0,0-1-1 0 0,0 1 0 0 0,0-1 0 0 0,0 1 0 0 0,0-1 1 0 0,1 1-1 0 0,-1-1 0 0 0,0 0 0 0 0,0 1 0 0 0,0-1 1 0 0,1 0-1 0 0,-1 0 0 0 0,0 0 0 0 0,0 0 0 0 0,1 0 1 0 0,-1 0-1 0 0,0 0 0 0 0,1-1-9 0 0,8-3-3160 0 0,-1-5-3478 0 0,-7 4-1899 0 0</inkml:trace>
  <inkml:trace contextRef="#ctx0" brushRef="#br0" timeOffset="2">449 333 22255 0 0,'-3'-2'992'0'0,"3"2"192"0"0,0 0-944 0 0,0 0-240 0 0,-2-2 0 0 0,0 2 0 0 0,2 0 248 0 0,0 0 0 0 0,0 0 0 0 0,0 0 0 0 0,0 0-104 0 0,0 0-16 0 0,0 0-8 0 0,2 1-10535 0 0</inkml:trace>
  <inkml:trace contextRef="#ctx0" brushRef="#br0" timeOffset="3">601 296 14744 0 0,'3'7'880'0'0,"0"1"-1"0"0,-1 0 1 0 0,0-1 0 0 0,0 1 0 0 0,-1 0 0 0 0,0 0 0 0 0,0 0 0 0 0,-1 2-880 0 0,2 28 6384 0 0,-2 9-6384 0 0,-3-2 54 0 0,1-24-24 0 0,1-1-1 0 0,1 1 1 0 0,1 6-30 0 0,-1-25-91 0 0,5 16-3201 0 0,-4-17 1540 0 0</inkml:trace>
  <inkml:trace contextRef="#ctx0" brushRef="#br0" timeOffset="4">735 410 20239 0 0,'6'8'3099'0'0,"-7"-4"-2909"0"0,-1 0 0 0 0,1-1 0 0 0,-1 1 0 0 0,1 0 0 0 0,-1-1 0 0 0,0 1 0 0 0,-1-1 0 0 0,1 0 0 0 0,0 0 0 0 0,-1 0 0 0 0,0 0 0 0 0,0 0 0 0 0,0 0 0 0 0,0-1 0 0 0,0 0 0 0 0,0 1 1 0 0,-1-1-1 0 0,-2 1-190 0 0,-3 1 323 0 0,0 0 0 0 0,-1 0 0 0 0,0-1 0 0 0,1-1 1 0 0,-1 0-1 0 0,-8 1-323 0 0,18-3 4 0 0,0 0 1 0 0,0 0-1 0 0,0 0 1 0 0,0 0-1 0 0,0 0 1 0 0,0 0-1 0 0,0 0 0 0 0,0 0 1 0 0,0 0-1 0 0,0 1 1 0 0,0-1-1 0 0,0 0 1 0 0,0 0-1 0 0,0 0 1 0 0,0 0-1 0 0,0 0 1 0 0,0 0-1 0 0,0 0 1 0 0,0 0-1 0 0,0 0 0 0 0,1 0 1 0 0,-1 0-1 0 0,0 0 1 0 0,0 0-1 0 0,0 0 1 0 0,0 0-1 0 0,0 0 1 0 0,0 0-1 0 0,0 0 1 0 0,0 0-1 0 0,0 0 1 0 0,0 0-1 0 0,0 0 0 0 0,0 0 1 0 0,0 1-1 0 0,0-1 1 0 0,0 0-1 0 0,0 0 1 0 0,-1 0-1 0 0,1 0 1 0 0,0 0-1 0 0,0 0 1 0 0,0 0-1 0 0,0 0 1 0 0,0 0-1 0 0,0 0 0 0 0,0 0 1 0 0,0 0-1 0 0,0 0 1 0 0,0 0-1 0 0,0 0 1 0 0,0 0-1 0 0,0 0 1 0 0,0 0-1 0 0,0 0 1 0 0,0 0-1 0 0,0 0 1 0 0,0 0-1 0 0,0 0 0 0 0,0 0 1 0 0,0 0-1 0 0,0 0 1 0 0,0 0-1 0 0,0 0 1 0 0,0 0-1 0 0,-1 0-4 0 0,7 4 128 0 0,7 1 7 0 0,9 3-62 0 0,-8-4 61 0 0,0 1 1 0 0,0 0-1 0 0,0 1 0 0 0,-1 0 0 0 0,0 1 0 0 0,0 1 0 0 0,-1 0 0 0 0,0 1 0 0 0,0 0-134 0 0,8 11-3812 0 0,-17-16-5872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1 138 14224 0 0,'1'-11'892'0'0,"0"0"1"0"0,1 0-1 0 0,1 1 1 0 0,0-1 0 0 0,0 1-1 0 0,3-5-892 0 0,3-12 3716 0 0,4-4-973 0 0,-13 30-2624 0 0,0 1-30 0 0,5 13 72 0 0,-2 9-201 0 0,-2 1 0 0 0,0-1 0 0 0,-1 19 40 0 0,-1 5-21 0 0,2-20 47 0 0,0 40 72 0 0,4 8-98 0 0,-3-55 52 0 0,1 1-1 0 0,1-1 1 0 0,0 0-1 0 0,2 0 1 0 0,0-1-1 0 0,1 2-51 0 0,-4-15 34 0 0,-1 0 0 0 0,1 0 1 0 0,0 0-1 0 0,0-1 0 0 0,0 1 0 0 0,0-1 0 0 0,1 0 0 0 0,0 1 0 0 0,0-2 1 0 0,3 3-35 0 0,-5-4 22 0 0,-1-1 0 0 0,1 0 0 0 0,0 0 0 0 0,0 0 1 0 0,0 0-1 0 0,0 0 0 0 0,1 0 0 0 0,-1-1 1 0 0,0 1-1 0 0,0-1 0 0 0,0 1 0 0 0,1-1 0 0 0,-1 0 1 0 0,0 0-1 0 0,0 0 0 0 0,1 0 0 0 0,-1 0 1 0 0,0-1-1 0 0,0 1 0 0 0,0-1 0 0 0,1 1 0 0 0,-1-1 1 0 0,0 0-1 0 0,0 0 0 0 0,0 0 0 0 0,0 0 1 0 0,0 0-24 0 0,6-4 101 0 0,-1 0-1 0 0,0-1 0 0 0,0 0 0 0 0,0 0 1 0 0,-1-1-1 0 0,0 0 0 0 0,0 0 0 0 0,-1 0 1 0 0,0 0-1 0 0,0-1 0 0 0,-1 0 0 0 0,0 0 0 0 0,0 0 1 0 0,-1-1-1 0 0,0 1 0 0 0,0-1 0 0 0,1-7-99 0 0,-1-4 137 0 0,1 0 0 0 0,-2 0 0 0 0,-1 0 0 0 0,0 0 0 0 0,-2 0 0 0 0,0 0 0 0 0,-3-10-137 0 0,-1 1 113 0 0,-2 1-1 0 0,-1 0 1 0 0,-5-11-113 0 0,11 35 16 0 0,0 1-154 0 0,0-3-30 0 0,2 5-3031 0 0,1 1 1431 0 0</inkml:trace>
  <inkml:trace contextRef="#ctx0" brushRef="#br0" timeOffset="1">366 283 13360 0 0,'0'0'167'0'0,"0"0"1"0"0,0 0-1 0 0,0 0 1 0 0,0 1 0 0 0,0-1-1 0 0,0 0 1 0 0,0 0-1 0 0,0 0 1 0 0,0 0 0 0 0,0 1-1 0 0,0-1 1 0 0,0 0-1 0 0,0 0 1 0 0,0 0 0 0 0,0 0-1 0 0,0 0 1 0 0,0 1 0 0 0,0-1-1 0 0,0 0 1 0 0,0 0-1 0 0,0 0 1 0 0,0 0 0 0 0,0 0-1 0 0,1 1 1 0 0,-1-1-1 0 0,0 0 1 0 0,0 0 0 0 0,0 0-1 0 0,0 0 1 0 0,0 0-1 0 0,0 0 1 0 0,0 1 0 0 0,1-1-1 0 0,-1 0 1 0 0,0 0-1 0 0,0 0 1 0 0,0 0 0 0 0,0 0-1 0 0,0 0 1 0 0,1 0 0 0 0,-1 0-1 0 0,0 0 1 0 0,0 0-1 0 0,0 0 1 0 0,0 0 0 0 0,1 0-1 0 0,-1 0 1 0 0,0 0-1 0 0,0 0 1 0 0,0 0 0 0 0,0 0-1 0 0,1 0 1 0 0,-1 0-1 0 0,0 0 1 0 0,0 0 0 0 0,0 0-1 0 0,0 0 1 0 0,0 0-1 0 0,1 0 1 0 0,-1-1 0 0 0,0 1-1 0 0,0 0 1 0 0,0 0 0 0 0,0 0-1 0 0,0 0 1 0 0,0 0-1 0 0,0 0 1 0 0,1 0 0 0 0,-1-1-1 0 0,0 1-167 0 0,0 5-983 0 0,2 38 3229 0 0,-2 38-2246 0 0,-1-66-603 0 0,0 40 1530 0 0,4-37-3506 0 0,1-2-3403 0 0,-3-14-1808 0 0</inkml:trace>
  <inkml:trace contextRef="#ctx0" brushRef="#br0" timeOffset="2">467 377 20615 0 0,'0'0'120'0'0,"1"0"-1"0"0,-1 0 1 0 0,0-1-1 0 0,0 1 0 0 0,0 0 1 0 0,0 0-1 0 0,0-1 1 0 0,0 1-1 0 0,0 0 0 0 0,0 0 1 0 0,0-1-1 0 0,0 1 1 0 0,0 0-1 0 0,0-1 0 0 0,0 1 1 0 0,0 0-1 0 0,0 0 1 0 0,0-1-1 0 0,0 1 0 0 0,0 0 1 0 0,0 0-1 0 0,-1-1 0 0 0,1 1 1 0 0,0 0-1 0 0,0 0 1 0 0,0 0-1 0 0,0-1 0 0 0,0 1 1 0 0,-1 0-1 0 0,1 0 1 0 0,0 0-1 0 0,0-1 0 0 0,-1 1-119 0 0,-7 4 1667 0 0,-14 17-1495 0 0,17-16-23 0 0,2-2-107 0 0,-1 0 0 0 0,0 0-1 0 0,1-1 1 0 0,-1 0 0 0 0,-1 0 0 0 0,1 0 0 0 0,0 0-1 0 0,0 0 1 0 0,-2-1-42 0 0,-24 12 1376 0 0,30-12-1374 0 0,-1-1-1 0 0,1 0 1 0 0,0 0-1 0 0,0 1 1 0 0,-1-1-1 0 0,1 0 1 0 0,0 0-1 0 0,0 1 1 0 0,0-1-1 0 0,-1 0 1 0 0,1 1-1 0 0,0-1 1 0 0,0 0-1 0 0,0 0 1 0 0,0 1-1 0 0,0-1 1 0 0,0 0-1 0 0,0 1 1 0 0,0-1-1 0 0,0 0 1 0 0,0 1 0 0 0,0-1-1 0 0,0 0 1 0 0,0 1-1 0 0,0-1 1 0 0,0 0-1 0 0,0 1 1 0 0,0-1-1 0 0,0 0 1 0 0,0 1-1 0 0,0-1 1 0 0,1 0-1 0 0,-1 0 1 0 0,0 1-1 0 0,0-1 1 0 0,0 0-1 0 0,1 1 1 0 0,-1-1-1 0 0,0 0 1 0 0,0 0-1 0 0,0 0 1 0 0,1 1-1 0 0,-1-1 1 0 0,0 0-1 0 0,1 0 1 0 0,-1 0-1 0 0,0 1 1 0 0,0-1 0 0 0,1 0-1 0 0,-1 0 1 0 0,0 0-3 0 0,18 11 67 0 0,-16-11-65 0 0,16 8-594 0 0,1-1 1 0 0,0-1-1 0 0,1 0 1 0 0,-1-2-1 0 0,1 0 0 0 0,5-1 593 0 0,-11-1-9019 0 0</inkml:trace>
  <inkml:trace contextRef="#ctx0" brushRef="#br0" timeOffset="3">656 389 18431 0 0,'-2'1'178'0'0,"1"-1"0"0"0,0 1-1 0 0,0-1 1 0 0,0 1 0 0 0,0 0 0 0 0,-1-1-1 0 0,1 1 1 0 0,0 0 0 0 0,0 0-1 0 0,0 0 1 0 0,1 0 0 0 0,-1 0-1 0 0,0 0 1 0 0,0 0 0 0 0,0 0-1 0 0,1 1 1 0 0,-1-1 0 0 0,1 0-1 0 0,-1 0 1 0 0,1 0 0 0 0,-1 1-1 0 0,1-1 1 0 0,0 0 0 0 0,-1 1-1 0 0,1-1 1 0 0,0 0 0 0 0,0 1 0 0 0,0-1-1 0 0,0 0 1 0 0,0 1 0 0 0,0-1-1 0 0,1 1-177 0 0,0 8 1154 0 0,1 0-1 0 0,-1 0 0 0 0,2-1 1 0 0,1 3-1154 0 0,-1 1-417 0 0,2 7 533 0 0,2 7 291 0 0,0 1 0 0 0,-2 0 0 0 0,-2 0 0 0 0,0 5-407 0 0,-3-25 70 0 0,1-1-1 0 0,-2 0 1 0 0,1 0 0 0 0,-1 0-1 0 0,0 1 1 0 0,-1-1 0 0 0,1 0-1 0 0,-2 0 1 0 0,1-1 0 0 0,-1 1-1 0 0,0 0 1 0 0,0-1 0 0 0,0 0 0 0 0,-1 0-1 0 0,0 0 1 0 0,-1 0 0 0 0,1 0-1 0 0,-5 3-69 0 0,6-6 36 0 0,1-1 0 0 0,-1 1 0 0 0,0-1 0 0 0,0 0-1 0 0,0 0 1 0 0,-1-1 0 0 0,1 1 0 0 0,0 0 0 0 0,0-1-1 0 0,-1 0 1 0 0,1 0 0 0 0,-1 0 0 0 0,0 0-1 0 0,1-1 1 0 0,-1 1 0 0 0,1-1 0 0 0,-1 0 0 0 0,0 0-1 0 0,1 0 1 0 0,-1-1 0 0 0,1 1 0 0 0,-1-1 0 0 0,0 0-1 0 0,1 0 1 0 0,-1 0 0 0 0,1 0 0 0 0,0-1 0 0 0,-1 1-1 0 0,1-1 1 0 0,0 0-36 0 0,-1-1-93 0 0,0 1-1 0 0,1-1 1 0 0,0 0-1 0 0,0 0 1 0 0,0 0-1 0 0,0 0 1 0 0,0 0-1 0 0,0-1 1 0 0,1 1 0 0 0,0-1-1 0 0,-2-2 94 0 0,2 2-385 0 0,1 0-1 0 0,-1 0 1 0 0,1 0-1 0 0,0 0 1 0 0,0 0-1 0 0,0 0 1 0 0,1-1-1 0 0,-1 1 1 0 0,1 0-1 0 0,0 0 1 0 0,0 0 0 0 0,1-5 385 0 0,1-3-6708 0 0,1-1-1933 0 0</inkml:trace>
  <inkml:trace contextRef="#ctx0" brushRef="#br0" timeOffset="4">636 252 23671 0 0,'2'-6'3193'0'0,"-1"5"1099"0"0,4 0-5879 0 0,-5 1 1130 0 0,6-1-1096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18399 0 0,'0'0'408'0'0,"0"0"80"0"0,0 0 24 0 0,0 0 0 0 0,0 0-416 0 0,0 0-96 0 0,5 5 0 0 0,4 1 0 0 0,-3-1 0 0 0,0-3 0 0 0,6 4 0 0 0,-3-3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8:36.168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E71224"/>
    </inkml:brush>
    <inkml:brush xml:id="br2">
      <inkml:brushProperty name="width" value="0.05" units="cm"/>
      <inkml:brushProperty name="height" value="0.05" units="cm"/>
      <inkml:brushProperty name="color" value="#F6630D"/>
    </inkml:brush>
    <inkml:brush xml:id="br3">
      <inkml:brushProperty name="width" value="0.025" units="cm"/>
      <inkml:brushProperty name="height" value="0.025" units="cm"/>
      <inkml:brushProperty name="color" value="#004F8B"/>
    </inkml:brush>
    <inkml:brush xml:id="br4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2263 17047 0 0,'0'6'2165'0'0,"1"1"0"0"0,0-1 0 0 0,1 1-2165 0 0,11 47 33 0 0,-11-46 383 0 0,5 15-296 0 0,7 33 42 0 0,-13-48-110 0 0,1 1 0 0 0,-1 0 0 0 0,-1 0 0 0 0,0 0 0 0 0,0 1-52 0 0,0-8 20 0 0,0-1 0 0 0,0 0 1 0 0,0 0-1 0 0,0 0 1 0 0,-1 1-1 0 0,1-1 1 0 0,0 0-1 0 0,-1 0 1 0 0,1 0-1 0 0,-1 0 0 0 0,1 1 1 0 0,-1-1-1 0 0,1 0 1 0 0,-1 0-1 0 0,0 1-20 0 0,0-2 10 0 0,1 0-1 0 0,0 0 1 0 0,0 0 0 0 0,0 0-1 0 0,0 0 1 0 0,-1 0-1 0 0,1 0 1 0 0,0 0-1 0 0,0 0 1 0 0,0 0 0 0 0,0 0-1 0 0,-1 0 1 0 0,1 0-1 0 0,0 0 1 0 0,0 0 0 0 0,0 0-1 0 0,-1 0 1 0 0,1 0-1 0 0,0 0 1 0 0,0 0-1 0 0,0 0 1 0 0,0 0 0 0 0,0-1-1 0 0,-1 1 1 0 0,1 0-1 0 0,0 0 1 0 0,0 0-1 0 0,0 0 1 0 0,0 0 0 0 0,0 0-1 0 0,-1 0 1 0 0,1-1-1 0 0,0 1 1 0 0,0 0 0 0 0,0 0-1 0 0,0 0 1 0 0,0 0-1 0 0,0 0 1 0 0,0-1-10 0 0,-4-5 150 0 0,4 6-135 0 0,-2-5 75 0 0,1-1 0 0 0,-1 1 0 0 0,1 0 0 0 0,1 0 1 0 0,-1-1-1 0 0,0-4-90 0 0,1-2 3 0 0,-4-58-222 0 0,4 54 341 0 0,0 5 0 0 0,0-1 1 0 0,1 1 0 0 0,1-9-123 0 0,-1 15 146 0 0,0 0 1 0 0,0 0-1 0 0,1 1 1 0 0,0-1-1 0 0,0 0 1 0 0,0 1-1 0 0,0-1 1 0 0,0 1-1 0 0,3-4-146 0 0,-4 7 49 0 0,0 0 0 0 0,0 0-1 0 0,-1 0 1 0 0,1 0 0 0 0,0 1 0 0 0,0-1-1 0 0,0 0 1 0 0,0 0 0 0 0,0 0 0 0 0,0 1-1 0 0,0-1 1 0 0,0 0 0 0 0,0 1 0 0 0,1-1-1 0 0,-1 1 1 0 0,0 0 0 0 0,0-1 0 0 0,0 1-1 0 0,1 0 1 0 0,-1 0 0 0 0,0 0 0 0 0,0-1 0 0 0,1 1-1 0 0,-1 1 1 0 0,0-1 0 0 0,0 0 0 0 0,1 0-1 0 0,-1 0 1 0 0,0 1 0 0 0,0-1 0 0 0,0 0-1 0 0,1 1 1 0 0,-1-1 0 0 0,0 1 0 0 0,1 0-49 0 0,1 1 10 0 0,0 0 0 0 0,-1 0 1 0 0,1 1-1 0 0,-1-1 1 0 0,1 1-1 0 0,-1-1 1 0 0,0 1-1 0 0,0 0 1 0 0,0 0-1 0 0,0 0 1 0 0,0 0-1 0 0,0 1-10 0 0,8 22 28 0 0,-2 0 0 0 0,0 0 0 0 0,-2 0 0 0 0,-1 1 0 0 0,1 13-28 0 0,-5-26 157 0 0,-1-13-85 0 0,-1-2-9 0 0,1-7-7 0 0,-1-27-56 0 0,3-13 0 0 0,0 8 0 0 0,-1 25-5 0 0,0 0 1 0 0,2-4 4 0 0,-2 13 19 0 0,0 0 0 0 0,1 0 1 0 0,0 0-1 0 0,0 0 0 0 0,0 0 1 0 0,3-4-20 0 0,-4 8 44 0 0,1 0 1 0 0,-1 0-1 0 0,0 0 0 0 0,1 0 1 0 0,-1 1-1 0 0,1-1 1 0 0,-1 0-1 0 0,1 1 1 0 0,-1 0-1 0 0,1-1 0 0 0,0 1 1 0 0,0 0-1 0 0,0 0 1 0 0,0 0-1 0 0,0 0 0 0 0,2-1-44 0 0,-2 2 35 0 0,0 0-1 0 0,0-1 1 0 0,-1 1-1 0 0,1 0 1 0 0,0 0-1 0 0,0 0 1 0 0,0 0-1 0 0,0 1 1 0 0,0-1-1 0 0,0 0 0 0 0,-1 1 1 0 0,1 0-1 0 0,0-1 1 0 0,0 1-1 0 0,-1 0 1 0 0,1 0-1 0 0,0 0 1 0 0,-1 0-1 0 0,2 1-34 0 0,0 0 21 0 0,-1 0 0 0 0,1 1 0 0 0,-1-1 0 0 0,0 1 0 0 0,1-1 0 0 0,-1 1-1 0 0,0 0 1 0 0,-1 0 0 0 0,1 0 0 0 0,0 0 0 0 0,-1 0 0 0 0,1 2-21 0 0,2 7 48 0 0,-1 1 1 0 0,2 8-49 0 0,-3-13 25 0 0,1 13 61 0 0,2 18-86 0 0,-4-21 9 0 0,1 27 167 0 0,-2-26-2031 0 0,3 18 1855 0 0,-1-31-1869 0 0</inkml:trace>
  <inkml:trace contextRef="#ctx0" brushRef="#br0" timeOffset="1">530 440 3224 0 0,'-1'-5'535'0'0,"0"5"-204"0"0,1 0 0 0 0,0 0 0 0 0,0 0 0 0 0,0-1-1 0 0,-1 1 1 0 0,1 0 0 0 0,0 0 0 0 0,0 0 0 0 0,-1 0 0 0 0,1 0-1 0 0,0 0 1 0 0,0 0 0 0 0,-1 0 0 0 0,1 0 0 0 0,0 0 0 0 0,0 0-1 0 0,-1 0 1 0 0,1 0 0 0 0,0 0 0 0 0,0 0 0 0 0,0 0 0 0 0,-1 0-1 0 0,1 0 1 0 0,0 0 0 0 0,0 0 0 0 0,-1 1-331 0 0,-6 3 7442 0 0,4 0-8968 0 0,2 0 1884 0 0,-1 0 1 0 0,1 0-1 0 0,0 0 1 0 0,0 0-1 0 0,0 0 1 0 0,0 0 0 0 0,0 2-359 0 0,1 30 1337 0 0,0-10-1127 0 0,-5 230 4103 0 0,18-85-3443 0 0,-9-122-556 0 0,0-12-129 0 0,3 48 255 0 0,6 86 338 0 0,1 26-497 0 0,-12-126-183 0 0,11 286 1048 0 0,-2 125-986 0 0,-8-290 74 0 0,0-1-169 0 0,-3-145-37 0 0,2 223 121 0 0,-2-256-136 0 0,1 305 3 0 0,-3-169 281 0 0,-1 17-179 0 0,2-141-108 0 0,-2 35 108 0 0,4-56-219 0 0,-1-4 92 0 0,0 0-1 0 0,0 0 1 0 0,0 0 0 0 0,0 0 0 0 0,0 0 0 0 0,0 0-1 0 0,0 0 1 0 0,0 0 0 0 0,0 0 0 0 0,0 1 0 0 0,1-1 0 0 0,-1 0-1 0 0,0 0 1 0 0,0 0 0 0 0,0 0 0 0 0,0 0 0 0 0,0 0-1 0 0,0 0 1 0 0,0 0 0 0 0,0 0 0 0 0,0 0 0 0 0,0 0 0 0 0,0 0-1 0 0,0 0 1 0 0,0 0 0 0 0,0 0 0 0 0,0 0 0 0 0,0 0-1 0 0,0 0 1 0 0,0 0 0 0 0,0 0 0 0 0,0 0 0 0 0,0 0 0 0 0,0 0-1 0 0,0 0 1 0 0,0 0 0 0 0,0 0 0 0 0,0 0 0 0 0,1 0 0 0 0,-1 0-1 0 0,0 0 1 0 0,0 0 0 0 0,0 0 0 0 0,0 0 0 0 0,0 0-1 0 0,0 0 1 0 0,0 0 0 0 0,0 0 0 0 0,0 0 0 0 0,0 0 0 0 0,0 0-1 0 0,0 0 1 0 0,0 0 0 0 0,0 0 0 0 0,0 0 0 0 0,0 0-1 0 0,0 0 1 0 0,0 0 0 0 0,0-1 0 0 0,0 1 0 0 0,0 0 0 0 0,0 0-1 0 0,0 0 1 0 0,0 0 0 0 0,0 0 9 0 0,2-2-678 0 0,4-5-3047 0 0,-3 1-6070 0 0</inkml:trace>
  <inkml:trace contextRef="#ctx0" brushRef="#br0" timeOffset="2">562 466 6912 0 0,'-1'-4'447'0'0,"1"0"0"0"0,0 1 0 0 0,-1-1 0 0 0,2 1 0 0 0,-1-1 0 0 0,0 0 0 0 0,1-1-447 0 0,-1 5 74 0 0,1-1-1 0 0,-1 1 1 0 0,0 0-1 0 0,0 0 1 0 0,0 0 0 0 0,0 0-1 0 0,0 0 1 0 0,0 0 0 0 0,0-1-1 0 0,0 1 1 0 0,0 0-1 0 0,0 0 1 0 0,1 0 0 0 0,-1 0-1 0 0,0 0 1 0 0,0 0-1 0 0,0 0 1 0 0,0 0 0 0 0,0 0-1 0 0,0 0 1 0 0,1 0 0 0 0,-1 0-1 0 0,0 0 1 0 0,0 0-1 0 0,0 0 1 0 0,0-1 0 0 0,0 1-1 0 0,1 0 1 0 0,-1 1-1 0 0,0-1 1 0 0,0 0 0 0 0,0 0-1 0 0,0 0 1 0 0,0 0 0 0 0,1 0-1 0 0,-1 0 1 0 0,0 0-1 0 0,0 0 1 0 0,0 0 0 0 0,0 0-1 0 0,0 0 1 0 0,0 0-1 0 0,1 0 1 0 0,-1 0 0 0 0,0 0-1 0 0,0 1-73 0 0,8 4 1555 0 0,-4-2-669 0 0,2-1-605 0 0,-1-1 0 0 0,1 0 0 0 0,-1 0 1 0 0,1 0-1 0 0,0-1 0 0 0,-1 1 1 0 0,1-1-1 0 0,-1-1 0 0 0,2 1-281 0 0,17-1 640 0 0,65 6 876 0 0,60 0-329 0 0,147-7-322 0 0,-200 2-530 0 0,-30 1-182 0 0,61-2 68 0 0,94 1 140 0 0,170 3 1025 0 0,-291-3-1218 0 0,-60 0-171 0 0,93-2 16 0 0,-65 0 222 0 0,104-7 640 0 0,7-2-83 0 0,-47 2 224 0 0,-116 9-1005 0 0,0 0-1 0 0,2 1-10 0 0,22 1 44 0 0,-40-2 26 0 0,0 0-5 0 0,0 0 4 0 0,0 0 22 0 0,0 0 0 0 0,1 0-33 0 0,0 2-36 0 0,0 1-9 0 0,1-1 0 0 0,-1 1 0 0 0,0-1 0 0 0,0 1 1 0 0,0-1-1 0 0,0 1 0 0 0,-1 0 0 0 0,1-1 0 0 0,-1 1 0 0 0,0 0 1 0 0,1 0-1 0 0,-1 0 0 0 0,0-1 0 0 0,-1 3-13 0 0,1 0-3 0 0,3 34 3 0 0,-2-24 0 0 0,-1-10 0 0 0,1 0 0 0 0,-1-1 0 0 0,0 4 0 0 0,-1-1 14 0 0,1 0 0 0 0,0 0-1 0 0,1 2-13 0 0,0 12 23 0 0,2 61 52 0 0,-2-51 171 0 0,-1 4-246 0 0,-1-4 74 0 0,0 75-114 0 0,0 70 272 0 0,2-152-219 0 0,1 76 27 0 0,-2-8 1 0 0,4 10-41 0 0,0-24 119 0 0,7 100 385 0 0,1-16-504 0 0,-8-41 0 0 0,-3-41 0 0 0,7 138 0 0 0,-3-5 0 0 0,-7-142 0 0 0,-8 38 0 0 0,-12 168 0 0 0,20-250 0 0 0,-6 178 0 0 0,7-156 0 0 0,1 8 0 0 0,4 28 0 0 0,-1-26 0 0 0,-2-27 0 0 0,9 78 296 0 0,-5-48-315 0 0,1 4 6 0 0,-3-46 13 0 0,-2-13 0 0 0,0-1 0 0 0,0 1 0 0 0,-1-1 0 0 0,0 6 0 0 0,0-9 0 0 0,0-1 0 0 0,0 1 0 0 0,1 0 0 0 0,-1-1 0 0 0,1 1 0 0 0,0 1 0 0 0,2 10 0 0 0,4 32 0 0 0,0-14 7 0 0,-4-22 114 0 0,-2-6-121 0 0,-1-4 0 0 0,1 1 0 0 0,-1-1 0 0 0,0 0 0 0 0,0 1 0 0 0,0-1 0 0 0,0 0 0 0 0,0 1 0 0 0,0-1 0 0 0,0 0 0 0 0,0 1 0 0 0,1-1 0 0 0,-1 1 0 0 0,0-1 0 0 0,0 0 0 0 0,-1 1 0 0 0,1-1 0 0 0,0 0 0 0 0,0 1 4 0 0,0 0 1 0 0,0 0-1 0 0,0 0 0 0 0,0 0 0 0 0,1 0 0 0 0,-1 0 1 0 0,0 0-1 0 0,0 0 0 0 0,1-1 0 0 0,-1 1 1 0 0,0 0-1 0 0,1 0 0 0 0,-1 0 0 0 0,1-1 0 0 0,-1 1 1 0 0,1 0-1 0 0,-1 0 0 0 0,2 0-4 0 0,-2-1 60 0 0,0 1 0 0 0,1 0-37 0 0,-1 0 30 0 0,0-1 11 0 0,0 0 0 0 0,0 0-11 0 0,-3 1-52 0 0,1-1 0 0 0,0 1-1 0 0,0-1 1 0 0,-1 1 0 0 0,1-1 0 0 0,0 0-1 0 0,-1 0 1 0 0,1 1 0 0 0,0-2-1 0 0,-1 1 1 0 0,1 0 0 0 0,-1-1-1 0 0,-9 0 146 0 0,-40 0-82 0 0,-54 1-64 0 0,-88-4 0 0 0,18-1 0 0 0,79 1 0 0 0,-107 1 117 0 0,34 1-194 0 0,-156 12 139 0 0,287-8-60 0 0,-248 4-66 0 0,55-2 64 0 0,40 0 0 0 0,16 4 0 0 0,152-6 0 0 0,-68 3 0 0 0,-12-3 0 0 0,95-3-203 0 0,0 0 1 0 0,0 0-1 0 0,1 0 0 0 0,-2-2 203 0 0,-8-3-9483 0 0,14 4 410 0 0</inkml:trace>
  <inkml:trace contextRef="#ctx0" brushRef="#br0" timeOffset="3">1645 156 17967 0 0,'0'0'1387'0'0,"0"0"-896"0"0,0 0-302 0 0,-1 1 1368 0 0,-2 1 182 0 0,2 1-1176 0 0,1 0 0 0 0,0 0 0 0 0,0 0 0 0 0,0 1 0 0 0,1 0-563 0 0,1 7 99 0 0,3 9-99 0 0,-3-10 94 0 0,11 31-251 0 0,-9-29 180 0 0,0 0 0 0 0,0 1 0 0 0,-2-1 0 0 0,1 2-23 0 0,-2-9 221 0 0,-1 0 0 0 0,0 1 0 0 0,1-1 0 0 0,-2 0 0 0 0,1 1 0 0 0,-1 2-221 0 0,1-8 1 0 0,0 0-1 0 0,0 0 0 0 0,0 0 1 0 0,0 0-1 0 0,-1 0 1 0 0,1 0-1 0 0,0 0 1 0 0,0 0-1 0 0,0 0 1 0 0,0 0-1 0 0,0 0 0 0 0,0 0 1 0 0,0 0-1 0 0,0 0 1 0 0,0 0-1 0 0,0 0 1 0 0,0 0-1 0 0,0 0 0 0 0,-1 0 1 0 0,1-1-1 0 0,0 1 1 0 0,0 0-1 0 0,0 0 1 0 0,0 0-1 0 0,0 0 0 0 0,0 0 1 0 0,0 0-1 0 0,0 0 1 0 0,0 0-1 0 0,0 0 1 0 0,0 0-1 0 0,0 0 1 0 0,0 0-1 0 0,0 0 0 0 0,0-1 1 0 0,0 1-1 0 0,0 0 1 0 0,0 0-1 0 0,0 0 1 0 0,0 0-1 0 0,0 0 0 0 0,0 0 1 0 0,0 0-1 0 0,0 0 1 0 0,0 0-1 0 0,0 0 0 0 0,-2-5-4 0 0,2-2 119 0 0,-1-1 1 0 0,1 1-1 0 0,1-1 0 0 0,-1 1 1 0 0,1 0-1 0 0,1-2-115 0 0,0-6 196 0 0,0-2-6 0 0,1-1-1 0 0,1 0 0 0 0,1-1-189 0 0,-3 14 146 0 0,-1 0-1 0 0,1 0 0 0 0,0 0 1 0 0,1 0-1 0 0,-1 0 0 0 0,1 0 1 0 0,0 1-1 0 0,0-1 0 0 0,1 1 0 0 0,-1 0 1 0 0,1 0-1 0 0,2-2-145 0 0,-5 6 21 0 0,0-1-1 0 0,0 0 1 0 0,0 0-1 0 0,0 1 1 0 0,0-1-1 0 0,1 1 1 0 0,-1-1 0 0 0,0 1-1 0 0,0-1 1 0 0,0 1-1 0 0,0 0 1 0 0,1 0-1 0 0,-1 0 1 0 0,0-1-1 0 0,0 1 1 0 0,1 0 0 0 0,-1 0-1 0 0,1 1-20 0 0,0-1 10 0 0,-1 1 0 0 0,1-1 0 0 0,0 1 0 0 0,-1-1 0 0 0,1 1 0 0 0,0 0 0 0 0,-1 0 0 0 0,1 0-1 0 0,-1 0 1 0 0,1 0 0 0 0,0 1-10 0 0,2 2 46 0 0,-1-1 0 0 0,0 1-1 0 0,0 0 1 0 0,0-1 0 0 0,0 2 0 0 0,-1-1-1 0 0,0 0 1 0 0,0 0 0 0 0,1 2-46 0 0,0 5 55 0 0,1 0 0 0 0,-2 0 0 0 0,1 0 1 0 0,-1 5-56 0 0,3 45 265 0 0,-1-8-162 0 0,-1-40-1772 0 0,-2-9-246 0 0</inkml:trace>
  <inkml:trace contextRef="#ctx0" brushRef="#br0" timeOffset="4">3367 1971 24359 0 0,'0'0'554'0'0,"0"0"74"0"0,0 0 41 0 0,0 0-76 0 0,7 4-333 0 0,6-3-18 0 0,0-1-1 0 0,0 0 1 0 0,0-1-1 0 0,0 0 1 0 0,0-1-1 0 0,6-2-241 0 0,-3-1-1229 0 0,-9 3-1065 0 0,0 0-4048 0 0,-1 0-1697 0 0</inkml:trace>
  <inkml:trace contextRef="#ctx0" brushRef="#br0" timeOffset="5">3406 2050 24103 0 0,'0'0'547'0'0,"0"0"77"0"0,0 0 33 0 0,0 0-71 0 0,0 0-318 0 0,5 0 962 0 0,8 0-140 0 0,-1-1-1 0 0,8-2-1089 0 0,0 0-2802 0 0,-7 0-3267 0 0,-3 2-3086 0 0</inkml:trace>
  <inkml:trace contextRef="#ctx0" brushRef="#br0" timeOffset="6">4215 363 6912 0 0,'0'0'528'0'0,"0"0"-168"0"0,-7 6 8833 0 0,7 1-3267 0 0,4 6-3893 0 0,-1 0-1354 0 0,0 14 745 0 0,-1 19-1424 0 0,-1-16 687 0 0,2 6-687 0 0,2 28 608 0 0,-3-33-322 0 0,1 68 949 0 0,-6 47-1235 0 0,-2 101 664 0 0,1-30-475 0 0,1-1 106 0 0,-1-62 111 0 0,0 0-535 0 0,0 91 384 0 0,-1-1-95 0 0,-7 210-160 0 0,-4-214 0 0 0,-13 48-96 0 0,16-153-288 0 0,6 62 384 0 0,7-114 264 0 0,2 23-492 0 0,-2-83 301 0 0,0-1 0 0 0,-2 1 0 0 0,0 0 0 0 0,-6 19-73 0 0,8-39-328 0 0,-1 0-1 0 0,1 0 1 0 0,-1 0 0 0 0,1 2 328 0 0,5-9-2318 0 0,-2 0-4515 0 0,-1-3-2238 0 0</inkml:trace>
  <inkml:trace contextRef="#ctx0" brushRef="#br0" timeOffset="7">4167 360 7832 0 0,'-3'-1'848'0'0,"-1"-1"224"0"0,3 1 3536 0 0,7-5-1050 0 0,-4 5-3142 0 0,1 0 0 0 0,-1 0 0 0 0,0 1 0 0 0,0-1 1 0 0,2 0-417 0 0,22-2 599 0 0,-24 3-487 0 0,23-1 89 0 0,1 2 1 0 0,23 4-202 0 0,-16-2 273 0 0,12-1-273 0 0,328 6 2133 0 0,-37-12-2159 0 0,-55 6 794 0 0,-98 2-719 0 0,4-9 144 0 0,-1 0-70 0 0,-21 9 134 0 0,32 0 19 0 0,-89-7-263 0 0,145 1 61 0 0,-40 7-121 0 0,252-1 769 0 0,-342-6-622 0 0,-1-1 54 0 0,-5 7-36 0 0,-90-3-268 0 0,-16-1-632 0 0,0 0 1 0 0,0 1 0 0 0,10 3 781 0 0,-9-1-4089 0 0,-11-3 2754 0 0</inkml:trace>
  <inkml:trace contextRef="#ctx0" brushRef="#br0" timeOffset="8">7777 353 16296 0 0,'-5'5'1109'0'0,"1"1"0"0"0,-1 0 0 0 0,-1 4-1109 0 0,1-1 235 0 0,1 0 0 0 0,1 0-1 0 0,0 0 1 0 0,0 1 0 0 0,1-1-1 0 0,-1 6-234 0 0,0 11 1016 0 0,1 22-1016 0 0,-1-13 1333 0 0,-1 1-1 0 0,-2 0-1332 0 0,-2 12 759 0 0,0 24 913 0 0,1 35-1672 0 0,3 49 1701 0 0,3-62-736 0 0,5 9-965 0 0,1 41 582 0 0,-3-18 130 0 0,2-17-576 0 0,0 1-79 0 0,-3-56-50 0 0,0-18 51 0 0,7 138 724 0 0,-5-38-644 0 0,-2-50-100 0 0,2 18 46 0 0,-2 42-32 0 0,-9 27-52 0 0,3 78 180 0 0,5-189-160 0 0,-4 47-22 0 0,1-51 15 0 0,1 6 88 0 0,1-33-101 0 0,-3 206 0 0 0,2-183 0 0 0,-8 37 0 0 0,6-51 0 0 0,1-5 0 0 0,3 18 0 0 0,0-19 0 0 0,-4 23 0 0 0,0-6-15 0 0,2 34 15 0 0,1-72-440 0 0,0 0 0 0 0,-1 0-1 0 0,-1 0 441 0 0,2-6-1039 0 0,0-4-507 0 0,0 0-77 0 0</inkml:trace>
  <inkml:trace contextRef="#ctx0" brushRef="#br0" timeOffset="9">4091 4065 11056 0 0,'-7'-8'1627'0'0,"4"5"3172"0"0,3 3-4729 0 0,0 0 0 0 0,0 0-1 0 0,0-1 1 0 0,0 1 0 0 0,0 0 0 0 0,0 0-1 0 0,-1 0 1 0 0,1-1 0 0 0,0 1 0 0 0,1 0 0 0 0,-1 0-1 0 0,0-1 1 0 0,0 1 0 0 0,0 0 0 0 0,0 0-1 0 0,0 0 1 0 0,0-1 0 0 0,0 1 0 0 0,0 0-1 0 0,0 0 1 0 0,0 0 0 0 0,0-1 0 0 0,1 1-1 0 0,-1 0 1 0 0,0 0 0 0 0,0 0 0 0 0,0 0 0 0 0,0-1-1 0 0,0 1 1 0 0,1 0 0 0 0,-1 0 0 0 0,0 0-1 0 0,0 0 1 0 0,0 0 0 0 0,1 0 0 0 0,-1-1-1 0 0,0 1 1 0 0,0 0-70 0 0,9-4-214 0 0,8-2 510 0 0,1 1-1 0 0,0 1 0 0 0,0 1 1 0 0,15-2-296 0 0,-17 3 389 0 0,77-6 892 0 0,-32 3-815 0 0,102-9 239 0 0,-129 11-522 0 0,329-18 1379 0 0,40 4-1226 0 0,276 2 1008 0 0,-361 16-888 0 0,-42-1-88 0 0,148 12-368 0 0,-182-10 296 0 0,-193-1-282 0 0,20-2 25 0 0,71 0 292 0 0,-71 1-475 0 0,-39 0-2362 0 0,-17 1-6932 0 0</inkml:trace>
  <inkml:trace contextRef="#ctx0" brushRef="#br0" timeOffset="10">3848 2134 11520 0 0,'-1'-1'528'0'0,"1"-1"-6"0"0,-2 0-99 0 0,2 1 866 0 0,0 1 429 0 0,0 3 2059 0 0,1 6-3028 0 0,16 77 1343 0 0,-4-23-1919 0 0,-3-12-15 0 0,-9-39-32 0 0,0-4 126 0 0,-1-15-25 0 0,4-160 898 0 0,-4 158-1125 0 0,0-1 0 0 0,1 1 0 0 0,0 0 0 0 0,1 0 0 0 0,0 0 0 0 0,1-3 0 0 0,-3 12 0 0 0,0 0 0 0 0,0 0 0 0 0,0-1 0 0 0,0 1 0 0 0,0 0 0 0 0,1 0 0 0 0,-1-1 0 0 0,0 1 0 0 0,0 0 0 0 0,0 0 0 0 0,0-1 0 0 0,0 1 0 0 0,1 0 0 0 0,-1 0 0 0 0,0 0 0 0 0,0-1 0 0 0,0 1 0 0 0,1 0 0 0 0,-1 0 0 0 0,0 0 0 0 0,0 0 0 0 0,1 0 0 0 0,-1 0 0 0 0,0-1 0 0 0,0 1 0 0 0,1 0 0 0 0,-1 0 0 0 0,0 0 0 0 0,1 0 0 0 0,-1 0 0 0 0,0 0 0 0 0,1 0 0 0 0,-1 0 0 0 0,1 1 0 0 0,0-1 0 0 0,-1 0 0 0 0,1 0 0 0 0,-1 1 0 0 0,1-1 0 0 0,-1 0 0 0 0,1 1 0 0 0,-1-1 0 0 0,1 0 0 0 0,-1 1 0 0 0,1 0 0 0 0,2 2 0 0 0,0 0 0 0 0,-1 0 0 0 0,3 4 0 0 0,-5-7 0 0 0,8 12 5 0 0,-1-1-1 0 0,0 1 1 0 0,-1 1-1 0 0,0-1 0 0 0,-1 1 1 0 0,2 9-5 0 0,-3-7 135 0 0,0-4 96 0 0,-2 1 1 0 0,0 0-1 0 0,0 2-231 0 0,-1-44 240 0 0,1 1 0 0 0,2-10-240 0 0,-4 37 28 0 0,1-5-10 0 0,0-1-1 0 0,0 1 1 0 0,1-1 0 0 0,0 1 0 0 0,0 0-1 0 0,1 0 1 0 0,2-6-18 0 0,-5 13 0 0 0,0 0 0 0 0,0 0 0 0 0,0 0 0 0 0,1-1 1 0 0,-1 1-1 0 0,0 0 0 0 0,0 0 0 0 0,0 0 0 0 0,0 0 0 0 0,0-1 0 0 0,0 1 0 0 0,1 0 0 0 0,-1 0 0 0 0,0 0 0 0 0,0 0 0 0 0,0 0 0 0 0,0 0 0 0 0,1-1 0 0 0,-1 1 0 0 0,0 0 1 0 0,0 0-1 0 0,0 0 0 0 0,1 0 0 0 0,-1 0 0 0 0,0 0 0 0 0,0 0 0 0 0,0 0 0 0 0,1 0 0 0 0,-1 0 0 0 0,0 0 0 0 0,0 0 0 0 0,1 0 0 0 0,-1 0 0 0 0,0 0 0 0 0,1 0 0 0 0,-1 1-1 0 0,1-1 1 0 0,-1 1 0 0 0,1-1-1 0 0,-1 0 1 0 0,1 1-1 0 0,-1-1 1 0 0,0 1-1 0 0,1-1 1 0 0,-1 1-1 0 0,0-1 1 0 0,1 1 0 0 0,6 16 81 0 0,7 39-611 0 0,0 14 530 0 0,-9-40-60 0 0,5 27-922 0 0,-8-44-92 0 0</inkml:trace>
  <inkml:trace contextRef="#ctx0" brushRef="#br0" timeOffset="11">5870 161 18943 0 0,'0'9'4545'0'0,"-1"9"-2989"0"0,2 12-1473 0 0,0-13-83 0 0,-1-10 14 0 0,1 0 0 0 0,0 0 0 0 0,1 4-14 0 0,1 6 630 0 0,-2-10-284 0 0,-1-5-169 0 0,0-3 4 0 0,1-6-103 0 0,0 0-1 0 0,0 0 0 0 0,1 0 0 0 0,1-6-77 0 0,1-2 14 0 0,-2 5 21 0 0,1 0 0 0 0,3-7-35 0 0,-4 13-23 0 0,0 0 0 0 0,0 0 0 0 0,0 1 0 0 0,0-1 0 0 0,1 0 0 0 0,0 1 0 0 0,2-3 23 0 0,-5 5-1 0 0,1 1 0 0 0,-1 0 0 0 0,0-1 0 0 0,1 1 0 0 0,-1 0 0 0 0,0 0 0 0 0,1-1 0 0 0,-1 1-1 0 0,1 0 1 0 0,-1 0 0 0 0,0 0 0 0 0,1-1 0 0 0,-1 1 0 0 0,1 0 0 0 0,-1 0 0 0 0,0 0 0 0 0,1 0 0 0 0,-1 0 0 0 0,1 0 0 0 0,-1 0 0 0 0,1 0 0 0 0,-1 0-1 0 0,1 0 1 0 0,-1 0 0 0 0,0 0 0 0 0,1 0 1 0 0,0 1-1 0 0,0-1-1 0 0,0 1 0 0 0,0-1 1 0 0,-1 1-1 0 0,1-1 0 0 0,0 1 1 0 0,0 0-1 0 0,-1-1 0 0 0,1 1 1 0 0,0 0-1 0 0,-1 0 0 0 0,1 0 2 0 0,1 2-3 0 0,0 0 0 0 0,0 0 0 0 0,0 1-1 0 0,-1-1 1 0 0,2 4 3 0 0,1 6 22 0 0,0 1 0 0 0,0-1 0 0 0,-2 1 0 0 0,1 6-22 0 0,1 8 793 0 0,-4-28-593 0 0,6-9 311 0 0,-1-1-465 0 0,0 0-1 0 0,0 0 1 0 0,-1-1 0 0 0,1-2-46 0 0,8-21 25 0 0,-3 16-23 0 0,-10 17 4 0 0,1 0 1 0 0,0-1 0 0 0,0 1 0 0 0,0 0 0 0 0,0 0 0 0 0,0 0 0 0 0,0 0 0 0 0,1 0-1 0 0,-1 0 1 0 0,0 0 0 0 0,0 0 0 0 0,1 0-7 0 0,-2 1 16 0 0,1 0 0 0 0,0 0 1 0 0,-1 0-1 0 0,1 0 0 0 0,0 0 0 0 0,-1 0 0 0 0,1 0 0 0 0,-1 0 1 0 0,1 0-1 0 0,0 1 0 0 0,-1-1 0 0 0,1 0 0 0 0,0 0 0 0 0,-1 0 0 0 0,1 1 1 0 0,-1-1-1 0 0,1 0 0 0 0,-1 1 0 0 0,1-1 0 0 0,-1 1 0 0 0,1-1 1 0 0,-1 0-1 0 0,1 1 0 0 0,-1-1 0 0 0,1 1 0 0 0,-1-1 0 0 0,0 1 0 0 0,1-1 1 0 0,-1 1-1 0 0,0 0-16 0 0,3 2 60 0 0,-1 1-1 0 0,0 0 1 0 0,-1-1 0 0 0,1 2-60 0 0,7 19 336 0 0,-1 0 0 0 0,1 8-336 0 0,-3 4-8396 0 0,-5-26-871 0 0</inkml:trace>
  <inkml:trace contextRef="#ctx0" brushRef="#br0" timeOffset="12">5662 1885 4144 0 0,'0'0'319'0'0,"-3"-7"3147"0"0,3 7-3320 0 0,0-1-1 0 0,0 1 1 0 0,0 0-1 0 0,0 0 1 0 0,0 0-1 0 0,0 0 1 0 0,0 0-1 0 0,0 0 1 0 0,0 0-1 0 0,0 0 1 0 0,0 0-1 0 0,0 0 1 0 0,0 0-1 0 0,0 0 1 0 0,-1 0-1 0 0,1 0 1 0 0,0 0-1 0 0,0 0 1 0 0,0 0-1 0 0,0 0 1 0 0,0 0-1 0 0,0 0 1 0 0,0 0-1 0 0,0 0 1 0 0,0 0-1 0 0,0 0 1 0 0,0 0-1 0 0,0 0 1 0 0,0 0-1 0 0,0 0 1 0 0,0 0-1 0 0,0-1 1 0 0,0 1-1 0 0,0 0 1 0 0,0 0-1 0 0,0 0 1 0 0,0 0-1 0 0,-1 0 1 0 0,1 1-1 0 0,0-1 1 0 0,0 0-1 0 0,0 0 1 0 0,0 0-1 0 0,0 0 1 0 0,0 0-1 0 0,0 0 1 0 0,0 0-1 0 0,0 0 1 0 0,0 0-1 0 0,0 0 1 0 0,0 0-1 0 0,0 0 1 0 0,0 0-1 0 0,0 0 1 0 0,0 0-1 0 0,0 0 1 0 0,0 0-1 0 0,0 0 1 0 0,0 0-1 0 0,0 0 1 0 0,0 0-1 0 0,0 0 1 0 0,0 0-1 0 0,0 0 1 0 0,0 0-1 0 0,0 0 1 0 0,0 0-146 0 0,-4 7 2633 0 0,-2 9-3619 0 0,5-14 1892 0 0,-3 11-421 0 0,1-1-1 0 0,0 1 0 0 0,1 0 0 0 0,0 0 1 0 0,0 9-485 0 0,1 20 1795 0 0,2 4-1795 0 0,0 21 751 0 0,1 52 379 0 0,0-89-532 0 0,2 1 1 0 0,6 25-599 0 0,-1-19 506 0 0,10 23-506 0 0,-12-40 52 0 0,2-1 0 0 0,0 1 0 0 0,8 11-52 0 0,-7-16 45 0 0,1-1-1 0 0,0 0 0 0 0,0 0 0 0 0,2-2 0 0 0,0 1 1 0 0,0-2-1 0 0,10 7-44 0 0,-12-10 32 0 0,-1-1 1 0 0,2-1 0 0 0,-1 0-1 0 0,1 0 1 0 0,0-1 0 0 0,0-1-1 0 0,0 0 1 0 0,11 2-33 0 0,-12-4 41 0 0,0 0 0 0 0,0-1 0 0 0,-1-1 0 0 0,1 1 0 0 0,0-2 0 0 0,0 0 0 0 0,0 0 1 0 0,-1-1-1 0 0,1 0 0 0 0,7-2-41 0 0,-1-2 133 0 0,1-1 0 0 0,-1 0 0 0 0,-1-2 0 0 0,16-8-133 0 0,-21 9 60 0 0,0 0 1 0 0,-1 0-1 0 0,1-1 0 0 0,-1 0 0 0 0,-1-1 0 0 0,0 0 0 0 0,1-2-60 0 0,8-13 162 0 0,1-6-162 0 0,-15 24 26 0 0,-1 2 84 0 0,0 0 1 0 0,-1-1-1 0 0,1-2-110 0 0,1-3 101 0 0,3-6 8 0 0,-2-1 0 0 0,0 0 0 0 0,0-10-109 0 0,6-18 233 0 0,-1 7-9 0 0,-2-1 0 0 0,1-19-224 0 0,-4 9 700 0 0,-2-30-700 0 0,-1-75 87 0 0,-2 150-62 0 0,0 1-2 0 0,0 1 0 0 0,0-1 0 0 0,0 0 0 0 0,1-2-23 0 0,0 5 0 0 0,-1 0 0 0 0,0-1 0 0 0,0 1 0 0 0,0-1 0 0 0,0 1 0 0 0,0-1 0 0 0,0 1 0 0 0,0 0 0 0 0,0-1 0 0 0,-1 1 0 0 0,1 0 3 0 0,-1 1 0 0 0,1-1 0 0 0,-1 0 0 0 0,1 1 0 0 0,-1-1 0 0 0,1 1 0 0 0,-1 0 0 0 0,0-1 0 0 0,1 1-1 0 0,-1 0 1 0 0,0-1 0 0 0,1 1 0 0 0,-1 0 0 0 0,0-1 0 0 0,0 1-3 0 0,0 0 9 0 0,-3-1 1 0 0,0 0-1 0 0,0 0 0 0 0,-1 0 0 0 0,0 0-9 0 0,1 1 6 0 0,-1-1-1 0 0,1 0 1 0 0,-1 0-1 0 0,0 0-5 0 0,1-1 0 0 0,-7-2 0 0 0,0 0 0 0 0,-5 0 0 0 0,14 3-13 0 0,1 1-53 0 0,2 1 51 0 0,0-1-1 0 0,0 1 0 0 0,0-1 0 0 0,0 0 0 0 0,0 1 1 0 0,0-1-1 0 0,0 0 0 0 0,0 0 0 0 0,0 1 16 0 0,0-1-3 0 0,9 1-10 0 0,1 0 0 0 0,-1 0-1 0 0,0-1 1 0 0,9 0 13 0 0,2-1-11 0 0,-5 1 11 0 0,26 1 0 0 0,-39-1-333 0 0,1 0-1 0 0,-1 0 1 0 0,1-1-1 0 0,-1 1 1 0 0,1-1-1 0 0,-1 0 1 0 0,1 0-1 0 0,1 0 334 0 0,3-3-1822 0 0,0 1 0 0 0,6-5 1822 0 0,-13 8-1968 0 0</inkml:trace>
  <inkml:trace contextRef="#ctx0" brushRef="#br0" timeOffset="13">5547 1881 17935 0 0,'0'0'827'0'0,"0"0"-22"0"0,0 0-413 0 0,-8-7 5680 0 0,8 7-6022 0 0,0 0-1 0 0,0 0 0 0 0,0 0 1 0 0,0 0-1 0 0,0 0 0 0 0,0 0 1 0 0,0 0-1 0 0,0 0 0 0 0,0 0 1 0 0,0 0-1 0 0,0 0 0 0 0,0 0 1 0 0,0 0-1 0 0,0 0 0 0 0,0 0 1 0 0,0 0-1 0 0,0 0 0 0 0,0 0 1 0 0,0-1-1 0 0,0 1 0 0 0,0 0 1 0 0,0 0-1 0 0,0 0 0 0 0,0 0 1 0 0,0 0-1 0 0,0 0 0 0 0,0 0 1 0 0,0 0-1 0 0,0 0 0 0 0,0 0 1 0 0,0 0-1 0 0,0 0 0 0 0,0 0 1 0 0,0 0-1 0 0,0 0 0 0 0,0 0 1 0 0,0 0-1 0 0,0 0 0 0 0,0 0 1 0 0,0 0-1 0 0,0 0 0 0 0,0 0 1 0 0,0 0-1 0 0,0 0 0 0 0,0 0 1 0 0,-1 0-1 0 0,1 0 0 0 0,0 0 1 0 0,0 0-1 0 0,0 0 0 0 0,0 0 1 0 0,0 0-1 0 0,0 0 0 0 0,0 0 1 0 0,0 0-1 0 0,0 0 0 0 0,0 0 1 0 0,0 0-1 0 0,0 0 0 0 0,0 0 1 0 0,0 0-1 0 0,0 0-49 0 0,4-1 710 0 0,6 0-543 0 0,25 2 97 0 0,-15-1 72 0 0,0 0 0 0 0,1-1 0 0 0,16-3-336 0 0,-25 2-489 0 0,1 0 0 0 0,-1 1 0 0 0,1 0 489 0 0,-10 1-1718 0 0,1 2-5335 0 0,-2-1-1988 0 0</inkml:trace>
  <inkml:trace contextRef="#ctx0" brushRef="#br0" timeOffset="15">11245 266 7168 0 0,'0'0'165'0'0,"0"0"22"0"0,0 0 6 0 0,0 0 192 0 0,2-1 106 0 0,1 0-45 0 0,1 1 288 0 0,16-4 3613 0 0,4 0-2025 0 0,-10 3-1611 0 0,0 1 0 0 0,1 1 0 0 0,-1 0 0 0 0,0 0 0 0 0,8 3-711 0 0,-7-2 542 0 0,1 0 0 0 0,0-1 0 0 0,5 0-542 0 0,49-4 876 0 0,-35 1-652 0 0,8 0 176 0 0,1 3 0 0 0,18 2-400 0 0,67 6 56 0 0,106-7-56 0 0,-23-1 0 0 0,173-3 1992 0 0,-377 2-1992 0 0,204-10 0 0 0,-128 6 0 0 0,-13 1 0 0 0,-18-1 0 0 0,72-6 0 0 0,-2-4 0 0 0,-54 8 0 0 0,-2 1 0 0 0,-6-1 11 0 0,13 4-11 0 0,-47 1 31 0 0,-13 0 216 0 0,-3 1-879 0 0,0-1 1 0 0,9 2 631 0 0,-13 0-1180 0 0,0-1-18 0 0</inkml:trace>
  <inkml:trace contextRef="#ctx0" brushRef="#br0" timeOffset="19">12459 0 16184 0 0,'0'0'365'0'0,"0"0"56"0"0,0 0 24 0 0,0 0-55 0 0,2 9 732 0 0,0 12-421 0 0,-1-1 0 0 0,-1 13-701 0 0,0-12 85 0 0,1-1-1 0 0,3 17-84 0 0,-3-27 85 0 0,-1-7-25 0 0,0 0 0 0 0,0-1 0 0 0,1 1 0 0 0,-1 0-1 0 0,1 0 1 0 0,0-1 0 0 0,1 3-60 0 0,-2-5 112 0 0,0 0 255 0 0,2-13 1935 0 0,-1-5-1691 0 0,-1 17-614 0 0,-1-24 261 0 0,2-16-258 0 0,-1 34 18 0 0,1-1 0 0 0,0 1 0 0 0,1 0 0 0 0,-1-1 0 0 0,1 1 0 0 0,1 0 0 0 0,2-5-18 0 0,-4 10 22 0 0,-1 1-1 0 0,1-1 1 0 0,0 1 0 0 0,0-1-1 0 0,0 1 1 0 0,1 0-1 0 0,-1-1 1 0 0,0 1 0 0 0,0 0-1 0 0,1 0 1 0 0,-1 0 0 0 0,1 0-1 0 0,-1 0 1 0 0,1 0-1 0 0,-1 0 1 0 0,1 0 0 0 0,0 1-1 0 0,-1-1 1 0 0,1 1-1 0 0,0-1 1 0 0,0 1 0 0 0,-1 0-1 0 0,1-1 1 0 0,0 1-1 0 0,0 0 1 0 0,1 0-22 0 0,-1 0 43 0 0,0 1 0 0 0,0-1 0 0 0,1 1 0 0 0,-1-1-1 0 0,0 1 1 0 0,0 0 0 0 0,0-1 0 0 0,0 1 0 0 0,0 0 0 0 0,0 0 0 0 0,0 1 0 0 0,0-1 0 0 0,-1 0 0 0 0,1 0-1 0 0,0 1 1 0 0,-1 0 0 0 0,1-1 0 0 0,-1 1 0 0 0,1 0 0 0 0,-1-1 0 0 0,1 2-43 0 0,1 3 13 0 0,-1 0 0 0 0,1 0 1 0 0,-1 0-1 0 0,0 0 0 0 0,0 0 1 0 0,-1 0-1 0 0,0 3-13 0 0,2 12 68 0 0,-1 12-68 0 0,-2-28 0 0 0,-1 27-1758 0 0,1-22-7035 0 0</inkml:trace>
  <inkml:trace contextRef="#ctx0" brushRef="#br0" timeOffset="20">12407 1040 11520 0 0,'-2'-3'215'0'0,"1"0"0"0"0,0 0 0 0 0,0 0 0 0 0,0 0 0 0 0,0 0 0 0 0,0-3-215 0 0,-1-3 1837 0 0,-1 0 3617 0 0,4 10-3019 0 0,4 12 2011 0 0,12 30-3078 0 0,1 7-452 0 0,7 23 129 0 0,-2 20-804 0 0,-9-33 78 0 0,4 3-319 0 0,8 17 173 0 0,10 41 369 0 0,-21-70-356 0 0,-3-15-95 0 0,-10-32-58 0 0,0 1 0 0 0,0 0 1 0 0,0-1-1 0 0,1 1 1 0 0,0-1-1 0 0,1 1-33 0 0,-4-5 1 0 0,0 0 0 0 0,0 1 1 0 0,1-1-1 0 0,-1 0 0 0 0,0 0 0 0 0,0 0 0 0 0,0 0 1 0 0,0 1-1 0 0,1-1 0 0 0,-1 0 0 0 0,0 0 0 0 0,0 0 0 0 0,0 0 1 0 0,1 0-1 0 0,-1 0 0 0 0,0 0 0 0 0,0 1 0 0 0,1-1 1 0 0,-1 0-1 0 0,0 0 0 0 0,0 0 0 0 0,1 0 0 0 0,-1 0 1 0 0,0 0-1 0 0,0 0 0 0 0,1 0 0 0 0,-1 0 0 0 0,0 0 0 0 0,0-1 1 0 0,1 1-1 0 0,-1 0 0 0 0,0 0 0 0 0,0 0 0 0 0,0 0 1 0 0,1 0-1 0 0,-1 0 0 0 0,0 0 0 0 0,0-1 0 0 0,0 1 1 0 0,1 0-1 0 0,-1 0 0 0 0,0 0 0 0 0,0 0 0 0 0,0-1 0 0 0,0 1 1 0 0,1 0-1 0 0,-1 0 0 0 0,0-1-1 0 0,6-10 75 0 0,-6 10-71 0 0,6-13-5 0 0,0-1 0 0 0,-1-1 1 0 0,12-54 11 0 0,-16 67-9 0 0,12-72 192 0 0,-2-6-194 0 0,-6 45 48 0 0,-3 19-39 0 0,9-66 297 0 0,15-48-306 0 0,-17 92 0 0 0,-2 5 0 0 0,12-28 0 0 0,-4 17 0 0 0,-14 42 0 0 0,0-1 0 0 0,1 0 0 0 0,-1 0 0 0 0,1 0 0 0 0,-1 0 0 0 0,-1-1 0 0 0,1-1 0 0 0,0 1-5776 0 0,-1 5 3696 0 0</inkml:trace>
  <inkml:trace contextRef="#ctx0" brushRef="#br0" timeOffset="21">12892 892 21967 0 0,'0'0'498'0'0,"11"13"3090"0"0,24 31-1733 0 0,15 21-1600 0 0,-23-21-1069 0 0,-23-34-2665 0 0,-2-7-5247 0 0</inkml:trace>
  <inkml:trace contextRef="#ctx0" brushRef="#br0" timeOffset="22">13032 878 21743 0 0,'0'0'496'0'0,"-9"0"1392"0"0,8 1-1816 0 0,0-1 0 0 0,0 1-1 0 0,0-1 1 0 0,0 1 0 0 0,0 0 0 0 0,0-1-1 0 0,0 1 1 0 0,0 0 0 0 0,1 0-1 0 0,-1-1 1 0 0,0 1 0 0 0,0 0 0 0 0,1 0-1 0 0,-1 0 1 0 0,1 0 0 0 0,-1 0-1 0 0,1 0 1 0 0,-1 1-72 0 0,-1 3 699 0 0,0 0 0 0 0,1 1 0 0 0,-1 2-699 0 0,-1 4 533 0 0,-4 15-576 0 0,1 1 0 0 0,1 0 0 0 0,2 1 0 0 0,1 0 43 0 0,-2 9-2086 0 0,3-34 382 0 0,0-1-79 0 0</inkml:trace>
  <inkml:trace contextRef="#ctx0" brushRef="#br0" timeOffset="23">12885 1048 20791 0 0,'0'0'952'0'0,"0"0"-20"0"0,0 0-486 0 0,5-5 2435 0 0,6 0-2077 0 0,1 0-1 0 0,-1 1 1 0 0,1 0 0 0 0,11-2-804 0 0,1 0 526 0 0,48-14-2940 0 0,-61 17 1124 0 0</inkml:trace>
  <inkml:trace contextRef="#ctx0" brushRef="#br0" timeOffset="24">8426 324 6448 0 0,'0'0'498'0'0,"-3"10"3317"0"0,4-7-2704 0 0,-1 0 0 0 0,1 0 0 0 0,-1-1 0 0 0,1 1 0 0 0,0 0 0 0 0,0 1-1111 0 0,1-1 477 0 0,-1 1 0 0 0,0 0-1 0 0,0-1 1 0 0,0 1-477 0 0,1 23 1694 0 0,-2 0-1 0 0,0-1 0 0 0,-2 7-1693 0 0,0-4 581 0 0,1-1-1 0 0,3 21-580 0 0,1 5 758 0 0,-2-20-332 0 0,17 311 1526 0 0,-18-245-1443 0 0,0-11-267 0 0,-2-28-110 0 0,2 102 369 0 0,5-6-288 0 0,1 77 118 0 0,-6-142-285 0 0,0 99 113 0 0,-5 98 132 0 0,4 2-291 0 0,1-181 0 0 0,0 120 0 0 0,-5-9 135 0 0,6-154 59 0 0,-3 123-472 0 0,0-65 307 0 0,3-85-45 0 0,-1 190 25 0 0,1-178-602 0 0,2-58-2528 0 0,-1-1 1474 0 0</inkml:trace>
  <inkml:trace contextRef="#ctx0" brushRef="#br1" timeOffset="33">8663 529 14336 0 0,'0'0'661'0'0,"0"0"-17"0"0,0 0-260 0 0,0 0 441 0 0,0 0 242 0 0,0 0 49 0 0,0 0-20 0 0,0 0-128 0 0,0 0-59 0 0,0 0-12 0 0,0 0-81 0 0,-2 7 280 0 0,0 2-298 0 0,1 0-1 0 0,1 0 1 0 0,-1 0-1 0 0,1 6-797 0 0,0 15 601 0 0,-1-26-574 0 0,1 2 121 0 0,0-1 0 0 0,-1 1 1 0 0,0-1-1 0 0,0 1 1 0 0,-1-1-1 0 0,0 1-148 0 0,2-5 18 0 0,0 0-1 0 0,-1 0 1 0 0,1 0 0 0 0,-1-1-1 0 0,1 1 1 0 0,0 0 0 0 0,-1 0-1 0 0,0-1 1 0 0,1 1 0 0 0,-1 0-1 0 0,1-1 1 0 0,-1 1 0 0 0,0-1-1 0 0,1 1 1 0 0,-1-1-1 0 0,0 1 1 0 0,0-1 0 0 0,1 1-1 0 0,-1-1 1 0 0,0 0 0 0 0,0 1-1 0 0,0-1 1 0 0,0 0 0 0 0,1 0-1 0 0,-1 1 1 0 0,0-1 0 0 0,0 0-1 0 0,0 0 1 0 0,0 0 0 0 0,0 0-1 0 0,0 0 1 0 0,0 0 0 0 0,1-1-1 0 0,-1 1 1 0 0,0 0 0 0 0,0 0-1 0 0,0-1 1 0 0,0 1 0 0 0,1 0-1 0 0,-1-1 1 0 0,0 1-18 0 0,0-1-1 0 0,0 0 0 0 0,0 1 1 0 0,0-1-1 0 0,0 0 0 0 0,0 1 0 0 0,0-1 1 0 0,0 0-1 0 0,0 0 0 0 0,0 0 0 0 0,1 0 0 0 0,-1 0 1 0 0,0 0-1 0 0,0 0 1 0 0,-6-17-14 0 0,0 3 19 0 0,-1-1 6 0 0,-5-13-11 0 0,10 20 108 0 0,3 9-102 0 0,0-1 0 0 0,0 1 1 0 0,0-1-1 0 0,0 1 1 0 0,0-1-1 0 0,0 1 0 0 0,0 0 1 0 0,0-1-1 0 0,0 1 0 0 0,0-1 1 0 0,1 1-1 0 0,-1-1 1 0 0,0 1-1 0 0,0-1 0 0 0,0 1 1 0 0,0-1-1 0 0,1 1 0 0 0,-1 0 1 0 0,0-1-1 0 0,0 1 0 0 0,1-1-6 0 0,1 0 60 0 0,1 0-1 0 0,-1-1 1 0 0,0 1-1 0 0,1 0 1 0 0,-1 1-1 0 0,1-1 1 0 0,1 0-60 0 0,1 0 81 0 0,21-7 180 0 0,-2 2 438 0 0,15-7-699 0 0,-27 8-17 0 0,1 0 0 0 0,-1 1 1 0 0,1 1-1 0 0,1 0 17 0 0,13-5-5314 0 0,-23 7 3052 0 0</inkml:trace>
  <inkml:trace contextRef="#ctx0" brushRef="#br1" timeOffset="34">8742 612 3680 0 0,'0'0'167'0'0,"0"0"566"0"0,0 0 2275 0 0,0 3 9516 0 0,2 3-8327 0 0,-1-3-3914 0 0,0-1 0 0 0,0 1 0 0 0,0 0 0 0 0,-1-1 0 0 0,1 1 0 0 0,-1 0 0 0 0,0-1 0 0 0,0 1 0 0 0,0 3-283 0 0,0 4 1624 0 0,-1 1 0 0 0,-1-1-1624 0 0,0 7 711 0 0,1-11-788 0 0,0 10-616 0 0,1-15 617 0 0,0 0-1 0 0,0 0 1 0 0,0-1-1 0 0,0 1 0 0 0,0 0 1 0 0,0 0-1 0 0,1-1 1 0 0,-1 1-1 0 0,0 0 0 0 0,0 0 1 0 0,1-1-1 0 0,-1 1 1 0 0,1 0-1 0 0,-1-1 0 0 0,1 1 1 0 0,-1-1-1 0 0,1 2 77 0 0,2 0-2024 0 0</inkml:trace>
  <inkml:trace contextRef="#ctx0" brushRef="#br2" timeOffset="35">9011 919 11024 0 0,'0'0'505'0'0,"0"0"-9"0"0,0 0-148 0 0,0 0 548 0 0,0 0 273 0 0,0 0 58 0 0,0 0-39 0 0,2 6 1542 0 0,-1 0-2221 0 0,0 0 0 0 0,0 0 0 0 0,-1 0 0 0 0,0 0 0 0 0,0 1 0 0 0,0-1 0 0 0,-1 3-509 0 0,-1 16 853 0 0,2-18-685 0 0,0 2 9 0 0,0 0-1 0 0,-1 3-176 0 0,1-9 49 0 0,-1-1-1 0 0,1 0 0 0 0,-1 1 0 0 0,0-1 0 0 0,1 0 0 0 0,-1 0 0 0 0,0 1 0 0 0,0-1 1 0 0,0 0-1 0 0,-1 0 0 0 0,1 0-48 0 0,0-1 24 0 0,1-1 0 0 0,0 0 1 0 0,-1 0-1 0 0,1 0 0 0 0,-1 1 1 0 0,1-1-1 0 0,0 0 0 0 0,-1 0 1 0 0,1 0-1 0 0,-1 0 0 0 0,1 0 0 0 0,0 0 1 0 0,-1 1-1 0 0,1-1 0 0 0,-1 0 1 0 0,1 0-1 0 0,0 0 0 0 0,-1-1 1 0 0,1 1-1 0 0,-1 0 0 0 0,1 0 0 0 0,0 0 1 0 0,-1 0-1 0 0,1 0 0 0 0,-1 0 1 0 0,1 0-1 0 0,0-1 0 0 0,-1 1 0 0 0,1 0 1 0 0,0 0-1 0 0,-1-1 0 0 0,1 1-24 0 0,-2-1 82 0 0,0-1 1 0 0,0 1-1 0 0,0-1 0 0 0,1 1 0 0 0,-2-2-82 0 0,-2-2-1 0 0,0 0 1 0 0,1-1-1 0 0,0 1 0 0 0,0-1 1 0 0,0 0-1 0 0,1-1 0 0 0,0 1 1 0 0,0 0-1 0 0,0-1 0 0 0,1 0 1 0 0,-2-4 22 0 0,-1-6 69 0 0,5 16-83 0 0,0 0-1 0 0,0-1 1 0 0,0 1 0 0 0,0 0-1 0 0,0 0 1 0 0,0 0 0 0 0,0 0-1 0 0,0 0 1 0 0,0 0 0 0 0,1 0-1 0 0,-1 0 1 0 0,0-1 0 0 0,1 1-1 0 0,-1 0-7 0 0,3-5 338 0 0,-3 6-286 0 0,0-1 1 0 0,0 1-1 0 0,0-1 1 0 0,1 1-1 0 0,-1-1 0 0 0,0 1 1 0 0,0-1-1 0 0,1 1 1 0 0,-1-1-1 0 0,0 1 1 0 0,1-1-1 0 0,-1 1 0 0 0,0 0 1 0 0,1-1-1 0 0,-1 1 1 0 0,1 0-1 0 0,-1-1 1 0 0,0 1-1 0 0,1 0 0 0 0,-1 0 1 0 0,1-1-1 0 0,-1 1 1 0 0,1 0-1 0 0,0 0-52 0 0,7-3 250 0 0,1 1 1 0 0,0 1-1 0 0,1-1 0 0 0,-1 1 1 0 0,5 1-251 0 0,12-2 636 0 0,41-8-396 0 0,-48 5-2652 0 0,-1-2-3411 0 0,-13 6 3792 0 0,-5 0-6550 0 0</inkml:trace>
  <inkml:trace contextRef="#ctx0" brushRef="#br2" timeOffset="36">9101 1042 17247 0 0,'0'0'794'0'0,"0"0"-22"0"0,0 0-331 0 0,0 0 444 0 0,0 0 253 0 0,0 0 50 0 0,6-9 3010 0 0,-4 8-3968 0 0,0 0 0 0 0,1 0 0 0 0,-1 0 0 0 0,0 0 0 0 0,1 0 0 0 0,-1 1 0 0 0,1-1 0 0 0,-1 1-230 0 0,-1 0 49 0 0,0-1 0 0 0,0 1 0 0 0,1 0 0 0 0,-1 0 0 0 0,0 0 0 0 0,0 0-1 0 0,0 0 1 0 0,0 0 0 0 0,0 1 0 0 0,0-1 0 0 0,0 0 0 0 0,0 0 0 0 0,0 1 0 0 0,0-1 0 0 0,0 1 0 0 0,0-1 0 0 0,0 1 0 0 0,0-1-1 0 0,0 1-48 0 0,0 0 44 0 0,-1 0-1 0 0,1-1 0 0 0,-1 1 1 0 0,1 0-1 0 0,-1 0 0 0 0,0 0 1 0 0,1-1-1 0 0,-1 1 0 0 0,0 0 0 0 0,0 0 1 0 0,0 0-1 0 0,0 0 0 0 0,0-1 1 0 0,1 1-1 0 0,-1 0 0 0 0,-1 0 1 0 0,1 0-1 0 0,0 0 0 0 0,0-1 1 0 0,0 2-44 0 0,-6 17 280 0 0,5-17-188 0 0,0 3 7 0 0,-11 24 57 0 0,11-26-127 0 0,-1 0 0 0 0,1 0 0 0 0,-1 0 0 0 0,0 0 0 0 0,0-1 0 0 0,0 1 0 0 0,0-1 0 0 0,-1 1-29 0 0,3-3 7 0 0,0 0 0 0 0,-1 0 1 0 0,1 0-1 0 0,0 1 1 0 0,0-1-1 0 0,0 0 0 0 0,0 0 1 0 0,-1 0-1 0 0,1 0 0 0 0,0 0 1 0 0,0 1-1 0 0,0-1 1 0 0,0 0-1 0 0,0 0 0 0 0,0 0 1 0 0,0 1-1 0 0,-1-1 0 0 0,1 0 1 0 0,0 0-1 0 0,0 0 1 0 0,0 1-1 0 0,0-1 0 0 0,0 0 1 0 0,0 0-1 0 0,0 0 0 0 0,0 1 1 0 0,0-1-1 0 0,0 0 1 0 0,0 0-1 0 0,0 0 0 0 0,0 1 1 0 0,0-1-1 0 0,0 0 0 0 0,0 0 1 0 0,1 0-1 0 0,-1 1 1 0 0,0-1-8 0 0,0 0 45 0 0,1 1 1 0 0,-1-1 0 0 0,1 0 0 0 0,-1 1 0 0 0,1-1 0 0 0,-1 0 0 0 0,1 1 0 0 0,0-1 0 0 0,-1 0 0 0 0,1 0-1 0 0,-1 0 1 0 0,2 1-46 0 0,17 1 786 0 0,-9-3-786 0 0,-1 0 0 0 0,1 0 0 0 0,6-3 0 0 0,8 0 0 0 0,-20 3-1594 0 0,1 1 0 0 0,0 0 1 0 0,4 1 1593 0 0,2-1-5355 0 0,-8 0-4380 0 0</inkml:trace>
  <inkml:trace contextRef="#ctx0" brushRef="#br3" timeOffset="46">9096 1716 14280 0 0,'-1'0'60'0'0,"-3"-3"736"0"0,-1 0 0 0 0,1 1 0 0 0,-1-1 1 0 0,0 1-1 0 0,-4-1-796 0 0,8 2 60 0 0,-1 1-1 0 0,1 0 0 0 0,-1 0 1 0 0,1-1-1 0 0,-1 1 1 0 0,1 0-1 0 0,-1 0 1 0 0,1 0-1 0 0,-1 1 0 0 0,1-1 1 0 0,-1 0-1 0 0,1 1 1 0 0,-1-1-1 0 0,1 1 1 0 0,-1-1-1 0 0,1 1 1 0 0,-1-1-1 0 0,1 1 0 0 0,0 0 1 0 0,0 0-1 0 0,-1 0 1 0 0,1 0-60 0 0,-3 3 42 0 0,-1 0 1 0 0,2 1-1 0 0,-1-1 1 0 0,0 1 0 0 0,1 0-1 0 0,0 0 1 0 0,0 0-1 0 0,1 0 1 0 0,-2 2-43 0 0,-2 8 106 0 0,1-1-1 0 0,-3 15-105 0 0,6-18 158 0 0,0-1 0 0 0,0 1 0 0 0,1 0-1 0 0,0 0 1 0 0,1-1 0 0 0,0 1-1 0 0,2 10-157 0 0,-1-15 73 0 0,0 0 0 0 0,1 0 0 0 0,-1-1 0 0 0,1 1 0 0 0,0 0 0 0 0,1-1-1 0 0,-1 0 1 0 0,1 1 0 0 0,0-1 0 0 0,1 0 0 0 0,-1 0 0 0 0,1-1-1 0 0,0 1 1 0 0,4 3-73 0 0,-5-5 27 0 0,1-1 0 0 0,-1 1 0 0 0,0-1 0 0 0,1 0 0 0 0,-1 0 0 0 0,1 0-1 0 0,0-1 1 0 0,0 1 0 0 0,0-1 0 0 0,0 0 0 0 0,0 0-27 0 0,2 0 39 0 0,0 0 0 0 0,0 0 0 0 0,0-1 0 0 0,0 0 0 0 0,0-1 0 0 0,1 1 0 0 0,0-1-39 0 0,4-1 172 0 0,-1-1 0 0 0,1 0 0 0 0,-1 0 0 0 0,0-1 0 0 0,0-1 0 0 0,0 0 1 0 0,-1 0-1 0 0,4-3-172 0 0,-8 4 55 0 0,1 0 1 0 0,-1 0 0 0 0,0-1-1 0 0,0 0 1 0 0,0 0-1 0 0,-1-1 1 0 0,1 1 0 0 0,-1-1-1 0 0,-1 0 1 0 0,1 0 0 0 0,-1-1-1 0 0,0 1 1 0 0,-1 0 0 0 0,1-1-1 0 0,-1 0 1 0 0,0 0-1 0 0,-1 1 1 0 0,0-1 0 0 0,0 0-1 0 0,0-4-55 0 0,-1 4 2 0 0,0-1-1 0 0,0 1 0 0 0,-1 0 1 0 0,0 0-1 0 0,0 0 0 0 0,-1 0 0 0 0,0 0 1 0 0,0 0-1 0 0,0 0 0 0 0,-1 0 1 0 0,0 1-1 0 0,0 0 0 0 0,-1-1 0 0 0,0 1 1 0 0,0 0-1 0 0,0 1 0 0 0,-1-1 1 0 0,0 1-1 0 0,0 0 0 0 0,0 0-1 0 0,-1 1-38 0 0,1 0-1 0 0,-1 0 1 0 0,0 1 0 0 0,1 0-1 0 0,-1 0 1 0 0,-1 0 0 0 0,1 1-1 0 0,0 0 1 0 0,-1 0-1 0 0,1 1 1 0 0,-1-1 0 0 0,1 1-1 0 0,-1 1 1 0 0,0-1 38 0 0,3 1-190 0 0,-1 0 0 0 0,0 0 0 0 0,1 1 0 0 0,-1-1 0 0 0,1 1 0 0 0,0 0 0 0 0,-1 0 0 0 0,1 1 0 0 0,0-1 0 0 0,0 1 0 0 0,-1 0 0 0 0,1 0 0 0 0,0 0 0 0 0,1 0 0 0 0,-1 1 1 0 0,0 0-1 0 0,1 0 0 0 0,0 0 0 0 0,-1 0 0 0 0,1 0 0 0 0,0 1 190 0 0,-8 12-7617 0 0</inkml:trace>
  <inkml:trace contextRef="#ctx0" brushRef="#br0" timeOffset="49">1566 1668 22087 0 0,'0'-1'61'0'0,"-1"1"0"0"0,1 0 0 0 0,0 0-1 0 0,0 0 1 0 0,-1 0 0 0 0,1 0 0 0 0,0 0-1 0 0,-1 0 1 0 0,1 0 0 0 0,0 0 0 0 0,0 0-1 0 0,-1 0 1 0 0,1 0 0 0 0,0 0 0 0 0,0 1-1 0 0,-1-1 1 0 0,1 0 0 0 0,0 0 0 0 0,0 0-1 0 0,-1 0 1 0 0,1 0 0 0 0,0 0 0 0 0,0 1-1 0 0,-1-1 1 0 0,1 0 0 0 0,0 0 0 0 0,0 0-1 0 0,0 1 1 0 0,0-1 0 0 0,-1 0 0 0 0,1 0-1 0 0,0 0 1 0 0,0 1 0 0 0,0-1 0 0 0,0 0-1 0 0,0 0 1 0 0,0 1 0 0 0,-1-1 0 0 0,1 0-1 0 0,0 1 1 0 0,0-1 0 0 0,0 0 0 0 0,0 1-61 0 0,-2 14-405 0 0,1-13 572 0 0,-6 125-343 0 0,5-81 301 0 0,2 54 160 0 0,0-50-231 0 0,2 95 99 0 0,3 6-153 0 0,-2-96-185 0 0,1-29-3400 0 0,-4-20 1643 0 0</inkml:trace>
  <inkml:trace contextRef="#ctx0" brushRef="#br0" timeOffset="50">1562 1664 10592 0 0,'-4'-6'752'0'0,"4"6"-697"0"0,0 0 0 0 0,0 0 0 0 0,0-1-1 0 0,0 1 1 0 0,-1 0 0 0 0,1 0 0 0 0,0 0 0 0 0,0 0-1 0 0,-1 0 1 0 0,1 0 0 0 0,0-1 0 0 0,0 1 0 0 0,-1 0 0 0 0,1 0-1 0 0,0 0 1 0 0,0 0 0 0 0,-1 0 0 0 0,1 0 0 0 0,0 0-1 0 0,0 0 1 0 0,-1 0 0 0 0,1 0 0 0 0,0 0 0 0 0,0 0-1 0 0,-1 0-54 0 0,1 1 103 0 0,-1-1 0 0 0,1 0 0 0 0,-1 1 0 0 0,1-1 0 0 0,0 0 0 0 0,-1 1 0 0 0,1-1 0 0 0,0 1 0 0 0,-1-1 0 0 0,1 1 0 0 0,0-1 0 0 0,0 1-1 0 0,-1-1 1 0 0,1 1 0 0 0,0-1 0 0 0,0 1 0 0 0,0-1 0 0 0,0 1 0 0 0,-1-1 0 0 0,1 1 0 0 0,0-1 0 0 0,0 1 0 0 0,0-1 0 0 0,0 1 0 0 0,1 0-103 0 0,1 16 1423 0 0,-2-13-1191 0 0,0-1 0 0 0,0 1 0 0 0,1-1-1 0 0,-1 1 1 0 0,1-1 0 0 0,0 2-232 0 0,3 10 671 0 0,0 8 236 0 0,2 0 0 0 0,8 21-907 0 0,-12-36 76 0 0,1 1-14 0 0,1 1 0 0 0,0-1-1 0 0,0 0 1 0 0,1-1-1 0 0,3 5-61 0 0,-6-10 53 0 0,0 0 0 0 0,0 0 0 0 0,0 0-1 0 0,1-1 1 0 0,0 1 0 0 0,-1 0 0 0 0,1-1-1 0 0,0 0 1 0 0,0 0 0 0 0,0 0 0 0 0,0 0-1 0 0,1 0 1 0 0,-1-1 0 0 0,0 1 0 0 0,1-1-1 0 0,1 0-52 0 0,-3 0 45 0 0,1-1 0 0 0,0 0 0 0 0,0 0 0 0 0,0 0-1 0 0,0 0 1 0 0,0-1 0 0 0,0 1 0 0 0,0-1 0 0 0,0 1 0 0 0,-1-1-1 0 0,1 0 1 0 0,0 0 0 0 0,-1-1 0 0 0,1 1 0 0 0,1-1-45 0 0,5-4 386 0 0,0 0 1 0 0,0-1-1 0 0,3-3-386 0 0,-5 3 179 0 0,-1 1-1 0 0,0-1 0 0 0,0 0 0 0 0,0 0 1 0 0,-1-1-1 0 0,0 0 0 0 0,0 0-178 0 0,8-18 937 0 0,5-16-937 0 0,-6 16 407 0 0,-8 15-330 0 0,4-7-10 0 0,-8 17-55 0 0,1-1 1 0 0,0 1 0 0 0,0 0-1 0 0,0 0 1 0 0,-1 0 0 0 0,1-1-1 0 0,0 1 1 0 0,0 0 0 0 0,1 0-1 0 0,-1 1 1 0 0,1-2-13 0 0,-2 2 9 0 0,0 0-1 0 0,0 0 1 0 0,1 0 0 0 0,-1 0-1 0 0,0 0 1 0 0,0 0 0 0 0,1 0-1 0 0,-1 0 1 0 0,0 0 0 0 0,0 0-1 0 0,1 0 1 0 0,-1 0 0 0 0,0 0-1 0 0,0 0 1 0 0,1 0 0 0 0,-1 0-1 0 0,0 0 1 0 0,0 0 0 0 0,1 0-1 0 0,-1 0 1 0 0,0 0 0 0 0,0 0 0 0 0,0 0-1 0 0,1 1 1 0 0,-1-1 0 0 0,0 0-1 0 0,0 0 1 0 0,0 0 0 0 0,1 0-1 0 0,-1 1 1 0 0,0-1 0 0 0,0 0-1 0 0,0 0 1 0 0,0 0 0 0 0,0 1-1 0 0,0-1 1 0 0,1 0 0 0 0,-1 0-1 0 0,0 1 1 0 0,0-1 0 0 0,0 0-1 0 0,0 1-8 0 0,3 11 109 0 0,-3-11-89 0 0,3 20 296 0 0,0 14-316 0 0,-1-5 132 0 0,12 197 701 0 0,-17-75-146 0 0,-1-103-593 0 0,-2 41 563 0 0,6-62-1067 0 0,0 1 1 0 0,3 4 409 0 0,0-12-2316 0 0,0-7-3814 0 0,2-1-2683 0 0</inkml:trace>
  <inkml:trace contextRef="#ctx0" brushRef="#br4" timeOffset="53">4312 725 8288 0 0,'0'0'638'0'0,"0"0"-231"0"0,0 0 564 0 0,0 0 291 0 0,0 0 61 0 0,1 1-127 0 0,0 0-1031 0 0,1 0 0 0 0,-1 0 0 0 0,1 0 1 0 0,-1-1-1 0 0,0 1 0 0 0,1 0 0 0 0,0-1 0 0 0,-1 1 1 0 0,1-1-1 0 0,-1 0 0 0 0,1 1 0 0 0,-1-1 0 0 0,1 0 1 0 0,0 0-166 0 0,5 0 601 0 0,0 0 0 0 0,6-1-601 0 0,1-1 111 0 0,41-1 448 0 0,35-2 1106 0 0,-42 5-963 0 0,74 1 684 0 0,91 3-1649 0 0,-25-2 953 0 0,-45 10-54 0 0,-3-1-296 0 0,-86-9-153 0 0,33-3-187 0 0,-7-2 128 0 0,-18 2-54 0 0,-41 1-66 0 0,1 1 0 0 0,-1 1 0 0 0,0 1 0 0 0,-1 1 0 0 0,15 4-8 0 0,-24-4-160 0 0</inkml:trace>
  <inkml:trace contextRef="#ctx0" brushRef="#br4" timeOffset="54">5888 620 17479 0 0,'0'0'396'0'0,"0"0"52"0"0,0 0 31 0 0,-3 0 94 0 0,1 0-442 0 0,2 0-61 0 0,-1 0 1 0 0,1 0-1 0 0,0 0 0 0 0,0 0 1 0 0,0 0-1 0 0,0 0 1 0 0,0 0-1 0 0,-1 0 0 0 0,1 0 1 0 0,0 1-1 0 0,0-1 0 0 0,0 0 1 0 0,0 0-1 0 0,0 0 0 0 0,0 0 1 0 0,-1 0-1 0 0,1 0 0 0 0,0 0 1 0 0,0 1-1 0 0,0-1 0 0 0,0 0 1 0 0,0 0-1 0 0,0 0 1 0 0,0 0-1 0 0,0 1 0 0 0,0-1 1 0 0,0 0-1 0 0,0 0 0 0 0,0 0 1 0 0,0 0-1 0 0,0 0 0 0 0,0 1-70 0 0,0 6 1048 0 0,0-6-1107 0 0,1 18 804 0 0,1 0-1 0 0,3 16-744 0 0,1-2 356 0 0,-6-29-299 0 0,3 20 271 0 0,1 0-1 0 0,2-1 1 0 0,1 4-328 0 0,-6-22 64 0 0,1 0 0 0 0,1 0 0 0 0,-1 0 0 0 0,1 0 0 0 0,0 0 0 0 0,0 0 0 0 0,0-1 0 0 0,3 4-64 0 0,-5-8 12 0 0,-1 1 0 0 0,1 0 0 0 0,0 0-1 0 0,0-1 1 0 0,0 1 0 0 0,0-1 0 0 0,0 1 0 0 0,0-1 0 0 0,0 0-1 0 0,0 1 1 0 0,0-1 0 0 0,0 0 0 0 0,0 1 0 0 0,0-1-1 0 0,0 0 1 0 0,1 0 0 0 0,-1 0 0 0 0,0 0 0 0 0,0 0 0 0 0,0 0-1 0 0,0 0 1 0 0,0-1 0 0 0,0 1 0 0 0,0 0 0 0 0,0-1-1 0 0,0 1 1 0 0,0-1 0 0 0,0 1 0 0 0,0-1 0 0 0,0 1 0 0 0,0-1-1 0 0,0 0-11 0 0,3-1 77 0 0,0-2 0 0 0,0 1 0 0 0,0 0 0 0 0,0-1 0 0 0,-1 0 0 0 0,1 0-77 0 0,3-4 58 0 0,-1 0-1 0 0,0-1 1 0 0,0 0 0 0 0,0 0-1 0 0,-1 0 1 0 0,-1-1 0 0 0,0 1-1 0 0,0-1 1 0 0,-1 0 0 0 0,0-1-1 0 0,0 1 1 0 0,-1 0-1 0 0,-1-1-57 0 0,0-1 52 0 0,0 0 0 0 0,-1 0-1 0 0,-1 0 1 0 0,1 0-1 0 0,-2 0 1 0 0,-2-9-52 0 0,3 18 186 0 0,0 3-1 0 0,-1 7-234 0 0,2-2 18 0 0,0 0 0 0 0,0 1 0 0 0,0-1 0 0 0,1 3 31 0 0,0 4 87 0 0,5 73 474 0 0,-2 36 790 0 0,-3-114-1346 0 0,0 1-1 0 0,0-1 1 0 0,0 1 0 0 0,1-1-1 0 0,1 1 1 0 0,-1-1-5 0 0,2 2-237 0 0,1 1 1 0 0,1 0 236 0 0,-6-10-1230 0 0,0 0-391 0 0,0 0-77 0 0,0 0-20 0 0</inkml:trace>
  <inkml:trace contextRef="#ctx0" brushRef="#br4" timeOffset="55">6160 827 14280 0 0,'0'0'654'0'0,"0"0"-11"0"0,0 0-99 0 0,3 7 5609 0 0,3 4-1992 0 0,-5-9-3816 0 0,0 0-1 0 0,0 0 1 0 0,0 0-1 0 0,0 0 1 0 0,0 1-345 0 0,2 5 188 0 0,-1 0 1 0 0,-1 0 0 0 0,1 0-1 0 0,-1 1 1 0 0,-1-1-1 0 0,1 0 1 0 0,-1 1 0 0 0,-1-1-1 0 0,0 2-188 0 0,0-3-534 0 0,-6 44 1734 0 0,6-33-3711 0 0,2-2-4132 0 0,-1-7-2540 0 0</inkml:trace>
  <inkml:trace contextRef="#ctx0" brushRef="#br4" timeOffset="56">6352 718 9672 0 0,'-1'0'44'0'0,"1"0"1"0"0,0 0 0 0 0,-1 0 0 0 0,1-1-1 0 0,0 1 1 0 0,-1 0 0 0 0,1 0-1 0 0,-1 0 1 0 0,1 0 0 0 0,0 0-1 0 0,-1 0 1 0 0,1 0 0 0 0,0 0-1 0 0,-1 0 1 0 0,1 0 0 0 0,-1 0 0 0 0,1 0-1 0 0,0 0 1 0 0,-1 0 0 0 0,1 0-1 0 0,-1 0 1 0 0,1 1 0 0 0,0-1-1 0 0,-1 0 1 0 0,1 0 0 0 0,0 0 0 0 0,-1 0-1 0 0,1 1 1 0 0,0-1 0 0 0,0 0-1 0 0,-1 0 1 0 0,1 1 0 0 0,0-1-1 0 0,-1 0 1 0 0,1 1 0 0 0,0-1 0 0 0,0 0-1 0 0,0 1 1 0 0,-1-1 0 0 0,1 1-45 0 0,0-1 824 0 0,0 0 37 0 0,0 0 32 0 0,7 7 3939 0 0,-3-6-4515 0 0,-1 0 0 0 0,1 0 0 0 0,-1-1 0 0 0,1 1 0 0 0,0-1 0 0 0,-1 0 0 0 0,1 0 1 0 0,-1 0-1 0 0,1-1 0 0 0,-1 1 0 0 0,1-1 0 0 0,1 0-317 0 0,16-2 704 0 0,37-2 401 0 0,46-2 74 0 0,-82 6-860 0 0,44 1-158 0 0,47 3-69 0 0,-44-1 106 0 0,-20-1-192 0 0,38-2 51 0 0,-32 0 141 0 0,-13 1-86 0 0,28 0-1 0 0,30 5-111 0 0,-92-4 6 0 0,0-1 1 0 0,7-1-7 0 0,4 0-3 0 0,90-4 313 0 0,-69 9-236 0 0,-17-7-116 0 0,-17 3 90 0 0,0 0 0 0 0,0 0 1 0 0,-1-1-1 0 0,1 0 0 0 0,0 0 1 0 0,-1-1-1 0 0,1 0-48 0 0,-5 2-1164 0 0,-1 0-5209 0 0,0 0-2241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29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17 119 11056 0 0,'-1'-2'93'0'0,"0"1"0"0"0,0 0-1 0 0,0-1 1 0 0,0 1 0 0 0,1-1 0 0 0,-1 1 0 0 0,0-1 0 0 0,1 1 0 0 0,-1-1 0 0 0,1 0 0 0 0,-1 1 0 0 0,1-2-93 0 0,-1-2 85 0 0,1 57 8908 0 0,-3 200-6860 0 0,-1-84-1492 0 0,9 326-249 0 0,-5-459-1033 0 0,4 26 641 0 0,1-51-2885 0 0,-2-16 1427 0 0</inkml:trace>
  <inkml:trace contextRef="#ctx0" brushRef="#br0" timeOffset="734.287">20 112 5528 0 0,'-2'-6'351'0'0,"0"1"0"0"0,1-1 0 0 0,-1 1 0 0 0,2-1 0 0 0,-1 0 0 0 0,0-1-351 0 0,1-11 9648 0 0,0 17-8092 0 0,0 1-527 0 0,0 0-107 0 0,0 0-101 0 0,0 2-328 0 0,1 12-92 0 0,0 0 0 0 0,1-1 0 0 0,2 4-401 0 0,1 8 236 0 0,-2 0-48 0 0,9 54 313 0 0,3-2 1 0 0,24 68-502 0 0,-35-133 21 0 0,0-1 0 0 0,2 1 1 0 0,-1-1-1 0 0,5 5-21 0 0,-8-12 6 0 0,1 1-1 0 0,0-1 1 0 0,1 0 0 0 0,-1-1 0 0 0,1 1 0 0 0,-1 0-1 0 0,1-1 1 0 0,0 0 0 0 0,0 0 0 0 0,1 0-1 0 0,-1 0 1 0 0,1-1-6 0 0,-3-1 17 0 0,0-1 0 0 0,0 1 0 0 0,0-1 0 0 0,0 0 0 0 0,0 0 0 0 0,0 1 0 0 0,0-1 0 0 0,0-1 0 0 0,0 1 0 0 0,0 0 0 0 0,0 0 0 0 0,0-1 0 0 0,0 1 0 0 0,0-1 0 0 0,0 0 0 0 0,0 0 0 0 0,0 1 0 0 0,0-1 0 0 0,0 0 0 0 0,0-1 0 0 0,-1 1 0 0 0,1 0 0 0 0,0 0 0 0 0,-1-1 0 0 0,1 1 0 0 0,0-1-17 0 0,3-4 105 0 0,1 0 1 0 0,-1-1-1 0 0,0 1 0 0 0,0-1 0 0 0,4-7-105 0 0,5-14 5 0 0,-1 0 0 0 0,-1-1-1 0 0,-2 0 1 0 0,5-21-5 0 0,-5 5 354 0 0,-1-1 0 0 0,2-36-354 0 0,-8 43 153 0 0,-2 0-1 0 0,-1-15-152 0 0,-3 29 30 0 0,2 10-21 0 0,5 33-8 0 0,5 31 304 0 0,-3 1 0 0 0,0 23-305 0 0,-2-14 175 0 0,4 108 840 0 0,-7 1-1015 0 0,-1-111 80 0 0,0-1-9 0 0,1 121 38 0 0,2-126-101 0 0,2-1-1 0 0,6 23-7 0 0,-3-45-310 0 0,1-12-7516 0 0,-1-8-1136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1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18719 0 0,'0'0'430'0'0,"0"0"55"0"0,0 0 26 0 0,0 0-62 0 0,0 0-156 0 0,0 0 434 0 0,0 0 216 0 0,12-19 2833 0 0,7-4-2672 0 0,-2 0 1 0 0,0-2 0 0 0,5-13-1105 0 0,-10 19 156 0 0,-3 4-64 0 0,0 1 0 0 0,4-14-92 0 0,19-40 451 0 0,-28 55-162 0 0,7 23-161 0 0,-2 6-51 0 0,0 0 0 0 0,5 15-77 0 0,-8-17 35 0 0,-4-8-35 0 0,2 4-6 0 0,1 1 0 0 0,0-1-1 0 0,0 0 1 0 0,1-1 0 0 0,0 1 0 0 0,0-1 0 0 0,1 0 0 0 0,1-1-1 0 0,4 5 7 0 0,26 17-3233 0 0,-26-18-6779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2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22487 0 0,'0'0'1028'0'0,"0"0"-17"0"0,15-4 1942 0 0,86 13-233 0 0,-31-11-7149 0 0,-61 1-4974 0 0</inkml:trace>
  <inkml:trace contextRef="#ctx0" brushRef="#br0" timeOffset="354.289">34 126 22663 0 0,'0'0'514'0'0,"0"0"71"0"0,0 0 32 0 0,0 0-66 0 0,11 3-338 0 0,28-5 990 0 0,13-2-1203 0 0,19-2 373 0 0,-17 2-2510 0 0,-29 0 1026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20303 0 0,'0'0'463'0'0,"0"0"61"0"0,1 20 713 0 0,-3-9 370 0 0,-2 1 0 0 0,0-1-1 0 0,0 0 1 0 0,-5 8-1607 0 0,3-6 767 0 0,1 0 0 0 0,0-1 0 0 0,-1 10-767 0 0,0 5-836 0 0,4-14-592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31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11 209 17047 0 0,'0'0'779'0'0,"0"0"-15"0"0,0 0-329 0 0,0 0 421 0 0,0 0 236 0 0,0 0 48 0 0,0 0 8 0 0,0 0-10 0 0,0 0-2 0 0,0 0 0 0 0,0 0-111 0 0,0 13 205 0 0,-2-1-1148 0 0,0 0 0 0 0,1 1 0 0 0,1 0-1 0 0,0-1 1 0 0,0 1 0 0 0,1-1 0 0 0,1 1 0 0 0,0-1 0 0 0,3 7-82 0 0,-5-18 5 0 0,0 0 0 0 0,1 0 0 0 0,-1 1 0 0 0,1-1 0 0 0,0 0 0 0 0,-1 0 0 0 0,1 0 0 0 0,0 0 0 0 0,0 0 0 0 0,0 0 0 0 0,0 0 0 0 0,0 0 0 0 0,0 0 0 0 0,0 0 0 0 0,0-1 0 0 0,0 1 0 0 0,0 0 0 0 0,0-1 0 0 0,0 1 0 0 0,1 0-5 0 0,-1-1-51 0 0,0 0-1 0 0,0 0 1 0 0,0 0 0 0 0,0 0 0 0 0,0 0 0 0 0,0 0 0 0 0,0 0 0 0 0,-1 0-1 0 0,1 0 1 0 0,0 0 0 0 0,0-1 0 0 0,0 1 0 0 0,0 0 0 0 0,-1-1-1 0 0,1 1 1 0 0,0 0 0 0 0,0-1 0 0 0,0 1 0 0 0,-1-1 0 0 0,1 0-1 0 0,0 1 1 0 0,-1-1 0 0 0,1 1 0 0 0,-1-1 0 0 0,1 0 0 0 0,0 1-1 0 0,-1-1 1 0 0,1 0 0 0 0,-1 0 51 0 0,7-9-1585 0 0,1-2-86 0 0</inkml:trace>
  <inkml:trace contextRef="#ctx0" brushRef="#br0" timeOffset="344.534">9 44 21191 0 0,'0'0'464'0'0,"0"0"96"0"0,-4 1 16 0 0,0-1 32 0 0,4 0-488 0 0,0 0-120 0 0,0 0 0 0 0,0 0 0 0 0,0 0 288 0 0,0 0 32 0 0,0 0 0 0 0,0 0 8 0 0,2 6-520 0 0,2-1-112 0 0,0-1-16 0 0,3 1-9303 0 0</inkml:trace>
  <inkml:trace contextRef="#ctx0" brushRef="#br0" timeOffset="728.834">195 171 20935 0 0,'-4'12'2235'0'0,"3"-6"-2053"0"0,1 0 1 0 0,0 1-1 0 0,1-1 0 0 0,0 0 1 0 0,0 0-1 0 0,0 1 0 0 0,1 0-182 0 0,3 28 1520 0 0,-3-26-1265 0 0,0 1 1 0 0,0 0-1 0 0,0-1 1 0 0,1 0-1 0 0,3 5-255 0 0,4 17 348 0 0,4 16-65 0 0,-1-4 1964 0 0,6 35-2247 0 0,-17-62 225 0 0,0-1 0 0 0,0 1-1 0 0,-2-1 1 0 0,0 1 0 0 0,-1 0 0 0 0,0-1 0 0 0,-1 2-225 0 0,-1-8 21 0 0,0-1-1 0 0,0 1 1 0 0,0-1-1 0 0,-1 0 1 0 0,-1 0-1 0 0,1 0 1 0 0,-1 0 0 0 0,-1-1-1 0 0,1 0 1 0 0,-3 2-21 0 0,5-5 18 0 0,2-2-18 0 0,0-1-1 0 0,0 0 1 0 0,-1 1 0 0 0,1-1 0 0 0,0 0-1 0 0,-1 1 1 0 0,1-1 0 0 0,-1 0-1 0 0,1 0 1 0 0,-1 0 0 0 0,1-1-1 0 0,-1 1 1 0 0,0 0 0 0 0,0 0-1 0 0,1-1 1 0 0,-1 1 0 0 0,0-1 0 0 0,0 0-1 0 0,0 1 1 0 0,1-1 0 0 0,-1 0-1 0 0,0 0 1 0 0,0 0 0 0 0,0-1-1 0 0,0 1 1 0 0,0 0 0 0 0,1 0 0 0 0,-1-1-1 0 0,0 0 1 0 0,0 1 0 0 0,-1-2-124 0 0,0 1 1 0 0,0-1-1 0 0,0 0 0 0 0,0 0 1 0 0,0 0-1 0 0,1 0 0 0 0,-1 0 1 0 0,1 0-1 0 0,-1-1 0 0 0,1 1 0 0 0,0-1 1 0 0,0 0-1 0 0,0 0 0 0 0,0 0 1 0 0,1 0-1 0 0,-1-1 124 0 0,-2-6-803 0 0,1-1-1 0 0,1 1 1 0 0,0-1 0 0 0,0 0-1 0 0,1 0 1 0 0,0 1 0 0 0,1-2 803 0 0,-2-15-1086 0 0,-2-6-521 0 0</inkml:trace>
  <inkml:trace contextRef="#ctx0" brushRef="#br0" timeOffset="729.834">140 35 21191 0 0,'-1'-18'1720'0'0,"1"9"318"0"0,0 2 3476 0 0,0 7-4627 0 0,12 3-3855 0 0,-8-2-7271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44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24 19295 0 0,'-2'-6'354'0'0,"1"4"-196"0"0,1 1-1 0 0,0-1 1 0 0,-1 1 0 0 0,0-1 0 0 0,1 1 0 0 0,-1-1 0 0 0,0 1 0 0 0,1 0 0 0 0,-1 0 0 0 0,0-1 0 0 0,-1 1-158 0 0,2 0 223 0 0,0 1 7 0 0,8 15 721 0 0,-3-4-606 0 0,-2-1 0 0 0,0 1 0 0 0,0-1 0 0 0,-1 1 1 0 0,0 0-1 0 0,0 6-345 0 0,0 21 208 0 0,-1 9-208 0 0,0-1 101 0 0,-1 8-391 0 0,1 23 1214 0 0,5-40-3047 0 0,5-3-3629 0 0,-6-23-1953 0 0</inkml:trace>
  <inkml:trace contextRef="#ctx0" brushRef="#br0" timeOffset="344.369">206 130 21135 0 0,'0'0'480'0'0,"0"0"67"0"0,0 0 30 0 0,0 0-61 0 0,-13 8 54 0 0,4-1-253 0 0,1 0 0 0 0,0 1 0 0 0,0 0 1 0 0,1 0-1 0 0,0 1 0 0 0,0 0 1 0 0,-2 5-318 0 0,3-5 65 0 0,-7 8 201 0 0,-1 0 0 0 0,0-1 0 0 0,-1-1 0 0 0,-16 13-266 0 0,30-28 35 0 0,0 1-1 0 0,0-1 1 0 0,0 1 0 0 0,1 0-1 0 0,-1 0 1 0 0,0-1-1 0 0,0 1 1 0 0,1 0-1 0 0,-1 0 1 0 0,1 0 0 0 0,-1 0-1 0 0,1 0 1 0 0,-1 0-1 0 0,1 0 1 0 0,-1 0 0 0 0,1 0-1 0 0,0 0 1 0 0,0 0-1 0 0,-1 0-34 0 0,2 0 6 0 0,-1 0-1 0 0,0 0 0 0 0,1-1 1 0 0,-1 1-1 0 0,1 0 0 0 0,-1-1 1 0 0,0 1-1 0 0,1 0 0 0 0,0-1 1 0 0,-1 1-1 0 0,1 0 0 0 0,-1-1 1 0 0,1 1-1 0 0,0-1 0 0 0,-1 1 1 0 0,1-1-1 0 0,0 0 0 0 0,0 1 1 0 0,-1-1-1 0 0,1 0 0 0 0,0 1 1 0 0,0-1-1 0 0,0 0 0 0 0,-1 0 1 0 0,2 0-6 0 0,7 3 39 0 0,1-2-1 0 0,-1 0 1 0 0,1 0 0 0 0,0 0-1 0 0,0-1 1 0 0,6-2-39 0 0,8 2 33 0 0,-23 0-33 0 0,12 0-416 0 0,1 0-1 0 0,-1 0 1 0 0,0-1 0 0 0,0-1-1 0 0,1 0 1 0 0,-1-1 0 0 0,-1 0 0 0 0,8-3 416 0 0,-9 0-1870 0 0</inkml:trace>
  <inkml:trace contextRef="#ctx0" brushRef="#br0" timeOffset="697.081">389 187 19063 0 0,'0'0'871'0'0,"0"-1"-15"0"0,0 1-782 0 0,0 0 0 0 0,-1 0 0 0 0,1 0 0 0 0,0 0 0 0 0,0 0 0 0 0,0-1 0 0 0,-1 1 0 0 0,1 0 0 0 0,0 0 0 0 0,0 0 0 0 0,0-1 0 0 0,0 1 0 0 0,0 0 0 0 0,0 0 0 0 0,-1-1 0 0 0,1 1 0 0 0,0 0 0 0 0,0 0 0 0 0,0-1 0 0 0,0 1 0 0 0,0 0 0 0 0,0 0 0 0 0,0-1 0 0 0,0 1 0 0 0,0 0 0 0 0,0 0 0 0 0,0-1 0 0 0,0 1 0 0 0,0 0 0 0 0,0 0 0 0 0,0-1 0 0 0,1 1 0 0 0,-1 0 0 0 0,0 0 0 0 0,0 0 0 0 0,0-1 0 0 0,0 1 0 0 0,0 0 0 0 0,0 0 0 0 0,1 0 1 0 0,-1-1-1 0 0,0 1 0 0 0,0 0 0 0 0,0 0 0 0 0,1 0 0 0 0,-1 0 0 0 0,0-1-74 0 0,9-5 1262 0 0,-1 3-995 0 0,1-1 0 0 0,-1 2 0 0 0,1-1-1 0 0,-1 1 1 0 0,1 1 0 0 0,0-1 0 0 0,1 1-267 0 0,-2 1-566 0 0,0-1 1 0 0,0 2 0 0 0,0-1 0 0 0,0 1 0 0 0,1 0 565 0 0,-4 0-6064 0 0,-4 0-1901 0 0</inkml:trace>
  <inkml:trace contextRef="#ctx0" brushRef="#br0" timeOffset="698.081">387 254 8288 0 0,'-4'1'-2084'0'0,"-4"0"8578"0"0,5-1 937 0 0,8-1-4757 0 0,8 0-2210 0 0,-6 0-223 0 0,0 0 0 0 0,0 0-1 0 0,1 1 1 0 0,4 1-241 0 0,49 1-1201 0 0,-47-2-542 0 0,-3 0-320 0 0</inkml:trace>
  <inkml:trace contextRef="#ctx0" brushRef="#br0" timeOffset="1030.855">648 109 14744 0 0,'0'0'1136'0'0,"0"0"-523"0"0,0 0 584 0 0,0 0 328 0 0,0 17 3190 0 0,2 8-3214 0 0,0 0 0 0 0,-2 0 0 0 0,-1 9-1501 0 0,0 28-526 0 0,2-48-1917 0 0,0 1-1 0 0,1-1 1 0 0,0 3 2443 0 0,3-2-8833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1:41.608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1010 13360 0 0,'7'-4'1424'0'0,"4"0"-260"0"0,1 1 1 0 0,0 1 0 0 0,0-1-1 0 0,0 2 1 0 0,0 0 0 0 0,7 0-1165 0 0,10-1 414 0 0,387-22 2069 0 0,26-3 23 0 0,-438 26-2513 0 0,14 0-918 0 0,0-1 1 0 0,-1-1 0 0 0,1 0 0 0 0,-1-1-1 0 0,0-1 1 0 0,8-4 924 0 0,-19 5-5546 0 0,-2 0-1410 0 0</inkml:trace>
  <inkml:trace contextRef="#ctx0" brushRef="#br0" timeOffset="720.81">32 1016 18343 0 0,'-5'-1'239'0'0,"4"0"-127"0"0,0 1 1 0 0,0 0-1 0 0,-1-1 1 0 0,1 1-1 0 0,0 0 0 0 0,-1 0 1 0 0,1 0-1 0 0,0 0 1 0 0,-1 0-1 0 0,1 0 1 0 0,0 0-1 0 0,-1 0 0 0 0,1 1 1 0 0,0-1-1 0 0,-1 0 1 0 0,1 1-1 0 0,0-1 1 0 0,0 1-1 0 0,-2 0-112 0 0,3-1 419 0 0,0 0 11 0 0,0 2-280 0 0,0-1 1 0 0,0 0-1 0 0,1 1 0 0 0,-1-1 0 0 0,0 1 0 0 0,1-1 0 0 0,-1 0 1 0 0,1 0-1 0 0,-1 1 0 0 0,1-1 0 0 0,0 0 0 0 0,-1 0 0 0 0,2 1-150 0 0,6 8 327 0 0,2 0 0 0 0,-1-1-1 0 0,1-1 1 0 0,1 1 0 0 0,9 4-327 0 0,8 8 390 0 0,35 23 147 0 0,2-3 0 0 0,63 30-537 0 0,-5-3 325 0 0,-20-14-106 0 0,-58-32-33 0 0,-2 2-1 0 0,22 17-185 0 0,-61-39 25 0 0,0 1-1 0 0,0 0 0 0 0,0 0 0 0 0,-1 1 1 0 0,1-1-1 0 0,-1 1 0 0 0,1-1 0 0 0,-1 1 1 0 0,-1 0-1 0 0,1 0 0 0 0,0 1 0 0 0,-1-1 1 0 0,0 0-1 0 0,0 1 0 0 0,0-1 0 0 0,-1 1 1 0 0,0 0-1 0 0,1 0 0 0 0,-2-1 0 0 0,1 1 1 0 0,0 0-1 0 0,-1 0 0 0 0,0 0 0 0 0,0 0 1 0 0,-1 0-1 0 0,1 0 0 0 0,-1 0 0 0 0,0-1 1 0 0,0 1-1 0 0,-1 0 0 0 0,1-1 0 0 0,-1 1-24 0 0,-5 10 93 0 0,1-1 0 0 0,-2 1-1 0 0,0-2 1 0 0,-8 11-93 0 0,-10 12 173 0 0,-5 2-173 0 0,-40 39 227 0 0,-59 49-227 0 0,-26 27 368 0 0,121-116-256 0 0,-100 113 507 0 0,107-116-423 0 0,2 1-1 0 0,2 1 0 0 0,-12 24-195 0 0,33-53 3 0 0,-1-1-1 0 0,1 1 0 0 0,1-1 1 0 0,-1 1-1 0 0,1 0 0 0 0,0 0 1 0 0,1 1-1 0 0,0-1 0 0 0,0 0 1 0 0,1 1-3 0 0,0-4 0 0 0,0-1-1 0 0,0 0 1 0 0,1 1 0 0 0,-1-1 0 0 0,1 0-1 0 0,0 0 1 0 0,0 0 0 0 0,0 1 0 0 0,0-1 0 0 0,1 0-1 0 0,-1-1 1 0 0,1 1 0 0 0,0 0 0 0 0,0 0 0 0 0,0-1-1 0 0,0 1 1 0 0,0-1 0 0 0,1 1 0 0 0,-1-1 0 0 0,1 0-1 0 0,-1 0 1 0 0,3 1 0 0 0,2 1 0 0 0,1 0 0 0 0,-1-1 0 0 0,0 1 0 0 0,1-2 0 0 0,0 1 0 0 0,0-1 0 0 0,0 0 0 0 0,0-1 0 0 0,8 1 0 0 0,12-1 0 0 0,1 0 0 0 0,5-3 0 0 0,-16 2 0 0 0,267-20 24 0 0,-112 6 16 0 0,65 7-40 0 0,-73 16 392 0 0,7 8-392 0 0,-153-15 392 0 0,0-1-1 0 0,11-2-391 0 0,-22 1 93 0 0,0-1 1 0 0,0 0-1 0 0,0 0 1 0 0,0-1-1 0 0,0 0 1 0 0,-1 0-1 0 0,6-3-93 0 0,-12 5 2 0 0,0-1 0 0 0,1 0 0 0 0,-1 0 0 0 0,0 0 0 0 0,0 0 0 0 0,0 0 0 0 0,1 0-1 0 0,-1 0 1 0 0,0 0 0 0 0,-1 0 0 0 0,1 0 0 0 0,0-1 0 0 0,0 1 0 0 0,0 0 0 0 0,-1-1 0 0 0,1 1 0 0 0,-1 0-1 0 0,1-1 1 0 0,-1 1 0 0 0,1-1 0 0 0,-1 1 0 0 0,0-1 0 0 0,0 1 0 0 0,0-1 0 0 0,0 0-2 0 0,0-5 8 0 0,0 0 0 0 0,-1 0 0 0 0,0 0 0 0 0,-1 1 0 0 0,0-2-8 0 0,0-3 3 0 0,-4-12-387 0 0,-1-1 0 0 0,-1 1 0 0 0,-6-9 384 0 0,-6-18-2219 0 0,8 18-5052 0 0,0 2-2254 0 0</inkml:trace>
  <inkml:trace contextRef="#ctx0" brushRef="#br0" timeOffset="1183.331">1185 876 17047 0 0,'0'-1'179'0'0,"1"-4"-71"0"0,-2-11 3345 0 0,-7 54 1135 0 0,7-19-4173 0 0,1-1 0 0 0,1 1 0 0 0,0 0-1 0 0,2-1 1 0 0,2 8-415 0 0,4 11-75 0 0,1 0 0 0 0,4 5 75 0 0,-3-16-1004 0 0,2-1-68 0 0</inkml:trace>
  <inkml:trace contextRef="#ctx0" brushRef="#br1" timeOffset="24157.554">687 524 10912 0 0,'0'0'248'0'0,"0"-1"1217"0"0,2-7 10413 0 0,-2 6-13030 0 0,-3-2 1290 0 0,0-1 0 0 0,0 1-1 0 0,0 0 1 0 0,0 0 0 0 0,-1 0-1 0 0,1 0 1 0 0,-1 1 0 0 0,0-1-1 0 0,0 1 1 0 0,-1 0 0 0 0,1 0-1 0 0,0 0 1 0 0,-1 1 0 0 0,0 0 0 0 0,0 0-1 0 0,0 0 1 0 0,1 0 0 0 0,-2 1-1 0 0,-1-1-137 0 0,3 1 89 0 0,0 1-1 0 0,1-1 0 0 0,-1 1 0 0 0,0 0 1 0 0,0 0-1 0 0,0 0 0 0 0,0 1 1 0 0,1-1-1 0 0,-1 1 0 0 0,0 0 1 0 0,0 0-1 0 0,1 0 0 0 0,-1 0 0 0 0,0 1 1 0 0,1-1-1 0 0,0 1 0 0 0,-1 0 1 0 0,1 0-1 0 0,0 0 0 0 0,0 1 1 0 0,0-1-1 0 0,0 1 0 0 0,0 0 1 0 0,1 0-1 0 0,-1 0 0 0 0,-1 2-88 0 0,-1 5 0 0 0,-1 0 0 0 0,2 0 0 0 0,-1 0 0 0 0,2 1 0 0 0,-1 0 0 0 0,1 0 0 0 0,1-1 0 0 0,0 2 0 0 0,1-1 0 0 0,0 0 0 0 0,0 0 0 0 0,1 0 0 0 0,1 0 0 0 0,0 1 0 0 0,0-1 0 0 0,1 0 0 0 0,2 3 0 0 0,-3-10-2 0 0,0-1 0 0 0,0 1 1 0 0,0-1-1 0 0,1 0 0 0 0,0 0 0 0 0,0 0 0 0 0,0 0 0 0 0,0 0 0 0 0,0 0 1 0 0,0 0-1 0 0,1-1 0 0 0,-1 1 0 0 0,1-1 0 0 0,0 1 2 0 0,-1-2-3 0 0,0 1-1 0 0,1-1 1 0 0,-1 0 0 0 0,0 0-1 0 0,0 0 1 0 0,0 0 0 0 0,1 0-1 0 0,-1 0 1 0 0,0-1 0 0 0,1 1-1 0 0,-1-1 1 0 0,1 0 0 0 0,-1 1-1 0 0,1-1 1 0 0,-1 0 0 0 0,0-1-1 0 0,1 1 1 0 0,-1 0 0 0 0,1-1 0 0 0,-1 1-1 0 0,1-1 4 0 0,2-1 12 0 0,0 0 0 0 0,0 0 1 0 0,-1-1-1 0 0,1 0 0 0 0,0 0 0 0 0,-1 0 0 0 0,0 0 0 0 0,1-1 1 0 0,-1 0-1 0 0,-1 0 0 0 0,1 0 0 0 0,0 0-12 0 0,4-7 28 0 0,-1 1-1 0 0,0-1 1 0 0,0-1-1 0 0,2-6-27 0 0,0-3 62 0 0,-1-1 0 0 0,0 0 0 0 0,-2-1 1 0 0,-1 1-1 0 0,0-1 0 0 0,-2 0 0 0 0,-1-1 0 0 0,0 1 0 0 0,-2-4-62 0 0,-3-51 206 0 0,-3 2 0 0 0,-5-11-206 0 0,0-2-160 0 0,4 57 147 0 0,5 25 13 0 0,0-1 1 0 0,1 1-1 0 0,0 0 1 0 0,-1-7-1 0 0,2 12 183 0 0,-1 10 221 0 0,1 16 198 0 0,6 29-534 0 0,6 14-68 0 0,-1-5 119 0 0,9 109 147 0 0,-11-83 172 0 0,18 75-438 0 0,-24-145-175 0 0,1-1-1 0 0,1 0 0 0 0,1 0 1 0 0,0 0-1 0 0,1-1 1 0 0,8 13 175 0 0,-13-26-342 0 0,0-1 1 0 0,0 0-1 0 0,0 0 0 0 0,0 0 1 0 0,0 0-1 0 0,0 0 0 0 0,0 0 1 0 0,1-1-1 0 0,1 2 342 0 0,2-1-2024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08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218 140 7832 0 0,'1'-1'84'0'0,"0"0"0"0"0,-1 0 0 0 0,1 0 0 0 0,-1 0 1 0 0,1 1-1 0 0,-1-1 0 0 0,1 0 0 0 0,-1 0 0 0 0,0 0 0 0 0,0 0 0 0 0,1 0 1 0 0,-1-1-85 0 0,-3-2 3295 0 0,-6 1 5442 0 0,9 3-8588 0 0,-1 0 0 0 0,1 1 1 0 0,-1-1-1 0 0,1 1 0 0 0,-1-1 0 0 0,1 0 0 0 0,-1 1 1 0 0,1-1-1 0 0,-1 1 0 0 0,1-1 0 0 0,0 1 0 0 0,-1-1 1 0 0,1 1-1 0 0,0-1 0 0 0,-1 1 0 0 0,1 0 0 0 0,0-1 0 0 0,0 1 1 0 0,0-1-1 0 0,0 1 0 0 0,-1 0 0 0 0,1-1 0 0 0,0 1 1 0 0,0 0-1 0 0,0-1 0 0 0,0 1 0 0 0,0-1 0 0 0,1 2-149 0 0,-2 21 756 0 0,3 36 629 0 0,-5 56-1385 0 0,1-66 316 0 0,-4 1-112 0 0,2-25-60 0 0,3-22-110 0 0,0 0-1 0 0,1 1 0 0 0,-1-1 0 0 0,0 0 0 0 0,-1 0 0 0 0,1 0 0 0 0,0 0 1 0 0,-1 0-1 0 0,0 0 0 0 0,0 0 0 0 0,0 0 0 0 0,0-1 0 0 0,0 1 0 0 0,-1-1 1 0 0,1 1-1 0 0,-1-1 0 0 0,1 0 0 0 0,-1 0 0 0 0,0 0 0 0 0,0 0 0 0 0,-1 0-33 0 0,2-2 25 0 0,0 0-1 0 0,0-1 0 0 0,-1 1 1 0 0,1-1-1 0 0,0 1 0 0 0,0-1 1 0 0,0 0-1 0 0,0 0 0 0 0,0 0 1 0 0,0 0-1 0 0,0 0 0 0 0,0 0 1 0 0,0 0-1 0 0,1-1 0 0 0,-1 1 1 0 0,0-1-25 0 0,-6-6 13 0 0,-1 0 1 0 0,2-1-1 0 0,-1 0 0 0 0,1 0 1 0 0,0-1-1 0 0,1 0 1 0 0,0 0-1 0 0,1 0 0 0 0,0-1 1 0 0,1 0-1 0 0,-1-2-13 0 0,-6-21-48 0 0,2 0-1 0 0,1 0 0 0 0,2-3 49 0 0,5 30 1 0 0,0 1 1 0 0,1-1-1 0 0,0 0 0 0 0,0 1 0 0 0,0-1 0 0 0,1 0 1 0 0,0 1-1 0 0,0-1 0 0 0,1 1 0 0 0,0-1 1 0 0,0 1-1 0 0,0-1-1 0 0,0 6 19 0 0,-1-1 0 0 0,0 0 0 0 0,1 0 0 0 0,-1 1 0 0 0,1-1 0 0 0,-1 1 0 0 0,1-1 0 0 0,0 1 0 0 0,0 0 0 0 0,-1 0 0 0 0,1 0 0 0 0,0 0 0 0 0,2-1-19 0 0,25-9 330 0 0,26-4 683 0 0,32-3-1013 0 0,17-5 264 0 0,172-43-189 0 0,-267 64-1576 0 0,1 1 0 0 0,0 0 1 0 0,6 1 1500 0 0,-9 0-9618 0 0</inkml:trace>
  <inkml:trace contextRef="#ctx0" brushRef="#br0" timeOffset="494.969">377 355 20759 0 0,'0'0'472'0'0,"0"0"68"0"0,0 0 32 0 0,0 0-72 0 0,0 0-206 0 0,0 0 331 0 0,7 9 1832 0 0,-2 4-1873 0 0,0 0-1 0 0,-1 1 0 0 0,0-1 0 0 0,-1 1 1 0 0,-1-1-1 0 0,1 9-583 0 0,0 25 218 0 0,-2 13-218 0 0,0-10 283 0 0,2 4-1973 0 0,4 5 1690 0 0,-7-48-4493 0 0,0-10-4400 0 0</inkml:trace>
  <inkml:trace contextRef="#ctx0" brushRef="#br0" timeOffset="847.78">581 446 17047 0 0,'0'0'1311'0'0,"0"0"-846"0"0,0 0-183 0 0,0 0 704 0 0,-2 3 2748 0 0,-4 5-2430 0 0,-6 3-34 0 0,1 1 0 0 0,0 0 1 0 0,-6 11-1271 0 0,10-14 15 0 0,0 0 1 0 0,0 0 0 0 0,-1 0 0 0 0,0-1 0 0 0,0 0 0 0 0,-1-1 0 0 0,0 1 0 0 0,-4 1-16 0 0,10-7 66 0 0,-1 0 0 0 0,1-1 0 0 0,-1 1-1 0 0,1-1 1 0 0,-1 1 0 0 0,0-1 0 0 0,0 0 0 0 0,1 0-1 0 0,-1-1 1 0 0,0 1 0 0 0,-1-1-66 0 0,4 0 129 0 0,1 0 7 0 0,0 0 7 0 0,0 0 1 0 0,4 3-115 0 0,0 0 0 0 0,0-1 0 0 0,0 1 0 0 0,0-1 0 0 0,0 0 0 0 0,1 0 0 0 0,-1 0 0 0 0,1-1 0 0 0,-1 0 0 0 0,4 1-29 0 0,20 7-2 0 0,17 9-6 0 0,29 6 8 0 0,-59-19-11 0 0,-4-1 9 0 0,5 1-2169 0 0,-5-2-4231 0 0,0-1-3059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20.97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 26 20071 0 0,'0'0'919'0'0,"0"-1"-20"0"0,0 1-882 0 0,0 0 0 0 0,0 0 0 0 0,0 0 0 0 0,0 0 0 0 0,0-1 0 0 0,0 1 0 0 0,0 0 0 0 0,0 0-1 0 0,0 0 1 0 0,0 0 0 0 0,0 0 0 0 0,-1 0 0 0 0,1 0 0 0 0,0 0 0 0 0,0-1 0 0 0,0 1 0 0 0,0 0 0 0 0,0 0 0 0 0,0 0 0 0 0,0 0 0 0 0,0 0 0 0 0,-1 0 0 0 0,1 0 0 0 0,0 0 0 0 0,0 0 0 0 0,0 0 0 0 0,0 0 0 0 0,0 0 0 0 0,0 0 0 0 0,-1 0 0 0 0,1 0 0 0 0,0 0 0 0 0,0 0 0 0 0,0 0 0 0 0,0 0 0 0 0,0 0 0 0 0,0 0 0 0 0,-1 0 0 0 0,1 0 0 0 0,0 0 0 0 0,0 0 0 0 0,0 0 0 0 0,0 0 0 0 0,0 0 0 0 0,0 0 0 0 0,0 0 0 0 0,-1 0 0 0 0,1 1 0 0 0,0-1 0 0 0,0 0 0 0 0,0 0 0 0 0,0 0 0 0 0,0 0 0 0 0,0 0 0 0 0,0 0 0 0 0,0 0 0 0 0,0 1 0 0 0,0-1-1 0 0,0 0 1 0 0,0 0 0 0 0,-1 0 0 0 0,1 0-17 0 0,-6 7 746 0 0,4-3-594 0 0,1 0 0 0 0,-1 0 0 0 0,1 0 0 0 0,0 0 0 0 0,0 1 0 0 0,0-1 0 0 0,1 0 0 0 0,-1 1 0 0 0,1 0-152 0 0,2 43 504 0 0,0-21-329 0 0,2 25 328 0 0,4 20-503 0 0,-4-44 90 0 0,0 3-282 0 0,1 0 1 0 0,7 21 191 0 0,-9-43 82 0 0,-1-1 1 0 0,1 0-1 0 0,1 0 1 0 0,-1 0-1 0 0,1-1 1 0 0,1 1-1 0 0,-1-1 1 0 0,1 0-1 0 0,1 0 1 0 0,-1 0-1 0 0,1-1 1 0 0,3 2-83 0 0,-8-6 9 0 0,1-1-1 0 0,0 0 1 0 0,-1 0 0 0 0,1 0 0 0 0,0 0 0 0 0,0 0-1 0 0,0 0 1 0 0,0 0 0 0 0,0 0 0 0 0,0-1-1 0 0,0 1 1 0 0,0-1 0 0 0,0 0 0 0 0,0 1 0 0 0,0-1-1 0 0,0 0 1 0 0,0 0 0 0 0,0 0 0 0 0,0-1-9 0 0,1 1 20 0 0,1-1-1 0 0,-1 0 1 0 0,0 0 0 0 0,0-1 0 0 0,0 1 0 0 0,0-1 0 0 0,0 1 0 0 0,-1-1 0 0 0,1 0 0 0 0,0 0 0 0 0,0-1-20 0 0,6-5 45 0 0,-1 0 0 0 0,-1-1 0 0 0,0 0 1 0 0,0 0-1 0 0,-1-1 0 0 0,3-4-45 0 0,0-4 46 0 0,0-1 1 0 0,-1 0-1 0 0,-1 0 0 0 0,-1-1 0 0 0,0 0 0 0 0,-2 0 1 0 0,0 0-1 0 0,-1 0 0 0 0,0-21-46 0 0,-3 0 104 0 0,-2 0 0 0 0,-1 0 0 0 0,-2 1 0 0 0,-6-22-104 0 0,14 116 133 0 0,-1 0-138 0 0,12 134 238 0 0,-2-11 622 0 0,-12-165-975 0 0,2 0 0 0 0,0 0 0 0 0,0-1 0 0 0,1 1 0 0 0,0 0 0 0 0,1-1 0 0 0,0 1 0 0 0,3 2 120 0 0,-7-13-97 0 0,0-1-1 0 0,1 1 0 0 0,-1-1 1 0 0,0 1-1 0 0,1 0 1 0 0,-1-1-1 0 0,1 1 0 0 0,-1-1 1 0 0,1 1-1 0 0,-1-1 0 0 0,1 1 1 0 0,0-1-1 0 0,-1 1 1 0 0,1-1-1 0 0,-1 0 0 0 0,2 1 98 0 0,4-1-7047 0 0,1-1-1591 0 0</inkml:trace>
  <inkml:trace contextRef="#ctx0" brushRef="#br0" timeOffset="344.376">487 424 21623 0 0,'0'0'992'0'0,"0"0"-25"0"0,0 0-540 0 0,0 20 1561 0 0,1 1-1770 0 0,2-1 1 0 0,0 0 0 0 0,1 1-1 0 0,2 3-218 0 0,-6-22-3933 0 0,-1-4 2214 0 0,-1-4 1018 0 0,1-6-946 0 0</inkml:trace>
  <inkml:trace contextRef="#ctx0" brushRef="#br0" timeOffset="345.376">475 258 20815 0 0,'0'-3'456'0'0,"-2"3"96"0"0,0-1 24 0 0,0 1 8 0 0,-1-3-464 0 0,3 2-120 0 0,0 1 0 0 0,0 0 0 0 0,0 0 224 0 0,0 0 32 0 0,0 0 0 0 0,0 0 0 0 0,0 0-1208 0 0,0 0-232 0 0</inkml:trace>
  <inkml:trace contextRef="#ctx0" brushRef="#br0" timeOffset="680.056">607 311 20127 0 0,'0'0'926'0'0,"0"0"-26"0"0,1 12 637 0 0,3 3-495 0 0,-1 0-1 0 0,-1 0 1 0 0,1 15-1042 0 0,0 2 391 0 0,1 43-91 0 0,-4-49-362 0 0,2-1 1 0 0,2 15 61 0 0,-4-34-2189 0 0,0-6 898 0 0</inkml:trace>
  <inkml:trace contextRef="#ctx0" brushRef="#br0" timeOffset="1059.202">729 450 16384 0 0,'19'-20'3035'0'0,"-19"20"-1625"0"0,0 0 59 0 0,0 0-114 0 0,0 0-546 0 0,-6 11 760 0 0,5-7-1381 0 0,-7 12 164 0 0,0-1 0 0 0,0 0 0 0 0,-3 2-352 0 0,9-13 37 0 0,-1-1-1 0 0,0 1 1 0 0,0-1-1 0 0,0 0 0 0 0,0 0 1 0 0,0 0-1 0 0,-1 0 0 0 0,1 0 1 0 0,-1-1-1 0 0,0 1 0 0 0,0-1 1 0 0,0 0-1 0 0,0-1 0 0 0,-3 2-36 0 0,-1-2 373 0 0,8-2 296 0 0,1 1-640 0 0,0-1-1 0 0,0 1 1 0 0,0 0-1 0 0,0 0 1 0 0,0-1-1 0 0,0 1 1 0 0,0 0-1 0 0,0 0 1 0 0,0 0-1 0 0,0 0 0 0 0,0 0 1 0 0,0 0-1 0 0,1 1-28 0 0,6 0 2 0 0,0 1 0 0 0,0 1 0 0 0,0-1 0 0 0,-1 2 0 0 0,1-1 0 0 0,-1 1-1 0 0,1 0-1 0 0,51 35-1 0 0,-28-18 0 0 0,-23-15-827 0 0,0 0-1 0 0,-1 0 1 0 0,1 1-1 0 0,-1 0 1 0 0,3 4 828 0 0,-4-4-9129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24.3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1 187 9672 0 0,'3'-49'4635'0'0,"2"19"-927"0"0,8-13 1480 0 0,-8 32-4224 0 0,-1 1 0 0 0,2 0 0 0 0,3-7-964 0 0,10 1 536 0 0,-18 15-466 0 0,4 8 77 0 0,-4-6-144 0 0,-1-1-1 0 0,1 1 1 0 0,0-1-1 0 0,-1 1 0 0 0,1 0 1 0 0,-1 0-1 0 0,0-1 1 0 0,1 1-1 0 0,-1 0 1 0 0,1 0-1 0 0,-1-1 0 0 0,0 1 1 0 0,0 0-1 0 0,1 0 1 0 0,-1 0-1 0 0,0 0-2 0 0,6 41 92 0 0,-2 0 0 0 0,-2 9-92 0 0,5 44 104 0 0,-2-46-95 0 0,2 19 88 0 0,3 3-97 0 0,-6-49 27 0 0,2-1 1 0 0,0 0-1 0 0,1 0 1 0 0,0-1-1 0 0,6 8-27 0 0,-11-24 32 0 0,0 0 1 0 0,0 0 0 0 0,1-1-1 0 0,-1 1 1 0 0,1 0 0 0 0,0-1-1 0 0,0 0 1 0 0,1 0 0 0 0,-1 0-1 0 0,0 0 1 0 0,1 0 0 0 0,0-1-1 0 0,0 1 1 0 0,0-1 0 0 0,2 1-33 0 0,-3-2 21 0 0,0 0 1 0 0,0 0 0 0 0,0-1-1 0 0,0 1 1 0 0,0-1 0 0 0,0 0 0 0 0,0 1-1 0 0,0-1 1 0 0,0-1 0 0 0,0 1-1 0 0,0 0 1 0 0,0-1 0 0 0,0 1 0 0 0,-1-1-1 0 0,1 0 1 0 0,0 0 0 0 0,0 0 0 0 0,0 0-1 0 0,-1-1 1 0 0,1 1 0 0 0,-1-1-1 0 0,1 0 1 0 0,1-1-22 0 0,6-6 84 0 0,0 0-1 0 0,-1-1 1 0 0,-1 1 0 0 0,0-2-1 0 0,0 1 1 0 0,-1-1-1 0 0,0 0 1 0 0,-1-1 0 0 0,0 0-1 0 0,-1 0 1 0 0,0 0-1 0 0,-1 0 1 0 0,0-1 0 0 0,-1 0-1 0 0,1-8-83 0 0,0-7 131 0 0,-2 0 0 0 0,0 0-1 0 0,-2 0 1 0 0,-1-1 0 0 0,-1 1 0 0 0,-5-21-131 0 0,-7-16 125 0 0,7 38-97 0 0,-2-22-28 0 0,9 46-125 0 0,-1 0 1 0 0,1 0-1 0 0,1 1 0 0 0,-1-1 0 0 0,0 0 0 0 0,1 0 1 0 0,-1 0-1 0 0,1 0 0 0 0,0 1 0 0 0,0-1 0 0 0,0 0 1 0 0,1-1 124 0 0,-2 3-190 0 0,1 1 1 0 0,-1-1-1 0 0,1 0 1 0 0,-1 1 0 0 0,1-1-1 0 0,-1 0 1 0 0,1 1-1 0 0,-1-1 1 0 0,1 1 0 0 0,0-1-1 0 0,-1 1 1 0 0,1-1-1 0 0,0 1 1 0 0,-1-1-1 0 0,1 1 1 0 0,0 0 0 0 0,0-1-1 0 0,0 1 1 0 0,-1 0-1 0 0,1 0 1 0 0,0-1 0 0 0,0 1-1 0 0,0 0 1 0 0,0 0-1 0 0,-1 0 1 0 0,1 0-1 0 0,0 0 1 0 0,0 0 0 0 0,0 0-1 0 0,0 1 1 0 0,-1-1-1 0 0,1 0 1 0 0,0 0-1 0 0,0 1 1 0 0,0-1 0 0 0,-1 0-1 0 0,1 1 1 0 0,0-1-1 0 0,0 1 1 0 0,-1-1 0 0 0,1 1-1 0 0,-1-1 1 0 0,1 1 189 0 0,4 4-2022 0 0</inkml:trace>
  <inkml:trace contextRef="#ctx0" brushRef="#br0" timeOffset="382.559">472 365 20815 0 0,'0'0'472'0'0,"0"0"68"0"0,0 0 34 0 0,0 0-69 0 0,2 6 135 0 0,7 39 1569 0 0,-3-15-1226 0 0,2 25-175 0 0,-5-35-618 0 0,0 0 1 0 0,6 16-191 0 0,-4-10 139 0 0,4 10-596 0 0,-8-35-898 0 0,-1-1-444 0 0</inkml:trace>
  <inkml:trace contextRef="#ctx0" brushRef="#br0" timeOffset="4312.323">654 409 6912 0 0,'0'0'528'0'0,"0"0"93"0"0,0 0 1656 0 0,0 0 762 0 0,0 0 155 0 0,0 0-271 0 0,0 0-1279 0 0,0 0-563 0 0,0 0-110 0 0,0 0-84 0 0,0 0-281 0 0,0 0-118 0 0,-19 9 1250 0 0,0 4-1149 0 0,2 1 0 0 0,-7 7-589 0 0,-33 32 227 0 0,57-52-173 0 0,0-1 18 0 0,0 0 7 0 0,0 0 1 0 0,0 0 8 0 0,0 0 32 0 0,0 0 9 0 0,0 0 6 0 0,0 0-10 0 0,0 0-43 0 0,4 1-57 0 0,0 0 0 0 0,0 0 1 0 0,0 0-1 0 0,0 0 0 0 0,0 0 1 0 0,2-1-26 0 0,17 4 73 0 0,33 17-14 0 0,-35-13-21 0 0,-1 0 1 0 0,7 0-39 0 0,-10-7-312 0 0,-7-4-3441 0 0,-6 1-5557 0 0</inkml:trace>
  <inkml:trace contextRef="#ctx0" brushRef="#br0" timeOffset="4768.601">799 460 19895 0 0,'0'0'455'0'0,"0"0"61"0"0,0 0 28 0 0,0 0-61 0 0,0 0-235 0 0,-2 13 1306 0 0,3 8-494 0 0,2 0 0 0 0,0 0-1 0 0,5 15-1059 0 0,-1 0 493 0 0,28 131 1180 0 0,-34-158-1575 0 0,1 0 0 0 0,-2 0 0 0 0,1 0 0 0 0,-1 0-1 0 0,0 0 1 0 0,-1 0 0 0 0,0 0 0 0 0,0 0-1 0 0,-2 3-97 0 0,2-11 26 0 0,1 0-1 0 0,-1 1 0 0 0,1-1 0 0 0,-1 0 0 0 0,1 0 1 0 0,-1 0-1 0 0,0 0 0 0 0,0 1 0 0 0,0-1 1 0 0,0 0-1 0 0,0 0 0 0 0,0 0 0 0 0,0-1 0 0 0,0 1 1 0 0,0 0-1 0 0,0 0 0 0 0,0-1 0 0 0,-1 1 0 0 0,1 0 1 0 0,0-1-1 0 0,-1 1-25 0 0,-1-1 28 0 0,1 1 1 0 0,-1-1-1 0 0,1 0 0 0 0,-1 0 1 0 0,1 0-1 0 0,0 0 1 0 0,-1 0-1 0 0,1 0 0 0 0,-1-1 1 0 0,1 1-1 0 0,0-1 1 0 0,-1 0-29 0 0,-1 0-21 0 0,-1-1 0 0 0,1 1 0 0 0,0-1 0 0 0,0-1 0 0 0,0 1 0 0 0,0 0 0 0 0,0-1 1 0 0,0 0-1 0 0,1 0 0 0 0,-1 0 0 0 0,1 0 0 0 0,0-1 0 0 0,-1 0 21 0 0,-6-15-2461 0 0,8 13 1186 0 0</inkml:trace>
  <inkml:trace contextRef="#ctx0" brushRef="#br0" timeOffset="5109.643">772 375 23527 0 0,'-6'-4'512'0'0,"6"4"112"0"0,-4-3 16 0 0,2 0 32 0 0,0 0-544 0 0,2 3-128 0 0,-2-2 0 0 0,2 2 0 0 0,0 0 240 0 0,0 0 16 0 0,0 0 8 0 0,0 0 0 0 0,0 0-264 0 0,0 0 0 0 0,4 2 0 0 0,0 0-10823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2:45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0 234 6912 0 0,'1'0'2590'0'0,"0"-3"16342"0"0,0 2-17249 0 0,-1 0-5291 0 0,6-2 3924 0 0,-1-1 1 0 0,0 0 0 0 0,-1 0 0 0 0,1-1-1 0 0,-1 1 1 0 0,0-1 0 0 0,0 0 0 0 0,0 0 0 0 0,0-1-1 0 0,-1 0-316 0 0,6-11 637 0 0,-1-1-1 0 0,4-12-636 0 0,8-19 365 0 0,-11 21-337 0 0,-8 24-16 0 0,0 0 0 0 0,0 0 0 0 0,0 0 0 0 0,1 0 0 0 0,-1 0 0 0 0,1 1 0 0 0,0-1 0 0 0,1-1-12 0 0,-3 5-42 0 0,0 0 174 0 0,0 0 86 0 0,0 0 19 0 0,0 0-26 0 0,0 3-227 0 0,0-1 0 0 0,0 1 0 0 0,1-1 1 0 0,-1 1-1 0 0,1-1 0 0 0,-1 0 0 0 0,1 1 0 0 0,0-1 1 0 0,0 0-1 0 0,0 1 16 0 0,1 3 62 0 0,10 27 1 0 0,1-2 0 0 0,2 0 1 0 0,1-1-1 0 0,3 4-63 0 0,10 18-689 0 0,-16-31-1426 0 0,-6-11 63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0:49.03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A0D7"/>
    </inkml:brush>
    <inkml:brush xml:id="br2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1629 472 7368 0 0,'0'0'333'0'0,"0"0"0"0"0,0 0 49 0 0,0 0 986 0 0,0 0 450 0 0,0 0 94 0 0,0 0-150 0 0,0 0-720 0 0,12-16 2901 0 0,-3 5-3248 0 0,0-1 0 0 0,-1-1 1 0 0,4-7-696 0 0,5-9 492 0 0,4-5 548 0 0,-20 27-797 0 0,-1 6-225 0 0,0 1-1 0 0,0 0 1 0 0,0-1-1 0 0,0 1 1 0 0,0-1-1 0 0,0 1 1 0 0,0 0 0 0 0,0-1-1 0 0,0 1 1 0 0,0 0-1 0 0,0-1 1 0 0,0 1 0 0 0,1-1-1 0 0,-1 1 1 0 0,0 0-1 0 0,0-1 1 0 0,0 1-1 0 0,0 0 1 0 0,1-1 0 0 0,-1 1-1 0 0,0 0 1 0 0,0 0-1 0 0,1-1 1 0 0,-1 1 0 0 0,0 0-1 0 0,0-1 1 0 0,1 1-1 0 0,-1 0 1 0 0,0 0-1 0 0,1 0 1 0 0,-1-1 0 0 0,0 1-1 0 0,1 0 1 0 0,-1 0-1 0 0,0 0 1 0 0,1 0-1 0 0,-1 0 1 0 0,0 0 0 0 0,1 0-1 0 0,-1 0 1 0 0,1 0-1 0 0,-1 0 1 0 0,0 0 0 0 0,1 0-1 0 0,-1 0 1 0 0,0 0-1 0 0,1 0 1 0 0,-1 0-1 0 0,1 0 1 0 0,-1 0 0 0 0,0 0-1 0 0,1 1 1 0 0,-1-1-1 0 0,0 0 1 0 0,1 0 0 0 0,-1 0-1 0 0,0 1 1 0 0,0-1-1 0 0,1 0-17 0 0,1 2 8 0 0,0-1 0 0 0,0 1-1 0 0,0-1 1 0 0,0 1 0 0 0,0 0-1 0 0,-1 0 1 0 0,1-1 0 0 0,0 1-1 0 0,-1 0 1 0 0,0 1-1 0 0,2 1-7 0 0,11 29 189 0 0,0-2 12 0 0,-8-22-28 0 0,0 1 1 0 0,1-2 0 0 0,2 3-174 0 0,5 3-7193 0 0,-4-6-944 0 0</inkml:trace>
  <inkml:trace contextRef="#ctx0" brushRef="#br0" timeOffset="1280.863">2074 1346 5064 0 0,'0'0'389'0'0,"0"0"-136"0"0,0 0 357 0 0,-2-4 2180 0 0,-2-6-904 0 0,4 7-1527 0 0,-1 0 1 0 0,1 0-1 0 0,-1 0 1 0 0,0 0 0 0 0,0 0-1 0 0,-1 0 1 0 0,1 0-1 0 0,-1 1 1 0 0,1-1-1 0 0,-1 1 1 0 0,0-1-1 0 0,0 1 1 0 0,0-1 0 0 0,0 1-1 0 0,0 0 1 0 0,-1 0-1 0 0,1 0 1 0 0,-1 0-1 0 0,1 0 1 0 0,-1 1 0 0 0,0-1-360 0 0,1 1 25 0 0,1 1 0 0 0,-1-1 0 0 0,0 0 0 0 0,0 1 0 0 0,0 0 0 0 0,1-1 0 0 0,-1 1 0 0 0,0 0 0 0 0,0 0 0 0 0,0 0 0 0 0,0 0 0 0 0,1 0 0 0 0,-1 0 0 0 0,0 1 0 0 0,0-1 0 0 0,0 1 0 0 0,1-1 1 0 0,-1 1-1 0 0,0 0 0 0 0,1-1 0 0 0,-1 1 0 0 0,0 0 0 0 0,1 0 0 0 0,-1 0 0 0 0,1 0 0 0 0,-1 1 0 0 0,1-1 0 0 0,0 0 0 0 0,0 1 0 0 0,-1-1 0 0 0,1 0 0 0 0,0 1 0 0 0,0 0 0 0 0,0-1 0 0 0,0 2-25 0 0,-2 2-15 0 0,1 0 0 0 0,0 0 0 0 0,0 0-1 0 0,1 1 1 0 0,-1-1 0 0 0,1 0 0 0 0,0 1-1 0 0,0-1 1 0 0,1 0 0 0 0,0 1 0 0 0,0-1-1 0 0,0 1 1 0 0,1-1 0 0 0,-1 1 0 0 0,1-1-1 0 0,1 0 1 0 0,-1 0 0 0 0,1 1-1 0 0,0-1 1 0 0,0 0 0 0 0,0 0 0 0 0,1 0-1 0 0,-1-1 1 0 0,1 1 0 0 0,1-1 0 0 0,-1 1-1 0 0,4 2 16 0 0,-6-5-53 0 0,0-1 0 0 0,0 0 0 0 0,0 0-1 0 0,0 0 1 0 0,0 0 0 0 0,0 0 0 0 0,1 0-1 0 0,-1 0 1 0 0,0 0 0 0 0,1-1 0 0 0,-1 1-1 0 0,0 0 1 0 0,1-1 0 0 0,-1 1 0 0 0,1-1-1 0 0,-1 0 1 0 0,1 1 0 0 0,-1-1 0 0 0,1 0-1 0 0,-1 0 1 0 0,2 0 53 0 0,-1 0-67 0 0,-1-1-1 0 0,1 1 1 0 0,-1-1-1 0 0,1 0 1 0 0,-1 1 0 0 0,1-1-1 0 0,-1 0 1 0 0,1 0-1 0 0,-1 0 1 0 0,0 0-1 0 0,1 0 1 0 0,-1 0 0 0 0,0 0-1 0 0,0-1 1 0 0,0 1-1 0 0,1-2 68 0 0,2-4-136 0 0,1-1 0 0 0,-1 0 0 0 0,0 0 0 0 0,-1 0 0 0 0,0 0 0 0 0,1-7 136 0 0,-1 1-142 0 0,0 0 0 0 0,-1 0 0 0 0,-1 0 0 0 0,0 0 1 0 0,-1-9 141 0 0,-3-25-521 0 0,-2 0 521 0 0,0 11-388 0 0,4 19 286 0 0,-2-9 82 0 0,0 1-1 0 0,-3-9 21 0 0,5 35 597 0 0,1 0-73 0 0,4 60 276 0 0,2 1 0 0 0,2-1-1 0 0,9 26-799 0 0,4 30 198 0 0,-13-83-548 0 0,-4-19-60 0 0</inkml:trace>
  <inkml:trace contextRef="#ctx0" brushRef="#br0" timeOffset="8871.732">371 23 3224 0 0,'0'0'272'0'0,"0"0"-68"0"0,0 0-32 0 0,0 0-4 0 0,0 0 25 0 0,0 0 107 0 0,5-9 1630 0 0,-4 6 1965 0 0,-3 5-3751 0 0,1 0 0 0 0,0-1 0 0 0,0 1 0 0 0,0-1 0 0 0,0 1 0 0 0,0 0 0 0 0,0 0-1 0 0,0 0 1 0 0,1-1 0 0 0,-1 1 0 0 0,1 0 0 0 0,-1 1-144 0 0,-4 29 970 0 0,4-20-505 0 0,-2 16 27 0 0,2 1 0 0 0,2 0 0 0 0,0 0 0 0 0,2-1 0 0 0,3 16-492 0 0,1 2 603 0 0,-2 26-603 0 0,-4 42 750 0 0,1 20 839 0 0,7 7-1589 0 0,-4-77 779 0 0,-1 33-253 0 0,-3-59-442 0 0,-1 55 172 0 0,-1-51 273 0 0,2-1 0 0 0,3 22-529 0 0,2-12 842 0 0,-1 24-842 0 0,-5-44 108 0 0,-3 23-108 0 0,0-15 379 0 0,4 30-379 0 0,0-23 307 0 0,1 31-220 0 0,1-41-25 0 0,-3 0-1 0 0,-2 22-61 0 0,0-42-13 0 0,0 7-33 0 0,0 0 0 0 0,1 0 1 0 0,2 3 45 0 0,2-16-629 0 0,-2-10 568 0 0,-1 0 0 0 0,0 0 1 0 0,0 0-1 0 0,1 0 0 0 0,-1 0 0 0 0,0 1 1 0 0,0-1-1 0 0,1 0 0 0 0,-1 0 0 0 0,0 0 1 0 0,0 0-1 0 0,1 0 0 0 0,-1 0 0 0 0,0 0 1 0 0,1 0-1 0 0,-1 0 0 0 0,0 0 0 0 0,0 0 0 0 0,1 0 1 0 0,-1 0-1 0 0,0-1 0 0 0,0 1 0 0 0,1 0 1 0 0,-1 0-1 0 0,0 0 0 0 0,0 0 0 0 0,1 0 1 0 0,-1 0-1 0 0,0-1 0 0 0,0 1 0 0 0,0 0 1 0 0,1 0-1 0 0,-1 0 0 0 0,0-1 61 0 0,6-5-1171 0 0</inkml:trace>
  <inkml:trace contextRef="#ctx0" brushRef="#br0" timeOffset="12861.872">2943 15 7312 0 0,'0'-6'-1835'0'0,"1"-1"7107"0"0,-1 6 173 0 0,0 5-2145 0 0,-1 0-3224 0 0,-4 55 1846 0 0,3 1 0 0 0,3 24-1922 0 0,-1 20 896 0 0,-3 42-338 0 0,-3 156 981 0 0,4-227-1169 0 0,0-30-27 0 0,2-1 0 0 0,2 3-343 0 0,3 46 568 0 0,-4 9-568 0 0,-1-91 16 0 0,4 308 496 0 0,-5-258-532 0 0,-1-24-24 0 0,4 30 44 0 0,-2-27 35 0 0,0-26-691 0 0,0-1-1 0 0,1 0 1 0 0,0 3 656 0 0,-1-14-1504 0 0,0-1-66 0 0</inkml:trace>
  <inkml:trace contextRef="#ctx0" brushRef="#br0" timeOffset="14435.533">445 1922 8496 0 0,'0'0'388'0'0,"0"0"-11"0"0,15 8 490 0 0,-1-8-769 0 0,5 0 623 0 0,1 0-1 0 0,-1-2 1 0 0,1 0 0 0 0,1-1-721 0 0,11-3 1134 0 0,0 3 0 0 0,0 0 1 0 0,4 2-1135 0 0,52-4 199 0 0,122-15 1105 0 0,-137 16-489 0 0,37 4-815 0 0,-49 0 57 0 0,-9 1-57 0 0,84-3 0 0 0,145-6 887 0 0,-240 9-708 0 0,5-1 78 0 0,26-3-257 0 0,185-14 412 0 0,-145 13 68 0 0,-14 0-412 0 0,-12 3 708 0 0,-47 2-675 0 0,21-4-101 0 0,195-13-88 0 0,-249 16-84 0 0,0-1-1 0 0,0 1 1 0 0,0 1-1 0 0,-1-1 1 0 0,1 1-1 0 0,0 0 1 0 0,0 0-1 0 0,-1 0 1 0 0,1 1 0 0 0,-1 0-1 0 0,4 2 173 0 0,-3-3-823 0 0</inkml:trace>
  <inkml:trace contextRef="#ctx0" brushRef="#br1" timeOffset="19671.393">593 145 11600 0 0,'0'0'264'0'0,"0"4"3581"0"0,4 19-2461 0 0,11 125 1568 0 0,-7-69-2518 0 0,-3 7 137 0 0,-1-20-1397 0 0,1-22-4221 0 0,-2-24-1474 0 0</inkml:trace>
  <inkml:trace contextRef="#ctx0" brushRef="#br1" timeOffset="20505.206">568 871 14168 0 0,'0'0'646'0'0,"0"0"-10"0"0,-1-2-317 0 0,1 2 174 0 0,0 0 126 0 0,0 0 21 0 0,0 0-34 0 0,4 11 545 0 0,26 94 128 0 0,-18-63-901 0 0,-9-32-251 0 0,1 1 0 0 0,0-1 0 0 0,1 0 0 0 0,0 0 0 0 0,5 7-127 0 0,-10-17 11 0 0,0 0-1 0 0,0 0 0 0 0,0 1 1 0 0,1-1-1 0 0,-1 0 1 0 0,0 0-1 0 0,0 1 1 0 0,0-1-1 0 0,1 0 1 0 0,-1 0-1 0 0,0 0 1 0 0,0 0-1 0 0,1 1 1 0 0,-1-1-1 0 0,0 0 1 0 0,0 0-1 0 0,1 0 1 0 0,-1 0-1 0 0,0 0 1 0 0,0 0-1 0 0,1 1 1 0 0,-1-1-1 0 0,0 0 1 0 0,1 0-1 0 0,-1 0 1 0 0,0 0-1 0 0,0 0 1 0 0,1 0-1 0 0,-1 0 1 0 0,0 0-1 0 0,1-1 1 0 0,-1 1-11 0 0,7-7 468 0 0,2-12 383 0 0,25-168 529 0 0,-32 166-1746 0 0,-1 13-363 0 0,-1 0 0 0 0,2 0 0 0 0,-1 1 0 0 0,1-1-1 0 0,0 1 1 0 0,1-1 0 0 0,-1 1 0 0 0,2-2 729 0 0,-3 8-1108 0 0,-1 1-862 0 0,0 0-366 0 0</inkml:trace>
  <inkml:trace contextRef="#ctx0" brushRef="#br1" timeOffset="21605.686">764 1030 5760 0 0,'0'0'264'0'0,"0"0"-8"0"0,0 0 17 0 0,0 0 671 0 0,0 0 311 0 0,0 0 66 0 0,0 0-2 0 0,0 0-67 0 0,0 0-32 0 0,0 0-4 0 0,0 0-75 0 0,0 0-313 0 0,0 0-136 0 0,0 20 1493 0 0,-3 11-1913 0 0,2-24-431 0 0,0 1 0 0 0,1-1-1 0 0,0 0 1 0 0,0 1 0 0 0,1 6 159 0 0,-1-10-1067 0 0</inkml:trace>
  <inkml:trace contextRef="#ctx0" brushRef="#br1" timeOffset="22605.233">567 780 3680 0 0,'0'0'167'0'0,"-1"-1"3101"0"0,0-3 11103 0 0,1 2-13178 0 0,0 1-3721 0 0,14-29 4988 0 0,-12 24-2188 0 0,0 1 1 0 0,0-1-1 0 0,1 1 0 0 0,0-1 0 0 0,0 1 1 0 0,3-2-273 0 0,-6 6 23 0 0,0 1 1 0 0,0 0 0 0 0,0-1 0 0 0,1 1 0 0 0,-1 0 0 0 0,0-1 0 0 0,0 1-1 0 0,1 0 1 0 0,-1-1 0 0 0,0 1 0 0 0,1 0 0 0 0,-1 0 0 0 0,1-1 0 0 0,-1 1 0 0 0,0 0-1 0 0,1 0 1 0 0,-1 0 0 0 0,0-1 0 0 0,1 1 0 0 0,-1 0 0 0 0,1 0 0 0 0,-1 0-1 0 0,1 0 1 0 0,-1 0 0 0 0,0 0 0 0 0,1 0 0 0 0,-1 0 0 0 0,1 0 0 0 0,-1 0-1 0 0,1 0 1 0 0,-1 0 0 0 0,0 0 0 0 0,1 0 0 0 0,-1 1 0 0 0,1-1 0 0 0,-1 0 0 0 0,0 0-1 0 0,1 1-23 0 0,7 11 188 0 0,-6-9-165 0 0,9 7-1012 0 0,-8-6 399 0 0</inkml:trace>
  <inkml:trace contextRef="#ctx0" brushRef="#br1" timeOffset="23658.091">647 1327 11600 0 0,'0'0'530'0'0,"0"0"-7"0"0,-4 12 1809 0 0,3-6-1887 0 0,0 0 0 0 0,1-1 0 0 0,0 1 0 0 0,0 0 0 0 0,0 0 0 0 0,1 0-1 0 0,0 3-444 0 0,2 9 340 0 0,7 195 2190 0 0,-9-71-4508 0 0,-1-135-4869 0 0</inkml:trace>
  <inkml:trace contextRef="#ctx0" brushRef="#br2" timeOffset="-97608.969">164 916 11600 0 0,'0'0'530'0'0,"0"0"-7"0"0,0 0-334 0 0,0-1 18 0 0,1 1 0 0 0,-1 0 0 0 0,0-1-1 0 0,0 1 1 0 0,0-1 0 0 0,0 1-1 0 0,-1 0 1 0 0,1-1 0 0 0,0 1 0 0 0,0 0-1 0 0,0-1 1 0 0,0 1 0 0 0,0-1 0 0 0,0 1-1 0 0,0 0 1 0 0,-1-1 0 0 0,1 1 0 0 0,0 0-1 0 0,0 0 1 0 0,-1-1 0 0 0,1 1 0 0 0,0 0-1 0 0,0-1 1 0 0,-1 1 0 0 0,1 0 0 0 0,0 0-1 0 0,-1 0 1 0 0,1-1 0 0 0,0 1 0 0 0,-1 0-1 0 0,1 0 1 0 0,0 0-207 0 0,-17-10 2310 0 0,9 7-1601 0 0,-18-20 461 0 0,23 20-1031 0 0,0-1 0 0 0,0 1 0 0 0,-1 0 0 0 0,1 0 0 0 0,-1 0 0 0 0,0 1 0 0 0,0 0 0 0 0,0-1-1 0 0,0 1 1 0 0,0 0 0 0 0,-4 0-139 0 0,6 1 2 0 0,1 1 0 0 0,-1 1-1 0 0,1-1 1 0 0,-1 0 0 0 0,0 0-1 0 0,1 1 1 0 0,-1-1 0 0 0,1 0-1 0 0,-1 1 1 0 0,1 0 0 0 0,-1-1 0 0 0,1 1-1 0 0,0 0 1 0 0,-1 0 0 0 0,1 0-1 0 0,0 0 1 0 0,0 0 0 0 0,-1 0-1 0 0,1 0 1 0 0,0 0 0 0 0,0 0 0 0 0,0 0-1 0 0,0 1 1 0 0,0-1 0 0 0,1 0-1 0 0,-1 1 1 0 0,0-1 0 0 0,1 1-1 0 0,-1-1 1 0 0,1 1-2 0 0,-4 8 3 0 0,0-1 1 0 0,2 1-1 0 0,-1 0 0 0 0,1 2-3 0 0,1-8 0 0 0,-1 8-16 0 0,0 1-1 0 0,1 0 0 0 0,0 0 1 0 0,1 0-1 0 0,0 0 0 0 0,2 7 17 0 0,-1-15-6 0 0,-1 1-1 0 0,2 0 0 0 0,-1-1 1 0 0,1 1-1 0 0,-1 0 0 0 0,1-1 1 0 0,1 0-1 0 0,-1 1 0 0 0,1-1 1 0 0,0 0-1 0 0,0-1 0 0 0,1 1 1 0 0,-1 0-1 0 0,1-1 0 0 0,3 3 7 0 0,-6-6 2 0 0,0 0 0 0 0,0-1 0 0 0,0 1 1 0 0,0 0-1 0 0,0 0 0 0 0,0-1 0 0 0,1 1 0 0 0,-1-1 0 0 0,0 1 0 0 0,0-1 0 0 0,1 1 0 0 0,-1-1 0 0 0,0 0 0 0 0,1 0 0 0 0,-1 0 0 0 0,0 1 1 0 0,1-1-1 0 0,-1 0 0 0 0,0-1 0 0 0,1 1 0 0 0,-1 0-2 0 0,1-1 8 0 0,0 1 1 0 0,0-1-1 0 0,1 0 1 0 0,-2 0-1 0 0,1 0 1 0 0,0-1-1 0 0,0 1 1 0 0,0 0-1 0 0,0-1 1 0 0,-1 1-1 0 0,1-1 1 0 0,0 0-9 0 0,4-5 41 0 0,0-1 1 0 0,0-1-1 0 0,-1 1 1 0 0,0-1 0 0 0,0-1-42 0 0,2-5 99 0 0,-2 1 0 0 0,0-1 0 0 0,0 0 1 0 0,-1 0-1 0 0,-1 0 0 0 0,-1 0 1 0 0,0-1-1 0 0,-1 1 0 0 0,0-1 0 0 0,-2-7-99 0 0,-2-15-235 0 0,-1 1-1 0 0,-1 1 0 0 0,-10-31 236 0 0,14 63-47 0 0,-1-6 82 0 0,0-1 0 0 0,-1 1 0 0 0,-1-1 0 0 0,0 1 0 0 0,0 0 0 0 0,-1 1 0 0 0,0-1 0 0 0,-4-4-35 0 0,9 14 9 0 0,0 0 0 0 0,0 0 0 0 0,0 0 0 0 0,0 0 0 0 0,0 0 0 0 0,0 0 0 0 0,0 0-1 0 0,0 0 1 0 0,0-1 0 0 0,0 1 0 0 0,0 0 0 0 0,0 0 0 0 0,0 0 0 0 0,0 0 0 0 0,0 0 0 0 0,0 0 0 0 0,0 0 0 0 0,0 0-1 0 0,0 0 1 0 0,0 0 0 0 0,0 0 0 0 0,-1 0 0 0 0,1 0 0 0 0,0 0 0 0 0,0 0 0 0 0,0 0 0 0 0,0 0 0 0 0,0 0 0 0 0,0 0-1 0 0,0 0 1 0 0,0 0 0 0 0,0 0 0 0 0,0 0 0 0 0,0 0 0 0 0,0 0 0 0 0,0 0 0 0 0,-1 0 0 0 0,1 0 0 0 0,0 0 0 0 0,0 0-1 0 0,0 0 1 0 0,0 0 0 0 0,0 0 0 0 0,0 0 0 0 0,0 0 0 0 0,0 0 0 0 0,0 0 0 0 0,0 0 0 0 0,0 0 0 0 0,0 0 0 0 0,0 0-1 0 0,0 0 1 0 0,0 0 0 0 0,0 0 0 0 0,0 1 0 0 0,0-1 0 0 0,-1 0 0 0 0,1 0 0 0 0,0 0 0 0 0,0 0 0 0 0,0 0-1 0 0,0 0 1 0 0,0 0-9 0 0,0 7 278 0 0,1 9-111 0 0,3 5-13 0 0,1-1 0 0 0,1 0 1 0 0,1 0-1 0 0,2 3-154 0 0,14 46 729 0 0,-12-16-40 0 0,-2 0 0 0 0,-3 0-1 0 0,0 31-688 0 0,-4-47 46 0 0,5 18-657 0 0,-5-39 230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9:57.125"/>
    </inkml:context>
    <inkml:brush xml:id="br0">
      <inkml:brushProperty name="width" value="0.05" units="cm"/>
      <inkml:brushProperty name="height" value="0.0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1231 1507 10136 0 0,'0'0'777'0'0,"-3"-2"258"0"0,-1-1 8910 0 0,9 8-12296 0 0,-3-4 408 0 0</inkml:trace>
  <inkml:trace contextRef="#ctx0" brushRef="#br0" timeOffset="345.232">1288 1542 8288 0 0,'0'0'638'0'0,"0"2"8406"0"0,-1 3-5879 0 0,2-4-3208 0 0,-1-1 0 0 0,1 1 0 0 0,-1-1 0 0 0,1 1 0 0 0,-1-1 0 0 0,0 0 0 0 0,1 1 0 0 0,-1-1 0 0 0,1 1 0 0 0,0-1 0 0 0,-1 0 0 0 0,1 0 0 0 0,-1 1 0 0 0,1-1-1 0 0,-1 0 1 0 0,2 0 43 0 0,2 2-3200 0 0,-3 0 1458 0 0</inkml:trace>
  <inkml:trace contextRef="#ctx0" brushRef="#br0" timeOffset="681.818">1337 1611 12296 0 0,'0'0'562'0'0,"0"0"-12"0"0,0 0-230 0 0,0 0 348 0 0,0 0 188 0 0,0 0 37 0 0,0 0-65 0 0,10 5 1249 0 0,-4-3-8269 0 0,-6-2 662 0 0</inkml:trace>
  <inkml:trace contextRef="#ctx0" brushRef="#br0" timeOffset="17712.894">820 3504 20215 0 0,'0'0'463'0'0,"0"0"61"0"0,0 0 28 0 0,0 0-63 0 0,-1 0-319 0 0,1 0-118 0 0,0 0 1 0 0,0-1-1 0 0,0 1 1 0 0,0 0-1 0 0,0 0 0 0 0,0-1 1 0 0,0 1-1 0 0,0 0 1 0 0,0 0-1 0 0,0-1 1 0 0,0 1-1 0 0,0 0 1 0 0,1 0-1 0 0,-1-1 1 0 0,0 1-1 0 0,0 0 1 0 0,0 0-1 0 0,0-1 1 0 0,0 1-1 0 0,0 0 0 0 0,1 0 1 0 0,-1 0-1 0 0,0-1 1 0 0,0 1-1 0 0,0 0 1 0 0,1 0-1 0 0,-1 0 1 0 0,0 0-1 0 0,0-1 1 0 0,0 1-1 0 0,1 0 1 0 0,-1 0-1 0 0,0 0 1 0 0,0 0-53 0 0,8-5 1245 0 0,0 2-899 0 0,-1 1 1 0 0,0 1-1 0 0,1 0 0 0 0,-1 0 1 0 0,1 0-1 0 0,-1 1 0 0 0,1 0 0 0 0,-1 0 1 0 0,1 1-1 0 0,-1 0-346 0 0,21 4 102 0 0,0 1 0 0 0,1 2-102 0 0,0-1 210 0 0,4 1-189 0 0,31 3-21 0 0,-53-10-33 0 0,0 0 1 0 0,0-1-1 0 0,-1 0 0 0 0,1 0 0 0 0,0-2 0 0 0,0 1 1 0 0,-1-1-1 0 0,3-1 33 0 0,5-7-457 0 0,-7 3-4027 0 0,-11 7-1618 0 0,0 0-1685 0 0</inkml:trace>
  <inkml:trace contextRef="#ctx0" brushRef="#br0" timeOffset="18434.616">814 3529 14280 0 0,'5'1'7823'0'0,"4"3"-3745"0"0,52 25-2348 0 0,-25-9-1599 0 0,-2 0 0 0 0,0 3 0 0 0,-1 0 0 0 0,-1 2 0 0 0,4 7-131 0 0,-34-31 17 0 0,-1 1 1 0 0,1 0-1 0 0,-1-1 0 0 0,0 1 1 0 0,1 0-1 0 0,-1 0 1 0 0,0 0-1 0 0,0 0 0 0 0,0 0 1 0 0,0 0-1 0 0,-1 0 1 0 0,1 0-1 0 0,0 0 0 0 0,-1 1 1 0 0,0-1-1 0 0,1 0 1 0 0,-1 2-18 0 0,0-1 27 0 0,-1 1 1 0 0,1-1-1 0 0,-1 1 1 0 0,1 0-1 0 0,-1-1 1 0 0,0 0-1 0 0,-1 1 1 0 0,1-1-1 0 0,0 0 1 0 0,-2 2-28 0 0,-4 7 53 0 0,-1 0 1 0 0,-1-1-1 0 0,0 0 1 0 0,0 0-1 0 0,-3 0-53 0 0,-9 9 72 0 0,-1-1-1 0 0,0-1 1 0 0,-6 1-72 0 0,-4 5 544 0 0,-7 7-544 0 0,29-22 164 0 0,1 0 0 0 0,0 0 0 0 0,1 1 0 0 0,0 0 0 0 0,-6 10-164 0 0,13-19 4 0 0,0 1 1 0 0,1-1-1 0 0,-1 0 1 0 0,0 1-1 0 0,1-1 0 0 0,-1 1 1 0 0,1-1-1 0 0,-1 1 1 0 0,1-1-1 0 0,0 1 1 0 0,-1 0-1 0 0,1-1 0 0 0,0 1 1 0 0,0-1-1 0 0,0 1 1 0 0,1 1-5 0 0,-1-3-1 0 0,0 1 0 0 0,1 0 1 0 0,-1 0-1 0 0,1 0 1 0 0,-1-1-1 0 0,1 1 1 0 0,-1 0-1 0 0,1-1 1 0 0,-1 1-1 0 0,1 0 0 0 0,0-1 1 0 0,-1 1-1 0 0,1-1 1 0 0,0 1-1 0 0,0-1 1 0 0,-1 1-1 0 0,1-1 1 0 0,0 0-1 0 0,0 1 0 0 0,0-1 1 0 0,-1 0-1 0 0,1 0 1 0 0,0 1-1 0 0,0-1 1 0 0,0 0-1 0 0,0 0 1 0 0,0 0-1 0 0,-1 0 0 0 0,1 0 1 0 0,0 0-1 0 0,0 0 1 0 0,27-2-11 0 0,0-2 0 0 0,0 0 0 0 0,-1-1 0 0 0,17-7 11 0 0,33-6-9 0 0,-51 13 26 0 0,0 2 0 0 0,0 0-1 0 0,0 2 1 0 0,0 1 0 0 0,0 1 0 0 0,0 1-1 0 0,19 5-16 0 0,-19-7 317 0 0,-13 0-23 0 0,-12 0-234 0 0,0-2-35 0 0,0 2 50 0 0,-1 0 48 0 0,0 0 18 0 0,0 0-10 0 0,0 0-53 0 0,-7-13-295 0 0,3 3-511 0 0,0-1 0 0 0,1 0 0 0 0,0 0 0 0 0,1 0 0 0 0,1 0 0 0 0,-1-4 728 0 0,2 3-1608 0 0</inkml:trace>
  <inkml:trace contextRef="#ctx0" brushRef="#br0" timeOffset="18821.96">1268 3501 18863 0 0,'0'0'862'0'0,"0"0"-18"0"0,4 19 514 0 0,-2-12-409 0 0,1 0 0 0 0,0-1 0 0 0,1 1 0 0 0,0-1 0 0 0,3 6-949 0 0,7 11-3114 0 0,-11-17-5404 0 0</inkml:trace>
  <inkml:trace contextRef="#ctx0" brushRef="#br0" timeOffset="21399.866">956 3330 1376 0 0,'-4'2'892'0'0,"3"-1"4398"0"0,0-1 6833 0 0,1-1-11958 0 0,0 0 1 0 0,0 0 0 0 0,0 1-1 0 0,0-1 1 0 0,0 0 0 0 0,0 0-1 0 0,0 0 1 0 0,0 1 0 0 0,0-1-1 0 0,0 0 1 0 0,1 0 0 0 0,-1 1 0 0 0,0-1-1 0 0,0 0 1 0 0,1 0 0 0 0,-1 1-1 0 0,1-1 1 0 0,-1 0-166 0 0,13-16 1115 0 0,-4 5-654 0 0,31-62 1067 0 0,-37 67-1334 0 0,7-23 452 0 0,-9 28-552 0 0,-1 1 48 0 0,0 1-2 0 0,0 0-4 0 0,0 0 4 0 0,0 0 17 0 0,0 0 10 0 0,0 0 1 0 0,0 0-17 0 0,0 0-70 0 0,3 12-81 0 0,23 41 23 0 0,-19-37-31 0 0,1 0-1 0 0,0 0 1 0 0,1-1-1 0 0,11 14 9 0 0,-14-21-448 0 0,11 11-2743 0 0,-13-17 1153 0 0</inkml:trace>
  <inkml:trace contextRef="#ctx0" brushRef="#br0" timeOffset="23232.037">1552 4013 2760 0 0,'0'0'297'0'0,"0"0"209"0"0,0 0 94 0 0,0 0 21 0 0,0 0-80 0 0,-2 0-228 0 0,0 0 0 0 0,1 0 0 0 0,-1 0 0 0 0,1-1-1 0 0,-1 1 1 0 0,1 0 0 0 0,-1-1 0 0 0,1 1 0 0 0,-1-1 0 0 0,1 1 0 0 0,0-1 0 0 0,-1 1-1 0 0,1-1 1 0 0,0 0 0 0 0,-1 0 0 0 0,1 0 0 0 0,0 0 0 0 0,0 0-313 0 0,-6-4 2247 0 0,5 5-2186 0 0,1-1 0 0 0,-1 1 1 0 0,1-1-1 0 0,-1 1 0 0 0,1-1 1 0 0,-1 1-1 0 0,1 0 1 0 0,-1 0-1 0 0,0 0 0 0 0,1 0 1 0 0,-1 0-1 0 0,1 0 0 0 0,-1 0 1 0 0,1 0-1 0 0,-1 1 0 0 0,1-1 1 0 0,-1 0-1 0 0,1 1 1 0 0,-1 0-1 0 0,1-1 0 0 0,-1 1 1 0 0,1 0-1 0 0,0-1 0 0 0,-1 1 1 0 0,1 0-1 0 0,0 0 0 0 0,0 0 1 0 0,0 0-1 0 0,-1 1 1 0 0,1-1-1 0 0,0 0 0 0 0,1 0 1 0 0,-1 1-1 0 0,0-1 0 0 0,0 0 1 0 0,0 1-1 0 0,1-1 0 0 0,-1 1 1 0 0,1-1-1 0 0,-1 1 1 0 0,1 0-62 0 0,-2 6 217 0 0,0 0 1 0 0,1 0 0 0 0,0 1 0 0 0,1-1 0 0 0,0 0-1 0 0,1 7-217 0 0,-1-11-94 0 0,1 1 0 0 0,0 0 0 0 0,0-1-1 0 0,0 1 1 0 0,1-1 0 0 0,-1 0 0 0 0,1 1 0 0 0,0-1-1 0 0,1 0 1 0 0,-1 0 0 0 0,1 0 0 0 0,2 2 94 0 0,-5-5-14 0 0,0-1 0 0 0,0 0 0 0 0,0 0 0 0 0,1 0 0 0 0,-1 1 0 0 0,0-1 0 0 0,0 0 0 0 0,1 0 0 0 0,-1 0 0 0 0,0 1 0 0 0,0-1 0 0 0,1 0 0 0 0,-1 0 0 0 0,0 0 0 0 0,1 0 0 0 0,-1 0 0 0 0,0 0 0 0 0,1 0 0 0 0,-1 0 0 0 0,0 0 0 0 0,1 0 0 0 0,-1 0 0 0 0,0 0 0 0 0,0 0 0 0 0,1 0 0 0 0,-1 0 0 0 0,0 0 0 0 0,1 0 0 0 0,-1 0 0 0 0,0 0 0 0 0,1 0 0 0 0,-1 0 0 0 0,0 0 0 0 0,1-1 14 0 0,9-9-860 0 0,4-16-332 0 0,-11 15 1231 0 0,1 1 0 0 0,-1-1 1 0 0,-1 0-1 0 0,0 0 0 0 0,0 0 1 0 0,-1 0-1 0 0,-1 0 0 0 0,0-1-39 0 0,-1-22 562 0 0,1 16 72 0 0,-2 0 0 0 0,-2-14-634 0 0,0 2 269 0 0,3 22-124 0 0,1 0 1 0 0,-2 0-1 0 0,1 1 0 0 0,-1-1 1 0 0,0 0-1 0 0,-1 1 0 0 0,0-1 0 0 0,-3-5-145 0 0,3 10 511 0 0,2 6-168 0 0,-1 3-389 0 0,1-2 43 0 0,0 0-1 0 0,1-1 1 0 0,-1 1-1 0 0,1 0 1 0 0,0 0-1 0 0,0 0 1 0 0,0-1-1 0 0,0 1 1 0 0,1 0-1 0 0,0 3 4 0 0,12 39-100 0 0,-9-33 35 0 0,11 42 388 0 0,-7-24 8 0 0,2 0-1 0 0,1-1 1 0 0,2 4-331 0 0,-6-18 40 0 0,-4-9-21 0 0,1 0 1 0 0,-1 0-1 0 0,1 0 0 0 0,2 2-19 0 0,2 4 31 0 0,2 2-5377 0 0,-4-7-530 0 0</inkml:trace>
  <inkml:trace contextRef="#ctx0" brushRef="#br0" timeOffset="26259.527">1363 873 5096 0 0,'-5'16'496'0'0,"0"-3"-64"0"0,4-11-370 0 0,0-1 0 0 0,1 0 0 0 0,-1 0 0 0 0,1 1 0 0 0,-1-1 0 0 0,1 1 0 0 0,0-1 0 0 0,-1 0 0 0 0,1 1 0 0 0,0-1 0 0 0,0 0 0 0 0,0 1 0 0 0,0-1 0 0 0,0 2-62 0 0,0 5 189 0 0,0-6-158 0 0,0 0-1 0 0,0 0 1 0 0,1 0 0 0 0,-1-1-1 0 0,0 1 1 0 0,1 0 0 0 0,-1 0-1 0 0,1 0 1 0 0,-1-1 0 0 0,1 2-31 0 0,11 22 34 0 0,4 7-8 0 0,-10-23-21 0 0,0 1 0 0 0,1-2 1 0 0,0 1-1 0 0,1-1 0 0 0,0 0 1 0 0,6 5-6 0 0,-11-11 1 0 0,-1 0 0 0 0,0-1 0 0 0,1 1 1 0 0,0-1-1 0 0,-1 1 0 0 0,1-1 0 0 0,0 0 1 0 0,0 0-1 0 0,0 0 0 0 0,0 0 0 0 0,-1 0 1 0 0,1-1-1 0 0,0 1 0 0 0,0-1 0 0 0,0 0 0 0 0,1 0 1 0 0,-1 0-1 0 0,0 0 0 0 0,0-1 0 0 0,0 1 1 0 0,0-1-1 0 0,-1 0 0 0 0,1 0 0 0 0,0 0 1 0 0,0 0-1 0 0,2-1-1 0 0,2-3-13 0 0,0 1 1 0 0,0-2 0 0 0,0 1 0 0 0,-1-1-1 0 0,0 0 1 0 0,0 0 0 0 0,0 0-1 0 0,-1-1 1 0 0,0 0 0 0 0,0 0 0 0 0,-1-1-1 0 0,0 1 1 0 0,0-1 0 0 0,0 0-1 0 0,-1 0 1 0 0,-1 0 0 0 0,1 0-1 0 0,0-6 13 0 0,-3 10 55 0 0,0 1 0 0 0,0-1-1 0 0,-1 0 1 0 0,1 0 0 0 0,-1 0-1 0 0,0 1 1 0 0,0-1 0 0 0,0 0-1 0 0,-1 1 1 0 0,1-1 0 0 0,-1 1-1 0 0,0-1 1 0 0,0 1 0 0 0,-1-1-55 0 0,-3-5 402 0 0,0 1 0 0 0,0 0 1 0 0,-1 1-1 0 0,-7-7-402 0 0,6 7 48 0 0,-1-1 1 0 0,1 1-1 0 0,-2 0 0 0 0,1 1 1 0 0,-1 0-1 0 0,0 1 0 0 0,-4-2-48 0 0,11 6 8 0 0,0 0-1 0 0,0 0 0 0 0,0 0 0 0 0,0 0 1 0 0,-1 0-1 0 0,1 1 0 0 0,0 0 0 0 0,-1-1 1 0 0,1 1-1 0 0,-1 1 0 0 0,1-1 0 0 0,0 0 1 0 0,-1 1-1 0 0,1 0 0 0 0,0-1 0 0 0,0 1 0 0 0,0 1 1 0 0,-1-1-1 0 0,1 0 0 0 0,0 1 0 0 0,0-1 1 0 0,1 1-1 0 0,-1 0 0 0 0,0 0 0 0 0,1 0 1 0 0,-3 3-8 0 0,-5 5-679 0 0,0 2-2714 0 0</inkml:trace>
  <inkml:trace contextRef="#ctx0" brushRef="#br0" timeOffset="33188.216">252 557 4608 0 0,'1'0'353'0'0,"14"0"296"0"0,-13-1-445 0 0,0 1 0 0 0,0 0-1 0 0,0 0 1 0 0,0 0 0 0 0,0 0 0 0 0,0 1 0 0 0,0-1 0 0 0,0 0 0 0 0,0 1 0 0 0,0-1 0 0 0,0 1 0 0 0,0 0 0 0 0,-1 0 0 0 0,1 0 0 0 0,1 0-204 0 0,1 1 200 0 0,0-1 1 0 0,0 1-1 0 0,0-1 1 0 0,0 0-1 0 0,0 0 0 0 0,0-1 1 0 0,1 1-1 0 0,-1-1 0 0 0,0 0 1 0 0,0 0-1 0 0,1 0 1 0 0,-1-1-1 0 0,2 0-200 0 0,13-2 1003 0 0,0-1-1 0 0,6-4-1002 0 0,-17 6 193 0 0,52-12 395 0 0,0 3 0 0 0,21-1-588 0 0,-70 11 137 0 0,17-2 362 0 0,0 2 0 0 0,13 2-499 0 0,-13-1 132 0 0,0 0-1 0 0,13-4-131 0 0,92-6 1744 0 0,-39 4-1327 0 0,-69 5-371 0 0,1 1 0 0 0,0 1 0 0 0,10 3-46 0 0,26 1-2 0 0,120-5 798 0 0,-8 0 24 0 0,-152 0-802 0 0,54 3-6 0 0,21-5-12 0 0,-52-1 148 0 0,0 3 1 0 0,0 1-1 0 0,19 4-148 0 0,-44 0-1468 0 0,-20-5 885 0 0</inkml:trace>
  <inkml:trace contextRef="#ctx0" brushRef="#br0" timeOffset="35209.875">1969 538 3680 0 0,'0'0'284'0'0,"0"0"-57"0"0,0 0 454 0 0,0 0 219 0 0,0 0 41 0 0,0 0-29 0 0,0 0-161 0 0,0 0-71 0 0,0 0-10 0 0,0 0-24 0 0,0 0-88 0 0,0 0-40 0 0,0 0-6 0 0,0 0-16 0 0,0 0-70 0 0,-1 19 2068 0 0,2-11-1982 0 0,0-1 1 0 0,-1 1-1 0 0,0 0 1 0 0,-1 5-513 0 0,0 20 675 0 0,2 0 466 0 0,-3 31-1141 0 0,-1 2 704 0 0,4 0-269 0 0,2 1-1 0 0,6 22-434 0 0,0-15 1582 0 0,-2 49-1582 0 0,-6 76 406 0 0,-2-101 544 0 0,11 276 606 0 0,-11-22-202 0 0,-9-90-1012 0 0,1-2 308 0 0,9-144-635 0 0,-1 185 90 0 0,-4-102-65 0 0,3-70-158 0 0,-1 28-44 0 0,-2 54 162 0 0,6-126-372 0 0,-3 120-784 0 0,0-139 889 0 0,2-38-3290 0 0,0-11-1767 0 0,0-20-1919 0 0</inkml:trace>
  <inkml:trace contextRef="#ctx0" brushRef="#br0" timeOffset="36697.496">413 4279 3224 0 0,'0'0'175'0'0,"0"0"-51"0"0,0 0 221 0 0,0 0-198 0 0,0 0 78 0 0,0 0 151 0 0,0 0 56 0 0,1-1 981 0 0,2-1-100 0 0,6-6 441 0 0,7 0 693 0 0,-12 7-2187 0 0,0 1 1 0 0,-1-1 0 0 0,1 1 0 0 0,-1 0 0 0 0,1 0 0 0 0,0 0 0 0 0,0 1-261 0 0,9 1 233 0 0,0 1 1 0 0,13 4-234 0 0,1 0 268 0 0,-6-4-220 0 0,-1-1 0 0 0,1-2 0 0 0,0 0 0 0 0,-1-1 0 0 0,11-2-48 0 0,40-1 80 0 0,-14 3 93 0 0,-14 0 140 0 0,0 2 1 0 0,1 2-314 0 0,17 2 96 0 0,0-3 0 0 0,35-4-96 0 0,-78 1-26 0 0,30-1 819 0 0,12-4-793 0 0,-22 2 406 0 0,1 2-1 0 0,-1 2 0 0 0,11 2-405 0 0,-4-2 47 0 0,31-4-47 0 0,19-1 417 0 0,-3 3-209 0 0,27-7-208 0 0,-116 8-164 0 0,1 1-1 0 0,0 0 1 0 0,-1 0-1 0 0,1 1 1 0 0,0-1-1 0 0,-1 1 1 0 0,1 0-1 0 0,1 0 165 0 0,0 1-779 0 0</inkml:trace>
  <inkml:trace contextRef="#ctx0" brushRef="#br0" timeOffset="81549.132">20 2332 2760 0 0,'-12'-11'131'0'0,"9"9"3078"0"0,0 3 3473 0 0,3 0-6519 0 0,0 0-1 0 0,-1 0 0 0 0,1 0 0 0 0,0 0 0 0 0,0 1 1 0 0,0-1-1 0 0,0 0 0 0 0,0 0 0 0 0,0 0 1 0 0,0 1-1 0 0,1-1 0 0 0,-1 0 0 0 0,0 0 1 0 0,1 0-1 0 0,-1 0 0 0 0,0 0 0 0 0,2 1-162 0 0,-2 1 452 0 0,8 31 815 0 0,-2 0 0 0 0,-2 0 0 0 0,-1 16-1267 0 0,-1-30 68 0 0,1 4 14 0 0,-2-22 569 0 0,-1-15-406 0 0,-1-45 15 0 0,0 28-355 0 0,1 1 0 0 0,1-1 0 0 0,5-28 95 0 0,-4 45-59 0 0,-2 8 119 0 0,1 0 0 0 0,0 0 0 0 0,0 0 0 0 0,0 0 0 0 0,1 0 0 0 0,0 1 0 0 0,0-1 0 0 0,0 0 0 0 0,0 1 0 0 0,1-1 0 0 0,-1 1-60 0 0,-1 3 7 0 0,-1 1 0 0 0,1 0 0 0 0,-1-1 1 0 0,1 1-1 0 0,-1 0 0 0 0,1 0 0 0 0,-1-1 0 0 0,1 1 0 0 0,-1 0 0 0 0,1 0 0 0 0,-1 0 0 0 0,1 0 0 0 0,-1-1 0 0 0,1 1 0 0 0,0 0 0 0 0,-1 0 0 0 0,1 0 0 0 0,-1 0 0 0 0,1 0 0 0 0,-1 1 0 0 0,1-1 0 0 0,-1 0 0 0 0,1 0 0 0 0,-1 0 0 0 0,1 0 1 0 0,0 1-1 0 0,-1-1 0 0 0,1 0 0 0 0,-1 0 0 0 0,0 1 0 0 0,1-1 0 0 0,-1 0 0 0 0,1 1 0 0 0,-1-1 0 0 0,1 1 0 0 0,-1-1 0 0 0,0 0 0 0 0,1 1 0 0 0,-1-1 0 0 0,0 1 0 0 0,0-1 0 0 0,1 1-7 0 0,13 22-24 0 0,-2 5 71 0 0,7 22-47 0 0,-16-38 4 0 0,0-1-1 0 0,0 1 1 0 0,-1 0-1 0 0,-1 1 0 0 0,1 9-3 0 0,-3-18 175 0 0,0-4-53 0 0,-1-11-14 0 0,-2-18-255 0 0,5 4 30 0 0,2 1 0 0 0,0-1 0 0 0,1 0 0 0 0,1 1 0 0 0,2 0 0 0 0,0-1 117 0 0,-6 24 12 0 0,-1 1-1 0 0,0-1 0 0 0,0 0 1 0 0,0 0-1 0 0,1 0 1 0 0,-1 0-1 0 0,1 1 0 0 0,-1-1 1 0 0,0 0-1 0 0,1 0 0 0 0,-1 1 1 0 0,1-1-1 0 0,0 0 1 0 0,-1 1-1 0 0,1-1 0 0 0,0 1 1 0 0,-1-1-1 0 0,1 1 0 0 0,0-1 1 0 0,-1 1-1 0 0,1-1 1 0 0,0 1-1 0 0,0 0 0 0 0,0-1 1 0 0,-1 1-1 0 0,1 0 0 0 0,0 0 1 0 0,0-1-1 0 0,0 1 1 0 0,0 0-1 0 0,0 0 0 0 0,-1 0 1 0 0,1 0-1 0 0,0 0 0 0 0,1 0-11 0 0,-1 1-3 0 0,0 0-1 0 0,1-1 1 0 0,-1 1 0 0 0,0 0-1 0 0,1 0 1 0 0,-1 0-1 0 0,0 0 1 0 0,0 0-1 0 0,0 0 1 0 0,0 0-1 0 0,0 0 1 0 0,0 1-1 0 0,0-1 1 0 0,0 0-1 0 0,0 1 1 0 0,0-1-1 0 0,-1 0 1 0 0,1 1-1 0 0,0 1 4 0 0,6 24 130 0 0,0 0-1 0 0,-2 1 0 0 0,-1 0 1 0 0,-1 0-1 0 0,-1 23-129 0 0,2 22-779 0 0,-3-60 279 0 0</inkml:trace>
  <inkml:trace contextRef="#ctx0" brushRef="#br1" timeOffset="-50160.711">1485 1691 18743 0 0,'0'0'430'0'0,"0"0"55"0"0,0 0 27 0 0,2 14 211 0 0,1 0 489 0 0,0 1 0 0 0,-1 0 0 0 0,0 6-1212 0 0,0 19 438 0 0,-3 20-438 0 0,1-60 1 0 0,-3 27 293 0 0,3-25-230 0 0,0-1-1 0 0,0 1 1 0 0,0-1-1 0 0,-1 0 1 0 0,1 1-1 0 0,-1-1 1 0 0,1 1-1 0 0,-1-1 1 0 0,0 0-1 0 0,1 1 0 0 0,-1-1 1 0 0,0 0-1 0 0,0 0 1 0 0,0 0-1 0 0,0 0 1 0 0,0 1-64 0 0,0-2 22 0 0,1 0 0 0 0,-1 0 0 0 0,1 0 0 0 0,-1 0 1 0 0,1 0-1 0 0,-1 0 0 0 0,0 0 0 0 0,1 0 0 0 0,-1 0 0 0 0,1 0 0 0 0,-1-1 0 0 0,1 1 1 0 0,-1 0-1 0 0,1 0 0 0 0,-1 0 0 0 0,1-1 0 0 0,-1 1 0 0 0,1 0 0 0 0,-1-1 0 0 0,1 1 1 0 0,0 0-1 0 0,-1-1 0 0 0,1 1 0 0 0,-1-1 0 0 0,1 1 0 0 0,-1-1-22 0 0,-12-14 107 0 0,10 11-89 0 0,-3-3-193 0 0,1-1 0 0 0,-1-1 0 0 0,1 1 0 0 0,1-1 0 0 0,-1 0 0 0 0,1 0 0 0 0,-2-8 175 0 0,-3-13-130 0 0,-3-25 130 0 0,11 53 86 0 0,1 1-1 0 0,0-1 0 0 0,0 0 1 0 0,0 0-1 0 0,0 1 1 0 0,0-1-1 0 0,0 0 0 0 0,1 0 1 0 0,-1 1-1 0 0,0-1 0 0 0,1 0 1 0 0,0 0-1 0 0,-1 1 1 0 0,1-1-1 0 0,0 1 0 0 0,0-1 1 0 0,0 1-1 0 0,0-1 1 0 0,0 1-1 0 0,0-1 0 0 0,0 1 1 0 0,0 0-1 0 0,1 0 0 0 0,-1-1 1 0 0,0 1-1 0 0,1 0 1 0 0,-1 0-1 0 0,1 1 0 0 0,0-1 1 0 0,-1 0-1 0 0,1 0 1 0 0,0 1-87 0 0,8-5 475 0 0,0 2-1 0 0,1 0 0 0 0,-1 0 0 0 0,12-1-473 0 0,-6 0 260 0 0,150-33-1538 0 0,-150 35-1979 0 0,-10 1 1571 0 0</inkml:trace>
  <inkml:trace contextRef="#ctx0" brushRef="#br1" timeOffset="-49429.528">1640 1916 9584 0 0,'1'0'214'0'0,"-1"0"1"0"0,0-1 0 0 0,1 1-1 0 0,-1 0 1 0 0,0 0 0 0 0,0 0-1 0 0,1 0 1 0 0,-1 0 0 0 0,0-1-1 0 0,0 1 1 0 0,1 0 0 0 0,-1 0-1 0 0,0 0 1 0 0,0-1 0 0 0,0 1 0 0 0,1 0-1 0 0,-1 0 1 0 0,0-1 0 0 0,0 1-1 0 0,0 0 1 0 0,0 0 0 0 0,0-1-1 0 0,0 1 1 0 0,0 0 0 0 0,1-1-1 0 0,-1 1 1 0 0,0 0 0 0 0,0-1-1 0 0,0 1 1 0 0,0 0 0 0 0,0 0-1 0 0,0-1 1 0 0,0 1 0 0 0,0 0-1 0 0,-1-1 1 0 0,1 1 0 0 0,0 0-1 0 0,0 0 1 0 0,0-1 0 0 0,0 1-1 0 0,0 0 1 0 0,0-1 0 0 0,0 1-1 0 0,-1 0 1 0 0,1 0-215 0 0,-6-9 4952 0 0,2 5-4461 0 0,3 3-467 0 0,-1 1 0 0 0,1-1-1 0 0,0 1 1 0 0,-1-1 0 0 0,1 1-1 0 0,0-1 1 0 0,-1 1-1 0 0,1 0 1 0 0,-1-1 0 0 0,1 1-1 0 0,0 0 1 0 0,-1 0 0 0 0,1 0-1 0 0,-1 0 1 0 0,1 0 0 0 0,-1 1-1 0 0,1-1 1 0 0,0 0 0 0 0,-1 1-1 0 0,1-1 1 0 0,-1 1 0 0 0,1 0-24 0 0,-1 0 33 0 0,0 0 1 0 0,1 0 0 0 0,-1 1 0 0 0,1-1 0 0 0,-1 1 0 0 0,1-1 0 0 0,-1 1-1 0 0,1 0 1 0 0,0 0 0 0 0,0-1 0 0 0,0 1 0 0 0,0 0 0 0 0,0 2-34 0 0,-2 5 64 0 0,0 0 1 0 0,1-1 0 0 0,0 1 0 0 0,1 0 0 0 0,0 1 0 0 0,0 3-65 0 0,1-11-25 0 0,0 0 1 0 0,1 0 0 0 0,-1 0 0 0 0,0 0 0 0 0,1 0-1 0 0,-1 0 1 0 0,1 0 0 0 0,0 0 0 0 0,0 0 0 0 0,-1 0-1 0 0,1-1 1 0 0,1 1 0 0 0,-1 0 0 0 0,0 0 0 0 0,0-1-1 0 0,1 1 1 0 0,0 0 24 0 0,-2-2 1 0 0,1 1-1 0 0,-1-1 0 0 0,1 1 1 0 0,0-1-1 0 0,-1 1 1 0 0,1-1-1 0 0,0 0 1 0 0,-1 1-1 0 0,1-1 1 0 0,0 0-1 0 0,-1 0 1 0 0,1 1-1 0 0,0-1 0 0 0,0 0 1 0 0,-1 0-1 0 0,1 0 1 0 0,0 0-1 0 0,0 0 1 0 0,0 0-1 0 0,-1 0 1 0 0,1 0-1 0 0,0 0 0 0 0,0 0 1 0 0,-1-1-1 0 0,1 1 1 0 0,0 0-1 0 0,-1-1 1 0 0,1 1-1 0 0,0 0 1 0 0,-1-1-1 0 0,1 1 1 0 0,0 0-1 0 0,-1-1 0 0 0,1 1 1 0 0,-1-1-1 0 0,1 0 1 0 0,0 1-1 0 0,-1-1 1 0 0,0 1-1 0 0,1-1 1 0 0,-1 0-1 0 0,1 1 0 0 0,-1-1 1 0 0,0 0-1 0 0,1 1 1 0 0,-1-1-1 0 0,4-7 24 0 0,0 0 0 0 0,-1 0 0 0 0,0 0-1 0 0,-1 0 1 0 0,1 0 0 0 0,-1-1 0 0 0,-1 1 0 0 0,0-1 0 0 0,0-8-24 0 0,0-15 126 0 0,-2-1 0 0 0,-1 1-126 0 0,1 11 14 0 0,1 0-7 0 0,0 15 9 0 0,0-1 1 0 0,0 1-1 0 0,-1 0 0 0 0,0-5-16 0 0,0 38 1476 0 0,-1-3-1080 0 0,4 10 30 0 0,1 1-1 0 0,1 0 1 0 0,2-1-1 0 0,2 0 1 0 0,10 28-426 0 0,-3-33-616 0 0,-10-20-1589 0 0,-2-4-7646 0 0</inkml:trace>
  <inkml:trace contextRef="#ctx0" brushRef="#br1" timeOffset="-46883.104">1177 281 14368 0 0,'-3'-11'5297'0'0,"-1"7"-4613"0"0,-1-3-2 0 0,-1 1 0 0 0,0 0 0 0 0,0 1-1 0 0,0-1 1 0 0,-6-3-682 0 0,10 8 3 0 0,1 0-1 0 0,-1 0 0 0 0,0 1 0 0 0,1-1 1 0 0,-1 0-1 0 0,0 1 0 0 0,0-1 1 0 0,1 1-1 0 0,-1-1 0 0 0,0 1 0 0 0,0 0 1 0 0,0 0-1 0 0,1-1 0 0 0,-1 1 1 0 0,0 1-1 0 0,0-1 0 0 0,0 0 0 0 0,1 0 1 0 0,-1 1-1 0 0,0-1 0 0 0,0 1 1 0 0,1-1-1 0 0,-1 1 0 0 0,0 0 0 0 0,1 0 1 0 0,-1 0-1 0 0,1 0 0 0 0,-1 0 1 0 0,0 1-3 0 0,-2 1-15 0 0,1 1 1 0 0,0-1 0 0 0,0 1 0 0 0,0 0 0 0 0,0 1-1 0 0,0-1 1 0 0,1 0 0 0 0,0 1 0 0 0,0-1-1 0 0,0 1 1 0 0,0 0 0 0 0,1 0 0 0 0,-1 1 14 0 0,1 1 58 0 0,-1 1 1 0 0,1-1-1 0 0,0 1 1 0 0,1 0-1 0 0,0-1 0 0 0,0 1 1 0 0,0 0-1 0 0,2 1-58 0 0,-2-6 0 0 0,1 0 0 0 0,-1 0 0 0 0,1-1-1 0 0,0 1 1 0 0,0-1 0 0 0,0 1 0 0 0,1 0-1 0 0,-1-1 1 0 0,0 0 0 0 0,1 1 0 0 0,0-1-1 0 0,0 0 1 0 0,-1 0 0 0 0,1 0 0 0 0,0 0 0 0 0,1 0-1 0 0,-1 0 1 0 0,0-1 10 0 0,-1-1 0 0 0,1 1 0 0 0,-1 0 0 0 0,1-1 0 0 0,-1 1 0 0 0,1-1 0 0 0,-1 1 0 0 0,1-1 0 0 0,-1 0 0 0 0,1 0 0 0 0,0 1 0 0 0,-1-1 0 0 0,1 0 0 0 0,-1-1 0 0 0,1 1 0 0 0,0 0 0 0 0,-1 0 0 0 0,1-1 0 0 0,-1 1 0 0 0,1-1 0 0 0,-1 1 0 0 0,1-1 0 0 0,-1 0 0 0 0,1 1 0 0 0,-1-1 0 0 0,0 0 0 0 0,1 0 0 0 0,-1 0 0 0 0,0 0 0 0 0,1-1-10 0 0,3-2 119 0 0,0-1 0 0 0,-1 0 0 0 0,1 0 1 0 0,-1 0-1 0 0,0 0 0 0 0,0-1 0 0 0,-1 1 0 0 0,0-1 0 0 0,0 0 0 0 0,0 0 0 0 0,0-3-119 0 0,0 0 87 0 0,-1 0 1 0 0,0-1-1 0 0,0 1 0 0 0,-1 0 0 0 0,0 0 0 0 0,-1-1 1 0 0,0-5-88 0 0,-4-16 11 0 0,-1 1 0 0 0,-1 0 0 0 0,-1 0 1 0 0,-7-16-12 0 0,4 12-60 0 0,8 25 51 0 0,-6-17-169 0 0,0 12 38 0 0,8 14 304 0 0,3 14 425 0 0,15 47 410 0 0,-3 0 0 0 0,-2 1 0 0 0,-2 12-999 0 0,-6-20 263 0 0,-3-24-198 0 0,1 0 1 0 0,6 21-66 0 0,-9-47-361 0 0,1-1 0 0 0,0 0 0 0 0,1 1 0 0 0,-1-1 0 0 0,1 0 0 0 0,0 1 361 0 0,4 5-10009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29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763 82 20127 0 0,'-12'-7'1254'0'0,"-7"-11"-304"0"0,3 3-946 0 0,9 10 294 0 0,0 0 0 0 0,-1 1 1 0 0,1 0-1 0 0,-1 1 0 0 0,1-1 0 0 0,-1 2 0 0 0,0-1 0 0 0,0 1 0 0 0,0 0 0 0 0,-1 1 0 0 0,0-1-298 0 0,-22-1 693 0 0,0 1-1 0 0,-10 2-692 0 0,40 0-8 0 0,-31 1 213 0 0,1 2-1 0 0,0 1 0 0 0,1 2 1 0 0,-1 0-1 0 0,1 2 0 0 0,0 2 1 0 0,1 0-1 0 0,0 2 0 0 0,1 1 1 0 0,0 2-1 0 0,-15 10-204 0 0,30-17 67 0 0,0 1 1 0 0,1 1-1 0 0,0-1 0 0 0,0 2 1 0 0,1 0-1 0 0,1 0 0 0 0,-1 1 1 0 0,2 0-1 0 0,0 1 0 0 0,0 0 1 0 0,2 1-1 0 0,-3 4-67 0 0,8-14 0 0 0,1-1 0 0 0,0 0 0 0 0,0 1 0 0 0,0-1 0 0 0,1 1 0 0 0,-1-1 0 0 0,1 1 0 0 0,0-1 0 0 0,0 1 0 0 0,0-1 0 0 0,0 1 0 0 0,1-1 0 0 0,-1 1 0 0 0,1-1 0 0 0,0 1 0 0 0,0-1 0 0 0,1 3 0 0 0,0-2 0 0 0,0 0 0 0 0,0-1 0 0 0,1 1 0 0 0,0 0 0 0 0,-1-1 0 0 0,1 1 0 0 0,0-1 0 0 0,0 0 0 0 0,1 0 0 0 0,-1-1 0 0 0,1 1 0 0 0,-1 0 0 0 0,1-1 0 0 0,1 1 0 0 0,14 6 26 0 0,1 0 0 0 0,-1-2 0 0 0,1 0 0 0 0,14 3-26 0 0,87 14 197 0 0,-59-13-82 0 0,3 4-115 0 0,-23-4-5 0 0,-1 2 0 0 0,0 2 1 0 0,0 1-1 0 0,28 18 5 0 0,-53-25 0 0 0,0 1 0 0 0,-1 1 1 0 0,-1 0-1 0 0,0 1 0 0 0,10 10 0 0 0,-16-12 4 0 0,1 0 0 0 0,-1 0 0 0 0,0 1 0 0 0,-1 0 0 0 0,-1 1 0 0 0,0-1-1 0 0,0 1 1 0 0,1 7-4 0 0,-4-13 52 0 0,-1 1 0 0 0,-1 0 0 0 0,1 0-1 0 0,-1 0 1 0 0,0 0 0 0 0,-1 0 0 0 0,0 0 0 0 0,0 0-1 0 0,0 0 1 0 0,-1 0 0 0 0,0 0 0 0 0,0 0-1 0 0,-1 0 1 0 0,0-1 0 0 0,0 1 0 0 0,-1 0-1 0 0,1-1 1 0 0,-2 1 0 0 0,1-1 0 0 0,0 0-1 0 0,-3 1-51 0 0,-2 4 96 0 0,0 0-1 0 0,-1-1 0 0 0,-1-1 1 0 0,1 1-1 0 0,-2-2 0 0 0,1 1 0 0 0,-1-1 1 0 0,0-1-1 0 0,-1 0 0 0 0,-9 4-95 0 0,2-2 21 0 0,-1 0 0 0 0,0-1 0 0 0,0-2 1 0 0,-1 0-1 0 0,0-1 0 0 0,0-1 0 0 0,-16 1-21 0 0,23-4 8 0 0,1-1 0 0 0,0 0 0 0 0,-1-1-1 0 0,1 0 1 0 0,0-1 0 0 0,0-1 0 0 0,-1 0 0 0 0,2-1 0 0 0,-1 0 0 0 0,0-1 0 0 0,1 0 0 0 0,0-1 0 0 0,-1-1-8 0 0,-8-6-985 0 0,0-2 1 0 0,1 0-1 0 0,-15-15 985 0 0,16 12-2500 0 0,1-1 0 0 0,0-1 0 0 0,-8-13 2500 0 0,1-6-9601 0 0</inkml:trace>
  <inkml:trace contextRef="#ctx0" brushRef="#br0" timeOffset="490.99">911 509 19007 0 0,'-1'0'95'0'0,"0"0"0"0"0,0 0 0 0 0,0 0-1 0 0,0 0 1 0 0,1 0 0 0 0,-1 0 0 0 0,0 0-1 0 0,0 0 1 0 0,0 0 0 0 0,1 0-1 0 0,-1 0 1 0 0,0 1 0 0 0,0-1 0 0 0,0 0-1 0 0,1 1 1 0 0,-1-1 0 0 0,0 0 0 0 0,1 1-1 0 0,-1-1 1 0 0,0 1 0 0 0,1-1 0 0 0,-1 1-1 0 0,0 0 1 0 0,1-1 0 0 0,-1 1-1 0 0,1 0 1 0 0,-1-1 0 0 0,1 1 0 0 0,0 0-1 0 0,-1-1 1 0 0,1 1 0 0 0,0 0 0 0 0,-1 0-1 0 0,1-1 1 0 0,0 1 0 0 0,0 0 0 0 0,0 0-1 0 0,-1 0 1 0 0,1 0 0 0 0,0-1-1 0 0,0 1 1 0 0,0 0 0 0 0,0 0 0 0 0,1 0-1 0 0,-1-1 1 0 0,0 2-95 0 0,2 4 622 0 0,0 1-1 0 0,0-1 0 0 0,0 1 1 0 0,1-1-1 0 0,2 4-621 0 0,0-1 69 0 0,18 47 320 0 0,-2 0 0 0 0,11 51-389 0 0,-28-88-689 0 0,0 1 0 0 0,0 17 689 0 0,-2-16-3722 0 0,5 22 3722 0 0,-5-33-8195 0 0</inkml:trace>
  <inkml:trace contextRef="#ctx0" brushRef="#br0" timeOffset="922.906">1038 490 22319 0 0,'0'0'76'0'0,"-1"0"0"0"0,1 0 0 0 0,-1 0 0 0 0,1 0 0 0 0,-1 0 0 0 0,0 0 0 0 0,1 0 0 0 0,-1 0 0 0 0,1 1 0 0 0,-1-1-1 0 0,1 0 1 0 0,-1 0 0 0 0,1 0 0 0 0,-1 1 0 0 0,1-1 0 0 0,-1 0 0 0 0,1 1 0 0 0,-1-1 0 0 0,1 0 0 0 0,0 1 0 0 0,-1-1 0 0 0,1 0 0 0 0,-1 1 0 0 0,1-1-1 0 0,0 1 1 0 0,0-1 0 0 0,-1 1 0 0 0,1 0-76 0 0,-1 0 65 0 0,1 0-1 0 0,0 1 0 0 0,0-1 1 0 0,0 1-1 0 0,0-1 0 0 0,0 0 1 0 0,0 1-1 0 0,0-1 0 0 0,0 1 1 0 0,0-1-1 0 0,1 0 0 0 0,-1 1-64 0 0,4 7 156 0 0,-1 0 0 0 0,1 0-1 0 0,4 7-155 0 0,-5-10 378 0 0,36 80 295 0 0,-4 1-1 0 0,8 40-672 0 0,-36-112 134 0 0,-6-12-75 0 0,1-1 0 0 0,-1 1 1 0 0,0 0-1 0 0,0-1 0 0 0,0 1 1 0 0,-1 0-1 0 0,1-1 0 0 0,0 2-59 0 0,-1-3 168 0 0,0-1 135 0 0,0 0 59 0 0,0-8 326 0 0,-2-42-526 0 0,-4-11-162 0 0,2 25 42 0 0,2 1-1 0 0,1-1 1 0 0,3-11-42 0 0,-1 36 14 0 0,0-1 81 0 0,0 0-1 0 0,1 0 1 0 0,0 0-1 0 0,3-7-94 0 0,-4 16 13 0 0,-1 1 0 0 0,1-1 1 0 0,0 1-1 0 0,0-1 0 0 0,1 1 0 0 0,-1 0 1 0 0,0-1-1 0 0,1 1 0 0 0,0 0 0 0 0,-1 0 0 0 0,1 0 1 0 0,0 0-1 0 0,0 1 0 0 0,0-1 0 0 0,0 0 1 0 0,0 1-1 0 0,1-1 0 0 0,-1 1 0 0 0,0 0 0 0 0,1 0 1 0 0,-1 0-1 0 0,1 0 0 0 0,0 0-13 0 0,-1 0 3 0 0,-1 1 0 0 0,1 0 0 0 0,0 0 0 0 0,-1 0 0 0 0,1 0 0 0 0,0 0-1 0 0,-1 0 1 0 0,1 0 0 0 0,0 0 0 0 0,-1 1 0 0 0,1-1 0 0 0,0 1 0 0 0,-1-1 0 0 0,1 1 0 0 0,-1-1 0 0 0,1 1 0 0 0,-1 0-1 0 0,2 1-2 0 0,-1 0 13 0 0,1 0 0 0 0,-1 0 0 0 0,1 1 0 0 0,-1-1 0 0 0,0 1 0 0 0,0 0 0 0 0,0-1 0 0 0,-1 1 0 0 0,2 1-13 0 0,2 8 47 0 0,0-1-1 0 0,-1 1 0 0 0,0 0 1 0 0,1 7-47 0 0,2 21 38 0 0,-1 1 0 0 0,-2-1 0 0 0,-1 26-38 0 0,-2-42 3 0 0,0-9-597 0 0,1-1 1 0 0,0 1-1 0 0,3 9 594 0 0,-4-21-168 0 0,-1 1 1 0 0,1 0 0 0 0,1-1-1 0 0,-1 0 1 0 0,0 1 0 0 0,1-1-1 0 0,0 0 1 0 0,0 1-1 0 0,0-1 1 0 0,0 0 0 0 0,0 0-1 0 0,0-1 1 0 0,1 1 0 0 0,0 0-1 0 0,-1-1 1 0 0,1 1 0 0 0,1-1 167 0 0,3 0-2152 0 0,1-3-22 0 0</inkml:trace>
  <inkml:trace contextRef="#ctx0" brushRef="#br0" timeOffset="1449.151">1670 579 21679 0 0,'-1'-5'318'0'0,"-1"-1"0"0"0,0 1-1 0 0,0-1 1 0 0,0 1 0 0 0,-1 0-1 0 0,0 0 1 0 0,0 0 0 0 0,0 0 0 0 0,-1 0-1 0 0,1 0-317 0 0,0 2 258 0 0,0 0 0 0 0,0-1-1 0 0,-1 1 1 0 0,1 0 0 0 0,-1 0 0 0 0,1 1 0 0 0,-1-1-1 0 0,0 1 1 0 0,0 0 0 0 0,0 0 0 0 0,0 0-1 0 0,0 1 1 0 0,-2-1-258 0 0,5 1 52 0 0,-1 1 0 0 0,0 0 1 0 0,0 0-1 0 0,1 0 0 0 0,-1 0 0 0 0,0 0 0 0 0,0 0 0 0 0,1 0 0 0 0,-1 1 1 0 0,0-1-1 0 0,0 0 0 0 0,1 1 0 0 0,-1 0 0 0 0,0-1 0 0 0,1 1 0 0 0,-1 0 1 0 0,0 0-53 0 0,-1 1 22 0 0,1 0 0 0 0,-1 0 1 0 0,0 1-1 0 0,0-1 0 0 0,1 1 1 0 0,0 0-1 0 0,-1-1 0 0 0,0 3-22 0 0,-2 3 55 0 0,0 0-1 0 0,1 1 1 0 0,0 0-1 0 0,0-1 1 0 0,1 1-1 0 0,0 2-54 0 0,-1 4 169 0 0,0 0-1 0 0,1 0 1 0 0,1 1 0 0 0,0-1-1 0 0,1 1 1 0 0,1-1-1 0 0,1 1 1 0 0,1 14-169 0 0,-1-24 31 0 0,0-1 0 0 0,1 1-1 0 0,-1 0 1 0 0,1-1 0 0 0,0 1 0 0 0,0-1 0 0 0,1 0 0 0 0,0 1 0 0 0,0-1-1 0 0,0 0 1 0 0,0-1 0 0 0,1 1 0 0 0,0-1 0 0 0,0 1 0 0 0,0-1-1 0 0,0 0 1 0 0,1-1 0 0 0,-1 1 0 0 0,1-1 0 0 0,0 0 0 0 0,0 0 0 0 0,0 0-1 0 0,1-1 1 0 0,-1 0 0 0 0,1 1-31 0 0,4 0 5 0 0,0-1 0 0 0,-1 0 0 0 0,1 0 0 0 0,0-1 0 0 0,0 0 0 0 0,0-1-1 0 0,0 0 1 0 0,0 0 0 0 0,1-1 0 0 0,-2 0 0 0 0,1-1 0 0 0,0 0 0 0 0,0-1 0 0 0,-1 0 0 0 0,1-1 0 0 0,-1 1 0 0 0,0-2 0 0 0,0 1 0 0 0,0-2-1 0 0,-1 1 1 0 0,1-1 0 0 0,-1 0 0 0 0,-1 0 0 0 0,1-1 0 0 0,-1 0 0 0 0,0-1-5 0 0,3-3-22 0 0,-1-1 0 0 0,-1 0 0 0 0,0 0 0 0 0,0 0 0 0 0,-1-1 0 0 0,-1 0 0 0 0,0 0 0 0 0,0-1 0 0 0,-2 0 0 0 0,0 0 0 0 0,0 0 0 0 0,1-12 22 0 0,-5 18-37 0 0,1 0 0 0 0,-1-1 0 0 0,-1 1 0 0 0,0-2 37 0 0,1 7-10 0 0,0 0-1 0 0,-1 0 1 0 0,0 0 0 0 0,0 0-1 0 0,0 0 1 0 0,0 0 0 0 0,0 0-1 0 0,0 0 1 0 0,-1 0 0 0 0,1 0-1 0 0,-1 1 1 0 0,0-2 10 0 0,1 4 0 0 0,0-1 0 0 0,1 0 0 0 0,-1 1 0 0 0,0-1 0 0 0,1 1 0 0 0,-1-1 0 0 0,0 1 0 0 0,0-1 0 0 0,1 1 0 0 0,-1 0 0 0 0,0-1 0 0 0,0 1 0 0 0,0 0 0 0 0,0 0 0 0 0,0-1 0 0 0,1 1 0 0 0,-1 0 0 0 0,0 0 0 0 0,0 0 0 0 0,0 0 0 0 0,0 0 0 0 0,0 0 0 0 0,-1 1 0 0 0,0-1 0 0 0,0 1 0 0 0,0 0 0 0 0,0-1 0 0 0,0 1 0 0 0,0 0 0 0 0,1 0 0 0 0,-1 0 0 0 0,0 1 0 0 0,0-1 0 0 0,-2 3 0 0 0,0-1 0 0 0,0 1 0 0 0,0 0 0 0 0,1 0 0 0 0,-1 1 0 0 0,1-1 0 0 0,-1 3 0 0 0,-1 2 41 0 0,1 1 0 0 0,0 0 0 0 0,0 0-1 0 0,1 0 1 0 0,1 1 0 0 0,0-1 0 0 0,0 1 0 0 0,1 0 0 0 0,0-1 0 0 0,1 1-1 0 0,0 0 1 0 0,1-1 0 0 0,0 1 0 0 0,2 8-41 0 0,-2-12 32 0 0,1 1 0 0 0,0 0-1 0 0,1 0 1 0 0,0-1 0 0 0,0 1 0 0 0,0-1 0 0 0,1 0-1 0 0,0 0 1 0 0,1 0 0 0 0,-1-1 0 0 0,1 1-1 0 0,1-1 1 0 0,-1 0 0 0 0,1-1 0 0 0,0 1 0 0 0,0-1-1 0 0,1 0 1 0 0,-1-1 0 0 0,7 4-32 0 0,-3-4 26 0 0,0 1 1 0 0,1-1-1 0 0,-1-1 1 0 0,1 0-1 0 0,0-1 1 0 0,0 1-1 0 0,0-2 0 0 0,0 0 1 0 0,1 0-1 0 0,-1-1 1 0 0,0-1-1 0 0,10-1-26 0 0,-13 1-243 0 0,0 0-1 0 0,0-1 1 0 0,0 0-1 0 0,0-1 1 0 0,-1 0-1 0 0,1 0 1 0 0,-1-1 0 0 0,1 1-1 0 0,-1-2 1 0 0,0 1-1 0 0,-1-1 1 0 0,1 0 0 0 0,-1 0-1 0 0,0-1 1 0 0,0 0-1 0 0,-1 0 1 0 0,5-6 243 0 0,-1-1-1403 0 0</inkml:trace>
  <inkml:trace contextRef="#ctx0" brushRef="#br0" timeOffset="1832.675">857 279 24767 0 0,'0'0'544'0'0,"-4"0"120"0"0,-1-4 16 0 0,-1 3 8 0 0,6 1-552 0 0,0 0-136 0 0,-4 0 0 0 0,4 0 0 0 0,0 0 104 0 0,0 0-8 0 0,0 0 0 0 0,0 0 0 0 0,0 0-288 0 0,0 0-56 0 0,6 5-8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445 166 20471 0 0,'-9'-26'1794'0'0,"-11"-11"404"0"0,-7 4-530 0 0,19 25-1251 0 0,0 1 0 0 0,0 0 0 0 0,0 0 0 0 0,-10-5-417 0 0,11 8 97 0 0,0 0-1 0 0,0 1 1 0 0,0 0-1 0 0,0 0 0 0 0,-1 0 1 0 0,1 1-1 0 0,-1 0 0 0 0,0 0 1 0 0,0 1-1 0 0,0 0 1 0 0,1 1-1 0 0,-2-1-96 0 0,2 2 13 0 0,1-1 0 0 0,-1 1-1 0 0,1 0 1 0 0,-1 1 0 0 0,1-1 0 0 0,0 1 0 0 0,-1 1-1 0 0,1-1 1 0 0,-5 3-13 0 0,2 1-10 0 0,-1 0 0 0 0,1 0-1 0 0,0 1 1 0 0,0 0 0 0 0,1 1-1 0 0,0 0 1 0 0,0 0 0 0 0,1 0 0 0 0,-6 9 10 0 0,4-3-28 0 0,0 1 1 0 0,1 0-1 0 0,1 0 1 0 0,0 1-1 0 0,1-1 1 0 0,-1 7 27 0 0,-2 13-33 0 0,2 1-1 0 0,1 0 1 0 0,2 1 0 0 0,2 0-1 0 0,1 28 34 0 0,2 0 0 0 0,3 0 0 0 0,9 39 0 0 0,-8-75 0 0 0,1 0 0 0 0,2 0 0 0 0,1 0 0 0 0,1-1 0 0 0,2-1 0 0 0,11 22 0 0 0,-17-40 7 0 0,0 1 0 0 0,1-1-1 0 0,-1 0 1 0 0,2 0 0 0 0,-1-1-1 0 0,1 0 1 0 0,0 0 0 0 0,1-1-1 0 0,5 4-6 0 0,-10-8 12 0 0,1 0 0 0 0,0 0-1 0 0,0 0 1 0 0,0-1 0 0 0,0 0 0 0 0,1 0-1 0 0,-1 0 1 0 0,0-1 0 0 0,1 0-1 0 0,-1 0 1 0 0,1 0 0 0 0,0 0 0 0 0,-1-1-1 0 0,1 0 1 0 0,0 0 0 0 0,-1-1-1 0 0,1 0 1 0 0,-1 1 0 0 0,5-3-12 0 0,3-1 34 0 0,-1-2 0 0 0,0 1 0 0 0,0-2 0 0 0,0 1-1 0 0,0-2 1 0 0,-1 0 0 0 0,-1 0 0 0 0,1-1 0 0 0,-1 0 0 0 0,-1 0 0 0 0,0-1 0 0 0,6-8-34 0 0,8-13 89 0 0,-2-1 0 0 0,-1 0 0 0 0,14-32-89 0 0,-17 32 984 0 0,-3-2 0 0 0,4-11-984 0 0,-16 37 222 0 0,1 1 0 0 0,1 0-1 0 0,-1 0 1 0 0,4-6-222 0 0,-6 13 92 0 0,-1 0 0 0 0,-10 0 32 0 0,-35 10-124 0 0,0-1 0 0 0,0-2 0 0 0,0-3 0 0 0,-1-1 0 0 0,-17-2 0 0 0,18-5-44 0 0,24 2-972 0 0,0 1 1 0 0,-1 0-1 0 0,1 2 0 0 0,-9 1 1016 0 0,17 0-10397 0 0</inkml:trace>
  <inkml:trace contextRef="#ctx0" brushRef="#br0" timeOffset="1">656 773 19151 0 0,'0'0'432'0'0,"0"0"66"0"0,0 0 24 0 0,-4 15 122 0 0,4-14-571 0 0,0 0-1 0 0,0 0 0 0 0,0 0 1 0 0,0 0-1 0 0,0 0 1 0 0,0 0-1 0 0,1 0 0 0 0,-1 0 1 0 0,0 0-1 0 0,1 0 0 0 0,-1 0 1 0 0,0 0-1 0 0,1 0 0 0 0,-1-1 1 0 0,1 1-1 0 0,-1 0 1 0 0,1 0-1 0 0,0 0 0 0 0,-1-1 1 0 0,1 1-1 0 0,0 0 0 0 0,0 0 1 0 0,-1-1-1 0 0,1 1 1 0 0,0-1-1 0 0,0 1 0 0 0,0-1 1 0 0,0 1-1 0 0,0-1 0 0 0,0 1 1 0 0,0-1-1 0 0,0 0 0 0 0,0 0 1 0 0,0 1-1 0 0,0-1 1 0 0,0 0-1 0 0,0 0 0 0 0,0 0 1 0 0,0 0-1 0 0,0 0 0 0 0,0 0 1 0 0,0-1-1 0 0,0 1 0 0 0,0 0 1 0 0,0 0-1 0 0,0-1-72 0 0,3 0 175 0 0,1 0-1 0 0,-1 0 1 0 0,0-1 0 0 0,-1 1-1 0 0,1-1 1 0 0,0 0-1 0 0,0 0 1 0 0,-1-1-1 0 0,1 1 1 0 0,-1-1 0 0 0,1 0-175 0 0,1-2 154 0 0,0-1 0 0 0,0 0 0 0 0,0 0 0 0 0,0 0 0 0 0,-1-1 0 0 0,0 1 0 0 0,-1-1 0 0 0,0 0 0 0 0,1-2-154 0 0,-3 7 16 0 0,0 0 0 0 0,-1 0 0 0 0,1 0 0 0 0,-1-1 0 0 0,0 1 0 0 0,1 0 0 0 0,-1 0 0 0 0,0 0 0 0 0,0-1 0 0 0,0 1-1 0 0,0 0 1 0 0,-1 0 0 0 0,1 0 0 0 0,-1-1 0 0 0,1 1 0 0 0,-1 0 0 0 0,0 0 0 0 0,0 0 0 0 0,0 0 0 0 0,0 0 0 0 0,0 0-1 0 0,0 0 1 0 0,0 1 0 0 0,-1-1 0 0 0,1 0 0 0 0,-1 1 0 0 0,1-1 0 0 0,-1 1 0 0 0,0-1 0 0 0,1 1 0 0 0,-1 0 0 0 0,0 0-1 0 0,-1-1-15 0 0,0 0 0 0 0,0 1-1 0 0,1-1 0 0 0,-1 1 0 0 0,0 0 1 0 0,0 0-1 0 0,0 0 0 0 0,0 0 0 0 0,0 1 1 0 0,0-1-1 0 0,0 1 0 0 0,0 0 0 0 0,0 0 1 0 0,0 0-1 0 0,0 0 0 0 0,0 0 0 0 0,0 1 0 0 0,0-1 1 0 0,0 1-1 0 0,0 0 0 0 0,0 0 0 0 0,0 0 1 0 0,0 0-1 0 0,1 0 0 0 0,-1 1 0 0 0,0-1 1 0 0,-1 2 2 0 0,1 0 0 0 0,-1 0-1 0 0,1 0 1 0 0,0 1-1 0 0,-1-1 1 0 0,1 1 0 0 0,1-1-1 0 0,-1 1 1 0 0,0 0-1 0 0,1 0 1 0 0,0 1 0 0 0,0-1-1 0 0,0 0 1 0 0,1 1 0 0 0,-1-1-1 0 0,1 2-1 0 0,-1 7 31 0 0,0 0-1 0 0,0 0 1 0 0,2 0-1 0 0,-1 0 1 0 0,2 0-1 0 0,0 0 1 0 0,0 0-1 0 0,1 0 1 0 0,1 0-1 0 0,0 0 1 0 0,1-1-1 0 0,0 1 1 0 0,1-1-1 0 0,0 0 1 0 0,1 0-1 0 0,1 0-30 0 0,-4-7-70 0 0,1 0 1 0 0,-1 0-1 0 0,1 0 0 0 0,0-1 1 0 0,0 1-1 0 0,1-1 0 0 0,-1 0 1 0 0,1 0-1 0 0,3 1 70 0 0,-5-3-185 0 0,-1 0 1 0 0,1-1 0 0 0,0 1-1 0 0,0-1 1 0 0,0 0 0 0 0,0 0-1 0 0,0 0 1 0 0,0 0-1 0 0,0-1 1 0 0,1 1 0 0 0,-1-1-1 0 0,0 1 1 0 0,0-1-1 0 0,0 0 1 0 0,0-1 0 0 0,1 1-1 0 0,-1-1 1 0 0,0 1 0 0 0,1-1 184 0 0,10-4-9021 0 0</inkml:trace>
  <inkml:trace contextRef="#ctx0" brushRef="#br0" timeOffset="2">880 616 23039 0 0,'0'0'528'0'0,"0"0"70"0"0,0 0 36 0 0,4 18 200 0 0,4 20 162 0 0,21 92 776 0 0,-24-97-1322 0 0,-1 0 1 0 0,-1 0-1 0 0,-2 0-450 0 0,0-13 630 0 0,0-16-3 0 0,0-14-197 0 0,3-65-336 0 0,2-22-124 0 0,-4 81 28 0 0,1-1-1 0 0,0 1 0 0 0,1 0 0 0 0,5-12 3 0 0,-7 25-10 0 0,0-1-1 0 0,0 1 0 0 0,0-1 1 0 0,0 1-1 0 0,0 0 0 0 0,0 0 1 0 0,1 0-1 0 0,0 0 0 0 0,0 0 0 0 0,2-1 11 0 0,-5 3 0 0 0,1 1-1 0 0,0-1 0 0 0,0 1 0 0 0,-1-1 0 0 0,1 1 0 0 0,0-1 0 0 0,0 1 1 0 0,0 0-1 0 0,-1 0 0 0 0,1-1 0 0 0,0 1 0 0 0,0 0 0 0 0,0 0 0 0 0,0 0 0 0 0,-1 0 1 0 0,1 0-1 0 0,0 0 0 0 0,0 0 0 0 0,0 0 0 0 0,0 0 1 0 0,0 1 0 0 0,0-1 1 0 0,0 1-1 0 0,0 0 1 0 0,0-1-1 0 0,0 1 0 0 0,0 0 1 0 0,-1 0-1 0 0,1-1 0 0 0,0 1 1 0 0,0 0-1 0 0,-1 0 0 0 0,1 0 1 0 0,-1 0-1 0 0,1 0 0 0 0,-1 0 1 0 0,1 0-1 0 0,-1 0 0 0 0,0 0 1 0 0,1 0-1 0 0,-1 1 0 0 0,6 19 60 0 0,-2 1 1 0 0,0-1-1 0 0,-2 1 0 0 0,0 9-60 0 0,-1-12-3 0 0,1 0-1 0 0,0 1 1 0 0,2-1-1 0 0,0 0 1 0 0,7 17 3 0 0,-10-33 0 0 0,0-1-1 0 0,0 0 1 0 0,0 1 0 0 0,0-1-1 0 0,0 0 1 0 0,1 0-1 0 0,-1 0 1 0 0,1 0 0 0 0,-1 0-1 0 0,1 0 1 0 0,0 0 0 0 0,0-1-1 0 0,0 1 1 0 0,0 0 0 0 0,0-1-1 0 0,1 1 1 0 0,-1-1 3 0 0,0-1 1 0 0,0 0-1 0 0,-1 1 0 0 0,1-1 0 0 0,0 0 0 0 0,0 0 0 0 0,0 0 0 0 0,-1 0 1 0 0,1 0-1 0 0,0 0 0 0 0,0 0 0 0 0,0-1 0 0 0,-1 1 0 0 0,1 0 1 0 0,0-1-1 0 0,0 0 0 0 0,-1 1 0 0 0,1-1 0 0 0,0 0 0 0 0,-1 0 0 0 0,1 0 1 0 0,-1 0-1 0 0,1-1-3 0 0,7-4-13 0 0,-1-1-1 0 0,0 0 1 0 0,0 0 0 0 0,-1-1 0 0 0,0 0 0 0 0,0 0 0 0 0,-1-1 0 0 0,0 0-1 0 0,0 0 1 0 0,1-4 13 0 0,-1 0-21 0 0,0 0-1 0 0,-1 0 1 0 0,-1-1-1 0 0,0 0 0 0 0,-1 0 1 0 0,0 0-1 0 0,0-8 22 0 0,-2 14-30 0 0,-1 0 1 0 0,0 1-1 0 0,0-1 0 0 0,-2-4 30 0 0,2 9-8 0 0,0 1 0 0 0,-1 0-1 0 0,1-1 1 0 0,-1 1-1 0 0,0 0 1 0 0,1-1-1 0 0,-1 1 1 0 0,0 0 0 0 0,-1 0-1 0 0,1 0 1 0 0,0 0-1 0 0,-1 0 1 0 0,1 0 0 0 0,-1 0-1 0 0,1 0 1 0 0,-2 0 8 0 0,2 1-6 0 0,1 1 0 0 0,-1 0 0 0 0,0-1 0 0 0,0 1 0 0 0,0 0 0 0 0,0-1 0 0 0,0 1 0 0 0,0 0 0 0 0,0 0 0 0 0,0 0 0 0 0,0 0-1 0 0,0 0 1 0 0,0 0 0 0 0,0 0 0 0 0,0 0 0 0 0,0 0 0 0 0,1 0 0 0 0,-1 1 0 0 0,0-1 0 0 0,0 0 0 0 0,0 1 0 0 0,0-1 0 0 0,0 0 0 0 0,0 1 0 0 0,1-1 0 0 0,-1 1 0 0 0,0 0 0 0 0,0-1 0 0 0,1 1 0 0 0,-1 0 0 0 0,0-1 0 0 0,1 1 0 0 0,-1 0 0 0 0,1 0 0 0 0,-1-1 0 0 0,0 1 6 0 0,-1 3-15 0 0,-1-1 1 0 0,1 1-1 0 0,0-1 0 0 0,0 1 0 0 0,0 0 0 0 0,0 0 1 0 0,0 3 14 0 0,-4 15 10 0 0,1 0 1 0 0,1 1 0 0 0,2 0 0 0 0,-1 17-11 0 0,3-31 10 0 0,0 1 1 0 0,0 0 0 0 0,1 0-1 0 0,1-1 1 0 0,0 1 0 0 0,0-1-1 0 0,0 1 1 0 0,1-1-1 0 0,1 0 1 0 0,0 0 0 0 0,0 0-1 0 0,2 3-10 0 0,-4-10-2 0 0,-1 0 0 0 0,1 0 0 0 0,-1 0 0 0 0,1 1 0 0 0,0-2 0 0 0,0 1 0 0 0,0 0 0 0 0,0 0 0 0 0,0-1 0 0 0,0 1 0 0 0,0-1 0 0 0,1 1 0 0 0,-1-1 0 0 0,0 0 0 0 0,1 0 0 0 0,-1 0 0 0 0,1 0 0 0 0,-1-1 0 0 0,1 1 0 0 0,0 0 0 0 0,0-1 2 0 0,1 0-113 0 0,-1 0 1 0 0,1-1 0 0 0,-1 1 0 0 0,1-1-1 0 0,-1 0 1 0 0,0 0 0 0 0,1 0 0 0 0,-1-1-1 0 0,0 1 1 0 0,0-1 0 0 0,0 1 0 0 0,0-1-1 0 0,0 0 1 0 0,0 0 0 0 0,2-3 112 0 0,6-5-2059 0 0,0 0 1 0 0,6-9 2058 0 0,-4 4-1882 0 0</inkml:trace>
  <inkml:trace contextRef="#ctx0" brushRef="#br0" timeOffset="3">1417 681 12440 0 0,'3'10'4373'0'0,"0"-1"1"0"0,0 1 0 0 0,0 7-4374 0 0,1 8 2205 0 0,7 29-177 0 0,-5-21-1458 0 0,7 17-570 0 0,-12-47 38 0 0,-1-1 12 0 0,1 1 1 0 0,0 0-1 0 0,0 0 1 0 0,0 0-1 0 0,0 0 1 0 0,1 0-1 0 0,-1-1 0 0 0,1 1 1 0 0,-1-1-1 0 0,1 1 1 0 0,0-1-1 0 0,1 1-50 0 0,-3-3 112 0 0,-1-22 39 0 0,-1 0 0 0 0,-2 0 0 0 0,0 0 0 0 0,-1-1-151 0 0,-1 1 137 0 0,2 0 0 0 0,1 0 0 0 0,0 0 0 0 0,2-2-137 0 0,1 16-127 0 0,0-1 1 0 0,1 1-1 0 0,1-1 0 0 0,-1 1 0 0 0,1-1 1 0 0,0 1-1 0 0,1 0 0 0 0,0 0 0 0 0,1 0 1 0 0,3-7 126 0 0,-3 9-146 0 0,-1 1 0 0 0,1-1 1 0 0,0 1-1 0 0,0 0 0 0 0,1 1 1 0 0,0-1-1 0 0,-1 1 0 0 0,2-1 1 0 0,-1 2-1 0 0,0-1 0 0 0,1 0 1 0 0,0 1-1 0 0,-1 0 0 0 0,4-1 146 0 0,-6 3-405 0 0,0 0-1 0 0,0 1 0 0 0,0-1 0 0 0,0 0 0 0 0,0 1 0 0 0,0 0 0 0 0,0 0 0 0 0,0 0 0 0 0,2 0 406 0 0,0 0-1105 0 0,13 2-7869 0 0</inkml:trace>
  <inkml:trace contextRef="#ctx0" brushRef="#br0" timeOffset="4">1825 746 9216 0 0,'0'0'706'0'0,"1"0"-898"0"0,0 0 9582 0 0,-1 0-8095 0 0,-1-1-1055 0 0,1-1-1 0 0,-1 1 0 0 0,0-1 0 0 0,1 1 1 0 0,-1-1-1 0 0,1 1 0 0 0,0 0 0 0 0,-1-1 1 0 0,1 0-1 0 0,0 1 0 0 0,0-1 0 0 0,0 1-239 0 0,-4-17 1329 0 0,2 14-1212 0 0,-1 0 0 0 0,0 0 1 0 0,0 0-1 0 0,0 0 0 0 0,0 0 0 0 0,-1 1 0 0 0,1-1 0 0 0,-1 1 0 0 0,0 0 0 0 0,0 0 0 0 0,0 0 1 0 0,0 1-1 0 0,-1 0 0 0 0,1-1 0 0 0,-1 2 0 0 0,1-1 0 0 0,-1 0 0 0 0,-1 1-117 0 0,3 0 5 0 0,0 0 0 0 0,1 1 0 0 0,-1 0 0 0 0,0 0 0 0 0,0 0 0 0 0,0 0 0 0 0,0 0 0 0 0,0 0 0 0 0,0 1 0 0 0,0-1 0 0 0,1 1 0 0 0,-1 0-1 0 0,0 0 1 0 0,0 0 0 0 0,1 0 0 0 0,-1 0 0 0 0,0 1 0 0 0,1-1 0 0 0,0 1 0 0 0,-1 0 0 0 0,1 0 0 0 0,0-1 0 0 0,0 2 0 0 0,0-1 0 0 0,0 0 0 0 0,0 0 0 0 0,0 1 0 0 0,1-1 0 0 0,-1 0 0 0 0,1 1 0 0 0,-1 0-5 0 0,-2 6 4 0 0,1 0 0 0 0,-1 0 1 0 0,1 0-1 0 0,1 1 0 0 0,0-1 1 0 0,0 1-1 0 0,1 0 0 0 0,-1 6-4 0 0,2-4 3 0 0,0 0 0 0 0,1 0 0 0 0,0 0 0 0 0,0 0 0 0 0,1 0 0 0 0,1-1 0 0 0,0 1 0 0 0,1-1-1 0 0,0 0 1 0 0,1 0 0 0 0,0 1-3 0 0,-4-10 10 0 0,0-1 1 0 0,-1 1-1 0 0,1-1 0 0 0,0 1 1 0 0,0-1-1 0 0,0 0 0 0 0,0 1 0 0 0,0-1 1 0 0,0 0-1 0 0,1 0 0 0 0,-1 0 0 0 0,0 0 1 0 0,1 0-1 0 0,-1 0 0 0 0,1 0 1 0 0,-1 0-1 0 0,1 0 0 0 0,-1-1 0 0 0,1 1 1 0 0,-1-1-1 0 0,1 1 0 0 0,0-1 0 0 0,0 0-10 0 0,0 0 36 0 0,0 0-1 0 0,0 0 0 0 0,0-1 1 0 0,0 1-1 0 0,1-1 0 0 0,-1 1 1 0 0,0-1-1 0 0,0 0 0 0 0,0 0 1 0 0,0 0-1 0 0,0 0 0 0 0,0 0 1 0 0,-1 0-1 0 0,1-1 0 0 0,1 0-35 0 0,5-6 144 0 0,0 0 1 0 0,0-1-1 0 0,-1 0 0 0 0,0 0 1 0 0,0-1-1 0 0,0-1-144 0 0,-1 1 63 0 0,-1-1 1 0 0,0 1-1 0 0,-1-1 0 0 0,0 0 0 0 0,0 0 0 0 0,-1 0 1 0 0,-1-1-1 0 0,0 1 0 0 0,0-1 0 0 0,-1-10-63 0 0,0 14 55 0 0,0 7-50 0 0,-1 0 1 0 0,0 1-1 0 0,0-1 1 0 0,1 0-1 0 0,-1 0 1 0 0,0 1-1 0 0,0-1 1 0 0,0 0-1 0 0,0 0 1 0 0,0 1-1 0 0,0-1 1 0 0,0 0-1 0 0,0 0 1 0 0,0 1-1 0 0,0-1 1 0 0,-1 0-1 0 0,1 0 1 0 0,0 1-1 0 0,-1-1 1 0 0,1 0-1 0 0,0 1 1 0 0,-1-1-1 0 0,1 0 0 0 0,0 1 1 0 0,-1-1-1 0 0,0 0-5 0 0,-2 27 59 0 0,3-12-99 0 0,0 0 0 0 0,1 0 0 0 0,0-1 0 0 0,1 1 0 0 0,1 0 0 0 0,2 5 40 0 0,-1 0-29 0 0,0 1 39 0 0,1 0 0 0 0,1 0 0 0 0,3 3-10 0 0,-4-12-1171 0 0,0 0 0 0 0,1 0 0 0 0,4 7 1171 0 0,-2-9-1732 0 0,0-3-248 0 0</inkml:trace>
  <inkml:trace contextRef="#ctx0" brushRef="#br0" timeOffset="5">1961 76 22375 0 0,'-16'-10'2243'0'0,"16"10"-2237"0"0,0 0 0 0 0,0 0 0 0 0,-1 0 1 0 0,1 0-1 0 0,0 0 0 0 0,0 0 0 0 0,-1 0 0 0 0,1 0 0 0 0,0 0 1 0 0,0 1-1 0 0,0-1 0 0 0,-1 0 0 0 0,1 0 0 0 0,0 0 1 0 0,0 0-1 0 0,0 0 0 0 0,-1 0 0 0 0,1 0 0 0 0,0 1 0 0 0,0-1 1 0 0,0 0-1 0 0,0 0 0 0 0,-1 0 0 0 0,1 0 0 0 0,0 1 0 0 0,0-1 1 0 0,0 0-1 0 0,0 0 0 0 0,0 0 0 0 0,0 1 0 0 0,0-1 1 0 0,0 0-1 0 0,-1 0 0 0 0,1 1 0 0 0,0-1 0 0 0,0 0 0 0 0,0 0 1 0 0,0 0-1 0 0,0 1 0 0 0,0-1 0 0 0,0 0-6 0 0,0 9 304 0 0,8 53 1007 0 0,26 221 1066 0 0,-10 58-2377 0 0,-22-274 63 0 0,-1 7-230 0 0,4 9 167 0 0,-4-77-161 0 0,0 4 93 0 0,0 1-1 0 0,1 0 0 0 0,1 1 69 0 0,-2-10-241 0 0,-1 0 0 0 0,1 0 0 0 0,0 0 0 0 0,-1 0 0 0 0,1 0 0 0 0,0 0 0 0 0,0 0 0 0 0,0-1 0 0 0,1 1 0 0 0,-1 0 0 0 0,0 0 0 0 0,1-1 0 0 0,-1 1 0 0 0,1-1 0 0 0,-1 1 0 0 0,1-1 0 0 0,0 0 0 0 0,1 1 241 0 0,5-1-6068 0 0,-1-4-1702 0 0</inkml:trace>
  <inkml:trace contextRef="#ctx0" brushRef="#br0" timeOffset="6">2107 139 21711 0 0,'-3'-7'310'0'0,"0"-2"350"0"0,1 0 0 0 0,-1 0 0 0 0,2 0 1 0 0,-1 0-1 0 0,1-3-660 0 0,12 34 2091 0 0,-2 15-1751 0 0,-1 0 0 0 0,-2 1 1 0 0,-1 0-1 0 0,-1 16-340 0 0,-1-14 97 0 0,11 289 411 0 0,-5-56-56 0 0,-8-269-494 0 0,3 37 19 0 0,-3-39-167 0 0,-1 1 0 0 0,1 0-1 0 0,0-1 1 0 0,-1 1 0 0 0,1-1 0 0 0,1 1 0 0 0,-1-1 0 0 0,0 1-1 0 0,0-1 1 0 0,1 0 0 0 0,0 1 0 0 0,-1-1 0 0 0,1 0 190 0 0,-1-2-108 0 0,-1 1 1 0 0,1-1 0 0 0,-1 0-1 0 0,0 0 1 0 0,1 0-1 0 0,-1 0 1 0 0,1 1-1 0 0,-1-1 1 0 0,0 0 0 0 0,1 0-1 0 0,-1 0 1 0 0,1 0-1 0 0,-1 0 1 0 0,1 0-1 0 0,-1 0 1 0 0,0 0 0 0 0,1 0-1 0 0,-1 0 1 0 0,1-1-1 0 0,-1 1 1 0 0,1 0-1 0 0,-1 0 1 0 0,0 0 0 0 0,1 0-1 0 0,-1-1 1 0 0,0 1-1 0 0,1 0 1 0 0,-1 0-1 0 0,0-1 1 0 0,1 1 0 0 0,-1 0-1 0 0,0-1 1 0 0,1 1-1 0 0,-1 0 1 0 0,0-1-1 0 0,0 1 1 0 0,1 0 0 0 0,-1-1-1 0 0,0 1 108 0 0,11-18-1880 0 0,-10 16 1622 0 0,9-21-1645 0 0</inkml:trace>
  <inkml:trace contextRef="#ctx0" brushRef="#br0" timeOffset="7">2277 687 13360 0 0,'0'0'612'0'0,"0"0"-15"0"0,0 0-61 0 0,0 0 1154 0 0,0 0 550 0 0,2 4 3041 0 0,2 8-4102 0 0,7 18-381 0 0,-1 1-1 0 0,-2 0 1 0 0,3 24-798 0 0,1 6 503 0 0,-9-53-570 0 0,-1 1 0 0 0,1-1-1 0 0,0 0 1 0 0,1-1 0 0 0,-1 1 0 0 0,2 1 67 0 0,-3-6-37 0 0,0-1 0 0 0,-1 1 1 0 0,1 0-1 0 0,0-1 0 0 0,1 1 1 0 0,-1-1-1 0 0,0 0 0 0 0,1 1 1 0 0,-1-1-1 0 0,1 0 0 0 0,0-1 1 0 0,-1 1-1 0 0,1 0 1 0 0,0-1-1 0 0,0 0 0 0 0,0 1 1 0 0,1-1 36 0 0,-2-1-151 0 0,0 0 1 0 0,-1 0 0 0 0,1 0 0 0 0,0 0-1 0 0,0 0 1 0 0,-1 0 0 0 0,1-1-1 0 0,0 1 1 0 0,-1-1 0 0 0,1 1 0 0 0,-1-1-1 0 0,1 0 1 0 0,0 0 0 0 0,-1 1 0 0 0,0-1-1 0 0,1 0 1 0 0,-1 0 0 0 0,1 0 0 0 0,-1-1-1 0 0,0 1 1 0 0,0 0 0 0 0,0 0 0 0 0,0-1-1 0 0,0 1 1 0 0,0-1 0 0 0,1 0 150 0 0,7-14-1627 0 0</inkml:trace>
  <inkml:trace contextRef="#ctx0" brushRef="#br0" timeOffset="8">2470 690 7368 0 0,'0'0'568'0'0,"-5"14"5625"0"0,4 1-1555 0 0,0 1-1 0 0,1 15-4637 0 0,4 12 2582 0 0,3 7-2582 0 0,2 26 853 0 0,-5-9 159 0 0,-2 1-1 0 0,-5 35-1011 0 0,1-74 328 0 0,-2 0 0 0 0,-1 0 0 0 0,-1-1 1 0 0,-1 1-1 0 0,-2-1 0 0 0,-1-1 0 0 0,-2 3-328 0 0,6-18 154 0 0,-1 0 0 0 0,0 0 0 0 0,-1 0 0 0 0,0-1 0 0 0,0-1 0 0 0,-2 1 0 0 0,-2 1-154 0 0,5-5 52 0 0,-1 0 1 0 0,0 0 0 0 0,0-1-1 0 0,-1-1 1 0 0,1 1-1 0 0,-1-1 1 0 0,-1-1 0 0 0,1 1-1 0 0,-1-2 1 0 0,0 1-53 0 0,6-3 63 0 0,1 0 0 0 0,-1 0 0 0 0,0-1 0 0 0,0 1 1 0 0,0-1-1 0 0,0 0 0 0 0,1 0 0 0 0,-1 0 0 0 0,0-1 0 0 0,0 1 0 0 0,0-1 0 0 0,-1 0-63 0 0,4 0-143 0 0,-1 0 0 0 0,0 1-1 0 0,1-1 1 0 0,-1 0 0 0 0,1 0 0 0 0,0 0-1 0 0,-1 0 1 0 0,1 0 0 0 0,0 0 0 0 0,-1 0-1 0 0,1 0 1 0 0,-1-2 143 0 0,1 2-726 0 0,0-1-1 0 0,0 1 1 0 0,1-1 0 0 0,-1 1 0 0 0,0-1-1 0 0,1 0 1 0 0,-1 0 0 0 0,1 1-1 0 0,-1-1 1 0 0,1 0 0 0 0,0 0 0 0 0,0 1-1 0 0,0-3 727 0 0,0-7-9623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4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48 5528 0 0,'1'-1'410'0'0,"0"0"1"0"0,-1 0-1 0 0,1 0 1 0 0,-1 0-1 0 0,1 0 0 0 0,-1 0 1 0 0,1 0-1 0 0,-1-1 1 0 0,0 1-1 0 0,1 0 1 0 0,-1 0-1 0 0,0 0 0 0 0,0 0 1 0 0,0-1-1 0 0,0 1 1 0 0,0 0-1 0 0,0 0 1 0 0,0 0-1 0 0,0-1 0 0 0,0 1 1 0 0,-1 0-1 0 0,1 0 1 0 0,-1 0-1 0 0,1 0-410 0 0,-1-1 460 0 0,0 1 0 0 0,0 0-1 0 0,0 0 1 0 0,0 0 0 0 0,0 0 0 0 0,-1 0-1 0 0,1 0 1 0 0,0 0 0 0 0,-1 0 0 0 0,1 0-1 0 0,0 1 1 0 0,-1-1 0 0 0,1 0 0 0 0,-1 1-1 0 0,1-1 1 0 0,-1 1-460 0 0,-4-1 1028 0 0,0-1-1 0 0,0 1 1 0 0,1 1-1 0 0,-5-1-1027 0 0,-18 2 114 0 0,24-1-8 0 0,0 1 1 0 0,1 0-1 0 0,-1 0 1 0 0,0 1-1 0 0,1-1 0 0 0,-1 1 1 0 0,1 0-1 0 0,-1-1 1 0 0,1 2-1 0 0,0-1 0 0 0,0 0 1 0 0,0 1-1 0 0,0-1 1 0 0,0 1-1 0 0,1 0 1 0 0,-2 1-107 0 0,0 1 9 0 0,1-1 1 0 0,0 0-1 0 0,1 1 1 0 0,-1-1-1 0 0,1 1 1 0 0,0 0-1 0 0,0 0 1 0 0,0 0-1 0 0,1 0 1 0 0,-1 0 0 0 0,1 0-1 0 0,0 1-9 0 0,1-3 1 0 0,0 1 1 0 0,0 0-1 0 0,0-1 0 0 0,1 1 1 0 0,-1-1-1 0 0,1 1 0 0 0,0-1 1 0 0,0 1-1 0 0,0-1 0 0 0,0 0 0 0 0,1 1 1 0 0,-1-1-1 0 0,1 0 0 0 0,0 0 1 0 0,0 0-1 0 0,0 0 0 0 0,0-1 1 0 0,1 1-1 0 0,-1 0 0 0 0,1-1 0 0 0,-1 1 1 0 0,1-1-1 0 0,1 1-1 0 0,9 6 70 0 0,1-1 1 0 0,0 0-1 0 0,0-1 0 0 0,13 5-70 0 0,5 2 184 0 0,-15-7-50 0 0,-10-4-70 0 0,0 0 0 0 0,0 0 0 0 0,0 0 0 0 0,1 3-64 0 0,-6-6 28 0 0,-1 1 0 0 0,0 0-1 0 0,0 0 1 0 0,1 0 0 0 0,-1 0 0 0 0,0 1-1 0 0,0-1 1 0 0,0 0 0 0 0,0 0 0 0 0,0 1 0 0 0,0-1-1 0 0,-1 0 1 0 0,1 1 0 0 0,0-1 0 0 0,-1 1-1 0 0,1-1 1 0 0,-1 1 0 0 0,0-1 0 0 0,1 1 0 0 0,-1-1-1 0 0,0 1 1 0 0,0 0-28 0 0,0-1 16 0 0,0 0 1 0 0,-1 0-1 0 0,1 0 0 0 0,0 0 0 0 0,-1 1 1 0 0,0-1-1 0 0,1 0 0 0 0,-1 0 0 0 0,1 0 1 0 0,-1 0-1 0 0,0 0 0 0 0,0 0 1 0 0,0-1-1 0 0,1 1 0 0 0,-1 0 0 0 0,0 0 1 0 0,0 0-1 0 0,0-1 0 0 0,0 1 0 0 0,-1 0-16 0 0,-23 11 187 0 0,9-6-99 0 0,1-1 0 0 0,-2 0 1 0 0,1-1-1 0 0,0-1 0 0 0,-1-1 0 0 0,-5 0-88 0 0,13-1-118 0 0,0-1-1 0 0,-1 0 1 0 0,1-1-1 0 0,0 0 1 0 0,0 0-1 0 0,0-1 1 0 0,1 0-1 0 0,-1-1 0 0 0,0 0 1 0 0,1 0-1 0 0,0-1 1 0 0,-5-2 118 0 0,0-3-2591 0 0,2-1-7317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5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301 226 16439 0 0,'0'0'374'0'0,"0"0"54"0"0,-9-17 578 0 0,-5-20 7288 0 0,-8-13-8294 0 0,18 43 185 0 0,0 0 0 0 0,0 0 0 0 0,0 1 1 0 0,0 0-1 0 0,-1 0 0 0 0,0 0 0 0 0,-1 0 1 0 0,1 1-1 0 0,-1 0 0 0 0,-4-3-185 0 0,6 5 23 0 0,0 1-1 0 0,0 0 1 0 0,0 0-1 0 0,0 0 1 0 0,0 0-1 0 0,-1 0 1 0 0,1 1 0 0 0,-1 0-1 0 0,1 0 1 0 0,-1 0-1 0 0,1 0 1 0 0,-1 1-1 0 0,1 0 1 0 0,-1 0-1 0 0,0 0 1 0 0,1 0 0 0 0,-1 1-1 0 0,0 0-22 0 0,1 0 1 0 0,-1 0-1 0 0,1 1 1 0 0,-1-1-1 0 0,1 1 1 0 0,0 0-1 0 0,-1 1 1 0 0,1-1-1 0 0,0 1 1 0 0,1-1-1 0 0,-1 1 1 0 0,0 0-1 0 0,-1 3 0 0 0,0-1-9 0 0,0 1-1 0 0,0 0 1 0 0,1 0-1 0 0,0 0 0 0 0,0 1 1 0 0,1 0-1 0 0,-2 5 10 0 0,-1 2-13 0 0,2 1-1 0 0,0 0 1 0 0,0 0 0 0 0,2 0-1 0 0,0 0 1 0 0,0 0-1 0 0,2 11 14 0 0,0-17-5 0 0,0 0 0 0 0,1 0-1 0 0,0 0 1 0 0,1 0-1 0 0,0 0 1 0 0,0 0-1 0 0,1 0 1 0 0,0 0-1 0 0,1-1 1 0 0,0 0-1 0 0,0 0 1 0 0,4 5 5 0 0,-6-9 4 0 0,1 0-1 0 0,0-1 1 0 0,0 0 0 0 0,0 1 0 0 0,1-1-1 0 0,-1 0 1 0 0,1-1 0 0 0,-1 1 0 0 0,1 0-1 0 0,0-1 1 0 0,0 0 0 0 0,0 0 0 0 0,0 0-1 0 0,0-1 1 0 0,1 1 0 0 0,-1-1 0 0 0,1 0-1 0 0,-1 0 1 0 0,0-1 0 0 0,1 1 0 0 0,-1-1-1 0 0,1 0 1 0 0,0 0 0 0 0,-1-1 0 0 0,0 1-1 0 0,3-1-3 0 0,0-1 19 0 0,0 0 0 0 0,0 0 0 0 0,0-1 0 0 0,0 0 0 0 0,0 0-1 0 0,-1 0 1 0 0,0-1 0 0 0,0 0 0 0 0,0 0 0 0 0,0-1 0 0 0,0 1-1 0 0,-1-1 1 0 0,0 0 0 0 0,0-1 0 0 0,0 0 0 0 0,-1 1 0 0 0,0-1-1 0 0,0-1 1 0 0,0 1 0 0 0,-1 0 0 0 0,0-1 0 0 0,0 0-1 0 0,-1 0 1 0 0,1 0 0 0 0,-2 0 0 0 0,1 0 0 0 0,-1 0 0 0 0,0 0-1 0 0,0-1 1 0 0,-1 1 0 0 0,0 0 0 0 0,-1 0 0 0 0,0-7-19 0 0,-2-2 20 0 0,0 0 0 0 0,-3-6-20 0 0,4 16-9 0 0,0 0-1 0 0,0 1 1 0 0,0 0 0 0 0,-1 0-1 0 0,0 0 1 0 0,0 0-1 0 0,0 0 1 0 0,-3-2 9 0 0,6 7 5 0 0,0 0 1 0 0,0 0-1 0 0,0 1 0 0 0,0-1 0 0 0,0 0 1 0 0,0 0-1 0 0,0 1 0 0 0,0-1 1 0 0,0 0-1 0 0,0 0 0 0 0,0 1 0 0 0,0-1 1 0 0,0 0-1 0 0,0 0 0 0 0,-1 0 0 0 0,1 1 1 0 0,0-1-1 0 0,0 0 0 0 0,0 0 1 0 0,0 1-1 0 0,0-1 0 0 0,-1 0 0 0 0,1 0 1 0 0,0 0-1 0 0,0 0 0 0 0,0 1 0 0 0,-1-1 1 0 0,1 0-1 0 0,0 0 0 0 0,0 0 1 0 0,-1 0-1 0 0,1 0 0 0 0,0 0 0 0 0,0 0 1 0 0,-1 0-1 0 0,1 0 0 0 0,0 1 0 0 0,0-1 1 0 0,-1 0-1 0 0,1 0 0 0 0,0 0 1 0 0,0 0-1 0 0,-1 0 0 0 0,1-1 0 0 0,0 1 1 0 0,0 0-1 0 0,-1 0 0 0 0,1 0 0 0 0,0 0 1 0 0,0 0-1 0 0,-1 0 0 0 0,1 0 0 0 0,0 0 1 0 0,0-1-1 0 0,0 1 0 0 0,-1 0 1 0 0,1 0-1 0 0,0 0 0 0 0,0 0 0 0 0,0-1 1 0 0,0 1-1 0 0,-1 0 0 0 0,1 0 0 0 0,0 0 1 0 0,0-1-1 0 0,0 1 0 0 0,0 0 1 0 0,0-1-6 0 0,0 21 42 0 0,7 15-224 0 0,2-1-1 0 0,11 27 183 0 0,-13-37-20 0 0,4 7 10 0 0,2 0 1 0 0,0-1-1 0 0,12 17 10 0 0,-8-22-1286 0 0,-16-24 1078 0 0,0 0-1 0 0,1 0 1 0 0,-1 0 0 0 0,0 0-1 0 0,0 0 1 0 0,1 0 0 0 0,-1 0 0 0 0,0 0-1 0 0,1 0 1 0 0,-1-1 0 0 0,1 1 0 0 0,-1-1-1 0 0,1 1 1 0 0,-1-1 0 0 0,1 1 0 0 0,-1-1-1 0 0,1 0 209 0 0,5-1-1952 0 0</inkml:trace>
  <inkml:trace contextRef="#ctx0" brushRef="#br0" timeOffset="614.246">489 114 9672 0 0,'0'0'440'0'0,"0"0"-6"0"0,-2 12 2596 0 0,9 25 7652 0 0,2-1-7841 0 0,-3-15-2419 0 0,-1 0-1 0 0,0 6-421 0 0,-2 14 784 0 0,0 33-784 0 0,-2-65 199 0 0,-1-4 568 0 0,-3-11-276 0 0,-2-10-387 0 0,1 0-1 0 0,1 0 1 0 0,0 0-1 0 0,1 0 1 0 0,1-16-104 0 0,0 17 18 0 0,-2-18-2 0 0,2-1 0 0 0,2 0 0 0 0,1 0 0 0 0,5-26-16 0 0,-6 56-15 0 0,0 0 1 0 0,0 1-1 0 0,0-1 0 0 0,1 0 0 0 0,-1 1 0 0 0,1-1 1 0 0,0 1-1 0 0,0 0 0 0 0,0-1 0 0 0,0 1 1 0 0,1 0-1 0 0,-1 0 0 0 0,1 0 0 0 0,0 1 0 0 0,0-1 1 0 0,0 1 14 0 0,0 0-14 0 0,-1 0 0 0 0,1 1 1 0 0,-1-1-1 0 0,1 1 0 0 0,0 0 0 0 0,0 0 1 0 0,-1 0-1 0 0,1 0 0 0 0,0 1 1 0 0,0-1-1 0 0,0 1 0 0 0,0-1 0 0 0,0 1 1 0 0,0 0-1 0 0,0 1 0 0 0,0-1 1 0 0,0 0-1 0 0,0 1 0 0 0,0-1 0 0 0,2 2 14 0 0,4 1-259 0 0,-1 1-1 0 0,1 0 0 0 0,-1 0 0 0 0,0 1 1 0 0,0 0-1 0 0,-1 0 0 0 0,1 1 0 0 0,-1 0 0 0 0,0 0 1 0 0,-1 1 259 0 0,16 16-1370 0 0,-2 1 0 0 0,5 9 1370 0 0,-10-13 168 0 0,-12-16-26 0 0,0-1-1 0 0,0 1 1 0 0,0-1-1 0 0,0 0 1 0 0,1 0-1 0 0,0 0 1 0 0,-1-1 0 0 0,1 1-1 0 0,0-1 1 0 0,0 0-1 0 0,0 0 1 0 0,1 0-1 0 0,-1-1 1 0 0,0 1-1 0 0,1-1 1 0 0,-1 0-1 0 0,1-1 1 0 0,-1 1-1 0 0,1-1 1 0 0,-1 1-1 0 0,1-1 1 0 0,-1-1 0 0 0,1 1-1 0 0,0-1 1 0 0,-1 1-1 0 0,4-2-141 0 0,-2 0 17 0 0,-1 0 0 0 0,0 0-1 0 0,0 0 1 0 0,0-1 0 0 0,0 1 0 0 0,0-1 0 0 0,0 0-1 0 0,-1-1 1 0 0,1 1 0 0 0,-1-1 0 0 0,0 0-1 0 0,0 0 1 0 0,-1 0 0 0 0,1-1 0 0 0,-1 1 0 0 0,0-1-1 0 0,0 0 1 0 0,0 0 0 0 0,0 0 0 0 0,-1 0-1 0 0,0 0 1 0 0,0 0 0 0 0,-1-1 0 0 0,1-3-17 0 0,-1 6 1 0 0,-1 1 1 0 0,1-1-1 0 0,-1 1 1 0 0,0-1 0 0 0,0 1-1 0 0,0-1 1 0 0,-1 0-1 0 0,1 1 1 0 0,-1-1-1 0 0,1 1 1 0 0,-1 0 0 0 0,0-1-1 0 0,0 1 1 0 0,0-1-1 0 0,0 1 1 0 0,0 0-1 0 0,0 0 1 0 0,-1 0 0 0 0,1-1-1 0 0,-1 2 1 0 0,0-1-1 0 0,1 0 1 0 0,-1 0-1 0 0,0 0 1 0 0,0 1 0 0 0,0-1-1 0 0,0 1 1 0 0,0-1-1 0 0,-2 1-1 0 0,1-1 8 0 0,-1 0 0 0 0,1 1 0 0 0,-1 0 0 0 0,1 0 0 0 0,-1 0 0 0 0,0 0 0 0 0,0 0 0 0 0,1 1 0 0 0,-1 0 0 0 0,0 0 0 0 0,0 0 0 0 0,1 0 0 0 0,-1 0 0 0 0,0 1 0 0 0,0 0 0 0 0,1 0 0 0 0,-1 0 0 0 0,1 0 0 0 0,-3 1-8 0 0,0 1 50 0 0,1 0-1 0 0,-1 1 1 0 0,1-1-1 0 0,0 1 1 0 0,1 0-1 0 0,-1 0 1 0 0,1 1-1 0 0,-1-1 1 0 0,1 1-1 0 0,1 0 0 0 0,-1 0 1 0 0,1 1-1 0 0,0-1 1 0 0,0 1-1 0 0,0-1 1 0 0,1 1-1 0 0,0 0 1 0 0,0 0-1 0 0,0 0 1 0 0,1 0-1 0 0,0 0 1 0 0,0 1-1 0 0,0-1-49 0 0,0 7 99 0 0,1-1 0 0 0,0 0-1 0 0,1 1 1 0 0,0-1 0 0 0,1 0 0 0 0,0 0-1 0 0,1 0 1 0 0,1 0 0 0 0,-1 0-1 0 0,2 0 1 0 0,3 5-99 0 0,-5-10 56 0 0,1 0 1 0 0,0-1-1 0 0,1 1 0 0 0,-1-1 1 0 0,1 0-1 0 0,1 0 0 0 0,-1-1 1 0 0,1 1-1 0 0,0-1 0 0 0,0 0 1 0 0,0-1-1 0 0,6 3-56 0 0,-7-4-88 0 0,0 0 1 0 0,0-1-1 0 0,0 0 1 0 0,0-1-1 0 0,0 1 1 0 0,0-1-1 0 0,0 0 0 0 0,1 0 1 0 0,-1 0-1 0 0,0-1 1 0 0,1 0-1 0 0,-1 0 1 0 0,0 0-1 0 0,1-1 0 0 0,-1 1 1 0 0,0-1-1 0 0,1-1 1 0 0,-1 1-1 0 0,0-1 88 0 0,14-6-852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2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288 217 16583 0 0,'-2'-2'816'0'0,"-2"-5"370"0"0,3 6-242 0 0,1 1 310 0 0,0 0 68 0 0,-5 17 1498 0 0,3 1-2123 0 0,1 0 1 0 0,1-1 0 0 0,1 16-698 0 0,0-4 333 0 0,1 42 165 0 0,0 126-19 0 0,-2-163-409 0 0,1-21 16 0 0,-1-1 0 0 0,-1 0 0 0 0,0 0 0 0 0,0 0 0 0 0,-2 0 0 0 0,1 0 0 0 0,-2 2-86 0 0,4-13 22 0 0,0 0-1 0 0,-1 0 0 0 0,1 0 0 0 0,-1 0 1 0 0,1 0-1 0 0,-1 0 0 0 0,1 0 0 0 0,-1 0 1 0 0,1 0-1 0 0,-1-1 0 0 0,0 1 1 0 0,0 0-1 0 0,1 0 0 0 0,-1-1 0 0 0,0 1 1 0 0,0 0-1 0 0,0-1 0 0 0,0 1 0 0 0,0-1 1 0 0,0 1-1 0 0,0-1 0 0 0,0 1 0 0 0,0-1 1 0 0,0 0-1 0 0,0 1-21 0 0,-1-1 27 0 0,0-1 1 0 0,0 1-1 0 0,0 0 0 0 0,0 0 1 0 0,1-1-1 0 0,-1 1 0 0 0,0-1 1 0 0,0 1-1 0 0,1-1 0 0 0,-1 0 1 0 0,0 0-1 0 0,1 0 0 0 0,-2-1-27 0 0,-5-3 67 0 0,1-1 0 0 0,0 0 0 0 0,1 0 0 0 0,-1 0 0 0 0,-2-6-67 0 0,-13-16-55 0 0,1-2 0 0 0,1 0 1 0 0,2-1-1 0 0,1-1 0 0 0,2-1 1 0 0,1 0-1 0 0,2-1 0 0 0,1 0 1 0 0,1-1-1 0 0,2 0 0 0 0,-2-25 55 0 0,10 57 36 0 0,0 0 0 0 0,-1 0 0 0 0,1 0 0 0 0,0 0 0 0 0,1-1-1 0 0,-1 1 1 0 0,1 0 0 0 0,-1 0 0 0 0,1 0 0 0 0,0 0 0 0 0,0 0 0 0 0,0 0-1 0 0,0 1 1 0 0,1-1 0 0 0,-1 0 0 0 0,1 1 0 0 0,0-1 0 0 0,0 0-1 0 0,0 1 1 0 0,0 0 0 0 0,0 0 0 0 0,0-1 0 0 0,0 1 0 0 0,1 0-1 0 0,-1 1 1 0 0,1-1 0 0 0,1-1-36 0 0,9-3 130 0 0,0 0 0 0 0,0 1 0 0 0,0 0 0 0 0,0 1 0 0 0,11-1-130 0 0,9-4 146 0 0,138-40 230 0 0,49-16 63 0 0,-201 58-503 0 0,46-14-4056 0 0,65-14 4120 0 0,-118 33-2016 0 0</inkml:trace>
  <inkml:trace contextRef="#ctx0" brushRef="#br0" timeOffset="720.831">608 456 19439 0 0,'0'0'892'0'0,"-3"-10"320"0"0,2 7-1084 0 0,0 2 532 0 0,1 1 211 0 0,0 0 32 0 0,0 0-23 0 0,0 0-128 0 0,0 14 1219 0 0,7 117-1485 0 0,0-27-406 0 0,-5-58-1228 0 0,3 1 1148 0 0,4 14-5409 0 0,-6-52 3699 0 0</inkml:trace>
  <inkml:trace contextRef="#ctx0" brushRef="#br0" timeOffset="1094.587">800 564 19895 0 0,'1'-3'219'0'0,"1"0"-1"0"0,-1-1 1 0 0,1 1-1 0 0,-1 0 0 0 0,0 0 1 0 0,0-1-1 0 0,-1 1 1 0 0,1-1-1 0 0,-1 1 0 0 0,1-2-218 0 0,-1 5 76 0 0,0-1 0 0 0,-1 1 0 0 0,1-1-1 0 0,0 1 1 0 0,0-1 0 0 0,0 1 0 0 0,0 0-1 0 0,-1-1 1 0 0,1 1 0 0 0,0-1 0 0 0,0 1 0 0 0,-1 0-1 0 0,1-1 1 0 0,0 1 0 0 0,-1-1 0 0 0,1 1-1 0 0,0 0 1 0 0,-1 0 0 0 0,1-1 0 0 0,-1 1-1 0 0,1 0 1 0 0,0 0 0 0 0,-1-1 0 0 0,1 1 0 0 0,-1 0-1 0 0,1 0 1 0 0,-1 0 0 0 0,1 0 0 0 0,-1 0-1 0 0,1 0 1 0 0,-1 0 0 0 0,1 0 0 0 0,-1 0-1 0 0,1 0 1 0 0,-1 0-76 0 0,-2 0 178 0 0,0 1 0 0 0,0 0 0 0 0,0 0 0 0 0,1 0 0 0 0,-1 0 0 0 0,0 1 0 0 0,0-1-1 0 0,1 1 1 0 0,-1 0 0 0 0,1 0 0 0 0,0 0 0 0 0,-1 0 0 0 0,1 0 0 0 0,0 0 0 0 0,0 0-178 0 0,-6 9 305 0 0,0-1 0 0 0,-6 11-305 0 0,6-10 114 0 0,-24 36-255 0 0,-31 35 141 0 0,61-79 75 0 0,0-1 1 0 0,-1 1-1 0 0,1-1 0 0 0,-1 1 0 0 0,0-1 0 0 0,1 0 1 0 0,-1 0-1 0 0,0 0 0 0 0,-1-1 0 0 0,1 1 0 0 0,0-1 1 0 0,0 1-1 0 0,-1-1 0 0 0,1 0 0 0 0,-3 0-75 0 0,40 1 76 0 0,1 2 1 0 0,-1 1-1 0 0,0 2 0 0 0,0 1 0 0 0,4 4-76 0 0,38 8-1616 0 0,-61-17-149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40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11 165 20271 0 0,'0'0'463'0'0,"0"0"61"0"0,0 0 29 0 0,0 0-58 0 0,-6 12-306 0 0,4-1-92 0 0,1 0 0 0 0,0 0 0 0 0,1 0 0 0 0,0 0 0 0 0,0 0 0 0 0,3 7-97 0 0,-1 8 476 0 0,4 51 2721 0 0,11 37-3197 0 0,-17-127 1112 0 0,1 0 1 0 0,2-11-1113 0 0,1-10 119 0 0,1-31-39 0 0,3-1 1 0 0,11-42-81 0 0,-16 100 23 0 0,-1 0-1 0 0,1 0 0 0 0,0 0 1 0 0,0 0-1 0 0,5-6-22 0 0,-7 12 9 0 0,1-1-1 0 0,-1 1 1 0 0,1-1-1 0 0,0 1 0 0 0,0 0 1 0 0,0 0-1 0 0,0 0 1 0 0,0 0-1 0 0,1 0 1 0 0,-1 0-1 0 0,1 0 1 0 0,-1 1-1 0 0,1-1 1 0 0,-1 1-1 0 0,1 0 1 0 0,0 0-1 0 0,2-1-8 0 0,-4 2 2 0 0,1 0 0 0 0,-1 0-1 0 0,1 0 1 0 0,-1 0 0 0 0,1 1-1 0 0,-1-1 1 0 0,1 0 0 0 0,-1 1 0 0 0,1-1-1 0 0,-1 1 1 0 0,1-1 0 0 0,-1 1 0 0 0,0 0-1 0 0,1-1 1 0 0,-1 1 0 0 0,0 0 0 0 0,0 0-1 0 0,0 0 1 0 0,1 0 0 0 0,-1 0-1 0 0,0 0 1 0 0,0 1 0 0 0,0-1 0 0 0,-1 0-1 0 0,1 0 1 0 0,0 1-2 0 0,4 5 5 0 0,-1 1-1 0 0,0 0 1 0 0,0 0 0 0 0,0 0-5 0 0,-2-2 0 0 0,5 10 0 0 0,-2 0 0 0 0,0 0 0 0 0,-1 0 0 0 0,0 1-1 0 0,-1 3 1 0 0,3 29-32 0 0,-3 6 32 0 0,0-9-34 0 0,-3-40-542 0 0,4 26 1131 0 0,1-17-3085 0 0,-5-14 1978 0 0,1 0 0 0 0,-1-1 0 0 0,1 1 0 0 0,-1 0 0 0 0,1-1 0 0 0,0 1 0 0 0,-1-1 0 0 0,1 1 0 0 0,-1 0 0 0 0,1-1 0 0 0,0 1 0 0 0,0-1 0 0 0,-1 0 0 0 0,2 1 552 0 0,3 0-8293 0 0</inkml:trace>
  <inkml:trace contextRef="#ctx0" brushRef="#br0" timeOffset="349.518">368 142 20615 0 0,'0'0'944'0'0,"-3"10"352"0"0,1 6-1015 0 0,1 0-1 0 0,0 0 1 0 0,1 0-1 0 0,0 0 1 0 0,1 0-1 0 0,1 0 1 0 0,1 0-1 0 0,0-1 1 0 0,1 1-1 0 0,1-1 0 0 0,0 0 1 0 0,1 0-1 0 0,1 0 1 0 0,1-1-281 0 0,-6-10 11 0 0,0 0 1 0 0,1 0-1 0 0,-1-1 0 0 0,1 1 1 0 0,0-1-1 0 0,0 1 1 0 0,0-1-1 0 0,1 0 0 0 0,-1-1 1 0 0,1 1-1 0 0,0 0 0 0 0,-1-1 1 0 0,1 0-1 0 0,0 0 1 0 0,0 0-1 0 0,1-1 0 0 0,-1 1 1 0 0,0-1-1 0 0,1 0 1 0 0,-1 0-1 0 0,3 0-11 0 0,-1-1 50 0 0,-1 1 0 0 0,0-2 0 0 0,1 1 0 0 0,-1-1-1 0 0,0 1 1 0 0,0-1 0 0 0,1-1 0 0 0,-1 1 0 0 0,0-1 0 0 0,0 0 0 0 0,0 0 0 0 0,-1 0 0 0 0,1-1 0 0 0,0 0-1 0 0,-1 0 1 0 0,0 0 0 0 0,1 0 0 0 0,-1-1-50 0 0,2-2 53 0 0,-1 1 1 0 0,1-1-1 0 0,-1 1 0 0 0,-1-1 1 0 0,1-1-1 0 0,-1 1 0 0 0,-1-1 1 0 0,1 0-1 0 0,-1 0 0 0 0,0 0 1 0 0,0 0-1 0 0,-1 0 0 0 0,0 0 0 0 0,0-4-53 0 0,-1 2 21 0 0,0 1 0 0 0,0-1 0 0 0,-1 0 0 0 0,-1 1 0 0 0,0-1 0 0 0,0 0 0 0 0,0 1 0 0 0,-1-1 0 0 0,0 1 0 0 0,-1 0 0 0 0,0 0-1 0 0,-2-6-20 0 0,-3-2-134 0 0,0-1-1 0 0,-1 1 0 0 0,-1 0 0 0 0,0 1 0 0 0,-1 0 1 0 0,0 1-1 0 0,-1 0 0 0 0,-1 1 0 0 0,0 1 0 0 0,-8-6 135 0 0,19 16-35 0 0,-1 1 0 0 0,1-1 0 0 0,-1 1 0 0 0,0-1 0 0 0,1 1-1 0 0,-1 0 1 0 0,0 0 0 0 0,0 0 0 0 0,0 0 0 0 0,0 1 0 0 0,0-1-1 0 0,-2 1 36 0 0,3 0-22 0 0,0 0 0 0 0,0 0 0 0 0,0 0 0 0 0,0 1 0 0 0,0-1 0 0 0,0 1 0 0 0,0-1 0 0 0,0 1 0 0 0,0 0 1 0 0,0 0-1 0 0,0 0 0 0 0,1 0 0 0 0,-1 0 0 0 0,0 0 0 0 0,1 0 0 0 0,-1 1 0 0 0,0-1 0 0 0,1 1 0 0 0,-1-1 22 0 0,-5 8-58 0 0,1 0 1 0 0,0 0 0 0 0,0 0 0 0 0,1 1-1 0 0,0 0 1 0 0,0 0 0 0 0,1 0 0 0 0,0 1-1 0 0,1 0 1 0 0,1-1 0 0 0,0 1 0 0 0,-1 4 57 0 0,1 5-67 0 0,0 1 1 0 0,1-1-1 0 0,1 0 1 0 0,1 0 0 0 0,1 1-1 0 0,1 7 67 0 0,-1-20-167 0 0,0 1 0 0 0,0-1-1 0 0,1 0 1 0 0,0 0 0 0 0,3 7 167 0 0,-4-12-359 0 0,-1 0 1 0 0,1 0-1 0 0,0 0 0 0 0,0-1 1 0 0,0 1-1 0 0,0 0 0 0 0,0-1 1 0 0,1 0-1 0 0,-1 0 1 0 0,1 0-1 0 0,-1 0 0 0 0,1 0 1 0 0,0 0-1 0 0,0 0 0 0 0,0-1 1 0 0,1 1 358 0 0,11 2-7141 0 0</inkml:trace>
  <inkml:trace contextRef="#ctx0" brushRef="#br0" timeOffset="718.139">677 15 14280 0 0,'0'0'1102'0'0,"0"0"-438"0"0,0 0 833 0 0,0 0 441 0 0,1 2 87 0 0,4 7-561 0 0,0 0-1 0 0,-1 1 1 0 0,2 7-1464 0 0,15 59 1950 0 0,-14-47-1305 0 0,-1 1-435 0 0,-2 0 0 0 0,0 0 0 0 0,-2 17-210 0 0,5 42 765 0 0,-5-91-107 0 0,3-10-428 0 0,4-16-47 0 0,12-82 208 0 0,-2 2-312 0 0,-14 89-100 0 0,1 0-1 0 0,0 0 1 0 0,1 1 0 0 0,6-9 21 0 0,-12 25 0 0 0,0 0 0 0 0,0 0 0 0 0,0 0 0 0 0,0 0 0 0 0,0 1 0 0 0,1-1 0 0 0,-1 0 0 0 0,1 1 0 0 0,-1-1 0 0 0,1 1 0 0 0,-1 0 0 0 0,1-1 0 0 0,0 1 0 0 0,0 0 0 0 0,0 0 0 0 0,-1 0 0 0 0,1 0 0 0 0,0 1 0 0 0,0-1 0 0 0,0 0 0 0 0,0 1 0 0 0,1-1 0 0 0,-1 1 0 0 0,0 0 0 0 0,0 0 0 0 0,1 0 0 0 0,-1 0 0 0 0,1 1 0 0 0,-1-1 0 0 0,1 1 0 0 0,-1 0 0 0 0,0 0 0 0 0,1 0 0 0 0,-1 0 0 0 0,0 0 0 0 0,0 0 0 0 0,0 0 0 0 0,0 1 0 0 0,0-1 0 0 0,0 1 0 0 0,0 0 0 0 0,0-1 0 0 0,0 1 0 0 0,-1 0 0 0 0,1 0 0 0 0,-1 0 0 0 0,1 2 0 0 0,5 8 99 0 0,-1 0 0 0 0,0 1 0 0 0,-1 0 0 0 0,0 0 0 0 0,-1 0 0 0 0,-1 1 1 0 0,0-1-1 0 0,-1 1 0 0 0,0 2-99 0 0,2 34 53 0 0,-2 43-53 0 0,-2-92-1 0 0,-2 46 17 0 0,1-30-482 0 0,0 1 0 0 0,2-1-1 0 0,0 12 467 0 0,0-27-150 0 0,0 3-2087 0 0,2-1-4557 0 0,2-2-2561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39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56 19895 0 0,'-3'-5'371'0'0,"3"5"-249"0"0,-1-1 0 0 0,1 0-1 0 0,-1 0 1 0 0,1 0 0 0 0,-1 1 0 0 0,1-1 0 0 0,0 0 0 0 0,-1 0 0 0 0,1 0 0 0 0,0 0-1 0 0,0 0 1 0 0,-1 0 0 0 0,1 0 0 0 0,0 0 0 0 0,0 0-122 0 0,0 1 419 0 0,0 0 77 0 0,0 0 14 0 0,0 0-477 0 0,0 0-1 0 0,-1 1 1 0 0,1-1-1 0 0,0 0 0 0 0,-1 0 1 0 0,1 1-1 0 0,0-1 1 0 0,-1 0-1 0 0,1 1 1 0 0,0-1-1 0 0,0 0 1 0 0,-1 1-1 0 0,1-1 0 0 0,0 1 1 0 0,0-1-1 0 0,0 0 1 0 0,0 1-1 0 0,-1-1 1 0 0,1 1-1 0 0,0-1 0 0 0,0 0 1 0 0,0 1-1 0 0,0-1 1 0 0,0 1-1 0 0,0-1 1 0 0,0 0-1 0 0,0 1 1 0 0,0-1-1 0 0,0 1-32 0 0,1 13 166 0 0,-1-14-153 0 0,1 23-27 0 0,2 1-1 0 0,1-1 0 0 0,0 1 1 0 0,2-1-1 0 0,1 0 0 0 0,4 8 15 0 0,-7-23-1140 0 0,0-2-4634 0 0,0-5-1807 0 0</inkml:trace>
  <inkml:trace contextRef="#ctx0" brushRef="#br0" timeOffset="678.377">133 1 19895 0 0,'0'0'455'0'0,"0"15"1088"0"0,2 6-694 0 0,1 1 1 0 0,0-1 0 0 0,2 0 0 0 0,1 0-1 0 0,7 19-849 0 0,-2-6 444 0 0,-7-21-123 0 0,1 0 1 0 0,1-1 0 0 0,6 12-322 0 0,-10-24 535 0 0,0-4-257 0 0,0-10-12 0 0,-1 12-135 0 0,4-32 351 0 0,-2-1 0 0 0,0-30-482 0 0,-3 58 46 0 0,0 0 0 0 0,1 1-1 0 0,0-1 1 0 0,0 0-1 0 0,0 1 1 0 0,1 0 0 0 0,0-1-1 0 0,2-3-45 0 0,-3 8 18 0 0,-1 1 0 0 0,1 0 0 0 0,0-1 0 0 0,-1 1 1 0 0,1 0-1 0 0,0-1 0 0 0,0 1 0 0 0,0 0 0 0 0,0 0 0 0 0,0 0 0 0 0,0 0 0 0 0,1 0 0 0 0,-1 0 0 0 0,0 0 0 0 0,0 0 0 0 0,1 0 0 0 0,-1 0 0 0 0,1 1 0 0 0,-1-1 0 0 0,0 1 0 0 0,1-1 0 0 0,-1 1 0 0 0,1 0 0 0 0,-1-1 0 0 0,1 1 0 0 0,0 0 1 0 0,-1 0-1 0 0,1 0 0 0 0,-1 0 0 0 0,1 0 0 0 0,-1 0 0 0 0,1 1 0 0 0,-1-1 0 0 0,1 0 0 0 0,-1 1 0 0 0,1-1 0 0 0,-1 1 0 0 0,2 0-18 0 0,0 1 14 0 0,0 0 0 0 0,0 0 0 0 0,0 0 0 0 0,0 0 0 0 0,-1 0 0 0 0,1 0-1 0 0,-1 1 1 0 0,1-1 0 0 0,-1 1 0 0 0,0 0 0 0 0,0 0 0 0 0,1 2-14 0 0,4 7 61 0 0,-1 0 0 0 0,3 9-61 0 0,-7-15 47 0 0,16 40 83 0 0,-12-26-779 0 0,2-1 0 0 0,0 0 0 0 0,8 11 649 0 0,-7-18-7136 0 0,5 0-2390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53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94 441 14744 0 0,'-2'0'205'0'0,"0"-1"1"0"0,0 1-1 0 0,0 0 1 0 0,0 0-1 0 0,0 1 1 0 0,0-1 0 0 0,0 0-1 0 0,0 1 1 0 0,0-1-1 0 0,0 1 1 0 0,0 0 0 0 0,0-1-1 0 0,0 1 1 0 0,1 0-1 0 0,-1 0 1 0 0,0 0-1 0 0,1 0 1 0 0,-1 1 0 0 0,1-1-1 0 0,-1 0 1 0 0,1 1-1 0 0,-1-1 1 0 0,1 1 0 0 0,0-1-1 0 0,0 1 1 0 0,-1 1-206 0 0,-3 5 179 0 0,1-1 0 0 0,0 1 0 0 0,0 0 0 0 0,0 1 0 0 0,1-1 0 0 0,1 1 0 0 0,-1-1-1 0 0,1 1 1 0 0,1 0 0 0 0,-1 0 0 0 0,2 0 0 0 0,-1 7-179 0 0,1 7 88 0 0,1 1 0 0 0,1 0 0 0 0,1-1-1 0 0,3 6-87 0 0,-5-20 19 0 0,1-1 0 0 0,1 0 0 0 0,-1 1-1 0 0,2-1 1 0 0,-1 0 0 0 0,1-1 0 0 0,0 1-1 0 0,0-1 1 0 0,2 1-19 0 0,-4-4 24 0 0,1-1 0 0 0,0 1 0 0 0,0-1 0 0 0,1 0 0 0 0,-1 0 0 0 0,1 0 0 0 0,-1-1 0 0 0,1 1 0 0 0,0-1 0 0 0,0 0 0 0 0,0 0-1 0 0,0 0 1 0 0,0-1 0 0 0,1 1 0 0 0,-1-1 0 0 0,0 0 0 0 0,5 0-24 0 0,0 0 63 0 0,-1-1 0 0 0,1 0-1 0 0,0-1 1 0 0,-1 0 0 0 0,1 0 0 0 0,-1-1-1 0 0,0 0 1 0 0,1 0 0 0 0,-1-1-1 0 0,0 0 1 0 0,0-1 0 0 0,-1 0-1 0 0,1 0 1 0 0,-1 0 0 0 0,0-1 0 0 0,0 0-1 0 0,0-1 1 0 0,0 0 0 0 0,-1 0-1 0 0,0 0 1 0 0,4-6-63 0 0,-5 6 22 0 0,0 0 0 0 0,-1-1 0 0 0,1 1 0 0 0,-1-1 1 0 0,0 0-1 0 0,-1 0 0 0 0,0-1 0 0 0,0 1 0 0 0,0-1 0 0 0,-1 0 0 0 0,-1 1 0 0 0,1-1 0 0 0,-1 0 1 0 0,0 0-1 0 0,-1 0 0 0 0,0 0 0 0 0,0 0 0 0 0,-1 0 0 0 0,1 0 0 0 0,-2 0 0 0 0,1 0 0 0 0,-1 0 1 0 0,-2-4-23 0 0,-2-2-9 0 0,-1 1 1 0 0,0 0-1 0 0,0 1 1 0 0,-1-1-1 0 0,-1 1 0 0 0,0 1 1 0 0,-5-6 8 0 0,6 9-76 0 0,0 0 1 0 0,0 1-1 0 0,-1 0 1 0 0,0 0-1 0 0,0 1 1 0 0,-1 0-1 0 0,0 1 1 0 0,0 0-1 0 0,0 1 1 0 0,-2-1 75 0 0,7 3-45 0 0,0 1 0 0 0,0-1 0 0 0,0 1 0 0 0,0 0 1 0 0,-1 1-1 0 0,1 0 0 0 0,0-1 0 0 0,0 1 0 0 0,0 1 0 0 0,0-1 0 0 0,-1 1 1 0 0,1 0-1 0 0,0 0 0 0 0,0 1 0 0 0,0-1 0 0 0,1 1 0 0 0,-1 0 0 0 0,0 0 1 0 0,1 1-1 0 0,-1-1 0 0 0,1 1 45 0 0,-1 1-21 0 0,0 0 0 0 0,1 0 1 0 0,-1 1-1 0 0,1-1 0 0 0,0 1 0 0 0,1 0 1 0 0,-1 0-1 0 0,1 0 0 0 0,0 1 1 0 0,0-1-1 0 0,1 1 0 0 0,-1-1 0 0 0,1 1 1 0 0,1 0-1 0 0,-1 0 0 0 0,1 0 0 0 0,-1 3 21 0 0,1-1-216 0 0,1 0 0 0 0,0 0 0 0 0,0 0 0 0 0,0 1 0 0 0,1-1 0 0 0,0 0 0 0 0,1 0 0 0 0,0 0 0 0 0,0 0-1 0 0,1 0 1 0 0,0-1 0 0 0,0 1 0 0 0,1-1 0 0 0,0 1 216 0 0,8 11-1799 0 0</inkml:trace>
  <inkml:trace contextRef="#ctx0" brushRef="#br0" timeOffset="372.895">499 390 20271 0 0,'0'0'463'0'0,"0"0"61"0"0,0 0 29 0 0,0 0-58 0 0,0 6-306 0 0,1 60 606 0 0,2-1 0 0 0,3-1-1 0 0,6 14-794 0 0,-8-53 22 0 0,-3-12 36 0 0,2-1 0 0 0,-1 1 0 0 0,2 0 0 0 0,-1-1 0 0 0,5 10-58 0 0,-18-48 358 0 0,0 0 1 0 0,1 0-1 0 0,2 0 0 0 0,1-1 0 0 0,0 0 1 0 0,3-1-1 0 0,0 1 0 0 0,1-1 0 0 0,3-27-358 0 0,-1 54 0 0 0,0-13-13 0 0,1 1 1 0 0,1 0-1 0 0,0-1 0 0 0,1 1 1 0 0,1-4 12 0 0,-3 13-4 0 0,0 1 0 0 0,1-1 0 0 0,0 0 0 0 0,0 1 0 0 0,0 0 0 0 0,0-1 0 0 0,0 1 0 0 0,1 0 1 0 0,-1 0-1 0 0,1 0 0 0 0,0 0 0 0 0,0 1 0 0 0,0-1 0 0 0,0 1 0 0 0,0 0 0 0 0,1 0 0 0 0,-1 0 1 0 0,1 0-1 0 0,-1 0 0 0 0,2 0 4 0 0,-1 1-15 0 0,-1 0 1 0 0,1 0 0 0 0,-1 1-1 0 0,1-1 1 0 0,0 1-1 0 0,-1 0 1 0 0,1 0-1 0 0,0 0 1 0 0,-1 0 0 0 0,1 1-1 0 0,0-1 1 0 0,-1 1-1 0 0,1 0 1 0 0,-1 0-1 0 0,1 0 1 0 0,-1 1 0 0 0,1-1-1 0 0,-1 1 1 0 0,0 0-1 0 0,3 1 15 0 0,6 6-1237 0 0,-1 0-1 0 0,1 1 1 0 0,-2 0-1 0 0,7 7 1238 0 0,-13-13-681 0 0,7 7-1402 0 0</inkml:trace>
  <inkml:trace contextRef="#ctx0" brushRef="#br0" timeOffset="1152.172">903 608 14600 0 0,'0'0'330'0'0,"0"-16"925"0"0,1 6-688 0 0,-1 0 0 0 0,-1 0 0 0 0,0 0 0 0 0,0 0 0 0 0,-1 1 0 0 0,0-1 0 0 0,-1 0 1 0 0,0 1-1 0 0,0 0 0 0 0,-1 0 0 0 0,0 0 0 0 0,-4-5-567 0 0,5 9 107 0 0,-1 1-1 0 0,0 0 1 0 0,0 0 0 0 0,0 0-1 0 0,-1 1 1 0 0,0 0 0 0 0,1 0-1 0 0,-1 0 1 0 0,0 0 0 0 0,0 1-1 0 0,-2-1-106 0 0,5 2 16 0 0,0 1-1 0 0,0-1 0 0 0,0 0 1 0 0,0 1-1 0 0,-1 0 1 0 0,1 0-1 0 0,0-1 0 0 0,-1 1 1 0 0,1 1-1 0 0,0-1 1 0 0,0 0-1 0 0,0 0 0 0 0,-1 1 1 0 0,1-1-1 0 0,0 1 0 0 0,-1 0-15 0 0,-1 1-5 0 0,1 0-1 0 0,0 0 0 0 0,-1 0 1 0 0,1 0-1 0 0,0 0 0 0 0,0 1 1 0 0,0 0-1 0 0,0-1 0 0 0,0 2 6 0 0,-3 4-63 0 0,0-1-1 0 0,1 1 1 0 0,0 0-1 0 0,0 0 1 0 0,1 0-1 0 0,0 1 1 0 0,-1 6 63 0 0,0 3-2 0 0,1 0 0 0 0,0 0 0 0 0,2 0 0 0 0,0 0 1 0 0,1 0-1 0 0,1 0 0 0 0,0 1 0 0 0,2-1 0 0 0,0 0 0 0 0,1 2 2 0 0,-2-15 0 0 0,1 1 0 0 0,-1-1 0 0 0,1 0 0 0 0,0 0 0 0 0,0-1 0 0 0,0 1 0 0 0,1 0 0 0 0,1 2 0 0 0,-3-5 0 0 0,0 0 0 0 0,1-1 0 0 0,-1 1 0 0 0,1 0 0 0 0,-1-1 0 0 0,1 0 0 0 0,-1 1 0 0 0,1-1 0 0 0,0 0 0 0 0,0 1 0 0 0,0-1 0 0 0,-1 0 0 0 0,1 0 0 0 0,0-1 0 0 0,0 1 0 0 0,1 0 0 0 0,-1-1 0 0 0,0 1 0 0 0,0-1 0 0 0,0 0 0 0 0,2 1 0 0 0,1-2 8 0 0,0 0 0 0 0,0 0 0 0 0,0 0 0 0 0,0 0 0 0 0,0-1 0 0 0,0 0 0 0 0,0 0 0 0 0,0 0 0 0 0,0-1 0 0 0,-1 0 0 0 0,1 0 0 0 0,-1 0 0 0 0,0 0-1 0 0,0 0 1 0 0,0-1 0 0 0,-1 0 0 0 0,1 0 0 0 0,2-4-8 0 0,4-4 38 0 0,-2 0 1 0 0,0-1-1 0 0,0 0 0 0 0,-1 0 0 0 0,-1-1 0 0 0,1-3-38 0 0,1-6 129 0 0,-2 1 0 0 0,0-1 0 0 0,-2 0 0 0 0,0 0 0 0 0,-2 0 0 0 0,0-20-129 0 0,-3-32 121 0 0,-7-36-121 0 0,-1-47-11 0 0,10 40 923 0 0,-1 116-630 0 0,-6 23-102 0 0,2 2-178 0 0,1 1 0 0 0,1 0 0 0 0,1 0 0 0 0,1 0 0 0 0,2 13-2 0 0,1 20 0 0 0,3 0 0 0 0,3 0 0 0 0,1-1 0 0 0,13 34 0 0 0,-13-62 54 0 0,2 1-1 0 0,0-2 0 0 0,2 1 1 0 0,17 24-54 0 0,-28-46 27 0 0,1 0 0 0 0,0-1 0 0 0,0 1 0 0 0,0-1 0 0 0,1 0 0 0 0,0 0 0 0 0,1 1-27 0 0,-5-5-1 0 0,0 0-1 0 0,1 0 1 0 0,-1-1 0 0 0,1 1 0 0 0,0 0 0 0 0,-1 0 0 0 0,1-1 0 0 0,-1 1 0 0 0,1-1 0 0 0,0 1 0 0 0,-1-1 0 0 0,1 0 0 0 0,0 0 0 0 0,0 0 0 0 0,-1 0 0 0 0,1 0-1 0 0,0 0 1 0 0,-1 0 0 0 0,1 0 0 0 0,0-1 0 0 0,0 1 0 0 0,-1 0 0 0 0,1-1 0 0 0,-1 0 0 0 0,1 1 0 0 0,0-1 0 0 0,-1 0 0 0 0,1 0 0 0 0,-1 0 0 0 0,0 0 0 0 0,1 0 1 0 0,7-6-153 0 0,-1 0 0 0 0,0-1 0 0 0,0 0 0 0 0,-1-1 0 0 0,1 1 0 0 0,-2-1 0 0 0,0 0 0 0 0,5-9 153 0 0,0-3-139 0 0,-1 0-1 0 0,-1-1 1 0 0,4-15 139 0 0,-8 23 6 0 0,-1-1 0 0 0,0 0 0 0 0,-1 0 0 0 0,-1 0 0 0 0,0 0 0 0 0,-1-1 0 0 0,-1 1 0 0 0,-1 0 0 0 0,0-3-6 0 0,0 14 44 0 0,1 0 1 0 0,-2 0 0 0 0,1 0 0 0 0,0 1-1 0 0,-1-1 1 0 0,1 0 0 0 0,-1 1-1 0 0,0 0 1 0 0,0-1 0 0 0,0 1 0 0 0,-1 0-1 0 0,1 0 1 0 0,-1 0 0 0 0,-1-1-45 0 0,3 3 4 0 0,-1 0 0 0 0,1 0 0 0 0,0 0-1 0 0,0 0 1 0 0,-1 0 0 0 0,1 0 0 0 0,0 1 0 0 0,-1-1 0 0 0,1 0-1 0 0,-1 1 1 0 0,1-1 0 0 0,-1 1 0 0 0,1 0 0 0 0,-1-1 0 0 0,1 1 0 0 0,-1 0-1 0 0,0 0 1 0 0,1 0 0 0 0,-1 0 0 0 0,1 0 0 0 0,-1 0 0 0 0,1 1 0 0 0,-1-1-1 0 0,1 0 1 0 0,-1 1 0 0 0,1-1 0 0 0,-1 1 0 0 0,1 0 0 0 0,-1-1 0 0 0,1 1-1 0 0,0 0 1 0 0,0 0 0 0 0,-1 0 0 0 0,1 0 0 0 0,-1 1-4 0 0,-2 2-37 0 0,0 1 1 0 0,0 0-1 0 0,1 0 1 0 0,0 0-1 0 0,-1 0 1 0 0,2 0-1 0 0,-1 1 1 0 0,1-1 0 0 0,0 1-1 0 0,0-1 1 0 0,-1 6 36 0 0,0 5-45 0 0,0 0 1 0 0,0 0-1 0 0,1 13 45 0 0,2-10-15 0 0,0 1 0 0 0,1 0 0 0 0,1-1-1 0 0,1 1 1 0 0,1 3 15 0 0,-2-15-4 0 0,0 0-1 0 0,0 0 1 0 0,1-1-1 0 0,0 1 1 0 0,0 0-1 0 0,1-1 1 0 0,0 0-1 0 0,0 0 1 0 0,1 0-1 0 0,0-1 1 0 0,0 1-1 0 0,0-1 1 0 0,6 4 4 0 0,-8-7-40 0 0,0-1-1 0 0,0 0 1 0 0,0 1 0 0 0,1-1 0 0 0,-1-1 0 0 0,1 1 0 0 0,-1 0 0 0 0,1-1 0 0 0,0 0 0 0 0,-1 0 0 0 0,1 0 0 0 0,0 0 0 0 0,0-1 0 0 0,0 1 0 0 0,0-1 0 0 0,-1 0 0 0 0,1 0 0 0 0,0 0 0 0 0,0-1 0 0 0,0 1 0 0 0,0-1 0 0 0,-1 0 0 0 0,1 0 0 0 0,0-1 0 0 0,-1 1 0 0 0,1-1-1 0 0,0 1 1 0 0,-1-1 0 0 0,0 0 0 0 0,0 0 0 0 0,1-1 0 0 0,-1 1 40 0 0,14-11-1160 0 0</inkml:trace>
  <inkml:trace contextRef="#ctx0" brushRef="#br0" timeOffset="3541.427">1469 358 16583 0 0,'-5'0'1506'0'0,"5"0"-1488"0"0,0 0-1 0 0,-1 0 1 0 0,1 0 0 0 0,-1 0 0 0 0,1 1-1 0 0,0-1 1 0 0,-1 0 0 0 0,1 0 0 0 0,0 0-1 0 0,0 1 1 0 0,-1-1 0 0 0,1 0 0 0 0,0 0 0 0 0,-1 1-1 0 0,1-1 1 0 0,0 0 0 0 0,0 0 0 0 0,-1 1-1 0 0,1-1 1 0 0,0 0 0 0 0,0 1 0 0 0,0-1-1 0 0,0 0 1 0 0,-1 1 0 0 0,1-1 0 0 0,0 0-1 0 0,0 1 1 0 0,0-1 0 0 0,0 1 0 0 0,0-1-18 0 0,-1 13 1058 0 0,1-12-607 0 0,-1 10 269 0 0,1-1 0 0 0,0 0 1 0 0,0 0-1 0 0,1 0 0 0 0,0 0 0 0 0,2 5-720 0 0,1 14 417 0 0,6 54 1393 0 0,8 23-1810 0 0,-21-119 1836 0 0,-2-8-1271 0 0,1 0 1 0 0,0-10-566 0 0,3 26 17 0 0,-1-24 227 0 0,2 0 0 0 0,2-26-244 0 0,-2 47 33 0 0,1 1 1 0 0,1 0-1 0 0,-1-1 0 0 0,1 1 0 0 0,0 0 1 0 0,1 0-1 0 0,-1 0 0 0 0,2 0 0 0 0,-1 0 0 0 0,1 1 1 0 0,0-1-1 0 0,0 1 0 0 0,5-5-33 0 0,-7 8 2 0 0,1 0 0 0 0,0 1 0 0 0,0 0 0 0 0,0-1 0 0 0,1 1-1 0 0,-1 0 1 0 0,0 1 0 0 0,1-1 0 0 0,-1 0 0 0 0,1 1 0 0 0,0 0 0 0 0,0 0 0 0 0,-1 0 0 0 0,1 0 0 0 0,0 1 0 0 0,0 0-1 0 0,3 0-1 0 0,7 0-40 0 0,-1 1-1 0 0,1 1 1 0 0,-1 1-1 0 0,7 1 41 0 0,-5 0-526 0 0,1-1 1 0 0,8 0 525 0 0,-16-3-415 0 0,22 3-2628 0 0,-29-2 2687 0 0,1-1 1 0 0,-1 0 0 0 0,1 1-1 0 0,-1-1 1 0 0,1 1 0 0 0,-1 0-1 0 0,1-1 1 0 0,-1 1 0 0 0,1 0 0 0 0,-1 0-1 0 0,0 0 1 0 0,1 0 0 0 0,-1 0-1 0 0,0 0 1 0 0,1 1 355 0 0,1 7-2111 0 0</inkml:trace>
  <inkml:trace contextRef="#ctx0" brushRef="#br0" timeOffset="3913.483">1811 741 22375 0 0,'-4'6'390'0'0,"1"-1"-1"0"0,0 0 0 0 0,0 1 1 0 0,1 0-1 0 0,0-1 0 0 0,0 1 0 0 0,0 0 1 0 0,0 0-1 0 0,1 0 0 0 0,0 3-389 0 0,-6 21 1898 0 0,-2-2-963 0 0,-2 0-650 0 0,2 2-1 0 0,2-1 1 0 0,0 1-1 0 0,1 13-284 0 0,5-29-1631 0 0,2-1-5255 0 0,1-2-2452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01.1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26 23815 0 0,'0'0'539'0'0,"0"0"77"0"0,-5 10 815 0 0,1 11-1419 0 0,0 1 0 0 0,1-1 0 0 0,0 21-12 0 0,4 66 236 0 0,-1-83-134 0 0,2 53 57 0 0,-2 6-385 0 0,4-1 0 0 0,14 75 226 0 0,-14-138-3487 0 0,-4-14-4932 0 0</inkml:trace>
  <inkml:trace contextRef="#ctx0" brushRef="#br0" timeOffset="341.389">1 457 19895 0 0,'0'-14'1998'0'0,"1"12"-1979"0"0,0-1 0 0 0,1 1 0 0 0,0 0 0 0 0,-1-1 0 0 0,1 1 0 0 0,0 0 0 0 0,0 0 0 0 0,0 0 1 0 0,0 0-1 0 0,1 0 0 0 0,-1 1 0 0 0,1-1 0 0 0,1 0-19 0 0,38-19 85 0 0,-34 17-53 0 0,42-16-295 0 0,0 1 1 0 0,1 3-1 0 0,23-3 263 0 0,-33 7-3241 0 0,-21 5 1555 0 0</inkml:trace>
  <inkml:trace contextRef="#ctx0" brushRef="#br0" timeOffset="698.214">442 0 21623 0 0,'-8'2'2175'0'0,"7"4"-2027"0"0,0-1 0 0 0,0 1 0 0 0,1-1 0 0 0,-1 1 0 0 0,1-1 0 0 0,1 1 0 0 0,-1-1 0 0 0,2 6-148 0 0,-1 4 545 0 0,6 137 1287 0 0,-6 1 0 0 0,-9 31-1832 0 0,5-142 148 0 0,1-5 600 0 0,-5 25-748 0 0,34-155 520 0 0,26-87-520 0 0,-50 174 41 0 0,-1 0-1 0 0,1 0 1 0 0,0 0 0 0 0,1 0-1 0 0,3-5-40 0 0,-6 9 26 0 0,0 1-1 0 0,1-1 0 0 0,-1 0 0 0 0,1 1 0 0 0,-1 0 1 0 0,1-1-1 0 0,0 1 0 0 0,0 0 0 0 0,1-1-25 0 0,-3 2 10 0 0,1-1 1 0 0,0 1-1 0 0,0 0 0 0 0,0-1 0 0 0,-1 1 1 0 0,1 0-1 0 0,0 0 0 0 0,0 0 1 0 0,0 0-1 0 0,0 0 0 0 0,0 0 0 0 0,0 0 1 0 0,-1 0-1 0 0,1 0 0 0 0,0 0 0 0 0,0 0 1 0 0,0 1-1 0 0,0-1 0 0 0,-1 0 1 0 0,1 1-1 0 0,0-1 0 0 0,0 1-10 0 0,1 0 7 0 0,0 1 0 0 0,0 0 1 0 0,0-1-1 0 0,0 1 0 0 0,0 0 0 0 0,-1 0 0 0 0,1 1 1 0 0,-1-1-1 0 0,1 0 0 0 0,-1 0 0 0 0,0 1 0 0 0,0-1 1 0 0,0 1-1 0 0,0-1-7 0 0,11 40 25 0 0,-11-35-31 0 0,7 34 16 0 0,-2 0 0 0 0,0 35-10 0 0,4 35-83 0 0,-6-94-392 0 0,-4-17 289 0 0,0 1 1 0 0,1-1-1 0 0,-1 1 0 0 0,0 0 1 0 0,0-1-1 0 0,1 1 0 0 0,-1-1 0 0 0,0 1 1 0 0,1-1-1 0 0,-1 1 0 0 0,0-1 1 0 0,1 1-1 0 0,-1-1 0 0 0,1 1 0 0 0,-1-1 1 0 0,1 0-1 0 0,-1 1 0 0 0,1-1 1 0 0,-1 0-1 0 0,1 1 0 0 0,-1-1 0 0 0,1 0 1 0 0,-1 0-1 0 0,1 0 0 0 0,0 1 1 0 0,0-1 185 0 0,5-1-9546 0 0</inkml:trace>
  <inkml:trace contextRef="#ctx0" brushRef="#br0" timeOffset="1047.646">742 571 13360 0 0,'0'0'1026'0'0,"0"0"-428"0"0,0 0 683 0 0,0 0 372 0 0,2 4 1884 0 0,4 5-2623 0 0,-1-6-719 0 0,-1-1 1 0 0,1 0-1 0 0,0-1 1 0 0,-1 1 0 0 0,1-1-1 0 0,0 0 1 0 0,0 0-1 0 0,0 0 1 0 0,0-1-1 0 0,0 1 1 0 0,0-1 0 0 0,0 0-1 0 0,0-1 1 0 0,-1 1-1 0 0,1-1 1 0 0,0 0-1 0 0,0-1 1 0 0,0 1 0 0 0,-1-1-1 0 0,1 1 1 0 0,0-2-196 0 0,3 0 55 0 0,-1-1 1 0 0,0 1 0 0 0,0-2-1 0 0,0 1 1 0 0,-1-1-1 0 0,1 0 1 0 0,-1 0 0 0 0,0-1-1 0 0,0 0 1 0 0,-1 0 0 0 0,0 0-1 0 0,3-5-55 0 0,-6 7 36 0 0,0 1 0 0 0,0-1-1 0 0,0 0 1 0 0,-1 0 0 0 0,0 0 0 0 0,0 0-1 0 0,0 0 1 0 0,0 0 0 0 0,-1 0-1 0 0,1 0 1 0 0,-1 0 0 0 0,0 0 0 0 0,0 0-1 0 0,-1 0 1 0 0,0-3-36 0 0,1 5 15 0 0,0 0 1 0 0,-1 0-1 0 0,0 0 0 0 0,1 1 1 0 0,-1-1-1 0 0,0 0 0 0 0,0 0 0 0 0,0 1 1 0 0,0-1-1 0 0,0 0 0 0 0,0 1 0 0 0,-1-1 1 0 0,1 1-1 0 0,0-1 0 0 0,-1 1 1 0 0,1 0-1 0 0,-1 0 0 0 0,0-1 0 0 0,1 1 1 0 0,-1 0-1 0 0,0 0 0 0 0,0 1 0 0 0,1-1 1 0 0,-1 0-1 0 0,0 1 0 0 0,0-1 0 0 0,0 1 1 0 0,0-1-1 0 0,0 1 0 0 0,0 0 1 0 0,0 0-1 0 0,0 0 0 0 0,0 0-15 0 0,-2 0 11 0 0,0 0 1 0 0,0 1-1 0 0,0 0 1 0 0,0-1-1 0 0,0 1 0 0 0,0 0 1 0 0,0 1-1 0 0,0-1 0 0 0,1 1 1 0 0,-1-1-1 0 0,0 1 0 0 0,1 1 1 0 0,0-1-1 0 0,-1 0-11 0 0,-1 2 46 0 0,0 1-1 0 0,1-1 0 0 0,0 1 1 0 0,-1 0-1 0 0,1 0 0 0 0,1 0 1 0 0,-1 0-1 0 0,-1 5-45 0 0,-1 1 73 0 0,2 0-1 0 0,-1 0 1 0 0,2 0 0 0 0,-1 1-1 0 0,2-1 1 0 0,-1 1 0 0 0,2 0-1 0 0,-1 0 1 0 0,2 8-73 0 0,0-9 88 0 0,0 0 0 0 0,2 0 1 0 0,-1 0-1 0 0,1 0 0 0 0,1 0 0 0 0,0-1 0 0 0,0 1 1 0 0,1-1-1 0 0,1 0 0 0 0,0 0 0 0 0,3 5-88 0 0,-5-10 38 0 0,0 0 0 0 0,0 0 0 0 0,1-1 0 0 0,0 1 1 0 0,0-1-1 0 0,0 0 0 0 0,1 0 0 0 0,-1 0 0 0 0,1-1 0 0 0,0 1 0 0 0,0-1 0 0 0,0 0 0 0 0,1-1 0 0 0,-1 1 0 0 0,0-1 1 0 0,1 0-1 0 0,0-1 0 0 0,-1 1 0 0 0,1-1 0 0 0,0 0 0 0 0,0-1 0 0 0,2 1-38 0 0,1-1-205 0 0,0 0 0 0 0,1-1 1 0 0,-1 0-1 0 0,0 0 0 0 0,4-2 205 0 0,15-6-1184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57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173 126 11520 0 0,'-6'-13'1040'0'0,"1"25"3643"0"0,3 26 759 0 0,6 19-3495 0 0,-1-6-1130 0 0,1 19-269 0 0,3-1 1 0 0,5 10-549 0 0,18 73 99 0 0,-18-95-837 0 0,-11-54 517 0 0,0 4-1819 0 0,-1-2-3197 0 0,-3 1-2684 0 0</inkml:trace>
  <inkml:trace contextRef="#ctx0" brushRef="#br0" timeOffset="343.592">4 429 15200 0 0,'0'-1'173'0'0,"-1"0"0"0"0,1 0 0 0 0,-1 0 0 0 0,1 0 1 0 0,-1 0-1 0 0,1 0 0 0 0,0 0 0 0 0,-1 0 1 0 0,1 0-1 0 0,0-1 0 0 0,0 1 0 0 0,0 0 1 0 0,0 0-1 0 0,0 0 0 0 0,0 0 0 0 0,0 0 1 0 0,1 0-1 0 0,-1 0 0 0 0,0 0 0 0 0,0 0 1 0 0,1 0-1 0 0,-1 0 0 0 0,1 0 0 0 0,-1 0 1 0 0,1 0-1 0 0,-1 0 0 0 0,1 0 0 0 0,0 0 0 0 0,-1 0 1 0 0,1 1-1 0 0,0-1 0 0 0,0 0 0 0 0,0 0 1 0 0,-1 1-1 0 0,1-1 0 0 0,0 0-173 0 0,6-3 411 0 0,-1 0 0 0 0,1 0-1 0 0,0 0 1 0 0,0 1 0 0 0,1 0-411 0 0,0-1-189 0 0,38-14 701 0 0,1 1 0 0 0,5 1-512 0 0,54-18-1659 0 0,-80 23 704 0 0</inkml:trace>
  <inkml:trace contextRef="#ctx0" brushRef="#br0" timeOffset="690.189">363 1 21967 0 0,'-4'10'1674'0'0,"3"1"-1439"0"0,1 0 0 0 0,1-1 0 0 0,0 1 1 0 0,0 0-1 0 0,1 0 0 0 0,0-1 1 0 0,1 1-1 0 0,2 4-235 0 0,-1 2 564 0 0,14 48 542 0 0,4 17 157 0 0,7 59-1263 0 0,-25-117 72 0 0,-1-1-1 0 0,-1 1 0 0 0,-2 1 1 0 0,0 8-72 0 0,-2-12 29 0 0,0 7 96 0 0,-1 1-1 0 0,-5 17-124 0 0,0 2 251 0 0,24-101 457 0 0,-1 0 0 0 0,-2-11-708 0 0,17-59 40 0 0,-29 117-16 0 0,1-1 1 0 0,0 1-1 0 0,1 0 0 0 0,0 0 0 0 0,0 0 1 0 0,0 1-1 0 0,2-3-24 0 0,-4 7 4 0 0,-1 0-1 0 0,1 0 1 0 0,0 0 0 0 0,0 0-1 0 0,0 0 1 0 0,0 0 0 0 0,0 0-1 0 0,0 1 1 0 0,0-1 0 0 0,0 0-1 0 0,0 1 1 0 0,0-1 0 0 0,0 1-1 0 0,0-1 1 0 0,1 1 0 0 0,-1-1-1 0 0,0 1 1 0 0,0 0 0 0 0,0 0-1 0 0,1 0 1 0 0,-1 0 0 0 0,0-1-1 0 0,0 2 1 0 0,1-1 0 0 0,-1 0-1 0 0,0 0 1 0 0,0 0-1 0 0,1 0 1 0 0,-1 1 0 0 0,0-1-1 0 0,0 1 1 0 0,0-1 0 0 0,1 1-1 0 0,-1-1 1 0 0,0 1 0 0 0,0 0-1 0 0,0-1 1 0 0,0 1 0 0 0,0 0-1 0 0,0 0 1 0 0,0 0-4 0 0,4 4 0 0 0,-1-1 0 0 0,1 1 0 0 0,-1 0 0 0 0,0 0 0 0 0,0 1 0 0 0,-1-1 0 0 0,0 1 0 0 0,0 0-1 0 0,0 0 1 0 0,-1 0 0 0 0,1 0 0 0 0,0 3 0 0 0,3 15 4 0 0,-2-1 1 0 0,3 19-5 0 0,-6-32 3 0 0,2 27 15 0 0,-1 1 0 0 0,-2 13-18 0 0,-1-16-87 0 0,3-21-1280 0 0,-2-14 1299 0 0,0 0-1 0 0,1 1 1 0 0,-1-1-1 0 0,0 0 1 0 0,0 0-1 0 0,0 0 1 0 0,0 1-1 0 0,0-1 1 0 0,0 0-1 0 0,0 0 1 0 0,0 0-1 0 0,1 0 1 0 0,-1 1-1 0 0,0-1 1 0 0,0 0-1 0 0,0 0 1 0 0,0 0-1 0 0,1 0 1 0 0,-1 0-1 0 0,0 1 1 0 0,0-1-1 0 0,0 0 1 0 0,0 0-1 0 0,1 0 1 0 0,-1 0-1 0 0,0 0 1 0 0,0 0-1 0 0,1 0 1 0 0,-1 0-1 0 0,0 0 1 0 0,0 0-1 0 0,0 0 1 0 0,1 0-1 0 0,-1 0 1 0 0,0 0-1 0 0,0 0 1 0 0,0 0-1 0 0,1 0 1 0 0,-1 0-1 0 0,0 0 1 0 0,0 0-1 0 0,0 0 1 0 0,1 0-1 0 0,-1-1 1 0 0,0 1-1 0 0,0 0 1 0 0,0 0-1 0 0,1 0 1 0 0,-1 0-1 0 0,0 0 69 0 0,4-5-2368 0 0</inkml:trace>
  <inkml:trace contextRef="#ctx0" brushRef="#br0" timeOffset="1038.918">732 546 17679 0 0,'0'0'811'0'0,"0"0"-19"0"0,3 11 83 0 0,-1-9-697 0 0,1 1-1 0 0,-1 0 1 0 0,1-1 0 0 0,0 1 0 0 0,-1-1 0 0 0,1 0-1 0 0,1 0 1 0 0,-1 0 0 0 0,0 0 0 0 0,0 0 0 0 0,1-1 0 0 0,-1 1-1 0 0,1-1 1 0 0,-1 0 0 0 0,1 0 0 0 0,-1-1 0 0 0,1 1-1 0 0,0-1 1 0 0,-1 1 0 0 0,1-1 0 0 0,0 0 0 0 0,0-1 0 0 0,-1 1-1 0 0,1-1 1 0 0,-1 1 0 0 0,1-1 0 0 0,0 0-178 0 0,6-2 95 0 0,0-1 0 0 0,-1 0 0 0 0,1 0 0 0 0,-1-1 0 0 0,0 0 0 0 0,-1 0 0 0 0,1-1 0 0 0,-1 0 0 0 0,0-1 0 0 0,5-5-95 0 0,-10 8 39 0 0,0 1 1 0 0,1-1 0 0 0,-1 0 0 0 0,-1 0 0 0 0,1 0-1 0 0,0 0 1 0 0,-1 0 0 0 0,0 0 0 0 0,0-1 0 0 0,0 1-1 0 0,-1-1 1 0 0,0 0 0 0 0,1 1 0 0 0,-2-1 0 0 0,1 0-1 0 0,0 0 1 0 0,-1 0 0 0 0,0 0 0 0 0,0 0 0 0 0,-1 1 0 0 0,1-1-1 0 0,-1 0 1 0 0,-1-3-40 0 0,2 6 2 0 0,-1 0-1 0 0,0 0 1 0 0,0 0-1 0 0,0 0 1 0 0,0 0-1 0 0,0 0 1 0 0,0 0-1 0 0,0 0 1 0 0,-1 1-1 0 0,1-1 1 0 0,-1 0-1 0 0,1 1 1 0 0,-1-1-1 0 0,0 1 1 0 0,0-1 0 0 0,1 1-1 0 0,-1 0 1 0 0,0 0-1 0 0,0 0 1 0 0,0 0-1 0 0,-1 0 1 0 0,1 0-1 0 0,0 1-1 0 0,-1-1 1 0 0,0 0 0 0 0,0 1 0 0 0,0-1 0 0 0,0 1 0 0 0,-1 0 1 0 0,1 0-1 0 0,0 0 0 0 0,0 1 0 0 0,0-1 0 0 0,0 1 0 0 0,0 0 0 0 0,0 0 0 0 0,0 0 0 0 0,0 0 0 0 0,0 0 0 0 0,-1 1-1 0 0,-4 3 18 0 0,0 0-1 0 0,0 0 1 0 0,0 1 0 0 0,1 0-1 0 0,-1 1 1 0 0,2-1 0 0 0,-1 1-1 0 0,1 1 1 0 0,0-1 0 0 0,0 1-1 0 0,1 0 1 0 0,0 0 0 0 0,1 1-1 0 0,-2 3-17 0 0,0 2 231 0 0,1 1 0 0 0,1 0-1 0 0,0 0 1 0 0,1 0-1 0 0,1 1 1 0 0,0-1 0 0 0,1 1-1 0 0,1 8-230 0 0,0-20 46 0 0,0 0 0 0 0,0 1 1 0 0,1-1-1 0 0,-1 0 0 0 0,1 1 0 0 0,0-1 0 0 0,1 0 1 0 0,-1 0-1 0 0,1 0 0 0 0,-1 0 0 0 0,1 0 0 0 0,0 0 0 0 0,1 0 1 0 0,-1-1-1 0 0,1 1 0 0 0,-1-1 0 0 0,1 1 0 0 0,0-1 0 0 0,0 0 1 0 0,1 0-1 0 0,-1-1 0 0 0,1 1 0 0 0,-1-1 0 0 0,1 1 0 0 0,0-1 1 0 0,3 1-47 0 0,0 0 27 0 0,0-1 0 0 0,1 0 1 0 0,-1 0-1 0 0,1 0 1 0 0,0-1-1 0 0,-1 0 0 0 0,1-1 1 0 0,0 1-1 0 0,0-2 1 0 0,-1 1-1 0 0,1-1 0 0 0,0 0 1 0 0,-1-1-1 0 0,7-1-27 0 0,-1-1-411 0 0,0-1 0 0 0,-1 0 0 0 0,1-1 411 0 0,10-7-1431 0 0</inkml:trace>
  <inkml:trace contextRef="#ctx0" brushRef="#br0" timeOffset="3059.563">1159 479 17423 0 0,'0'-1'89'0'0,"-1"0"-1"0"0,0 0 0 0 0,1 0 0 0 0,-1 0 0 0 0,1 0 0 0 0,-1 0 0 0 0,1 0 0 0 0,0 0 0 0 0,-1 0 1 0 0,1-1-1 0 0,0 1 0 0 0,0 0 0 0 0,0 0 0 0 0,0-1-88 0 0,-3-12 654 0 0,2 13-635 0 0,1 1-16 0 0,0 0 1 0 0,0 0-1 0 0,0 0 1 0 0,-1 0 0 0 0,1-1-1 0 0,0 1 1 0 0,0 0-1 0 0,0 0 1 0 0,0 0-1 0 0,0-1 1 0 0,0 1-1 0 0,0 0 1 0 0,0 0-1 0 0,0 0 1 0 0,0-1-1 0 0,0 1 1 0 0,0 0 0 0 0,0 0-1 0 0,0 0 1 0 0,0-1-1 0 0,0 1 1 0 0,0 0-1 0 0,0 0 1 0 0,0 0-1 0 0,0-1 1 0 0,0 1-1 0 0,0 0 1 0 0,0 0-1 0 0,0 0 1 0 0,0 0 0 0 0,0-1-1 0 0,0 1 1 0 0,1 0-1 0 0,-1 0 1 0 0,0 0-1 0 0,0 0 1 0 0,0-1-4 0 0,1 1 690 0 0,-1 0 234 0 0,0 0 42 0 0,0 1-80 0 0,1 3-703 0 0,-1 0 0 0 0,1 1 0 0 0,-1-1 0 0 0,0 0 0 0 0,0 0 1 0 0,-1 3-184 0 0,0 19 377 0 0,15 121 251 0 0,-12-101-513 0 0,-2-38-44 0 0,0 0 1 0 0,0 1 0 0 0,0-1 0 0 0,1 0-1 0 0,0-1 1 0 0,1 1 0 0 0,0 0 0 0 0,0 0-1 0 0,1 0 1 0 0,0 0-72 0 0,2-3 384 0 0,-2-10-95 0 0,0-18 125 0 0,-1 13-189 0 0,12-84 167 0 0,-3 21-224 0 0,-8 54-27 0 0,2 1 0 0 0,-1-1 0 0 0,2 1 0 0 0,1-1-141 0 0,-4 13 46 0 0,-1 0 0 0 0,1 0 0 0 0,0 1 0 0 0,0 0 0 0 0,1-1 0 0 0,0 1 0 0 0,0 0 0 0 0,0 1-1 0 0,0-1 1 0 0,1 1 0 0 0,-1 0 0 0 0,1 0 0 0 0,0 0 0 0 0,2-1-46 0 0,-5 4 30 0 0,-1 1 1 0 0,1-1 0 0 0,0 0-1 0 0,0 0 1 0 0,-1 1-1 0 0,1-1 1 0 0,0 1 0 0 0,0-1-1 0 0,-1 1 1 0 0,1 0-1 0 0,0 0 1 0 0,0 0-1 0 0,0 0 1 0 0,0 0 0 0 0,-1 0-1 0 0,1 0 1 0 0,0 0-1 0 0,0 1 1 0 0,0-1 0 0 0,-1 1-1 0 0,1 0 1 0 0,0-1-1 0 0,-1 1 1 0 0,1 0 0 0 0,0 0-1 0 0,-1 0 1 0 0,1 0-1 0 0,-1 0 1 0 0,0 0-1 0 0,1 1 1 0 0,-1-1 0 0 0,0 0-1 0 0,0 1 1 0 0,1-1-1 0 0,-1 1 1 0 0,0-1 0 0 0,0 2-31 0 0,4 6 38 0 0,0 0 1 0 0,0 1-1 0 0,-1 0 1 0 0,0 0-1 0 0,1 9-38 0 0,-4-15-32 0 0,6 24 13 0 0,-1 0-1 0 0,-2 1 1 0 0,0 9 19 0 0,-2-14-780 0 0,1 0 0 0 0,1 0 0 0 0,1-1-1 0 0,1 0 1 0 0,2 3 780 0 0,-1-13-9524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0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3 184 22319 0 0,'-2'-2'1706'0'0,"2"6"-613"0"0,1 15-200 0 0,4 24-446 0 0,2 24-255 0 0,-6-48-749 0 0,1 1-1 0 0,0-1 1 0 0,2-1 0 0 0,0 1-1 0 0,6 16 558 0 0,-8-30-1456 0 0</inkml:trace>
  <inkml:trace contextRef="#ctx0" brushRef="#br0" timeOffset="350.729">7 0 21135 0 0,'0'0'464'0'0,"0"0"96"0"0,0 0 16 0 0,0 0 24 0 0,0 0-480 0 0,0 0-120 0 0,0 0 0 0 0,0 0 0 0 0,0 0-944 0 0,0 0-208 0 0</inkml:trace>
  <inkml:trace contextRef="#ctx0" brushRef="#br0" timeOffset="688.858">150 119 18511 0 0,'2'0'108'0'0,"-1"0"-1"0"0,1 0 1 0 0,0 0-1 0 0,0 1 1 0 0,-1-1-1 0 0,1 0 1 0 0,0 1-1 0 0,-1-1 1 0 0,1 1-1 0 0,-1 0 0 0 0,1-1 1 0 0,0 1-1 0 0,-1 0 1 0 0,1 0-1 0 0,-1 0 1 0 0,0 0-1 0 0,1 0 1 0 0,-1 0-1 0 0,0 1 0 0 0,0-1 1 0 0,0 0-1 0 0,0 1 1 0 0,0-1-1 0 0,0 0 1 0 0,0 1-1 0 0,0 0-107 0 0,3 4 355 0 0,-1-1-1 0 0,-1 1 1 0 0,1-1 0 0 0,-1 1-1 0 0,0 0 1 0 0,0 0-1 0 0,0 1-354 0 0,5 39 2138 0 0,-3 0 0 0 0,-1 6-2138 0 0,0-6 356 0 0,2 1 0 0 0,2 5-356 0 0,9-1 984 0 0,-8-55-455 0 0,-6 2-469 0 0,0-1 0 0 0,-1 1 0 0 0,1-1-1 0 0,-1 1 1 0 0,0-1 0 0 0,0 0-1 0 0,0 0 1 0 0,0 1 0 0 0,0-1-1 0 0,-1 0 1 0 0,1-1-60 0 0,3-36 279 0 0,-2 22-176 0 0,2-39-22 0 0,-3 31-100 0 0,2 1 0 0 0,0-1 0 0 0,3-2 19 0 0,-5 20-1 0 0,2-3-7 0 0,0 0-1 0 0,0 1 0 0 0,0-1 1 0 0,5-6 8 0 0,-7 15-1 0 0,0 0-1 0 0,0 0 1 0 0,0 0 0 0 0,0 0 0 0 0,1 0 0 0 0,-1 0 0 0 0,1 0 0 0 0,-1 1-1 0 0,1-1 1 0 0,0 0 0 0 0,-1 1 0 0 0,1 0 0 0 0,0-1 0 0 0,0 1 0 0 0,0 0-1 0 0,0 0 1 0 0,0 0 0 0 0,0 0 0 0 0,1 0 0 0 0,-1 1 0 0 0,0-1-1 0 0,0 1 1 0 0,1-1 0 0 0,-1 1 0 0 0,1 0 1 0 0,-1 0 2 0 0,0 1-1 0 0,-1-1 1 0 0,1 1-1 0 0,0-1 1 0 0,0 1 0 0 0,0 0-1 0 0,0 0 1 0 0,-1-1-1 0 0,1 1 1 0 0,0 1 0 0 0,-1-1-1 0 0,1 0 1 0 0,-1 0-1 0 0,1 0 1 0 0,-1 1 0 0 0,0-1-1 0 0,0 1 1 0 0,1-1-1 0 0,-1 1 1 0 0,0 1-2 0 0,4 4 11 0 0,-1 0-1 0 0,0 1 1 0 0,3 8-11 0 0,1 8 62 0 0,-1 0 1 0 0,-1 1-1 0 0,-1 0 0 0 0,1 22-62 0 0,3 12 63 0 0,-6-31-89 0 0,-3-21-510 0 0,1 0 1 0 0,0 0-1 0 0,0-1 0 0 0,1 1 1 0 0,0 0-1 0 0,0-1 0 0 0,3 6 536 0 0,2 2-10096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06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12 665 7368 0 0,'0'0'568'0'0,"1"3"1068"0"0,0 6 481 0 0,-1-4-1105 0 0,0-1-1 0 0,1 1 1 0 0,0 0 0 0 0,-1 0 0 0 0,2-1-1 0 0,-1 2-1011 0 0,0-3 272 0 0,0 0-1 0 0,1 0 1 0 0,-1 0-1 0 0,0-1 1 0 0,1 1-1 0 0,0 0 1 0 0,0-1-1 0 0,-1 1 1 0 0,2-1-272 0 0,-2 0 54 0 0,1-1 0 0 0,0 0 0 0 0,-1 1 1 0 0,1-1-1 0 0,0 0 0 0 0,0 0 0 0 0,0 0 1 0 0,0 0-1 0 0,0 0 0 0 0,0 0 0 0 0,0-1 0 0 0,0 1 1 0 0,0-1-1 0 0,0 1 0 0 0,0-1 0 0 0,1 0 1 0 0,-1 0-1 0 0,0 0 0 0 0,0 0 0 0 0,0 0 1 0 0,1-1-1 0 0,-1 1 0 0 0,0 0 0 0 0,0-1 0 0 0,0 0 1 0 0,0 0-1 0 0,0 1 0 0 0,0-1 0 0 0,0 0-54 0 0,2-2 80 0 0,0 1 1 0 0,0-1-1 0 0,0 0 0 0 0,0 0 0 0 0,-1 0 0 0 0,1 0 0 0 0,-1-1 0 0 0,0 1 0 0 0,0-1 0 0 0,0 0 0 0 0,0 0 1 0 0,1-3-81 0 0,2-4 218 0 0,0-1 0 0 0,0 0 0 0 0,3-12-218 0 0,-8 20 47 0 0,0-1 0 0 0,0 1-1 0 0,0-1 1 0 0,-1 0-1 0 0,0 0 1 0 0,1 1 0 0 0,-2-1-1 0 0,1 0 1 0 0,0 0-1 0 0,-1 1 1 0 0,0-1 0 0 0,0 0-1 0 0,-1 0-46 0 0,1 2 25 0 0,0 0 0 0 0,0 1 0 0 0,0-1-1 0 0,0 1 1 0 0,0-1 0 0 0,-1 1 0 0 0,1 0-1 0 0,-1 0 1 0 0,0-1 0 0 0,1 1 0 0 0,-1 0 0 0 0,0 0-1 0 0,0 1 1 0 0,0-1 0 0 0,-1 0 0 0 0,1 1 0 0 0,0-1-1 0 0,-1 1 1 0 0,1 0 0 0 0,-1 0 0 0 0,1 0-1 0 0,-1 0 1 0 0,-1 0-25 0 0,1 0 27 0 0,0 1 0 0 0,1-1 0 0 0,-1 1 0 0 0,0 0-1 0 0,0 0 1 0 0,0 0 0 0 0,1 1 0 0 0,-1-1 0 0 0,0 1 0 0 0,0 0-1 0 0,1-1 1 0 0,-1 1 0 0 0,0 0 0 0 0,1 0 0 0 0,-1 1 0 0 0,-1 0-27 0 0,0 1 16 0 0,0 0 0 0 0,0 0 1 0 0,1 0-1 0 0,-1 1 1 0 0,1-1-1 0 0,0 1 0 0 0,0 0 1 0 0,0 0-1 0 0,-1 2-16 0 0,-2 4 24 0 0,1 1 0 0 0,0-1-1 0 0,1 1 1 0 0,0 0 0 0 0,1 0-1 0 0,0 0 1 0 0,-1 10-24 0 0,2-10 73 0 0,1 0 0 0 0,1 0-1 0 0,-1 0 1 0 0,2 0 0 0 0,0 0 0 0 0,0 0 0 0 0,1-1 0 0 0,0 1-1 0 0,0 0 1 0 0,1-1 0 0 0,1 1 0 0 0,1 0-73 0 0,-2-5 22 0 0,0 0 1 0 0,1 0 0 0 0,-1 0-1 0 0,1 0 1 0 0,1 0-1 0 0,-1-1 1 0 0,1 0-1 0 0,0 0 1 0 0,1 0 0 0 0,-1-1-1 0 0,1 0 1 0 0,0 0-1 0 0,0 0 1 0 0,0 0-1 0 0,0-1 1 0 0,0 0-1 0 0,1-1 1 0 0,0 1 0 0 0,1-1-23 0 0,-4-1-20 0 0,1 0 0 0 0,0 0 0 0 0,0 0 0 0 0,0-1 0 0 0,0 0 0 0 0,0 0 0 0 0,0 0 0 0 0,0-1 0 0 0,-1 1 0 0 0,1-1 0 0 0,3-1 20 0 0,0-1-160 0 0,0 0-1 0 0,0 0 1 0 0,0 0-1 0 0,-1-1 1 0 0,1 0-1 0 0,5-5 161 0 0,-1 0-605 0 0,-1 0-1 0 0,0-1 1 0 0,0-1-1 0 0,0 0 1 0 0,-2 0-1 0 0,1-1 0 0 0,4-9 606 0 0,-6 8-2231 0 0,-1-1 0 0 0,4-9 2231 0 0,0-5-6329 0 0</inkml:trace>
  <inkml:trace contextRef="#ctx0" brushRef="#br0" timeOffset="338.094">364 49 15200 0 0,'-1'-9'325'0'0,"-6"-16"1221"0"0,7 24-388 0 0,2 9 1998 0 0,3 16-1816 0 0,-1 0 1 0 0,-1-1-1 0 0,-1 3-1340 0 0,3 24 721 0 0,20 220 504 0 0,-18-184-1098 0 0,-2 1-15 0 0,-2-28 5 0 0,2 0 1 0 0,4 1-118 0 0,-8-54-90 0 0,0 1 0 0 0,0-1 0 0 0,1 0 0 0 0,0 0-1 0 0,0 0 1 0 0,0 0 0 0 0,1-1 0 0 0,0 1 0 0 0,3 4 90 0 0,-5-9-131 0 0,0 0-1 0 0,-1-1 1 0 0,1 1-1 0 0,0 0 1 0 0,-1-1 0 0 0,1 1-1 0 0,0-1 1 0 0,0 0-1 0 0,0 1 1 0 0,0-1-1 0 0,-1 1 1 0 0,1-1-1 0 0,0 0 1 0 0,0 0 0 0 0,0 0-1 0 0,0 1 1 0 0,0-1-1 0 0,0 0 1 0 0,0 0-1 0 0,0 0 1 0 0,0 0 0 0 0,0-1-1 0 0,-1 1 1 0 0,1 0-1 0 0,0 0 1 0 0,0 0-1 0 0,0-1 1 0 0,0 1-1 0 0,0 0 1 0 0,0-1 0 0 0,0 0 131 0 0,10-6-2070 0 0</inkml:trace>
  <inkml:trace contextRef="#ctx0" brushRef="#br0" timeOffset="687.04">587 669 6448 0 0,'-2'-4'978'0'0,"1"2"4022"0"0,1 1 6670 0 0,3 3-8777 0 0,1-1-5987 0 0,-1-1 3178 0 0,0 1 0 0 0,1-1 0 0 0,-1 0-1 0 0,0 0 1 0 0,0 0 0 0 0,0-1 0 0 0,0 1-1 0 0,0-1 1 0 0,0 0 0 0 0,0 1 0 0 0,0-2-1 0 0,0 1 1 0 0,0 0 0 0 0,0 0 0 0 0,-1-1 0 0 0,1 0-1 0 0,0 0-83 0 0,10-6 331 0 0,0-2 0 0 0,10-10-331 0 0,-9 8 222 0 0,-10 9-196 0 0,0 0 1 0 0,0-1-1 0 0,-1 0 0 0 0,1 0 1 0 0,-1 0-1 0 0,0 0 0 0 0,0 0 0 0 0,0-1 1 0 0,-1 1-1 0 0,0-1 0 0 0,0 0 1 0 0,1-1-27 0 0,-3 4 9 0 0,1 0 1 0 0,-1 0 0 0 0,1-1-1 0 0,-1 1 1 0 0,0 0 0 0 0,0 0 0 0 0,0 0-1 0 0,0 0 1 0 0,-1 0 0 0 0,1 0-1 0 0,0 0 1 0 0,-1 0 0 0 0,0 0-1 0 0,1 0 1 0 0,-1 0 0 0 0,0 0 0 0 0,0 0-1 0 0,0 0 1 0 0,0 0 0 0 0,0 0-1 0 0,0 1 1 0 0,-1-1 0 0 0,1 0 0 0 0,-1 1-1 0 0,1 0 1 0 0,-1-1 0 0 0,0 1-1 0 0,1 0 1 0 0,-1-1 0 0 0,-2 0-10 0 0,2 1-1 0 0,0 0 1 0 0,-1 0 0 0 0,1 0-1 0 0,0 0 1 0 0,-1 0 0 0 0,1 1-1 0 0,-1-1 1 0 0,1 1 0 0 0,-1-1-1 0 0,0 1 1 0 0,1 0 0 0 0,-1 0-1 0 0,1 0 1 0 0,-1 1 0 0 0,0-1-1 0 0,1 0 1 0 0,-1 1 0 0 0,1 0-1 0 0,-1 0 1 0 0,1-1-1 0 0,0 1 1 0 0,-1 1 0 0 0,1-1-1 0 0,0 0 1 0 0,0 1 0 0 0,0-1-1 0 0,-1 1 1 0 0,0 1 0 0 0,-3 2-8 0 0,0 0 0 0 0,0 1 0 0 0,1 0 0 0 0,0 0-1 0 0,0 0 1 0 0,1 1 0 0 0,0 0 0 0 0,-4 6 8 0 0,3-1 52 0 0,1 0 1 0 0,0 0-1 0 0,0 0 0 0 0,1 0 0 0 0,1 1 0 0 0,0-1 0 0 0,0 1 1 0 0,1 3-53 0 0,1-8 47 0 0,0 0 0 0 0,0 0 1 0 0,1 0-1 0 0,0-1 0 0 0,0 1 0 0 0,1 0 1 0 0,0-1-1 0 0,0 1 0 0 0,1-1 1 0 0,0 0-1 0 0,0 0 0 0 0,1 0 1 0 0,0 0-1 0 0,0 0-47 0 0,-1-3 23 0 0,0-1-1 0 0,1 1 1 0 0,-1-1 0 0 0,1 0-1 0 0,0 0 1 0 0,-1 0-1 0 0,1-1 1 0 0,1 1 0 0 0,-1-1-1 0 0,0 0 1 0 0,0 0-1 0 0,1 0 1 0 0,-1-1 0 0 0,1 1-1 0 0,0-1 1 0 0,-1 0 0 0 0,1-1-1 0 0,4 1-22 0 0,-1-1-363 0 0,0 0-1 0 0,1 0 1 0 0,-1 0 0 0 0,0-1-1 0 0,0-1 1 0 0,1 0 0 0 0,-1 0-1 0 0,0 0 1 0 0,0-1 0 0 0,3-2 363 0 0,6-4-1750 0 0</inkml:trace>
  <inkml:trace contextRef="#ctx0" brushRef="#br0" timeOffset="1103.513">890 490 20815 0 0,'0'0'472'0'0,"0"0"68"0"0,0 0 34 0 0,0 0-69 0 0,4 14 135 0 0,7 25 520 0 0,-1 1 0 0 0,-2 0-1 0 0,-2 1 1 0 0,-1 6-1160 0 0,6 38 334 0 0,-2-49 210 0 0,0-51-16 0 0,-2-12-341 0 0,-1-1 0 0 0,-1 0 0 0 0,1-26-187 0 0,6-31 83 0 0,-9 63-71 0 0,-2 15-12 0 0,-1 0 0 0 0,1 0 0 0 0,1 0 0 0 0,0 0 0 0 0,0 1 0 0 0,0-1 0 0 0,0 1 0 0 0,1 0 0 0 0,3-5 0 0 0,-6 10 0 0 0,1 0 0 0 0,0 0 0 0 0,0 0 0 0 0,-1 0 0 0 0,1 0 0 0 0,0 1 0 0 0,0-1 0 0 0,0 0 0 0 0,0 0 0 0 0,0 1 0 0 0,0-1 0 0 0,0 1 0 0 0,0-1 0 0 0,1 1 0 0 0,-1-1 0 0 0,0 1 0 0 0,0-1 0 0 0,0 1 0 0 0,0 0 0 0 0,1 0 0 0 0,-1 0 0 0 0,0 0 0 0 0,0 0 0 0 0,1 0 0 0 0,-1 0 0 0 0,0 0 0 0 0,0 0 0 0 0,0 0 0 0 0,1 1 0 0 0,-1-1 0 0 0,0 1 0 0 0,0-1 0 0 0,0 1 0 0 0,0-1 0 0 0,0 1 0 0 0,0-1 0 0 0,0 1 0 0 0,0 0 0 0 0,0 0 0 0 0,0 0 0 0 0,3 2 0 0 0,0 1 0 0 0,0-1 0 0 0,0 1 0 0 0,-1 0 0 0 0,1 1 0 0 0,-1-1 0 0 0,0 0 0 0 0,1 5 0 0 0,8 13 49 0 0,-2 1-1 0 0,-1 1 1 0 0,-1 0-1 0 0,0 0 1 0 0,-2 0 0 0 0,-1 1-1 0 0,1 15-48 0 0,-7-38 10 0 0,1-2-7 0 0,0 1 0 0 0,0-1 0 0 0,0 0 0 0 0,0 1 0 0 0,0-1 0 0 0,0 1 0 0 0,0-1 0 0 0,0 0 0 0 0,0 1 0 0 0,0-1 0 0 0,0 1 0 0 0,1-1 0 0 0,-1 0 0 0 0,0 1 0 0 0,0-1 0 0 0,0 0 0 0 0,0 1 0 0 0,1-1 0 0 0,-1 0 0 0 0,0 1 0 0 0,0-1 0 0 0,1 1-3 0 0,-1-1 64 0 0,0 0 0 0 0,1-14 128 0 0,7-40-85 0 0,4 0-1 0 0,1 1 1 0 0,5-5-107 0 0,-16 50 0 0 0,1 1 0 0 0,0 0 0 0 0,0 0 0 0 0,1 0 0 0 0,0 0 0 0 0,5-6 0 0 0,-8 11 0 0 0,0 1 0 0 0,1 0 0 0 0,-1-1 0 0 0,0 1 0 0 0,0 0 0 0 0,1 0 0 0 0,-1 0 0 0 0,1 0 0 0 0,-1 0 0 0 0,1 0 0 0 0,-1 1 0 0 0,1-1 0 0 0,-1 0 0 0 0,1 1 0 0 0,1-1 0 0 0,-2 1 0 0 0,0 0 0 0 0,0 0 0 0 0,1 0 0 0 0,-1 0 0 0 0,0 1 0 0 0,1-1 0 0 0,-1 0 0 0 0,0 1 0 0 0,0-1 0 0 0,1 1 0 0 0,-1-1 0 0 0,0 1 0 0 0,0 0 0 0 0,0-1 0 0 0,0 1 0 0 0,0 0 0 0 0,0 0 0 0 0,0 0 0 0 0,0-1 0 0 0,0 1 0 0 0,0 0 0 0 0,0 0 0 0 0,-1 1 0 0 0,5 4 0 0 0,0 1 0 0 0,-1 0 0 0 0,0 0 0 0 0,-1 1 0 0 0,1-1 0 0 0,-2 1 0 0 0,1-1 0 0 0,-1 1 0 0 0,0 0 0 0 0,1 5 0 0 0,1 18 0 0 0,-1 0 0 0 0,-2 4 0 0 0,0-26 0 0 0,-1 39-224 0 0,-1-32-31 0 0,1 1-1 0 0,1-1 0 0 0,0 0 0 0 0,2 0 0 0 0,2 11 256 0 0,-5-27-136 0 0,0 1 0 0 0,1-1-1 0 0,-1 1 1 0 0,1 0 0 0 0,-1-1-1 0 0,1 1 1 0 0,-1-1 0 0 0,1 0-1 0 0,-1 1 1 0 0,1-1 0 0 0,-1 1-1 0 0,1-1 1 0 0,-1 0-1 0 0,1 1 1 0 0,-1-1 0 0 0,1 0-1 0 0,0 0 1 0 0,-1 1 0 0 0,1-1-1 0 0,0 0 1 0 0,-1 0 0 0 0,1 0-1 0 0,0 0 1 0 0,-1 0 0 0 0,1 0-1 0 0,0 0 1 0 0,-1 0-1 0 0,1 0 1 0 0,0 0 0 0 0,-1 0-1 0 0,1-1 1 0 0,0 1 0 0 0,-1 0-1 0 0,1 0 1 0 0,-1-1 0 0 0,1 1-1 0 0,0-1 137 0 0,8-4-2228 0 0</inkml:trace>
  <inkml:trace contextRef="#ctx0" brushRef="#br0" timeOffset="1452.439">1520 629 17879 0 0,'4'-4'1912'0'0,"-3"3"-1397"0"0,0 0-1 0 0,1 0 1 0 0,-1-1 0 0 0,0 1-1 0 0,0 0 1 0 0,1 1-1 0 0,-1-1 1 0 0,1 0-1 0 0,-1 0 1 0 0,1 1-1 0 0,-1-1 1 0 0,1 0-1 0 0,1 1-514 0 0,26-6 1699 0 0,-23 5-1628 0 0,0 0 1 0 0,0 0 0 0 0,0-1 0 0 0,6-1-72 0 0,4-5 81 0 0,-1 0 1 0 0,15-10-82 0 0,-25 14 22 0 0,0 0-1 0 0,0 0 1 0 0,0-1-1 0 0,0 1 1 0 0,-1-1-1 0 0,1 0 1 0 0,-1 0 0 0 0,0-1-1 0 0,1-2-21 0 0,-4 7-4 0 0,0-1 0 0 0,-1 1-1 0 0,1-1 1 0 0,0 1 0 0 0,-1-1 0 0 0,1 1 0 0 0,-1-1-1 0 0,0 1 1 0 0,1-1 0 0 0,-1 1 0 0 0,0-1-1 0 0,0 0 1 0 0,0 1 0 0 0,0-1 0 0 0,0 1 0 0 0,-1-1-1 0 0,1 0 1 0 0,0 1 0 0 0,-1-1 0 0 0,1 1 0 0 0,-1-1-1 0 0,1 1 1 0 0,-1-1 0 0 0,0 1 0 0 0,0 0-1 0 0,0-1 1 0 0,1 1 0 0 0,-1 0 0 0 0,-1 0 0 0 0,1-1-1 0 0,0 1 1 0 0,0 0 0 0 0,0 0 0 0 0,0 0-1 0 0,-1 0 1 0 0,1 1 0 0 0,-1-1 0 0 0,1 0 0 0 0,0 0-1 0 0,-1 1 1 0 0,1-1 0 0 0,-1 1 0 0 0,1-1 0 0 0,-1 1-1 0 0,0 0 1 0 0,1 0 0 0 0,-1 0 0 0 0,1-1-1 0 0,-1 1 1 0 0,0 1 0 0 0,1-1 0 0 0,-1 0 0 0 0,1 0-1 0 0,-1 1 1 0 0,0-1 4 0 0,-5 3-16 0 0,0 0 1 0 0,1 0-1 0 0,0 1 0 0 0,0-1 1 0 0,0 1-1 0 0,0 1 0 0 0,0-1 0 0 0,1 1 1 0 0,0 0-1 0 0,0 0 0 0 0,0 1 0 0 0,1-1 1 0 0,-1 1-1 0 0,1 0 0 0 0,1 0 1 0 0,-1 0-1 0 0,1 1 0 0 0,0-1 0 0 0,1 1 1 0 0,-1 0-1 0 0,2 0 0 0 0,-1 0 0 0 0,0 1 16 0 0,0 1 53 0 0,1 0-1 0 0,0-1 0 0 0,1 1 1 0 0,-1 0-1 0 0,2-1 0 0 0,-1 1 1 0 0,1 0-1 0 0,0 0 0 0 0,1-1 0 0 0,0 1 1 0 0,1-1-1 0 0,-1 0 0 0 0,1 0 1 0 0,1 0-1 0 0,0 0 0 0 0,0 0 1 0 0,0-1-1 0 0,1 1 0 0 0,1-1-52 0 0,-4-4-7 0 0,0 0-1 0 0,1-1 1 0 0,0 1-1 0 0,-1-1 1 0 0,1 1 0 0 0,0-1-1 0 0,0 0 1 0 0,0 0-1 0 0,0 0 1 0 0,0-1 0 0 0,1 1-1 0 0,-1-1 1 0 0,0 0-1 0 0,1 1 1 0 0,-1-2-1 0 0,1 1 1 0 0,0 0 0 0 0,-1-1-1 0 0,1 1 1 0 0,-1-1-1 0 0,1 0 1 0 0,0 0 0 0 0,-1-1-1 0 0,1 1 1 0 0,-1-1-1 0 0,1 0 1 0 0,-1 0-1 0 0,1 0 1 0 0,-1 0 0 0 0,1-1-1 0 0,-1 1 1 0 0,0-1 7 0 0,7-3-837 0 0,0-1 1 0 0,-1 0 0 0 0,0-1-1 0 0,0 0 1 0 0,0 0-1 0 0,-1-1 1 0 0,-1 0-1 0 0,1-1 1 0 0,5-8 836 0 0,2-3-2067 0 0</inkml:trace>
  <inkml:trace contextRef="#ctx0" brushRef="#br0" timeOffset="1800.229">1879 494 21967 0 0,'0'0'498'0'0,"0"0"72"0"0,0 0 36 0 0,0 0-73 0 0,12 10 750 0 0,-10-7-1035 0 0,1 0 0 0 0,-1 0 0 0 0,0 0 0 0 0,0 1 0 0 0,-1-1 0 0 0,1 1 0 0 0,-1-1 0 0 0,1 1 0 0 0,-1 0 0 0 0,0 2-248 0 0,6 41 826 0 0,-5-26-574 0 0,1 31 414 0 0,-3-40-507 0 0,0 0-1 0 0,1-1 1 0 0,0 1-1 0 0,1 0 1 0 0,0-1-1 0 0,1 0 1 0 0,2 5-159 0 0,-5-15 64 0 0,13-13 288 0 0,-9 5-340 0 0,0-1-1 0 0,0 0 1 0 0,-1 0-1 0 0,0 0 1 0 0,-1 0 0 0 0,2-7-12 0 0,7-53 26 0 0,-10 62-26 0 0,0-3 0 0 0,2-11 0 0 0,0 1 0 0 0,6-19 0 0 0,-8 34 0 0 0,0-1 0 0 0,1 1 0 0 0,0 0 0 0 0,-1 0 0 0 0,1 1 0 0 0,0-1 0 0 0,1 0 0 0 0,-1 1 0 0 0,1-1 0 0 0,-1 1 0 0 0,1 0 0 0 0,0-1 0 0 0,1 1 0 0 0,-1 1 0 0 0,0-1 0 0 0,2 0 0 0 0,-4 2 1 0 0,1 0-1 0 0,0 0 1 0 0,0 1-1 0 0,-1-1 1 0 0,1 0 0 0 0,0 1-1 0 0,0 0 1 0 0,0-1-1 0 0,0 1 1 0 0,0 0 0 0 0,-1 0-1 0 0,1 0 1 0 0,0 0-1 0 0,0 0 1 0 0,0 0 0 0 0,0 1-1 0 0,0-1 1 0 0,0 1-1 0 0,0-1 0 0 0,1 2 3 0 0,0-1-1 0 0,0 1 1 0 0,0 0-1 0 0,-1-1 1 0 0,1 1-1 0 0,0 0 1 0 0,-1 1-1 0 0,1-1 1 0 0,-1 0-1 0 0,2 3-2 0 0,1 2 5 0 0,0 0-1 0 0,0 1 1 0 0,-1-1-1 0 0,0 1 1 0 0,0 0-1 0 0,-1 0 1 0 0,0 0-1 0 0,0 2-4 0 0,2 12 0 0 0,-2 0 0 0 0,0 0 0 0 0,-2 0 0 0 0,0 0 0 0 0,-2 8 0 0 0,3 52 0 0 0,-2-81-400 0 0,3 20 1059 0 0,2-13-2770 0 0,-5-8 1703 0 0,1 0-1 0 0,-1 0 0 0 0,0 1 0 0 0,1-1 0 0 0,-1 0 1 0 0,1 0-1 0 0,-1 0 0 0 0,0 1 0 0 0,1-1 0 0 0,-1 0 1 0 0,1 0-1 0 0,-1 0 0 0 0,0 0 0 0 0,1 0 0 0 0,-1 0 1 0 0,1 0-1 0 0,-1 0 0 0 0,0 0 0 0 0,1 0 0 0 0,-1 0 409 0 0,7-2-9187 0 0</inkml:trace>
  <inkml:trace contextRef="#ctx0" brushRef="#br0" timeOffset="2146.881">2406 3 23439 0 0,'0'0'43'0'0,"0"0"-1"0"0,0 0 1 0 0,0-1-1 0 0,0 1 1 0 0,0 0-1 0 0,0 0 0 0 0,0 0 1 0 0,0 0-1 0 0,0 0 1 0 0,0 0-1 0 0,0 0 1 0 0,0 0-1 0 0,0 0 1 0 0,0 0-1 0 0,1-1 0 0 0,-1 1 1 0 0,0 0-1 0 0,0 0 1 0 0,0 0-1 0 0,0 0 1 0 0,0 0-1 0 0,0 0 1 0 0,0 0-1 0 0,0 0 1 0 0,1 0-1 0 0,-1 0 0 0 0,0 0 1 0 0,0 0-1 0 0,0 0 1 0 0,0 0-1 0 0,0 0 1 0 0,0 0-1 0 0,0 0 1 0 0,0 0-1 0 0,1 0 0 0 0,-1 0 1 0 0,0 0-1 0 0,0 0 1 0 0,0 0-1 0 0,0 0 1 0 0,0 0-1 0 0,0 0 1 0 0,0 0-1 0 0,0 0 1 0 0,1 0-1 0 0,-1 1 0 0 0,0-1 1 0 0,0 0-1 0 0,0 0 1 0 0,0 0-1 0 0,0 0 1 0 0,0 0-1 0 0,0 0 1 0 0,0 0-1 0 0,0 0 0 0 0,0 0 1 0 0,0 0-1 0 0,0 1 1 0 0,0-1-1 0 0,0 0 1 0 0,0 0-1 0 0,0 0 1 0 0,0 0-1 0 0,0 0 1 0 0,0 0-1 0 0,0 0 0 0 0,0 1 1 0 0,0-1-1 0 0,0 0 1 0 0,0 0-43 0 0,8 15 690 0 0,4 21-544 0 0,-4-7 3 0 0,-1 1 1 0 0,-1 0-1 0 0,-1 1 0 0 0,-2-1 1 0 0,-1 24-150 0 0,-3 10 182 0 0,-3-1 1 0 0,-5 18-183 0 0,-19 200 524 0 0,27-274-679 0 0,1 0 1 0 0,0 0-1 0 0,0 0 0 0 0,1 0 1 0 0,0-1-1 0 0,0 1 0 0 0,1 0 1 0 0,0 1 154 0 0,-2-8-43 0 0,0 0-1 0 0,0 0 1 0 0,0 0 0 0 0,0 1-1 0 0,0-1 1 0 0,1 0 0 0 0,-1 0-1 0 0,0 0 1 0 0,0 0 0 0 0,0 1 0 0 0,0-1-1 0 0,1 0 1 0 0,-1 0 0 0 0,0 0-1 0 0,0 0 1 0 0,0 0 0 0 0,1 0-1 0 0,-1 1 1 0 0,0-1 0 0 0,0 0 0 0 0,0 0-1 0 0,1 0 1 0 0,-1 0 0 0 0,0 0-1 0 0,0 0 1 0 0,1 0 0 0 0,-1 0-1 0 0,0 0 1 0 0,0 0 0 0 0,1 0 0 0 0,-1 0-1 0 0,0 0 1 0 0,0 0 0 0 0,0 0-1 0 0,1-1 1 0 0,-1 1 0 0 0,0 0-1 0 0,0 0 1 0 0,0 0 0 0 0,1 0 0 0 0,-1 0-1 0 0,0 0 1 0 0,0-1 43 0 0,10-7-2981 0 0,-8 7 2200 0 0,6-6-7345 0 0</inkml:trace>
  <inkml:trace contextRef="#ctx0" brushRef="#br0" timeOffset="2484.618">2294 405 24215 0 0,'0'0'554'0'0,"11"-10"1526"0"0,2 2-1707 0 0,-1 1 1 0 0,1 0 0 0 0,1 1-1 0 0,-1 0 1 0 0,1 1 0 0 0,0 0 0 0 0,0 1-1 0 0,0 1 1 0 0,1 1 0 0 0,-1 0-1 0 0,1 0 1 0 0,5 1-374 0 0,0 1-647 0 0,0 1 0 0 0,-1 0 0 0 0,20 5 647 0 0,-17-1-3597 0 0,0 0 0 0 0,0 2 0 0 0,7 4 3597 0 0,-14-6-8033 0 0</inkml:trace>
  <inkml:trace contextRef="#ctx0" brushRef="#br0" timeOffset="2817.306">2916 426 20615 0 0,'0'0'464'0'0,"0"0"68"0"0,0 0 35 0 0,0 0-63 0 0,0-1-327 0 0,0 0-44 0 0,-1 1-1 0 0,1-1 1 0 0,-1 0-1 0 0,1 0 0 0 0,-1 1 1 0 0,1-1-1 0 0,-1 0 1 0 0,1 1-1 0 0,-1-1 0 0 0,0 1 1 0 0,1-1-1 0 0,-1 0 1 0 0,0 1-1 0 0,0 0 0 0 0,1-1 1 0 0,-1 1-1 0 0,0-1 1 0 0,0 1-1 0 0,0 0 0 0 0,0 0 1 0 0,0-1-133 0 0,-2 1 529 0 0,-1-2-368 0 0,-1 0 0 0 0,0 1 0 0 0,0 0-1 0 0,0 0 1 0 0,0 0 0 0 0,0 1 0 0 0,0-1 0 0 0,-1 1 0 0 0,1 0 0 0 0,0 1 0 0 0,0-1 0 0 0,0 1 0 0 0,0 0 0 0 0,0 1 0 0 0,0-1 0 0 0,-1 1-161 0 0,-1 1 202 0 0,-1 0-1 0 0,1 0 0 0 0,-1 1 1 0 0,1 0-1 0 0,0 0 0 0 0,1 1 1 0 0,-1 0-1 0 0,1 0 0 0 0,-5 6-201 0 0,10-11 4 0 0,0 1-1 0 0,0 0 0 0 0,0 0 0 0 0,0 0 0 0 0,0 0 0 0 0,1 0 0 0 0,-1 0 0 0 0,1 1 0 0 0,-1-1 0 0 0,0 0 1 0 0,1 0-1 0 0,0 0 0 0 0,-1 0 0 0 0,1 1 0 0 0,0-1 0 0 0,0 0 0 0 0,-1 0 0 0 0,1 1 0 0 0,0-1 0 0 0,0 0 1 0 0,0 1-1 0 0,1-1 0 0 0,-1 0-3 0 0,1 1 0 0 0,-1 0 1 0 0,1 0 0 0 0,0-1 0 0 0,0 1-1 0 0,0 0 1 0 0,0-1 0 0 0,0 1-1 0 0,1 0 1 0 0,-1-1 0 0 0,0 0-1 0 0,1 1 1 0 0,-1-1 0 0 0,3 1-1 0 0,5 4 62 0 0,0 0 0 0 0,1-1 0 0 0,-1-1 1 0 0,1 1-1 0 0,2-1-62 0 0,-10-3 47 0 0,25 9 336 0 0,-8-4-229 0 0,-2 1-1 0 0,2 2-153 0 0,-12-6-3 0 0,-2 0 0 0 0,1 1-1 0 0,0 0 1 0 0,-1 0-1 0 0,0 1 1 0 0,0-1 0 0 0,4 5 3 0 0,-2-1 20 0 0,-2-1 1 0 0,1 1 0 0 0,-1 0-1 0 0,0 1 1 0 0,0-1-1 0 0,-1 1 1 0 0,1 3-21 0 0,-4-9 40 0 0,0 1 0 0 0,0-1-1 0 0,0 1 1 0 0,0 0 0 0 0,0-1-1 0 0,-1 1 1 0 0,0-1 0 0 0,1 1 0 0 0,-1 0-1 0 0,-1-1 1 0 0,1 1 0 0 0,0 0-1 0 0,-1-1 1 0 0,0 1 0 0 0,0-1 0 0 0,0 1-1 0 0,0-1 1 0 0,-1 1 0 0 0,1-1-1 0 0,-3 3-39 0 0,2-3 5 0 0,0-1 0 0 0,0 1-1 0 0,-1-1 1 0 0,1 0 0 0 0,-1 0 0 0 0,0 0-1 0 0,0 0 1 0 0,0-1 0 0 0,0 1-1 0 0,0-1 1 0 0,0 0 0 0 0,0 1 0 0 0,0-2-1 0 0,0 1 1 0 0,0 0 0 0 0,-1 0-1 0 0,0-1-4 0 0,-12 2 27 0 0,0-1 0 0 0,0-1 0 0 0,-2 0-27 0 0,2 0 6 0 0,-2 0-117 0 0,1-1-1 0 0,0-1 1 0 0,-1-1-1 0 0,-7-1 112 0 0,17 1-631 0 0,-1 1 1 0 0,1-1-1 0 0,-1-1 0 0 0,1 1 0 0 0,-7-5 631 0 0,-4-7-10536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 22175 0 0,'-8'0'984'0'0,"5"0"200"0"0,0 2-952 0 0,0-1-232 0 0,0-1 0 0 0,-1 2 0 0 0,4-2 144 0 0,0 0-16 0 0,0 0-8 0 0,0 0 0 0 0,0 0-216 0 0,7 0-48 0 0,-1 0-8 0 0,1 1-9743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4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270 608 7368 0 0,'-26'-14'88'0'0,"12"7"3761"0"0,0 1 0 0 0,0 0 0 0 0,-1 1 0 0 0,-3 0-3849 0 0,-17-1 2695 0 0,30 6-2531 0 0,0 1 0 0 0,0-1 0 0 0,1 1-1 0 0,-1 0 1 0 0,0 0 0 0 0,0 1 0 0 0,1-1-1 0 0,-1 1 1 0 0,1 0 0 0 0,-1 0 0 0 0,1 1 0 0 0,0-1-1 0 0,0 1 1 0 0,0 0 0 0 0,0 0 0 0 0,0 1 0 0 0,0 0-164 0 0,1-2 8 0 0,1 0 0 0 0,0 1 1 0 0,-1-1-1 0 0,1 1 1 0 0,0-1-1 0 0,1 1 1 0 0,-1-1-1 0 0,0 1 1 0 0,1 0-1 0 0,-1 0 0 0 0,1 0 1 0 0,0 0-1 0 0,0 0 1 0 0,0 0-1 0 0,1 0 1 0 0,-1 0-1 0 0,1 1 1 0 0,0-1-1 0 0,-1 0 0 0 0,1 0 1 0 0,1 0-1 0 0,-1 1 1 0 0,0-1-1 0 0,1 0 1 0 0,0 0-1 0 0,0 2-8 0 0,1-1 2 0 0,1 1 1 0 0,0-1-1 0 0,-1 0 0 0 0,2 0 0 0 0,-1 0 0 0 0,0 0 1 0 0,1 0-1 0 0,0-1 0 0 0,0 1 0 0 0,2 0-2 0 0,8 6 52 0 0,1 0-1 0 0,7 2-51 0 0,40 21 112 0 0,27 14-9 0 0,-86-45-105 0 0,6 3 62 0 0,-1 0 1 0 0,-1 0-1 0 0,1 1 1 0 0,-1 0-1 0 0,0 0 1 0 0,3 3-61 0 0,-9-7 34 0 0,0-1 0 0 0,0 0 1 0 0,0 1-1 0 0,0-1 0 0 0,0 1 0 0 0,0-1 1 0 0,0 1-1 0 0,0 0 0 0 0,-1-1 0 0 0,1 1 1 0 0,-1 0-1 0 0,1-1 0 0 0,-1 1 0 0 0,0 0 1 0 0,0 0-1 0 0,0-1 0 0 0,0 1 0 0 0,0 0 1 0 0,0 0-1 0 0,0 0 0 0 0,0-1 0 0 0,-1 1 1 0 0,1 0-1 0 0,0-1 0 0 0,-1 1 0 0 0,0 0 1 0 0,1-1-1 0 0,-1 1 0 0 0,0 0 0 0 0,0-1 1 0 0,0 1-1 0 0,0-1 0 0 0,0 0 0 0 0,0 1 1 0 0,-1-1-1 0 0,1 0 0 0 0,0 0-34 0 0,-3 3 64 0 0,0-1 1 0 0,0 0-1 0 0,-1 0 1 0 0,1-1-1 0 0,-1 1 0 0 0,1-1 1 0 0,-1 0-1 0 0,0 0 0 0 0,0-1 1 0 0,0 1-1 0 0,0-1 1 0 0,0 0-1 0 0,0 0 0 0 0,0-1 1 0 0,-5 1-65 0 0,-8-1 68 0 0,-1-1 0 0 0,1 0-1 0 0,-16-4-67 0 0,23 3-35 0 0,1 0-1 0 0,0-1 0 0 0,-1 0 0 0 0,1 0 1 0 0,1-1-1 0 0,-1-1 0 0 0,0 0 1 0 0,1 0-1 0 0,0-1 0 0 0,-6-5 36 0 0,11 8-308 0 0,0 0 0 0 0,1 0 0 0 0,0 0 0 0 0,0-1 0 0 0,0 1 0 0 0,0-1-1 0 0,1 0 1 0 0,-1 0 0 0 0,1 0 0 0 0,0 0 0 0 0,0 0 0 0 0,0 0 0 0 0,1 0 0 0 0,-1-1 0 0 0,1 1 0 0 0,0-1-1 0 0,0 1 1 0 0,1-1 0 0 0,-1 1 0 0 0,1-1 0 0 0,0 0 0 0 0,1 1 0 0 0,-1-1 0 0 0,1 1 0 0 0,-1-1 0 0 0,3-4 308 0 0,8-25-2283 0 0,2 6-12 0 0</inkml:trace>
  <inkml:trace contextRef="#ctx0" brushRef="#br0" timeOffset="383.349">432 498 22663 0 0,'0'0'1036'0'0,"0"0"-18"0"0,-1 1-921 0 0,0 0 1 0 0,0-1-1 0 0,0 1 1 0 0,0 0-1 0 0,0 0 0 0 0,0 0 1 0 0,0 0-1 0 0,0 1 1 0 0,1-1-1 0 0,-1 0 1 0 0,0 0-1 0 0,1 0 1 0 0,-1 1-1 0 0,1-1 1 0 0,-1 0-1 0 0,1 0 1 0 0,0 1-1 0 0,-1 0-97 0 0,1-1 120 0 0,-3 8 216 0 0,1 0 0 0 0,1-1 0 0 0,-1 1-1 0 0,2 0 1 0 0,-1 0 0 0 0,1 1-336 0 0,3 54 814 0 0,-2-51-730 0 0,1 0-1 0 0,0 0 1 0 0,1-1-1 0 0,0 1 0 0 0,1-1 1 0 0,1 0-1 0 0,0 0 1 0 0,3 4-84 0 0,-5-9 15 0 0,1-1 0 0 0,0 1 0 0 0,1-1 0 0 0,-1 0 0 0 0,1-1 0 0 0,0 1 0 0 0,1-1 0 0 0,-1 0 1 0 0,1 0-1 0 0,0-1 0 0 0,1 0 0 0 0,-1 0 0 0 0,1 0 0 0 0,6 3-15 0 0,-10-6 10 0 0,0 0-1 0 0,-1-1 1 0 0,1 1-1 0 0,0 0 1 0 0,0-1-1 0 0,0 0 1 0 0,0 1-1 0 0,0-1 1 0 0,0 0-1 0 0,0-1 0 0 0,0 1 1 0 0,0 0-1 0 0,0-1 1 0 0,2-1-10 0 0,0 1 33 0 0,0-1 1 0 0,-1 0-1 0 0,1-1 1 0 0,-1 1-1 0 0,1-1 1 0 0,-1 0-1 0 0,0 0 1 0 0,2-2-34 0 0,5-5 51 0 0,-1-1 0 0 0,0 0 1 0 0,-1-1-1 0 0,0 0 0 0 0,3-8-51 0 0,-5 8 11 0 0,0-1 0 0 0,-1 1 1 0 0,0-1-1 0 0,-1-1 0 0 0,-1 1 0 0 0,0-1 0 0 0,-1 0 0 0 0,0 0 0 0 0,-1 0 0 0 0,-1 0 0 0 0,0 0 0 0 0,-1 0 0 0 0,0-1 0 0 0,-2-7-11 0 0,-2 9 0 0 0,4 13 0 0 0,-1 0 0 0 0,1 0 0 0 0,0 0 0 0 0,0 0 0 0 0,0-1 0 0 0,0 1 0 0 0,0 0 0 0 0,0 0 0 0 0,0 0 0 0 0,0 0 0 0 0,0 0 0 0 0,-1 0 0 0 0,1 0 0 0 0,0 0 0 0 0,0 0 0 0 0,0 0 0 0 0,0-1 0 0 0,0 1 0 0 0,0 0 0 0 0,0 0 0 0 0,-1 0 0 0 0,1 0 0 0 0,0 0 0 0 0,0 0 0 0 0,0 0 0 0 0,0 0 0 0 0,0 0 0 0 0,-1 0 0 0 0,1 0 0 0 0,0 0 0 0 0,0 0 0 0 0,0 0 0 0 0,0 0 0 0 0,0 0 0 0 0,-1 1 0 0 0,1-1 0 0 0,0 0 0 0 0,0 0 0 0 0,0 0 0 0 0,0 0 0 0 0,0 0 0 0 0,0 0 0 0 0,0 0 0 0 0,-1 0 0 0 0,1 0 0 0 0,0 0 0 0 0,0 1 0 0 0,0-1 0 0 0,0 0 0 0 0,0 0 0 0 0,0 0 0 0 0,0 0 0 0 0,0 0 0 0 0,0 0 0 0 0,0 1 0 0 0,-3 3 0 0 0,0 4-9 0 0,1-1 1 0 0,0 1-1 0 0,0 0 0 0 0,0 0 1 0 0,1 0-1 0 0,0 0 0 0 0,1-1 1 0 0,0 1-1 0 0,0 0 0 0 0,1 6 9 0 0,3 12-51 0 0,0 1 0 0 0,5 12 51 0 0,-2-13-33 0 0,0-1 0 0 0,2-1 1 0 0,1 1-1 0 0,8 13 33 0 0,-15-32-89 0 0,1 0-1 0 0,0 0 0 0 0,0-1 1 0 0,0 0-1 0 0,0 1 90 0 0,-2-5-329 0 0,0 1-1 0 0,-1-1 1 0 0,1 1-1 0 0,0-1 0 0 0,0 1 1 0 0,0-1-1 0 0,-1 0 0 0 0,1 0 1 0 0,1 0-1 0 0,0 0 330 0 0,7 1-1800 0 0</inkml:trace>
  <inkml:trace contextRef="#ctx0" brushRef="#br0" timeOffset="907.214">913 493 23815 0 0,'0'0'539'0'0,"0"0"77"0"0,0 0 33 0 0,0 0-70 0 0,4 13-354 0 0,12 52 1305 0 0,-3 1-1 0 0,0 22-1529 0 0,0 0 778 0 0,-11-73-754 0 0,-1-11 49 0 0,-1 1-1 0 0,1-1 1 0 0,0 1 0 0 0,0-1 0 0 0,0 0 0 0 0,0 1-1 0 0,1-1 1 0 0,0 0 0 0 0,2 4-73 0 0,-4-8 165 0 0,8-83 746 0 0,-5 23-865 0 0,-2 16-85 0 0,2 0 1 0 0,2 0 0 0 0,7-29 38 0 0,-10 65-21 0 0,1 0 0 0 0,-1 0-1 0 0,2 1 1 0 0,-1-1 0 0 0,1 0 21 0 0,-2 6-5 0 0,-1-1-1 0 0,0 1 1 0 0,1 0-1 0 0,0-1 0 0 0,-1 1 1 0 0,1 0-1 0 0,0 0 1 0 0,0 0-1 0 0,0 0 1 0 0,0 0-1 0 0,1 1 0 0 0,-1-1 1 0 0,0 1-1 0 0,1-1 1 0 0,-1 1-1 0 0,3-1 6 0 0,-3 2-8 0 0,-1 0 1 0 0,1 0-1 0 0,0 0 0 0 0,0 0 1 0 0,0 0-1 0 0,0 1 0 0 0,0-1 0 0 0,0 1 1 0 0,0-1-1 0 0,0 1 0 0 0,0 0 1 0 0,-1-1-1 0 0,1 1 0 0 0,0 0 1 0 0,-1 0-1 0 0,1 0 0 0 0,0 0 1 0 0,-1 1-1 0 0,1-1 0 0 0,-1 0 0 0 0,0 1 1 0 0,1-1-1 0 0,-1 1 0 0 0,0-1 1 0 0,0 1-1 0 0,0 0 8 0 0,5 7-50 0 0,0 0 0 0 0,-1 0 0 0 0,0 0 0 0 0,0 2 50 0 0,2 7 7 0 0,-1 0 1 0 0,-1 1-1 0 0,-1-1 0 0 0,0 1 1 0 0,-1 0-1 0 0,-1 0 1 0 0,-1 4-8 0 0,2 8 141 0 0,-1 4 636 0 0,-2 13-777 0 0,0-31-34 0 0,1-15 121 0 0,2-6-29 0 0,2-7 21 0 0,2-17-8 0 0,-2 1-1 0 0,1-13-70 0 0,6-26 51 0 0,-6 36-61 0 0,0-1-46 0 0,2 1 0 0 0,2-4 56 0 0,-7 25-13 0 0,0 1-1 0 0,1-1 1 0 0,0 1 0 0 0,1 0 0 0 0,0 0 0 0 0,0 0 0 0 0,1 0 0 0 0,0 1 0 0 0,2-2 13 0 0,-8 8-6 0 0,1 0-1 0 0,0 0 1 0 0,0 1-1 0 0,0-1 1 0 0,0 0-1 0 0,0 0 1 0 0,0 1 0 0 0,0-1-1 0 0,1 0 1 0 0,-1 1-1 0 0,0-1 1 0 0,0 1 0 0 0,0 0-1 0 0,1-1 1 0 0,-1 1-1 0 0,0 0 1 0 0,0 0-1 0 0,1-1 1 0 0,-1 1 0 0 0,0 0-1 0 0,1 0 1 0 0,-1 1-1 0 0,1-1 7 0 0,0 1-2 0 0,0-1 0 0 0,-1 1-1 0 0,1 0 1 0 0,0 0 0 0 0,0 0-1 0 0,0 0 1 0 0,-1 0 0 0 0,1 1-1 0 0,-1-1 1 0 0,1 1 0 0 0,-1-1-1 0 0,1 1 1 0 0,0 0 2 0 0,3 6 12 0 0,0 0 0 0 0,0 0 0 0 0,-1 0 0 0 0,0 0-1 0 0,0 1 1 0 0,0 1-12 0 0,5 22 85 0 0,-1 0 0 0 0,-2 1 0 0 0,-1 0-1 0 0,0 22-84 0 0,8 53-325 0 0,-2-55-2630 0 0,-6-30-7645 0 0</inkml:trace>
  <inkml:trace contextRef="#ctx0" brushRef="#br0" timeOffset="1669.596">1611 493 16128 0 0,'-13'-35'1945'0'0,"13"35"-783"0"0,0 0 378 0 0,0 2 1547 0 0,-1 6-2715 0 0,0-3-354 0 0,1 1 1 0 0,1-1-1 0 0,-1 0 1 0 0,1 1-1 0 0,0-1 1 0 0,0 1-1 0 0,1 3-18 0 0,15 37 492 0 0,-16-43-446 0 0,18 41 1457 0 0,9 10-1503 0 0,-9-16 758 0 0,13 35-758 0 0,-31-71-100 0 0,5 13 478 0 0,-4-14 87 0 0,-1-10-24 0 0,-2-2-228 0 0,0 0 1 0 0,-1-1 0 0 0,-1-5-214 0 0,-2-5 105 0 0,-2-18-32 0 0,2 17-42 0 0,1 0 0 0 0,1-1 0 0 0,1 0-1 0 0,1 0 1 0 0,2-23-31 0 0,0 41-9 0 0,0 1 0 0 0,0-1-1 0 0,1 1 1 0 0,-1 0 0 0 0,1 0 0 0 0,1-1-1 0 0,-1 1 1 0 0,1 1 0 0 0,0-1 0 0 0,0 0 0 0 0,0 1-1 0 0,0-1 1 0 0,3-1 9 0 0,-5 4-4 0 0,1 1 0 0 0,0-1 0 0 0,0 1 1 0 0,0-1-1 0 0,0 1 0 0 0,0-1 0 0 0,0 1 0 0 0,0 0 0 0 0,1 0 0 0 0,-1 0 1 0 0,0 1-1 0 0,1-1 0 0 0,-1 0 0 0 0,0 1 0 0 0,1-1 0 0 0,-1 1 0 0 0,1 0 0 0 0,-1 0 1 0 0,1 0-1 0 0,-1 0 0 0 0,1 0 0 0 0,-1 1 0 0 0,0-1 0 0 0,1 1 0 0 0,-1 0 0 0 0,0-1 1 0 0,1 1-1 0 0,-1 0 0 0 0,0 0 0 0 0,0 1 0 0 0,1-1 4 0 0,2 3-3 0 0,-1-1 1 0 0,1 1-1 0 0,-1 0 0 0 0,0 0 0 0 0,0 0 1 0 0,0 1-1 0 0,0-1 0 0 0,-1 1 0 0 0,0 0 0 0 0,0 0 1 0 0,0 0-1 0 0,-1 0 0 0 0,1 3 3 0 0,3 5-9 0 0,-1 1 0 0 0,-1 0 0 0 0,0 1 0 0 0,0 10 9 0 0,-1-2 49 0 0,-2 1 0 0 0,0 0 0 0 0,-2 0 0 0 0,0 0 0 0 0,-3 9-49 0 0,2-21 107 0 0,2-16 351 0 0,2-19 9 0 0,6-40-78 0 0,-3 15-384 0 0,3 0 0 0 0,1 1 0 0 0,2 0-1 0 0,4-2-4 0 0,-13 43-13 0 0,0 0 0 0 0,1 0 0 0 0,0 1 0 0 0,0-1 0 0 0,1 1 0 0 0,-1 0 0 0 0,1 0 0 0 0,0 0 0 0 0,0 0 0 0 0,5-3 13 0 0,-8 7-3 0 0,0 0 0 0 0,1 0 0 0 0,-1 0 0 0 0,1 0 0 0 0,0 0 0 0 0,-1 0 0 0 0,1 0 0 0 0,0 1 0 0 0,-1-1 0 0 0,1 1 0 0 0,0-1 0 0 0,0 1 0 0 0,-1 0-1 0 0,1-1 1 0 0,0 1 0 0 0,0 0 0 0 0,0 0 0 0 0,0 0 0 0 0,-1 1 0 0 0,1-1 0 0 0,0 0 0 0 0,0 1 0 0 0,0-1 0 0 0,-1 1 0 0 0,1-1 0 0 0,0 1 0 0 0,-1 0 0 0 0,1 0 0 0 0,-1 0 0 0 0,1 0 0 0 0,-1 0 0 0 0,1 0 0 0 0,-1 0 0 0 0,1 0 0 0 0,-1 1 0 0 0,0-1 0 0 0,0 1 0 0 0,1 0 3 0 0,3 6 9 0 0,0-1-1 0 0,-1 1 1 0 0,0 0-1 0 0,-1 0 1 0 0,0 0 0 0 0,0 1-1 0 0,0-1-8 0 0,0 3 4 0 0,30 107-4 0 0,-18-67-2293 0 0,-10-31-874 0 0,1-1-1 0 0,1 0 0 0 0,5 11 3168 0 0,-6-21-8091 0 0</inkml:trace>
  <inkml:trace contextRef="#ctx0" brushRef="#br0" timeOffset="2077.763">2397 593 16439 0 0,'12'-47'1416'0'0,"-6"28"-173"0"0,-2 0 0 0 0,2-12-1243 0 0,-6 24 495 0 0,1 0-1 0 0,-1 0 1 0 0,0 0-1 0 0,0 0 1 0 0,-1 0-1 0 0,0 0 0 0 0,-1 0 1 0 0,1 1-1 0 0,-2-4-494 0 0,1 4 287 0 0,-1-1-1 0 0,0 1 0 0 0,0 0 0 0 0,0 0 1 0 0,-1 0-1 0 0,0 0 0 0 0,0 0 1 0 0,0 1-1 0 0,-1 0 0 0 0,0 0 1 0 0,-4-3-287 0 0,7 6 10 0 0,0 1 0 0 0,0-1 1 0 0,0 1-1 0 0,0 0 1 0 0,0 0-1 0 0,-1 0 0 0 0,1 0 1 0 0,-1 0-1 0 0,1 0 1 0 0,0 0-1 0 0,-1 1 1 0 0,1-1-1 0 0,-1 1 0 0 0,1 0 1 0 0,-1 0-1 0 0,0 0 1 0 0,1 0-1 0 0,-1 0 1 0 0,1 0-1 0 0,-1 1 0 0 0,1-1 1 0 0,-1 1-1 0 0,1 0 1 0 0,0 0-1 0 0,-1 0 1 0 0,1 0-1 0 0,0 0 0 0 0,-1 0 1 0 0,1 1-1 0 0,0-1 1 0 0,0 1-1 0 0,0-1 0 0 0,0 1-10 0 0,-5 5 18 0 0,1 0-1 0 0,-1 0 0 0 0,1 0 0 0 0,0 1 1 0 0,1 0-1 0 0,-1 0 0 0 0,2 0 0 0 0,-1 1 1 0 0,1-1-1 0 0,1 2-17 0 0,-4 8 55 0 0,1 0 1 0 0,1 1 0 0 0,0-1-1 0 0,0 11-55 0 0,3-17 22 0 0,1 1 1 0 0,0-1-1 0 0,1 0 0 0 0,0 0 1 0 0,1 1-1 0 0,2 7-22 0 0,-3-16 11 0 0,1 0 1 0 0,0 0-1 0 0,0-1 0 0 0,0 1 1 0 0,1 0-1 0 0,-1 0 1 0 0,1-1-1 0 0,0 1 1 0 0,0-1-1 0 0,1 1 0 0 0,-1-1 1 0 0,0 0-1 0 0,1 0 1 0 0,0 0-1 0 0,0 0 0 0 0,0 0 1 0 0,0-1-1 0 0,0 1 1 0 0,1-1-1 0 0,-1 0 0 0 0,3 1-11 0 0,-3-2 16 0 0,-1 0 0 0 0,1 0 0 0 0,-1-1 0 0 0,1 0-1 0 0,0 1 1 0 0,-1-1 0 0 0,1 0 0 0 0,0 0 0 0 0,-1-1-1 0 0,1 1 1 0 0,0 0 0 0 0,-1-1 0 0 0,1 0-1 0 0,0 1 1 0 0,-1-1 0 0 0,1 0 0 0 0,-1 0 0 0 0,2-1-16 0 0,5-3 157 0 0,-1 0 1 0 0,1 0-1 0 0,-1-1 1 0 0,3-3-158 0 0,-2 1 45 0 0,0 0 0 0 0,-1-1-1 0 0,0 0 1 0 0,-1 0 0 0 0,0-1-1 0 0,0 1 1 0 0,-1-2 0 0 0,0 1-1 0 0,-1-1 1 0 0,0 0 0 0 0,-1 0 0 0 0,0 0-1 0 0,0 0 1 0 0,-2-1 0 0 0,1 0-1 0 0,-1 1 1 0 0,-1-7-45 0 0,-2-8 133 0 0,1 34-126 0 0,0 11-5 0 0,1 1 0 0 0,3 18-2 0 0,4 8 121 0 0,6 10-121 0 0,-9-39-456 0 0,1 0 1 0 0,0 0-1 0 0,1 0 1 0 0,8 12 455 0 0,-6-17-2641 0 0,1-2-7009 0 0</inkml:trace>
  <inkml:trace contextRef="#ctx0" brushRef="#br0" timeOffset="2674.925">2711 40 5984 0 0,'-11'-31'648'0'0,"7"23"14130"0"0,4 8-13658 0 0,1 31 1967 0 0,4 18-3087 0 0,0 3 357 0 0,20 227 1011 0 0,3-110-886 0 0,-15-119 146 0 0,-2-11-2304 0 0,-6-13-6262 0 0,-5-21-180 0 0</inkml:trace>
  <inkml:trace contextRef="#ctx0" brushRef="#br0" timeOffset="3040.319">2602 413 23327 0 0,'0'0'1068'0'0,"6"-8"392"0"0,15 4-1250 0 0,-1 0-1 0 0,0 2 1 0 0,16-1-210 0 0,2 1 187 0 0,-2-1-456 0 0,15 2 269 0 0,7 5-2957 0 0,-34-6-1245 0 0,-12 0-2985 0 0</inkml:trace>
  <inkml:trace contextRef="#ctx0" brushRef="#br0" timeOffset="3041.319">2946 291 18863 0 0,'0'0'862'0'0,"0"0"-18"0"0,2 13 853 0 0,11 54 1796 0 0,-4-31-2347 0 0,-2 0 1 0 0,0 15-1147 0 0,-4-24 126 0 0,1 0 1 0 0,2 0-1 0 0,0 0 1 0 0,2-1-1 0 0,2 3-126 0 0,-9-26-7 0 0,1 1 0 0 0,0-1 0 0 0,0 1 0 0 0,0-1-1 0 0,0 0 1 0 0,1 1 7 0 0,-3-3-130 0 0,1-1 1 0 0,0 1-1 0 0,-1 0 0 0 0,1-1 0 0 0,0 1 0 0 0,-1-1 1 0 0,1 1-1 0 0,0 0 0 0 0,0-1 0 0 0,0 0 1 0 0,-1 1-1 0 0,1-1 0 0 0,0 1 0 0 0,0-1 0 0 0,0 0 1 0 0,0 0-1 0 0,0 1 0 0 0,0-1 0 0 0,0 0 1 0 0,0 0-1 0 0,0 0 0 0 0,-1 0 0 0 0,1 0 0 0 0,0 0 1 0 0,0-1-1 0 0,0 1 0 0 0,0 0 0 0 0,0 0 130 0 0,10-6-1760 0 0</inkml:trace>
  <inkml:trace contextRef="#ctx0" brushRef="#br0" timeOffset="3405.967">3178 413 22431 0 0,'-2'12'1714'0'0,"0"-1"-1616"0"0,-2 13 577 0 0,2 1 0 0 0,0-1 1 0 0,2 7-676 0 0,0-24 170 0 0,0 0 0 0 0,1 0 0 0 0,0 0 0 0 0,0-1 0 0 0,1 1 0 0 0,0 0 1 0 0,0-1-1 0 0,1 1 0 0 0,0-1 0 0 0,0 1 0 0 0,0-1 0 0 0,1 0 0 0 0,3 4-170 0 0,-5-8 21 0 0,0 1 0 0 0,0-1 0 0 0,0 0 0 0 0,1 0 0 0 0,-1 0 0 0 0,1 0 0 0 0,-1 0 0 0 0,1 0 0 0 0,0-1 0 0 0,0 1 0 0 0,0-1 0 0 0,0 0 0 0 0,0 0 0 0 0,0 0 0 0 0,3 0-21 0 0,-2 0 30 0 0,1-1-1 0 0,-1 1 0 0 0,1-1 0 0 0,-1-1 1 0 0,1 1-1 0 0,-1-1 0 0 0,1 0 0 0 0,-1 0 1 0 0,0 0-1 0 0,3-1-29 0 0,4-3 65 0 0,0 0 0 0 0,-1 0 0 0 0,1-1 0 0 0,-1 0-1 0 0,0-1 1 0 0,-1-1 0 0 0,0 1 0 0 0,1-2-65 0 0,-5 4 44 0 0,0 0 0 0 0,0-1-1 0 0,0 0 1 0 0,-1 0 0 0 0,0 0 0 0 0,0 0 0 0 0,0-1-1 0 0,-1 1 1 0 0,0-1 0 0 0,0 0 0 0 0,-1 0-1 0 0,0 0 1 0 0,0 0 0 0 0,0 0 0 0 0,-1-4-44 0 0,0 3-39 0 0,-1-1 0 0 0,0 1 0 0 0,0-1 0 0 0,-1 1 0 0 0,-1-1 0 0 0,1 1 0 0 0,-1-1 0 0 0,0 1 0 0 0,-1 0 1 0 0,0 0-1 0 0,0 0 0 0 0,-1 1 0 0 0,-2-3 39 0 0,0-1-170 0 0,0 1 1 0 0,-1 1-1 0 0,-1-1 1 0 0,1 1-1 0 0,-1 1 1 0 0,-1 0-1 0 0,0 0 0 0 0,-9-7 170 0 0,15 13-76 0 0,-1 0 0 0 0,0-1 0 0 0,0 1 0 0 0,0 0 0 0 0,0 1 0 0 0,0-1 0 0 0,-1 1 0 0 0,1 0 0 0 0,-1 0 0 0 0,1 0 0 0 0,-3 0 76 0 0,4 1-22 0 0,0 1 0 0 0,0-1 0 0 0,-1 0 0 0 0,1 1 0 0 0,0-1 0 0 0,0 1 0 0 0,0 0 0 0 0,0 0 0 0 0,0 0 0 0 0,0 1 0 0 0,1-1 0 0 0,-1 1 0 0 0,0-1 0 0 0,1 1 0 0 0,-1 0 0 0 0,1 0 0 0 0,-2 2 22 0 0,-1 1-8 0 0,0 1 1 0 0,1-1-1 0 0,-1 1 0 0 0,1 1 0 0 0,1-1 1 0 0,-1 0-1 0 0,1 1 0 0 0,0 0 0 0 0,1 0 1 0 0,-1 0-1 0 0,1 0 0 0 0,1 0 0 0 0,-1 0 0 0 0,1 0 1 0 0,1 0-1 0 0,-1 1 0 0 0,1 2 8 0 0,1 13-26 0 0,0-1-1 0 0,2 1 1 0 0,0-1 0 0 0,2 0-1 0 0,0 1 27 0 0,-3-16-350 0 0,0 0 0 0 0,1 1 0 0 0,0-1 0 0 0,0 0-1 0 0,0-1 1 0 0,1 1 0 0 0,0 0 0 0 0,2 1 350 0 0,4 4-1559 0 0</inkml:trace>
  <inkml:trace contextRef="#ctx0" brushRef="#br0" timeOffset="3752.363">3526 293 23927 0 0,'0'0'547'0'0,"0"0"77"0"0,0 0 32 0 0,0 0-77 0 0,3 12-3 0 0,6 30 856 0 0,-2 1 0 0 0,-1 10-1432 0 0,1-2 562 0 0,4 15-562 0 0,-7-48 97 0 0,-4-13-34 0 0,1 0 0 0 0,-1 0 0 0 0,1 0 0 0 0,1 0 0 0 0,-1 0 1 0 0,1 0-1 0 0,0-1 0 0 0,0 1 0 0 0,0-1 0 0 0,0 1 1 0 0,1-1-1 0 0,1 1-63 0 0,-4-5 10 0 0,0 0 0 0 0,0 0 1 0 0,0 1-1 0 0,1-1 1 0 0,-1 0-1 0 0,0 0 0 0 0,0 0 1 0 0,1 1-1 0 0,-1-1 0 0 0,0 0 1 0 0,0 0-1 0 0,1 0 0 0 0,-1 0 1 0 0,0 0-1 0 0,1 0 1 0 0,-1 1-1 0 0,0-1 0 0 0,0 0 1 0 0,1 0-1 0 0,-1 0 0 0 0,0 0 1 0 0,1 0-1 0 0,-1 0 1 0 0,0 0-1 0 0,1 0 0 0 0,-1-1 1 0 0,0 1-1 0 0,0 0 0 0 0,1 0 1 0 0,-1 0-1 0 0,1 0-10 0 0,6-9 153 0 0,0-13 22 0 0,-1-8-121 0 0,-1 0-1 0 0,-1-24-53 0 0,-1 17 107 0 0,7-29-107 0 0,-8 55 6 0 0,1 1 0 0 0,0-1 1 0 0,0 0-1 0 0,1 1 0 0 0,1 0 0 0 0,0 0 1 0 0,0 0-1 0 0,2 0-6 0 0,-6 7 4 0 0,1 1-1 0 0,-1-1 1 0 0,1 1-1 0 0,0 0 1 0 0,0 0-1 0 0,1 0 1 0 0,-1 0-1 0 0,0 0 1 0 0,1 0-1 0 0,-1 0 1 0 0,1 1-1 0 0,-1-1 1 0 0,1 1-1 0 0,0 0 1 0 0,0 0-1 0 0,-1 0 1 0 0,1 0-1 0 0,0 0 1 0 0,0 0-1 0 0,0 1 1 0 0,0 0-1 0 0,0-1 1 0 0,0 1-1 0 0,0 0 1 0 0,1 1-4 0 0,1 0 6 0 0,-1 0 1 0 0,1 0-1 0 0,0 1 0 0 0,0-1 0 0 0,-1 1 1 0 0,1 0-1 0 0,-1 1 0 0 0,1-1 1 0 0,-1 1-1 0 0,0 0 0 0 0,0 0 0 0 0,0 0 1 0 0,-1 1-1 0 0,4 3-6 0 0,0 1 10 0 0,0 1-1 0 0,0 1 1 0 0,-1-1 0 0 0,0 1-1 0 0,-1 0 1 0 0,0 0-1 0 0,-1 1 1 0 0,1 1-10 0 0,7 24 130 0 0,5 30-130 0 0,-7-26 33 0 0,-1-1 20 0 0,-5-19-339 0 0,1-1-1 0 0,6 14 287 0 0,-6-17-1385 0 0,-2-3-446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13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131 183 18799 0 0,'-1'-1'194'0'0,"-1"-1"-1"0"0,1 1 0 0 0,-1 0 0 0 0,1 0 1 0 0,-1 0-1 0 0,0 0 0 0 0,0 0 0 0 0,1 1 0 0 0,-1-1 1 0 0,0 0-1 0 0,0 1 0 0 0,0-1 0 0 0,0 1-193 0 0,1 0 507 0 0,1 0 18 0 0,-2 10 1147 0 0,8 21-977 0 0,33 192 712 0 0,-3 158-1877 0 0,-35-374 383 0 0,0 3-101 0 0,0 0 0 0 0,0 0 0 0 0,1-1 0 0 0,1 1-1 0 0,-1-1 1 0 0,1 1 0 0 0,1 0 188 0 0,-3-9-1697 0 0,-1-3-3924 0 0,0-6-1680 0 0</inkml:trace>
  <inkml:trace contextRef="#ctx0" brushRef="#br0" timeOffset="347.804">6 630 16583 0 0,'-1'0'84'0'0,"1"-1"0"0"0,-1 0-1 0 0,1 1 1 0 0,-1-1-1 0 0,1 0 1 0 0,0 0 0 0 0,-1 1-1 0 0,1-1 1 0 0,0 0-1 0 0,-1 0 1 0 0,1 0-1 0 0,0 0 1 0 0,0 1 0 0 0,0-1-1 0 0,0 0 1 0 0,0 0-1 0 0,0 0 1 0 0,0 0 0 0 0,0 0-1 0 0,0 0-83 0 0,9-17 1162 0 0,-9 17-1132 0 0,4-5 451 0 0,1 0 0 0 0,-1 1 1 0 0,1-1-1 0 0,1 1 0 0 0,-1 0 0 0 0,1 0 0 0 0,0 1 0 0 0,0 0 0 0 0,0 0 0 0 0,3-1-481 0 0,16-8 399 0 0,0 1 0 0 0,1 0-399 0 0,-26 12 7 0 0,52-19 114 0 0,21-4-121 0 0,-31 10-1314 0 0,-18 5-181 0 0</inkml:trace>
  <inkml:trace contextRef="#ctx0" brushRef="#br0" timeOffset="690.518">378 1 21943 0 0,'0'10'2338'0'0,"1"6"-2330"0"0,0 0 1 0 0,2 1 0 0 0,0-1 0 0 0,3 8-9 0 0,5 27 189 0 0,2 8 681 0 0,9 27-870 0 0,9 34 716 0 0,-14-39-666 0 0,19 109-470 0 0,-34-178 735 0 0,-1 1 1 0 0,0-1 0 0 0,-1 1 0 0 0,0-1-1 0 0,-1 0 1 0 0,-1 7-316 0 0,-5-6 0 0 0,7-13 0 0 0,0 0 0 0 0,0 0-1 0 0,0 0 1 0 0,-1 0 0 0 0,1 0-1 0 0,0 1 1 0 0,0-1 0 0 0,0 0-1 0 0,0 0 1 0 0,0 0 0 0 0,-1 0 0 0 0,1 0-1 0 0,0 0 1 0 0,0 0 0 0 0,0-1-1 0 0,0 1 1 0 0,0 0 0 0 0,-1 0-1 0 0,1 0 1 0 0,0 0 0 0 0,0 0-1 0 0,0 0 1 0 0,0 0 0 0 0,0 0 0 0 0,0 0-1 0 0,-1 0 1 0 0,1 0 0 0 0,0 0-1 0 0,0-1 1 0 0,0 1 0 0 0,0 0-1 0 0,0 0 1 0 0,0 0 0 0 0,0 0 0 0 0,0 0-1 0 0,0 0 1 0 0,-1-1 0 0 0,1 1-1 0 0,0 0 1 0 0,0 0 0 0 0,0 0-1 0 0,0 0 1 0 0,0 0 0 0 0,0-1 0 0 0,-3-6 67 0 0,1-4 111 0 0,-1 0 1 0 0,2 0 0 0 0,0 0 0 0 0,0-1 0 0 0,1 1 0 0 0,1 0-1 0 0,0-1 1 0 0,0 1-179 0 0,1-17-12 0 0,-1 3 4 0 0,1 1 0 0 0,1-1-1 0 0,1 1 1 0 0,1 0 0 0 0,1 0 0 0 0,3-4 8 0 0,-8 26 14 0 0,-1 0 0 0 0,1 0 0 0 0,0 1 1 0 0,0-1-1 0 0,0 1 0 0 0,0-1 0 0 0,0 0 0 0 0,0 1 1 0 0,0 0-1 0 0,1-1 0 0 0,-1 1 0 0 0,0 0 1 0 0,1-1-15 0 0,-1 2 19 0 0,0-1 0 0 0,0 1 0 0 0,0-1 0 0 0,0 1 0 0 0,0 0 0 0 0,0-1 1 0 0,0 1-1 0 0,0 0 0 0 0,0 0 0 0 0,0 0 0 0 0,0-1 0 0 0,0 1 0 0 0,0 0 1 0 0,0 1-1 0 0,0-1 0 0 0,0 0 0 0 0,0 0 0 0 0,0 0-19 0 0,1 1 20 0 0,1 0 0 0 0,-1 0 0 0 0,0 1 0 0 0,0-1 1 0 0,0 0-1 0 0,0 1 0 0 0,0-1 0 0 0,0 1 0 0 0,0 0 0 0 0,-1-1 0 0 0,1 1 0 0 0,-1 0 0 0 0,1 0 0 0 0,-1 0 0 0 0,1 0 0 0 0,-1 1 0 0 0,1 1-20 0 0,7 19 49 0 0,0 0 0 0 0,-1 0 0 0 0,-1 1 0 0 0,2 17-49 0 0,2 28-14 0 0,-3 2 14 0 0,-7-66-54 0 0,5 38-156 0 0,-5-40 38 0 0,-1 1-1 0 0,1 0 1 0 0,1-1 0 0 0,-1 1 0 0 0,0-1-1 0 0,1 0 1 0 0,0 1 0 0 0,0-1-1 0 0,0 0 1 0 0,1 1 172 0 0,-3-4-105 0 0,0 0-1 0 0,1 1 0 0 0,-1-1 1 0 0,1 0-1 0 0,-1 0 1 0 0,0 1-1 0 0,1-1 0 0 0,-1 0 1 0 0,1 0-1 0 0,-1 0 1 0 0,0 0-1 0 0,1 0 1 0 0,-1 0-1 0 0,1 0 0 0 0,-1 0 1 0 0,1 0-1 0 0,-1 0 1 0 0,1 0-1 0 0,-1 0 1 0 0,0 0-1 0 0,1 0 0 0 0,-1 0 1 0 0,1 0-1 0 0,-1 0 1 0 0,1 0-1 0 0,-1-1 0 0 0,0 1 1 0 0,1 0-1 0 0,-1 0 1 0 0,0-1-1 0 0,1 1 1 0 0,-1 0-1 0 0,0 0 0 0 0,1-1 1 0 0,-1 1-1 0 0,0 0 1 0 0,1-1-1 0 0,-1 1 106 0 0,11-15-2525 0 0,-10 15 2492 0 0,8-17-2093 0 0</inkml:trace>
  <inkml:trace contextRef="#ctx0" brushRef="#br0" timeOffset="1037.013">781 671 17535 0 0,'0'0'803'0'0,"0"0"-18"0"0,17 5 1469 0 0,-12-5-1954 0 0,1 1 1 0 0,-1-1 0 0 0,1-1-1 0 0,-1 1 1 0 0,0-1 0 0 0,1 0-1 0 0,-1 0 1 0 0,0 0 0 0 0,0-1-1 0 0,0 1 1 0 0,0-1 0 0 0,0-1-1 0 0,0 1 1 0 0,0-1 0 0 0,-1 0-1 0 0,1 0 1 0 0,-1 0-1 0 0,1-1-300 0 0,8-7 83 0 0,-1 0-1 0 0,0-1 0 0 0,-1 0 0 0 0,0-1 0 0 0,2-3-82 0 0,-10 12 18 0 0,0-1 0 0 0,-1 1 0 0 0,1-1 0 0 0,-1 1 0 0 0,0-1 0 0 0,0 0 0 0 0,0 0 0 0 0,-1 0 0 0 0,1 0 0 0 0,-1 0 0 0 0,0-4-18 0 0,-1 8 2 0 0,0-1-1 0 0,0 0 1 0 0,0 0-1 0 0,0 0 0 0 0,0 0 1 0 0,-1 0-1 0 0,1 0 1 0 0,-1 0-1 0 0,1 0 1 0 0,-1 0-1 0 0,0 1 0 0 0,1-1 1 0 0,-1 0-1 0 0,0 0 1 0 0,0 1-1 0 0,0-1 1 0 0,-1 1-1 0 0,1-1 1 0 0,0 1-1 0 0,-1-1 0 0 0,1 1 1 0 0,-1 0-1 0 0,1 0 1 0 0,-1-1-1 0 0,1 1 1 0 0,-1 0-1 0 0,0 1 1 0 0,0-1-1 0 0,1 0 0 0 0,-1 0 1 0 0,-2 0-2 0 0,1 1-18 0 0,-1-1 0 0 0,1 0 0 0 0,-1 1 0 0 0,1 0 0 0 0,-1 0 0 0 0,1 0 0 0 0,-1 0 0 0 0,1 1 1 0 0,-1-1-1 0 0,1 1 0 0 0,-1 0 0 0 0,1 0 0 0 0,0 0 0 0 0,-1 0 0 0 0,1 1 0 0 0,0-1 0 0 0,0 1 0 0 0,-2 1 18 0 0,-2 2 20 0 0,0 0 0 0 0,0 0 0 0 0,0 1 0 0 0,1 0 0 0 0,-1 0 0 0 0,-3 6-20 0 0,4-5 119 0 0,1 0-1 0 0,0 1 0 0 0,0-1 1 0 0,0 1-1 0 0,1 0 0 0 0,1 0 1 0 0,-1 1-1 0 0,1-1 0 0 0,0 3-118 0 0,2-4 118 0 0,0-1 0 0 0,0 1 0 0 0,0-1 0 0 0,1 1 0 0 0,0 0 0 0 0,0-1 0 0 0,1 1 0 0 0,0 0-1 0 0,0-1 1 0 0,1 1 0 0 0,-1-1 0 0 0,3 6-118 0 0,0-4 49 0 0,0 0 0 0 0,0 0 0 0 0,0-1 0 0 0,1 0 0 0 0,0 0 0 0 0,0 0 0 0 0,1 0 1 0 0,0-1-1 0 0,0 0 0 0 0,0 0 0 0 0,1 0 0 0 0,0-1 0 0 0,0 0 0 0 0,0 0 0 0 0,1-1 0 0 0,0 0 0 0 0,0-1 0 0 0,0 1 0 0 0,0-1 0 0 0,0-1 0 0 0,1 0 0 0 0,-1 0 0 0 0,1 0 0 0 0,6-1-49 0 0,-1 1-590 0 0,-1-1 0 0 0,1-1 0 0 0,0 0 0 0 0,-1-1 0 0 0,4 0 590 0 0,10-3-10067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22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20359 0 0,'0'0'463'0'0,"0"0"61"0"0,0 0 29 0 0,0 0-57 0 0,0 6-210 0 0,3 224 3824 0 0,17 307-2161 0 0,-19-531-1939 0 0,0 25 71 0 0,1-1 0 0 0,1 0-1 0 0,2 0 1 0 0,1 0 0 0 0,3 5-81 0 0,-9-32 7 0 0,1-1-1 0 0,0 0 1 0 0,0 0 0 0 0,0 0 0 0 0,0 1 0 0 0,1-1-1 0 0,-1 0 1 0 0,0-1 0 0 0,1 1 0 0 0,-1 0 0 0 0,1 0-1 0 0,0-1 1 0 0,0 1 0 0 0,0-1 0 0 0,0 1-7 0 0,0-1-3 0 0,-1 0 1 0 0,1 0 0 0 0,0-1-1 0 0,0 1 1 0 0,-1-1-1 0 0,1 1 1 0 0,0-1-1 0 0,0 0 1 0 0,0 0 0 0 0,0 0-1 0 0,-1 0 1 0 0,1 0-1 0 0,0 0 1 0 0,0 0-1 0 0,0-1 1 0 0,-1 1-1 0 0,1-1 1 0 0,0 1 0 0 0,0-1-1 0 0,0 0 3 0 0,8-3-247 0 0,1-1 0 0 0,-1 0 0 0 0,0-1 0 0 0,-1 0 0 0 0,6-5 247 0 0,24-21-4689 0 0,-22 17-3914 0 0</inkml:trace>
  <inkml:trace contextRef="#ctx0" brushRef="#br0" timeOffset="519.475">474 728 16416 0 0,'0'0'751'0'0,"2"-6"273"0"0,1 2-205 0 0,-1 0 0 0 0,-1-1-1 0 0,1 1 1 0 0,0 0-1 0 0,0-4-818 0 0,2-3 866 0 0,2-5 203 0 0,-4 13-916 0 0,-1-1-1 0 0,1 1 1 0 0,-1-1 0 0 0,0 1 0 0 0,0-1 0 0 0,0 0 0 0 0,0 0 0 0 0,-1 1-1 0 0,1-1 1 0 0,-1 0 0 0 0,0 0 0 0 0,0 0 0 0 0,-1 0-153 0 0,1 0 22 0 0,-2-6 91 0 0,0 1-1 0 0,0 0 0 0 0,-1-1 0 0 0,0 1 1 0 0,-3-5-113 0 0,5 11 16 0 0,0 1 0 0 0,-1 0 0 0 0,1-1 0 0 0,-1 1 0 0 0,1 0 0 0 0,-1 0 0 0 0,0 0 0 0 0,0 0 0 0 0,0 1 0 0 0,0-1 0 0 0,0 0 0 0 0,0 1 1 0 0,-1-1-1 0 0,1 1 0 0 0,0 0 0 0 0,-1 0 0 0 0,1 0 0 0 0,-1 0 0 0 0,1 0 0 0 0,-1 1 0 0 0,0-1 0 0 0,1 1 0 0 0,-1-1-16 0 0,0 2 0 0 0,0-1 0 0 0,0 0 0 0 0,0 0 0 0 0,0 1 0 0 0,0 0 0 0 0,0 0 0 0 0,0 0 0 0 0,0 0 0 0 0,1 0 0 0 0,-1 0 0 0 0,0 1 0 0 0,1-1 0 0 0,-1 1 0 0 0,1 0 0 0 0,-1 0 0 0 0,1 0 0 0 0,0 0 0 0 0,0 0 0 0 0,-2 2 0 0 0,-3 4 0 0 0,0 1 0 0 0,0 0 0 0 0,1 0 0 0 0,-4 7 0 0 0,1 1 0 0 0,0 0 0 0 0,2 1 0 0 0,0 0 0 0 0,1 0 0 0 0,0 1 0 0 0,-1 10 0 0 0,6-20 0 0 0,-1 0 0 0 0,1-1 0 0 0,1 1 0 0 0,0 0 0 0 0,0 0 0 0 0,0 0 0 0 0,1 0 0 0 0,1 0 0 0 0,0 0 0 0 0,0 0 0 0 0,0-1 0 0 0,1 1 0 0 0,0-1 0 0 0,1 0 0 0 0,0 1 0 0 0,-2-6-1 0 0,-1-1 0 0 0,1 1 0 0 0,-1-1 0 0 0,1 0 0 0 0,0 1 0 0 0,0-1 0 0 0,0 0 0 0 0,0 0 0 0 0,0-1 0 0 0,0 1 0 0 0,0 0 0 0 0,1-1 0 0 0,-1 1 0 0 0,0-1 0 0 0,1 0 0 0 0,0 0 0 0 0,-1 0 0 0 0,1 0 0 0 0,0 0 0 0 0,0 0 1 0 0,0-1 15 0 0,0 0 1 0 0,0 0-1 0 0,1 0 1 0 0,-1-1-1 0 0,0 1 1 0 0,0-1-1 0 0,0 1 0 0 0,1-1 1 0 0,-1 0-1 0 0,0-1 1 0 0,0 1-1 0 0,-1 0 1 0 0,1-1-1 0 0,0 1 1 0 0,0-1-1 0 0,-1 0 1 0 0,2-1-16 0 0,8-7 105 0 0,0 0 0 0 0,-1-1 1 0 0,0 0-1 0 0,-1 0 0 0 0,0-1 0 0 0,-1-1 1 0 0,0 0-1 0 0,3-6-105 0 0,-7 10 12 0 0,0-1 0 0 0,-1 1 0 0 0,0-1 0 0 0,-1 0 0 0 0,0 0-1 0 0,0 0 1 0 0,-1 0 0 0 0,-1 0 0 0 0,0 0 0 0 0,0-1 0 0 0,-1 1 0 0 0,0-1 0 0 0,0-1-12 0 0,-1 10 37 0 0,1 0 0 0 0,0 0 0 0 0,-1 0-1 0 0,1 0 1 0 0,-1 0 0 0 0,0 0 0 0 0,0 0 0 0 0,0 0-1 0 0,0 0 1 0 0,-1-1-37 0 0,2 4 6 0 0,-1-1 0 0 0,1 1 0 0 0,-1-1 0 0 0,1 1 0 0 0,-1-1 0 0 0,1 1-1 0 0,-1-1 1 0 0,1 1 0 0 0,0-1 0 0 0,-1 1 0 0 0,1 0 0 0 0,0-1 0 0 0,-1 1 0 0 0,1 0 0 0 0,0-1 0 0 0,0 2-6 0 0,-1-1 1 0 0,-2 9 7 0 0,-1 1 1 0 0,2-1-1 0 0,0 1 0 0 0,0 0 1 0 0,1 0-1 0 0,0 0 0 0 0,1 11-8 0 0,-1 0 6 0 0,0 2-3 0 0,1 0-1 0 0,3 16-2 0 0,-2-28-4 0 0,1 0 0 0 0,0 0 0 0 0,1-1-1 0 0,1 1 1 0 0,0-1 0 0 0,2 4 4 0 0,-4-11-79 0 0,0 0 1 0 0,0 0-1 0 0,1 0 0 0 0,-1-1 1 0 0,1 1-1 0 0,0-1 0 0 0,0 1 0 0 0,1-1 1 0 0,-1 0-1 0 0,3 2 79 0 0,-3-3-527 0 0,0 0 0 0 0,0-1 0 0 0,-1 1 0 0 0,2-1 0 0 0,-1 0 0 0 0,0 1 0 0 0,0-1 0 0 0,0-1 0 0 0,2 1 527 0 0,6 0-8617 0 0</inkml:trace>
  <inkml:trace contextRef="#ctx0" brushRef="#br0" timeOffset="902.271">887 652 19783 0 0,'-16'-22'1595'0'0,"12"16"-1145"0"0,0-1 0 0 0,-1 1 1 0 0,0-1-1 0 0,-5-4-450 0 0,8 10 168 0 0,0 0 0 0 0,1-1 0 0 0,-1 1 0 0 0,0 0 0 0 0,0 0 0 0 0,0 0 0 0 0,0 0-1 0 0,0 0 1 0 0,0 0 0 0 0,0 1 0 0 0,0-1 0 0 0,0 0 0 0 0,0 1 0 0 0,0 0 0 0 0,0 0 0 0 0,0-1 0 0 0,0 1 0 0 0,-1 1 0 0 0,1-1 0 0 0,0 0-168 0 0,-4 1 85 0 0,1 1-1 0 0,0-1 1 0 0,-1 1 0 0 0,1 0-1 0 0,0 0 1 0 0,0 1 0 0 0,1 0-1 0 0,-1 0 1 0 0,0 0 0 0 0,1 0-1 0 0,0 1 1 0 0,0-1-1 0 0,-3 4-84 0 0,2-2 75 0 0,1 0-1 0 0,0 0 0 0 0,0 0 0 0 0,1 1 1 0 0,-1 0-1 0 0,1-1 0 0 0,0 1 0 0 0,1 0 1 0 0,-1 0-1 0 0,1 1 0 0 0,0 2-74 0 0,1-8 1 0 0,1 1 1 0 0,0-1-1 0 0,0 1 0 0 0,0-1 1 0 0,0 1-1 0 0,0-1 0 0 0,0 1 1 0 0,0-1-1 0 0,0 1 0 0 0,0-1 1 0 0,1 1-1 0 0,-1-1 0 0 0,1 0 0 0 0,-1 1 1 0 0,1-1-1 0 0,-1 1 0 0 0,1-1 1 0 0,0 0-1 0 0,0 0 0 0 0,-1 1 1 0 0,1-1-1 0 0,0 0 0 0 0,0 0 0 0 0,0 0 1 0 0,1 0-1 0 0,-1 0 0 0 0,0 0 1 0 0,0 0-1 0 0,0 0 0 0 0,1-1 1 0 0,-1 1-1 0 0,1 0 0 0 0,-1-1 1 0 0,0 1-1 0 0,1-1 0 0 0,0 1-1 0 0,8 1 14 0 0,0 0 0 0 0,0 0 0 0 0,0-1 0 0 0,1 0 0 0 0,3-1-14 0 0,10 2 11 0 0,-2 0 67 0 0,-1 2-1 0 0,1 0 0 0 0,-1 2 1 0 0,0 0-1 0 0,0 1-77 0 0,-13-4 36 0 0,0 1-1 0 0,-1-1 1 0 0,0 1-1 0 0,1 0 1 0 0,-2 1-1 0 0,1 0 1 0 0,0 0-1 0 0,-1 0 1 0 0,0 1-1 0 0,0 0 1 0 0,-1 0-1 0 0,0 0 1 0 0,0 1-1 0 0,4 7-35 0 0,-8-13 46 0 0,1 1 0 0 0,-1 0 0 0 0,-1 0 0 0 0,1 0-1 0 0,0 0 1 0 0,0 0 0 0 0,-1 0 0 0 0,1 0 0 0 0,-1 0 0 0 0,1 0-1 0 0,-1 0 1 0 0,0 0 0 0 0,0 0 0 0 0,0 0 0 0 0,0 0 0 0 0,0 0 0 0 0,-1 1-1 0 0,1-1 1 0 0,-1 0 0 0 0,1 0 0 0 0,-1 0 0 0 0,0 0 0 0 0,1-1 0 0 0,-1 1-1 0 0,0 0-45 0 0,-2 1 53 0 0,1 0 0 0 0,-1 0 0 0 0,0-1-1 0 0,0 1 1 0 0,0-1 0 0 0,0 1 0 0 0,0-1-1 0 0,0 0 1 0 0,-1-1 0 0 0,1 1 0 0 0,-1 0-1 0 0,1-1 1 0 0,-2 1-53 0 0,-6 1 113 0 0,0 0 0 0 0,0-1 0 0 0,1 0 0 0 0,-1 0 0 0 0,-1-1 0 0 0,1-1 0 0 0,0 0 0 0 0,-5-1-113 0 0,-1 0-12 0 0,1-2 0 0 0,0 0 0 0 0,0 0 0 0 0,0-2 0 0 0,-7-2 12 0 0,19 5-77 0 0,-1 0-1 0 0,1 0 1 0 0,-1 0-1 0 0,1-1 1 0 0,0 0-1 0 0,0 0 1 0 0,0 0-1 0 0,0 0 1 0 0,1-1-1 0 0,-3-2 78 0 0,4 4-216 0 0,0 0-1 0 0,1 0 0 0 0,-1 0 1 0 0,1 0-1 0 0,0-1 0 0 0,0 1 1 0 0,0 0-1 0 0,0-1 0 0 0,0 1 1 0 0,0-1-1 0 0,1 1 0 0 0,-1-1 0 0 0,1 1 1 0 0,0-1-1 0 0,0 1 0 0 0,0-1 1 0 0,0 0-1 0 0,0 1 0 0 0,0-1 1 0 0,1 1-1 0 0,0-3 217 0 0,4-12-1619 0 0</inkml:trace>
  <inkml:trace contextRef="#ctx0" brushRef="#br0" timeOffset="1258.361">1217 59 24479 0 0,'0'0'562'0'0,"-8"10"1330"0"0,6-4-1807 0 0,-1-1 0 0 0,1 1 1 0 0,1-1-1 0 0,-1 1 1 0 0,1 0-1 0 0,0-1 1 0 0,1 1-1 0 0,-1 0 1 0 0,1 0-1 0 0,0 0 1 0 0,1 5-86 0 0,2 11 681 0 0,1 1 1 0 0,3 10-682 0 0,0-3 290 0 0,13 75 710 0 0,-4 8-1000 0 0,-11-58 132 0 0,-3-1 1 0 0,-1 1-1 0 0,-3 1-132 0 0,2-52-14 0 0,-10 178 362 0 0,10-136-781 0 0,7-57-1963 0 0,-4 1 591 0 0,2-5-363 0 0</inkml:trace>
  <inkml:trace contextRef="#ctx0" brushRef="#br0" timeOffset="1598.94">1126 498 14280 0 0,'-7'-4'1606'0'0,"-3"-5"-1466"0"0,6 4 7629 0 0,3 4-5173 0 0,1 1-1172 0 0,0 0-1324 0 0,0 0 0 0 0,0-1 0 0 0,1 1 0 0 0,-1 0 0 0 0,0 0 0 0 0,0-1 0 0 0,0 1 0 0 0,0 0 0 0 0,0-1 0 0 0,0 1 0 0 0,1 0 0 0 0,-1 0 0 0 0,0 0 0 0 0,0-1 0 0 0,0 1 0 0 0,0 0 0 0 0,1 0 0 0 0,-1 0 0 0 0,0-1 0 0 0,0 1 0 0 0,1 0 0 0 0,-1 0 0 0 0,0 0 0 0 0,0 0 0 0 0,1 0 0 0 0,-1 0 0 0 0,0 0 0 0 0,0-1-100 0 0,16-1 180 0 0,1-1-1 0 0,-1 2 0 0 0,16 0-179 0 0,6-1 126 0 0,21-5-1922 0 0,-1-3 0 0 0,0-2 1796 0 0,45-8-5530 0 0,-65 14-3995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6:42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908 177 14280 0 0,'-1'-3'276'0'0,"1"1"0"0"0,0-1-1 0 0,-1 0 1 0 0,0 1 0 0 0,1-1 0 0 0,-1 1 0 0 0,0-1 0 0 0,-1 1 0 0 0,1-1 0 0 0,0 1 0 0 0,-1 0 0 0 0,1 0 0 0 0,-1-1 0 0 0,1 1 0 0 0,-3-1-276 0 0,-4-5 1698 0 0,0 0-1 0 0,-1 1 1 0 0,-1-1-1698 0 0,1 1 89 0 0,5 3 51 0 0,0 1 1 0 0,-1 0-1 0 0,1 0 1 0 0,-1 1-1 0 0,0-1 1 0 0,0 1-1 0 0,0 0 1 0 0,0 0 0 0 0,0 1-1 0 0,-4-1-140 0 0,6 1 99 0 0,1 1 1 0 0,-1 0-1 0 0,1 0 0 0 0,-1 0 0 0 0,1 0 0 0 0,-1 0 1 0 0,1 1-1 0 0,-1-1 0 0 0,1 1 0 0 0,-1 0 0 0 0,1-1 1 0 0,-1 1-1 0 0,1 0 0 0 0,0 1 0 0 0,0-1 0 0 0,-1 0 1 0 0,1 0-1 0 0,0 1 0 0 0,0 0 0 0 0,0-1 1 0 0,1 1-1 0 0,-1 0 0 0 0,0 0 0 0 0,0 0-99 0 0,-6 10 180 0 0,0 0 0 0 0,1 0 0 0 0,0 0-1 0 0,0 1 1 0 0,2 0 0 0 0,-1 0 0 0 0,2 1-1 0 0,-2 7-179 0 0,-1 6 130 0 0,2 1 0 0 0,1 0 0 0 0,0 24-130 0 0,4-44-1 0 0,-1-1-1 0 0,2 0 1 0 0,-1 0 0 0 0,1 1-1 0 0,0-1 1 0 0,1 0 0 0 0,0 0-1 0 0,0 0 1 0 0,0 0 0 0 0,1 0-1 0 0,0-1 1 0 0,1 2 1 0 0,-2-5 16 0 0,-1 0 1 0 0,1-1 0 0 0,1 1-1 0 0,-1-1 1 0 0,0 1-1 0 0,0-1 1 0 0,1 0 0 0 0,0 1-1 0 0,-1-2 1 0 0,1 1-1 0 0,0 0 1 0 0,0 0 0 0 0,0-1-1 0 0,0 1 1 0 0,0-1-1 0 0,0 0 1 0 0,0 0 0 0 0,1 0-1 0 0,-1-1 1 0 0,0 1-1 0 0,1-1 1 0 0,-1 0 0 0 0,0 1-1 0 0,1-2 1 0 0,-1 1 0 0 0,0 0-1 0 0,1-1-16 0 0,7-1 62 0 0,-1 0 1 0 0,1-1-1 0 0,-1 0 1 0 0,1-1-1 0 0,-1 0 0 0 0,-1-1 1 0 0,3-1-63 0 0,21-13-913 0 0,11-9 913 0 0,-43 27-45 0 0,25-21-1906 0 0,-18 14-1103 0 0,-1-1-3342 0 0,-3 2-1265 0 0</inkml:trace>
  <inkml:trace contextRef="#ctx0" brushRef="#br0" timeOffset="599.46">1017 103 20815 0 0,'0'0'472'0'0,"0"0"68"0"0,0 0 34 0 0,0 0-69 0 0,6 11-244 0 0,-3 2 229 0 0,0-1 0 0 0,-1 1 0 0 0,0 0 0 0 0,-1 0 0 0 0,0 6-490 0 0,2 13 846 0 0,3 40 504 0 0,-5-39-875 0 0,3 1 1 0 0,0-1 0 0 0,3 0-1 0 0,1 2-475 0 0,-5-28 534 0 0,-1-7-159 0 0,0-13 26 0 0,-1-22-119 0 0,-14-64-121 0 0,5 42-322 0 0,6 46 114 0 0,-1-10-83 0 0,1 0 0 0 0,1-11 130 0 0,1 26-24 0 0,0 1 0 0 0,1-1-1 0 0,0 1 1 0 0,0 0 0 0 0,0-1 0 0 0,0 1 0 0 0,1 0 0 0 0,0 0 0 0 0,0 0 0 0 0,0 0 0 0 0,1 0 0 0 0,0-1 24 0 0,-2 5-5 0 0,1-1-1 0 0,-1 1 0 0 0,1 0 1 0 0,-1-1-1 0 0,1 1 1 0 0,0 0-1 0 0,-1 0 1 0 0,1 0-1 0 0,0 0 1 0 0,0 0-1 0 0,0 0 1 0 0,0 1-1 0 0,0-1 1 0 0,0 1-1 0 0,0-1 1 0 0,0 1-1 0 0,0 0 0 0 0,0 0 1 0 0,0 0-1 0 0,0 0 1 0 0,0 0-1 0 0,1 0 6 0 0,2 1-5 0 0,1-1-1 0 0,0 1 1 0 0,-1 0-1 0 0,1 1 1 0 0,-1 0 0 0 0,0-1-1 0 0,4 3 6 0 0,11 7 26 0 0,-1 1 1 0 0,0 1-1 0 0,-1 1 0 0 0,11 11-26 0 0,-10-9 125 0 0,0-1 0 0 0,1 0 0 0 0,19 10-125 0 0,-34-23 22 0 0,0 0-1 0 0,-1-1 0 0 0,1 1 1 0 0,0-1-1 0 0,0 0 1 0 0,0 0-1 0 0,0-1 1 0 0,0 1-1 0 0,0-1 1 0 0,0 0-1 0 0,1-1 1 0 0,-1 1-1 0 0,0-1 1 0 0,0 0-1 0 0,0 0 1 0 0,-1 0-1 0 0,1-1 1 0 0,0 0-1 0 0,0 0 1 0 0,-1 0-1 0 0,2-1-21 0 0,4-3-18 0 0,0 0 1 0 0,-1 0-1 0 0,1-1 0 0 0,-1 0 1 0 0,-1-1-1 0 0,1 0 0 0 0,-1 0 0 0 0,6-9 18 0 0,-10 12-34 0 0,0 0-1 0 0,-1 0 0 0 0,0 0 1 0 0,0 0-1 0 0,0-1 0 0 0,0 1 1 0 0,-1-1-1 0 0,0 0 0 0 0,0 0 1 0 0,-1 1-1 0 0,1-1 0 0 0,-2 0 1 0 0,1-1-1 0 0,0 1 0 0 0,-1 0 1 0 0,0 0-1 0 0,-1 0 0 0 0,1 0 1 0 0,-1 0-1 0 0,-1-4 35 0 0,1 8-6 0 0,1 0-1 0 0,-1 0 1 0 0,1 0 0 0 0,-1 1-1 0 0,0-1 1 0 0,0 0 0 0 0,0 1-1 0 0,0-1 1 0 0,0 1-1 0 0,0-1 1 0 0,0 1 0 0 0,-1 0-1 0 0,1-1 1 0 0,0 1 0 0 0,-1 0-1 0 0,1 0 1 0 0,-1 0 0 0 0,0 0-1 0 0,1 0 1 0 0,-1 0 0 0 0,-1 0 6 0 0,0 0-18 0 0,0 0 0 0 0,0 1 1 0 0,0 0-1 0 0,0-1 1 0 0,0 1-1 0 0,0 0 1 0 0,0 1-1 0 0,0-1 1 0 0,0 0-1 0 0,0 1 1 0 0,1 0-1 0 0,-4 0 18 0 0,-3 2-35 0 0,1 1 0 0 0,0 0 0 0 0,0 0 0 0 0,0 0 0 0 0,0 1 0 0 0,1 0 0 0 0,-1 1 0 0 0,-3 3 35 0 0,1 2 41 0 0,0 0 0 0 0,0 1-1 0 0,1 0 1 0 0,1 1 0 0 0,0-1-1 0 0,1 2 1 0 0,0-1 0 0 0,1 1 0 0 0,1 0-1 0 0,0 0 1 0 0,-2 9-41 0 0,4-11 32 0 0,1 1 0 0 0,0-1 0 0 0,0 0 0 0 0,1 0 0 0 0,1 1 0 0 0,0-1 0 0 0,1 1 0 0 0,0-1 0 0 0,1 0 0 0 0,0 0 0 0 0,1 1 0 0 0,0-1 0 0 0,1-1 0 0 0,2 4-32 0 0,-4-10-109 0 0,1 0-1 0 0,0 0 1 0 0,0-1 0 0 0,0 1-1 0 0,0-1 1 0 0,0 0 0 0 0,1 0 0 0 0,0 0-1 0 0,0-1 1 0 0,0 1 0 0 0,0-1-1 0 0,1 0 1 0 0,-1 0 0 0 0,1 0-1 0 0,0-1 1 0 0,0 1 0 0 0,0-1-1 0 0,0-1 1 0 0,0 1 0 0 0,0-1-1 0 0,0 0 1 0 0,1 0 0 0 0,-1 0-1 0 0,1 0 1 0 0,-1-1 0 0 0,2 0 109 0 0,6-1-393 0 0,0 0 1 0 0,1-1 0 0 0,-1 0-1 0 0,0-1 1 0 0,0 0-1 0 0,-1-1 1 0 0,1 0-1 0 0,-1-1 1 0 0,0-1 0 0 0,2-1 392 0 0,5-2-2178 0 0</inkml:trace>
  <inkml:trace contextRef="#ctx0" brushRef="#br0" timeOffset="992.858">1821 300 6448 0 0,'2'-2'264'0'0,"0"1"-1"0"0,0-1 1 0 0,0 0 0 0 0,0 0 0 0 0,0 0 0 0 0,-1 0-1 0 0,1 0 1 0 0,-1 0 0 0 0,0 0 0 0 0,1-1 0 0 0,-1 1-264 0 0,12-28 8431 0 0,-12 25-6893 0 0,2-3-823 0 0,0 0-1 0 0,-1 0 0 0 0,-1-1 1 0 0,1 1-1 0 0,-1 0 0 0 0,-1-1 1 0 0,1 1-1 0 0,-1-1 0 0 0,-1-4-714 0 0,0 8 137 0 0,0 0-1 0 0,0-1 1 0 0,0 1-1 0 0,0 0 1 0 0,-1 0 0 0 0,0 0-1 0 0,0 0 1 0 0,0 0-1 0 0,-1 1 1 0 0,1-1-1 0 0,-1 1 1 0 0,0-1-1 0 0,-1 1 1 0 0,1 0-1 0 0,-3-2-136 0 0,4 4 26 0 0,0 1 0 0 0,0 0-1 0 0,0 0 1 0 0,0 0 0 0 0,0 0-1 0 0,0 0 1 0 0,0 0 0 0 0,0 1-1 0 0,0-1 1 0 0,0 1-1 0 0,-1-1 1 0 0,1 1 0 0 0,0 0-1 0 0,0 0 1 0 0,0 0 0 0 0,-1 0-1 0 0,1 0 1 0 0,0 1-1 0 0,0-1 1 0 0,-1 1 0 0 0,1-1-1 0 0,0 1 1 0 0,0 0 0 0 0,0 0-1 0 0,0 0 1 0 0,0 0-1 0 0,0 0 1 0 0,-2 1-26 0 0,-2 2 16 0 0,0 0 0 0 0,0 1 0 0 0,0 0 1 0 0,0 0-1 0 0,1 0 0 0 0,0 0 0 0 0,0 1 0 0 0,0 0-16 0 0,-7 12 27 0 0,1 0 0 0 0,1 0 0 0 0,1 1 0 0 0,0 0 0 0 0,2 1 1 0 0,0 0-1 0 0,1 0 0 0 0,1 0 0 0 0,1 1 0 0 0,1 1-27 0 0,2-15 17 0 0,0 1 0 0 0,1 0 0 0 0,0 0 0 0 0,1 0 0 0 0,0-1 0 0 0,0 1 0 0 0,0 0 0 0 0,2 3-17 0 0,-2-9 10 0 0,-1 0-1 0 0,1 0 0 0 0,0 0 1 0 0,0 0-1 0 0,0 1 1 0 0,0-1-1 0 0,1-1 1 0 0,-1 1-1 0 0,1 0 0 0 0,-1 0 1 0 0,1 0-1 0 0,-1-1 1 0 0,2 2-10 0 0,-1-3 9 0 0,-1 1 1 0 0,0 0 0 0 0,1 0-1 0 0,-1-1 1 0 0,1 1 0 0 0,-1-1 0 0 0,1 0-1 0 0,0 1 1 0 0,-1-1 0 0 0,1 0-1 0 0,-1 0 1 0 0,1 0 0 0 0,-1 0-1 0 0,1 0 1 0 0,0 0 0 0 0,-1 0 0 0 0,1-1-1 0 0,-1 1 1 0 0,1 0 0 0 0,-1-1-1 0 0,2 0-9 0 0,5-2 59 0 0,0-1-1 0 0,0 0 1 0 0,0 0-1 0 0,-1-1 1 0 0,0 0-1 0 0,0-1 1 0 0,0 1-1 0 0,2-4-58 0 0,7-6 142 0 0,-1-2-1 0 0,10-13-141 0 0,-18 21 17 0 0,-1 0 0 0 0,0-1 0 0 0,-1 0 0 0 0,0 0 0 0 0,0 0-1 0 0,-1-1 1 0 0,-1 0 0 0 0,0 1 0 0 0,2-9-17 0 0,-7 0 53 0 0,2 18-51 0 0,0 1-1 0 0,0 0 0 0 0,0 0 1 0 0,0 0-1 0 0,0 0 0 0 0,0-1 0 0 0,0 1 1 0 0,0 0-1 0 0,0 0 0 0 0,0 0 1 0 0,0-1-1 0 0,0 1 0 0 0,0 0 1 0 0,0 0-1 0 0,0 0 0 0 0,0 0 0 0 0,0 0 1 0 0,-1-1-1 0 0,1 1 0 0 0,0 0 1 0 0,0 0-1 0 0,0 0 0 0 0,0 0 0 0 0,0 0 1 0 0,0 0-1 0 0,-1-1 0 0 0,1 1 1 0 0,0 0-1 0 0,0 0 0 0 0,0 0 0 0 0,0 0 1 0 0,-1 0-1 0 0,1 0 0 0 0,0 0 1 0 0,0 0-1 0 0,0 0 0 0 0,0 0 1 0 0,-1 0-1 0 0,1 0 0 0 0,0 0 0 0 0,0 0 1 0 0,0 0-1 0 0,-1 0 0 0 0,1 0 1 0 0,0 0-1 0 0,0 0 0 0 0,0 0 0 0 0,0 0 1 0 0,-1 0-1 0 0,1 0-1 0 0,-6 6 10 0 0,5-6-10 0 0,-3 4-7 0 0,1 0 0 0 0,0 0-1 0 0,0 1 1 0 0,0-1 0 0 0,0 1 0 0 0,1 0-1 0 0,0-1 1 0 0,0 1 0 0 0,0 0 0 0 0,1 0-1 0 0,-1 0 1 0 0,1 0 0 0 0,0 1 0 0 0,1-1-1 0 0,-1 0 1 0 0,1 4 7 0 0,0 14-39 0 0,1-1 1 0 0,0 0-1 0 0,3 6 39 0 0,-3-17-175 0 0,1 0-1 0 0,1-1 0 0 0,-1 0 1 0 0,1 1-1 0 0,1-1 1 0 0,0 0-1 0 0,1 0 0 0 0,0-1 1 0 0,0 0-1 0 0,1 1 1 0 0,0-2-1 0 0,1 1 0 0 0,7 7 176 0 0,-2-7-6807 0 0,0-4-2254 0 0</inkml:trace>
  <inkml:trace contextRef="#ctx0" brushRef="#br0" timeOffset="1356.718">2182 160 11520 0 0,'-18'-28'1106'0'0,"14"24"-268"0"0,1 1-1 0 0,0-1 0 0 0,-1 1 1 0 0,0 0-1 0 0,0 0 0 0 0,0 0 1 0 0,0 1-1 0 0,0-1 0 0 0,-1 1-837 0 0,3 1 398 0 0,0 0-1 0 0,0 0 1 0 0,-1 0-1 0 0,1 1 1 0 0,0-1-1 0 0,-1 1 0 0 0,1 0 1 0 0,0-1-1 0 0,0 1 1 0 0,-1 0-1 0 0,1 0 1 0 0,0 1-1 0 0,-1-1 1 0 0,1 0-1 0 0,0 1 0 0 0,-1-1 1 0 0,1 1-1 0 0,-1 0-397 0 0,1 0 39 0 0,-1 1 0 0 0,1-1 0 0 0,0 1 0 0 0,-1 0-1 0 0,1-1 1 0 0,0 1 0 0 0,0 0 0 0 0,0 0 0 0 0,0 0-1 0 0,0 1 1 0 0,0 1-39 0 0,-3 2 92 0 0,1 0 0 0 0,1 0 0 0 0,-1 1 0 0 0,1-1 0 0 0,0 1 0 0 0,1 0 0 0 0,-1 0 0 0 0,1 0 0 0 0,0 5-92 0 0,2-9 5 0 0,-1 0 0 0 0,1 0 0 0 0,0 0 0 0 0,0 0 1 0 0,0 0-1 0 0,0 0 0 0 0,1 1 0 0 0,0-1 0 0 0,-1 0 0 0 0,1 0 1 0 0,0 0-1 0 0,0-1 0 0 0,0 1 0 0 0,1 0 0 0 0,-1 0 1 0 0,1 0-1 0 0,0-1 0 0 0,0 1 0 0 0,-1-1 0 0 0,2 0 0 0 0,-1 1 1 0 0,0-1-1 0 0,2 1-5 0 0,9 7 62 0 0,1-2 0 0 0,0 0 0 0 0,0 0 1 0 0,1-1-1 0 0,0-1 0 0 0,4 1-62 0 0,4 1 176 0 0,-1 2 1 0 0,4 3-177 0 0,-19-10 120 0 0,0 2 0 0 0,0-1 0 0 0,-1 1 0 0 0,0 0 0 0 0,0 0 0 0 0,0 1 0 0 0,0 0 0 0 0,2 4-120 0 0,-6-8 42 0 0,0 1-1 0 0,-1-1 1 0 0,1 1-1 0 0,-1 0 1 0 0,0-1 0 0 0,0 1-1 0 0,0 0 1 0 0,0 0-1 0 0,0 0 1 0 0,-1 0-1 0 0,1 0 1 0 0,-1-1-1 0 0,0 1 1 0 0,0 0-1 0 0,0 0 1 0 0,0 0-1 0 0,0 0 1 0 0,-1 0-1 0 0,1 0 1 0 0,-1 0-1 0 0,0 0 1 0 0,0 0-1 0 0,0 1-41 0 0,-1 1 44 0 0,0-1-1 0 0,-1 0 1 0 0,1 0-1 0 0,-1 0 0 0 0,0 0 1 0 0,0 0-1 0 0,0-1 1 0 0,-1 1-1 0 0,1-1 0 0 0,-1 0 1 0 0,0 0-1 0 0,0 0 1 0 0,0 0-1 0 0,-2 0-43 0 0,-11 6 72 0 0,-1-1 0 0 0,0 0 0 0 0,0-1 0 0 0,-1-1 0 0 0,0-1 0 0 0,-8 0-72 0 0,16-3-27 0 0,0 0 1 0 0,1-1-1 0 0,-1-1 1 0 0,0 0-1 0 0,0 0 1 0 0,0-1-1 0 0,0 0 1 0 0,0-1-1 0 0,0 0 0 0 0,1-1 1 0 0,-1 0-1 0 0,-1-2 27 0 0,8 3-289 0 0,-1 0-1 0 0,1-1 1 0 0,0 0-1 0 0,0 1 1 0 0,1-1-1 0 0,-1-1 1 0 0,0 1 289 0 0,-10-11-1211 0 0</inkml:trace>
  <inkml:trace contextRef="#ctx0" brushRef="#br0" timeOffset="1711.661">2318 93 23927 0 0,'0'0'547'0'0,"0"0"77"0"0,1 0-533 0 0,0 0 0 0 0,-1-1-1 0 0,1 1 1 0 0,0 0 0 0 0,-1 0 0 0 0,1 0 0 0 0,-1-1 0 0 0,1 1-1 0 0,0 0 1 0 0,-1 0 0 0 0,1 0 0 0 0,0 0 0 0 0,-1 0 0 0 0,1 0-1 0 0,0 0 1 0 0,0 1-91 0 0,1 2 54 0 0,1 1 0 0 0,0 1 0 0 0,-1-1 0 0 0,1 0 0 0 0,-1 0 0 0 0,0 1 0 0 0,-1 0-1 0 0,1-1 1 0 0,-1 1 0 0 0,0 0 0 0 0,0 0 0 0 0,0 2-54 0 0,2 8 204 0 0,8 41 550 0 0,-3 1 1 0 0,-1 2-755 0 0,-1 3 5 0 0,9 32-5 0 0,-14-92-209 0 0,8 31 536 0 0,-2-18-2259 0 0,4-4-5640 0 0,-7-7-846 0 0</inkml:trace>
  <inkml:trace contextRef="#ctx0" brushRef="#br0" timeOffset="2123.355">2524 46 22055 0 0,'0'0'1011'0'0,"0"0"-20"0"0,5 7-583 0 0,0 2-246 0 0,0-1 0 0 0,0 1 0 0 0,0 0 0 0 0,-1 1 0 0 0,-1-1 0 0 0,1 1 0 0 0,-2 0 0 0 0,1 0-162 0 0,4 25 954 0 0,1 23-954 0 0,-7-48-16 0 0,2 29 436 0 0,-2 40-420 0 0,0 3 1179 0 0,-1-77-1080 0 0,1 0 0 0 0,-1 0 0 0 0,1 0 0 0 0,0 0 0 0 0,0 0 0 0 0,1-1 0 0 0,0 4-99 0 0,0-9 61 0 0,-1 0 0 0 0,0 0 0 0 0,0 0 0 0 0,0 0 1 0 0,0-1-1 0 0,0 1 0 0 0,0 0 0 0 0,0 0 0 0 0,0-1 0 0 0,0 1 0 0 0,0-2-61 0 0,7-19 182 0 0,0-1 1 0 0,-2 0-1 0 0,-1-1 0 0 0,-1 1 0 0 0,1-24-182 0 0,4-17 78 0 0,-2 15-67 0 0,-5 27-16 0 0,1 0 0 0 0,2 1 0 0 0,6-20 5 0 0,-11 39-2 0 0,1 1 0 0 0,-1 0 0 0 0,1 0-1 0 0,-1-1 1 0 0,1 1 0 0 0,-1 0 0 0 0,1 0-1 0 0,0 0 1 0 0,0 0 0 0 0,0 0-1 0 0,0 0 1 0 0,0 0 0 0 0,0 0 0 0 0,0 0-1 0 0,0 0 3 0 0,-1 1-1 0 0,1 0-1 0 0,0 0 0 0 0,-1-1 0 0 0,1 1 1 0 0,0 0-1 0 0,-1 0 0 0 0,1 0 0 0 0,0 0 1 0 0,-1-1-1 0 0,1 1 0 0 0,0 0 0 0 0,-1 0 1 0 0,1 1-1 0 0,0-1 0 0 0,-1 0 0 0 0,1 0 1 0 0,0 0-1 0 0,-1 0 0 0 0,1 0 0 0 0,0 1 2 0 0,1 0-18 0 0,0 1 0 0 0,1-1 0 0 0,-1 0 0 0 0,-1 1-1 0 0,1 0 1 0 0,0-1 0 0 0,0 1 0 0 0,-1 0 0 0 0,1 0 0 0 0,-1 0-1 0 0,1 0 1 0 0,-1 0 0 0 0,1 3 18 0 0,11 22 14 0 0,-2 1 0 0 0,-1 1-1 0 0,-1 0 1 0 0,-2 1 0 0 0,-1 0-1 0 0,-1 0 1 0 0,-1 0 0 0 0,-2 0 0 0 0,-1 1-1 0 0,-2 15-13 0 0,0-39-121 0 0,1-1-1 0 0,0 1 1 0 0,1-1-1 0 0,0 4 122 0 0,6 6-3043 0 0,-7-15 2490 0 0,1 0 0 0 0,-1-1 0 0 0,1 1 1 0 0,0 0-1 0 0,-1-1 0 0 0,1 1 0 0 0,0-1 0 0 0,0 1 1 0 0,-1-1-1 0 0,1 1 0 0 0,0-1 0 0 0,0 1 0 0 0,0-1 1 0 0,0 0-1 0 0,-1 1 0 0 0,2-1 553 0 0,8 1-7842 0 0</inkml:trace>
  <inkml:trace contextRef="#ctx0" brushRef="#br0" timeOffset="6648.553">3079 250 5984 0 0,'0'0'464'0'0,"0"0"117"0"0,-4-3 6280 0 0,-5-5-1648 0 0,4 0-4612 0 0,0 1 0 0 0,1-1 0 0 0,-1 0-1 0 0,2 0 1 0 0,-1 0 0 0 0,1 0 0 0 0,-1-4-601 0 0,-5-14 594 0 0,-2-3 316 0 0,7 18-527 0 0,0 0 0 0 0,-1 0 1 0 0,0 1-1 0 0,-5-9-383 0 0,9 18 21 0 0,0-1 0 0 0,1 1-1 0 0,-2 0 1 0 0,1-1 0 0 0,0 1 0 0 0,0 0 0 0 0,0 0-1 0 0,0 0 1 0 0,-1 0 0 0 0,1 0 0 0 0,-1 0 0 0 0,1 0 0 0 0,-1 0-1 0 0,1 0 1 0 0,-1 1 0 0 0,1-1 0 0 0,-1 0 0 0 0,0 1 0 0 0,1 0-1 0 0,-1-1 1 0 0,0 1 0 0 0,-1 0-21 0 0,1 0 7 0 0,-1 0-1 0 0,0 1 1 0 0,1 0-1 0 0,-1-1 1 0 0,1 1 0 0 0,-1 0-1 0 0,1 0 1 0 0,-1 0-1 0 0,1 1 1 0 0,-1-1 0 0 0,1 0-1 0 0,0 1 1 0 0,-1 1-7 0 0,-6 4-39 0 0,0 2 0 0 0,1 0 0 0 0,0 0 0 0 0,1 0 0 0 0,-1 1 1 0 0,2 0 38 0 0,-4 5-33 0 0,1 2 1 0 0,0-1 0 0 0,1 1 0 0 0,1 0 0 0 0,1 0-1 0 0,-2 12 33 0 0,5-20 0 0 0,1 1 0 0 0,1-1-1 0 0,-1 0 1 0 0,1 0-1 0 0,1 1 1 0 0,0-1-1 0 0,0 1 1 0 0,1-1 0 0 0,1 0-1 0 0,-1 1 1 0 0,1-1-1 0 0,1 0 1 0 0,2 8 0 0 0,-3-13 29 0 0,0 0-1 0 0,0 0 1 0 0,0-1 0 0 0,0 1-1 0 0,1-1 1 0 0,-1 1 0 0 0,1-1 0 0 0,0 0-1 0 0,0 0 1 0 0,0 0 0 0 0,0-1-1 0 0,0 1 1 0 0,1-1 0 0 0,-1 1 0 0 0,1-1-1 0 0,0 0 1 0 0,0 0 0 0 0,0-1-1 0 0,-1 1 1 0 0,2-1 0 0 0,-1 0-1 0 0,0 0 1 0 0,0 0 0 0 0,0-1 0 0 0,0 1-1 0 0,1-1 1 0 0,-1 0 0 0 0,0 0-1 0 0,0-1 1 0 0,0 1 0 0 0,1-1 0 0 0,-1 0-1 0 0,0 0 1 0 0,0 0 0 0 0,0-1-1 0 0,0 1 1 0 0,-1-1 0 0 0,1 0 0 0 0,0 0-1 0 0,-1 0 1 0 0,1-1 0 0 0,-1 1-1 0 0,1-1 1 0 0,-1 0 0 0 0,1-2-29 0 0,4-3 95 0 0,-1 0 1 0 0,0-1-1 0 0,-1 0 1 0 0,0 0 0 0 0,0-1-1 0 0,4-10-95 0 0,-7 14 38 0 0,-1 0 1 0 0,0-1-1 0 0,0 0 0 0 0,0 1 0 0 0,-1-1 0 0 0,1 0 0 0 0,-2 0 1 0 0,1 0-1 0 0,-1 0 0 0 0,0 0 0 0 0,-1-4-38 0 0,1 10 13 0 0,0 0 0 0 0,0 0-1 0 0,0 0 1 0 0,-1 0 0 0 0,1 0 0 0 0,0 0-1 0 0,-1 0 1 0 0,1 1 0 0 0,0-1 0 0 0,-1 0-1 0 0,1 0 1 0 0,-1 0 0 0 0,0 0-13 0 0,1 1 11 0 0,0 0-1 0 0,-1-1 1 0 0,1 1 0 0 0,0 0 0 0 0,0 0 0 0 0,-1 0-1 0 0,1 0 1 0 0,0 0 0 0 0,0 0 0 0 0,-1-1 0 0 0,1 1-1 0 0,0 0 1 0 0,0 0 0 0 0,-1 0 0 0 0,1 0 0 0 0,0 0-1 0 0,-1 0 1 0 0,1 0 0 0 0,0 0 0 0 0,0 0 0 0 0,-1 0-1 0 0,1 0 1 0 0,0 0 0 0 0,-1 1 0 0 0,1-1 0 0 0,0 0-1 0 0,0 0 1 0 0,-1 0-11 0 0,0 1 25 0 0,0 0 0 0 0,0-1-1 0 0,0 1 1 0 0,0 0 0 0 0,1 0-1 0 0,-1 0 1 0 0,0 0 0 0 0,0 0-1 0 0,1 0 1 0 0,-1 0 0 0 0,0 1 0 0 0,1-1-1 0 0,-1 0 1 0 0,1 0 0 0 0,-1 0-1 0 0,1 1 1 0 0,0 0-25 0 0,-2 12 56 0 0,1 0 0 0 0,0 0 0 0 0,1 0 0 0 0,1 0 0 0 0,0-1-1 0 0,1 4-55 0 0,2 21 114 0 0,1 32 118 0 0,2 15 80 0 0,-4 0-1 0 0,-7 61-311 0 0,1-118 47 0 0,-3 40 326 0 0,-4 8-373 0 0,6-55 91 0 0,-1 0-1 0 0,-1-1 0 0 0,0 1 1 0 0,-2-1-1 0 0,-6 13-90 0 0,10-26 27 0 0,0 0 0 0 0,-1 0 1 0 0,1 0-1 0 0,-2 0 0 0 0,1-1 0 0 0,0 0 0 0 0,-1 0 0 0 0,0-1 1 0 0,-1 1-1 0 0,1-1 0 0 0,-1-1 0 0 0,0 1 0 0 0,0-1 1 0 0,-1 0-1 0 0,1-1 0 0 0,-1 0 0 0 0,-5 2-27 0 0,2-2 25 0 0,-1-1 1 0 0,1 0-1 0 0,0 0 0 0 0,-1-1 0 0 0,1-1 1 0 0,-1 0-1 0 0,1 0 0 0 0,-1-1 1 0 0,1-1-1 0 0,-1 0 0 0 0,1 0 0 0 0,-7-3-25 0 0,2-1 11 0 0,0 0-1 0 0,1 0 0 0 0,-1-2 1 0 0,2 0-1 0 0,-1 0 1 0 0,1-1-1 0 0,-10-9-10 0 0,15 11 6 0 0,0-1 1 0 0,1 0-1 0 0,0 0 0 0 0,1-1 1 0 0,0 0-1 0 0,0 0 1 0 0,1-1-1 0 0,0 1 0 0 0,0-1 1 0 0,1-1-1 0 0,-3-9-6 0 0,7 15-8 0 0,-1 1 0 0 0,1 0 0 0 0,0-1 0 0 0,1 1 0 0 0,-1 0 0 0 0,1-1 0 0 0,0 1 0 0 0,0-1 0 0 0,0 1 0 0 0,1-1 0 0 0,-1 1 0 0 0,1-1 0 0 0,0 1 0 0 0,0 0 0 0 0,1 0 0 0 0,-1-1-1 0 0,1 1 1 0 0,0 0 0 0 0,2-3 8 0 0,2-1-49 0 0,-1 1 0 0 0,1 0 0 0 0,1 0-1 0 0,-1 1 1 0 0,1 0 0 0 0,0 0 0 0 0,0 0-1 0 0,1 1 1 0 0,2-1 49 0 0,42-24-4121 0 0,33-13 4121 0 0,-52 27-1439 0 0</inkml:trace>
  <inkml:trace contextRef="#ctx0" brushRef="#br0" timeOffset="-735.888">4 190 23783 0 0,'0'-7'2552'0'0,"9"18"-2444"0"0,-2 15-12 0 0,0 0 0 0 0,-2 0 0 0 0,0 1 0 0 0,-2 0-1 0 0,-1 0 1 0 0,-1 3-96 0 0,2 19-2004 0 0,2 4 2004 0 0,-4-51-144 0 0,-1-1 0 0 0,0 0-1 0 0,0 0 1 0 0,0 0-1 0 0,0 0 1 0 0,0 0-1 0 0,0 0 1 0 0,1 0 0 0 0,-1 0-1 0 0,0 0 1 0 0,1 0-1 0 0,-1 0 1 0 0,1 0-1 0 0,-1 0 1 0 0,1 0-1 0 0,-1 0 1 0 0,1 0-1 0 0,0-1 1 0 0,-1 1 0 0 0,1 0-1 0 0,0 0 1 0 0,0-1 144 0 0,4 0-1310 0 0</inkml:trace>
  <inkml:trace contextRef="#ctx0" brushRef="#br0" timeOffset="-734.888">0 14 20815 0 0,'0'0'456'0'0,"0"0"96"0"0,0 0 24 0 0,3-4 8 0 0,-2 0-464 0 0,4 2-120 0 0,-1 0 0 0 0,2 0 0 0 0,-4 2-368 0 0,5 0-96 0 0,-1 2-16 0 0</inkml:trace>
  <inkml:trace contextRef="#ctx0" brushRef="#br0" timeOffset="5559.992">212 197 6912 0 0,'-18'-9'744'0'0,"15"10"8028"0"0,1 2-3432 0 0,1 7-1920 0 0,1 12-4365 0 0,0-21 1725 0 0,17 121 146 0 0,-16-112-911 0 0,0 12 104 0 0,2 0-1 0 0,0 0 1 0 0,1 0 0 0 0,6 13-119 0 0,-6-19 123 0 0,-2-5 550 0 0,-2-23-133 0 0,-2-19-202 0 0,1-1 0 0 0,2 1 0 0 0,2-6-338 0 0,-2 24 110 0 0,1 0 1 0 0,0 1 0 0 0,1-1-1 0 0,1 1 1 0 0,0 0-1 0 0,0 0 1 0 0,1 0 0 0 0,1 1-1 0 0,2-4-110 0 0,-6 12 64 0 0,2-4 75 0 0,1 0 0 0 0,0 0-1 0 0,0 0 1 0 0,0 0 0 0 0,1 1 0 0 0,4-4-139 0 0,-8 9 21 0 0,0-1 1 0 0,0 1-1 0 0,0 0 0 0 0,-1 0 1 0 0,1 0-1 0 0,0 0 0 0 0,0 1 1 0 0,0-1-1 0 0,1 0 0 0 0,-1 1 1 0 0,0-1-1 0 0,0 1 1 0 0,0 0-1 0 0,0 0 0 0 0,0 0 1 0 0,1 0-1 0 0,-1 0 0 0 0,0 0 1 0 0,0 1-1 0 0,0-1 0 0 0,0 1 1 0 0,0-1-1 0 0,0 1 1 0 0,0 0-1 0 0,0 0 0 0 0,0 0 1 0 0,0 0-1 0 0,2 1-21 0 0,-1 0 2 0 0,0 1-1 0 0,0-1 0 0 0,0 1 1 0 0,0 0-1 0 0,0 0 1 0 0,-1 0-1 0 0,1 1 1 0 0,-1-1-1 0 0,0 1 1 0 0,0-1-1 0 0,0 1 1 0 0,1 3-2 0 0,3 8-2 0 0,0 1 1 0 0,0 7 1 0 0,-5-19 1 0 0,6 24 26 0 0,-2 1 0 0 0,1 13-27 0 0,-4-21-199 0 0,1 1 0 0 0,1-1 0 0 0,0 0 1 0 0,2 0-1 0 0,2 3 199 0 0,-1-8-1148 0 0</inkml:trace>
  <inkml:trace contextRef="#ctx0" brushRef="#br0" timeOffset="46332.644">333 1751 21967 0 0,'-11'-5'1674'0'0,"-1"1"-1394"0"0,1 1 0 0 0,0 0 1 0 0,-1 1-1 0 0,1 0 1 0 0,-1 1-1 0 0,0 0 0 0 0,-1 1-280 0 0,-8-2 895 0 0,11 2-544 0 0,0 0 1 0 0,-1 1 0 0 0,1 0-1 0 0,0 0 1 0 0,0 1 0 0 0,1 0-1 0 0,-7 3-351 0 0,14-4 22 0 0,1-1 0 0 0,-1 1-1 0 0,0 0 1 0 0,0 0 0 0 0,0 0-1 0 0,1 0 1 0 0,-1 1 0 0 0,1-1-1 0 0,-1 0 1 0 0,1 1 0 0 0,-1-1-1 0 0,1 1 1 0 0,0-1 0 0 0,-1 1-1 0 0,1-1 1 0 0,0 1 0 0 0,0 0 0 0 0,0 0-1 0 0,1 0 1 0 0,-1 0 0 0 0,0 0-1 0 0,1-1 1 0 0,-1 1 0 0 0,1 0-1 0 0,0 0 1 0 0,-1 1-22 0 0,1 0 28 0 0,0 0 0 0 0,0 0 0 0 0,0 0 0 0 0,1 0 0 0 0,-1 0 0 0 0,1 0 0 0 0,-1 0 0 0 0,1 0 0 0 0,0 0 0 0 0,0-1 0 0 0,0 1 0 0 0,1 0 0 0 0,-1-1 0 0 0,0 1 0 0 0,1-1 0 0 0,0 1 0 0 0,1 1-28 0 0,4 3 24 0 0,1 0 0 0 0,-1-1 0 0 0,1 0 0 0 0,1 0 0 0 0,-1 0 0 0 0,1-1 0 0 0,0-1 0 0 0,0 1 0 0 0,1-2 0 0 0,4 2-24 0 0,37 14 55 0 0,-24-10 5 0 0,0 1 0 0 0,-1 2 1 0 0,0 0-1 0 0,0 3-60 0 0,-22-13 16 0 0,-1 0 0 0 0,0 0 0 0 0,0 1 0 0 0,0-1 0 0 0,0 1-1 0 0,0 0 1 0 0,-1 0 0 0 0,1 0 0 0 0,-1 0 0 0 0,0 1-16 0 0,-1-3 7 0 0,0 0-1 0 0,-1 0 0 0 0,1 0 1 0 0,-1 0-1 0 0,0 0 1 0 0,1 0-1 0 0,-1 1 1 0 0,0-1-1 0 0,0 0 1 0 0,1 0-1 0 0,-1 1 1 0 0,0-1-1 0 0,0 0 0 0 0,0 0 1 0 0,-1 0-1 0 0,1 1 1 0 0,0-1-1 0 0,0 0 1 0 0,-1 0-1 0 0,1 0 1 0 0,-1 1-1 0 0,1-1 1 0 0,-1 0-1 0 0,1 0 0 0 0,-1 0 1 0 0,0 0-1 0 0,1 0 1 0 0,-1 0-1 0 0,0 0 1 0 0,0 0-1 0 0,0-1 1 0 0,0 1-1 0 0,0 0-6 0 0,-4 3 34 0 0,-1 0 0 0 0,1-1 0 0 0,-1 1 0 0 0,0-1 1 0 0,0 0-1 0 0,0-1 0 0 0,-1 0 0 0 0,1 0 0 0 0,-1 0 0 0 0,1 0 0 0 0,-7-1-34 0 0,-7 2 81 0 0,0-2 0 0 0,-1 0-1 0 0,-4-2-80 0 0,15 1 117 0 0,1-1 0 0 0,0 0 0 0 0,-1-1 0 0 0,1 0 0 0 0,0 0 0 0 0,0-1 0 0 0,0 0 0 0 0,-5-3-117 0 0,10 4-145 0 0,0 0 0 0 0,0 0 0 0 0,1-1 0 0 0,-1 0 0 0 0,1 0 0 0 0,-1 0 0 0 0,1 0 0 0 0,-2-2 145 0 0,3 2-461 0 0,0 0 0 0 0,0 0 0 0 0,0 0 0 0 0,1 0 0 0 0,-1 0 0 0 0,1 0 0 0 0,0 0 0 0 0,0-1 0 0 0,0 1 0 0 0,0-1 0 0 0,0-2 461 0 0,0-7-9638 0 0</inkml:trace>
  <inkml:trace contextRef="#ctx0" brushRef="#br0" timeOffset="46912.147">494 1686 23583 0 0,'0'0'1083'0'0,"0"8"352"0"0,-3 30-841 0 0,2 0 0 0 0,2 0 0 0 0,1 0 0 0 0,2-1 0 0 0,8 34-594 0 0,7 12 269 0 0,-17-72-254 0 0,-2-7-8 0 0,1 0 0 0 0,0-1 0 0 0,0 1 0 0 0,0 0 0 0 0,0-1-1 0 0,1 2-6 0 0,-2-5 158 0 0,0 0 15 0 0,0 0 0 0 0,2-60 111 0 0,2 1 0 0 0,3-1-1 0 0,9-28-283 0 0,-16 86 0 0 0,4-18 35 0 0,1 0 0 0 0,2-3-35 0 0,-6 19 6 0 0,1-1 0 0 0,0 0 0 0 0,0 1 0 0 0,0-1 0 0 0,1 1 0 0 0,0 0 0 0 0,-1 0 0 0 0,2 0 0 0 0,-1 0 0 0 0,0 0 0 0 0,3-1-6 0 0,-5 4-2 0 0,-1 0 1 0 0,1 0-1 0 0,0 1 0 0 0,0-1 1 0 0,0 0-1 0 0,0 1 0 0 0,1-1 1 0 0,-1 1-1 0 0,0-1 0 0 0,0 1 1 0 0,0 0-1 0 0,0-1 0 0 0,0 1 0 0 0,1 0 1 0 0,-1 0-1 0 0,0 0 0 0 0,0 0 1 0 0,0 0-1 0 0,1 0 0 0 0,-1 0 1 0 0,0 0-1 0 0,0 1 0 0 0,1-1 2 0 0,0 1-6 0 0,-1 0-1 0 0,1 0 1 0 0,-1 0-1 0 0,1 0 1 0 0,-1 0-1 0 0,1 0 0 0 0,-1 1 1 0 0,0-1-1 0 0,1 0 1 0 0,-1 1-1 0 0,0-1 1 0 0,0 1-1 0 0,1 1 7 0 0,2 4-21 0 0,-1 1 1 0 0,0-1-1 0 0,0 1 0 0 0,0 0 1 0 0,-1 0-1 0 0,0 2 21 0 0,9 46 40 0 0,-3 2-1 0 0,-2-1 1 0 0,-2 46-40 0 0,-4-102 81 0 0,0-1 3 0 0,1-5-11 0 0,0 1-1 0 0,1-1 1 0 0,-1 1-1 0 0,-1-1 1 0 0,1 0 0 0 0,-1 0-1 0 0,0 0-72 0 0,2-9 64 0 0,5-44 0 0 0,3 1 0 0 0,9-26-64 0 0,-17 77 0 0 0,13-40 0 0 0,-14 42 0 0 0,1 1 0 0 0,0-1 0 0 0,0 0 0 0 0,0 1 0 0 0,0-1 0 0 0,1 1 0 0 0,-1 0 0 0 0,1 0 0 0 0,0 0 0 0 0,1 0 0 0 0,-3 2-7 0 0,0 0 0 0 0,0 0 0 0 0,1 0 0 0 0,-1 1 1 0 0,0-1-1 0 0,0 0 0 0 0,1 1 0 0 0,-1 0 0 0 0,1-1 0 0 0,-1 1 0 0 0,0 0 0 0 0,1-1 0 0 0,-1 1 0 0 0,1 0 1 0 0,-1 0-1 0 0,1 0 0 0 0,-1 0 0 0 0,1 0 0 0 0,-1 1 0 0 0,0-1 0 0 0,1 0 0 0 0,-1 1 0 0 0,1-1 0 0 0,-1 1 0 0 0,0-1 1 0 0,1 1-1 0 0,-1 0 0 0 0,0 0 0 0 0,0-1 0 0 0,0 1 0 0 0,1 0 0 0 0,-1 0 0 0 0,0 0 0 0 0,0 0 0 0 0,0 0 1 0 0,-1 1-1 0 0,2-1 7 0 0,2 4 5 0 0,-1 0 0 0 0,1 0 0 0 0,-1 0 0 0 0,0 0 0 0 0,0 1 0 0 0,-1-1 0 0 0,1 1 0 0 0,-1 1-5 0 0,5 20 10 0 0,-2-1 0 0 0,-1 1 1 0 0,-1 0-1 0 0,-2 0 0 0 0,0 18-10 0 0,2 41-483 0 0,-3-83 63 0 0,0-1 0 0 0,0 0 0 0 0,1 1 0 0 0,-1-1-1 0 0,0 0 1 0 0,1 1 0 0 0,0-1 0 0 0,0 0 0 0 0,-1 0-1 0 0,1 0 1 0 0,1 1 0 0 0,-1-1 0 0 0,1 0 420 0 0,5 5-9402 0 0</inkml:trace>
  <inkml:trace contextRef="#ctx0" brushRef="#br0" timeOffset="47283.454">1139 1973 10592 0 0,'0'-3'321'0'0,"1"-1"0"0"0,-1 1 0 0 0,1-1 1 0 0,0 1-1 0 0,0-1 0 0 0,1 1 0 0 0,0-2-321 0 0,5-17 4282 0 0,-5 10-3165 0 0,0 0 0 0 0,-1 0 0 0 0,0 0 0 0 0,-1 0 0 0 0,-1 0 0 0 0,-1-6-1117 0 0,2 13 192 0 0,-1-1 0 0 0,-1 1 0 0 0,1-1 1 0 0,-1 1-1 0 0,0 0 0 0 0,0-1 0 0 0,0 1 1 0 0,-1 0-1 0 0,0 1 0 0 0,0-1 0 0 0,0 0 1 0 0,-1 1-1 0 0,1 0 0 0 0,-1 0 0 0 0,0-1-192 0 0,2 4 69 0 0,1 0 0 0 0,-1 0 0 0 0,1 0 0 0 0,0 0 0 0 0,-1 0 0 0 0,0 0 0 0 0,1 0 0 0 0,-1 0 0 0 0,0 1 0 0 0,1-1 0 0 0,-1 1-1 0 0,0-1 1 0 0,1 1 0 0 0,-1 0 0 0 0,0-1 0 0 0,0 1 0 0 0,0 0 0 0 0,1 0 0 0 0,-3 1-69 0 0,1-1 66 0 0,0 1-1 0 0,1 0 1 0 0,-1 0-1 0 0,0 0 1 0 0,0 0 0 0 0,1 1-1 0 0,-1-1 1 0 0,1 1 0 0 0,-1-1-1 0 0,1 1 1 0 0,-2 1-66 0 0,-4 6 88 0 0,0-1 0 0 0,0 1 0 0 0,0 1 0 0 0,1-1 0 0 0,-3 7-88 0 0,5-7 7 0 0,0 0 0 0 0,1 1-1 0 0,0-1 1 0 0,0 1 0 0 0,1 0-1 0 0,0-1 1 0 0,0 4-7 0 0,2-8 2 0 0,0 0 0 0 0,1 0 0 0 0,-1 0 0 0 0,1 0 0 0 0,0 0 0 0 0,0 0 0 0 0,1 0 0 0 0,-1 0 0 0 0,1 0-1 0 0,0 0 1 0 0,0 0 0 0 0,1 0 0 0 0,0 0 0 0 0,0 0 0 0 0,1 2-2 0 0,-2-5 6 0 0,0 0-1 0 0,0-1 1 0 0,1 1 0 0 0,-1 0-1 0 0,0-1 1 0 0,1 1 0 0 0,-1-1-1 0 0,1 0 1 0 0,0 1 0 0 0,-1-1-1 0 0,1 0 1 0 0,0 0 0 0 0,0 0-1 0 0,0 0 1 0 0,0 0 0 0 0,-1-1-1 0 0,1 1 1 0 0,0 0 0 0 0,0-1-6 0 0,1 0 20 0 0,0 1 0 0 0,0-1 0 0 0,0 0 0 0 0,0-1 0 0 0,0 1 0 0 0,0 0 1 0 0,0-1-1 0 0,0 0 0 0 0,0 0 0 0 0,0 1 0 0 0,0-2 0 0 0,0 1-20 0 0,5-3 49 0 0,0 0 0 0 0,-1-1 0 0 0,1 0 0 0 0,-1 0-1 0 0,0-1 1 0 0,-1 0 0 0 0,1 0 0 0 0,1-3-49 0 0,1 0 22 0 0,-1-1 0 0 0,-1 0 0 0 0,1 0 0 0 0,-2 0 0 0 0,1-1 0 0 0,-2 0 0 0 0,1 0 0 0 0,-2-1 0 0 0,1 0 0 0 0,-1-1-22 0 0,-3 2 37 0 0,-1 11-35 0 0,0 0-1 0 0,0 0 0 0 0,-1 0 1 0 0,1 0-1 0 0,0 0 1 0 0,0 0-1 0 0,0 0 1 0 0,0 0-1 0 0,0 0 0 0 0,0 0 1 0 0,0 0-1 0 0,0 0 1 0 0,0 0-1 0 0,0 0 1 0 0,0 0-1 0 0,0 0 0 0 0,-1 0 1 0 0,1 0-1 0 0,0-1 1 0 0,0 1-1 0 0,0 0 1 0 0,0 1-1 0 0,0-1 1 0 0,0 0-1 0 0,0 0 0 0 0,0 0 1 0 0,0 0-1 0 0,0 0 1 0 0,0 0-1 0 0,-1 0 1 0 0,1 0-1 0 0,0 0 0 0 0,0 0 1 0 0,0 0-1 0 0,0 0 1 0 0,0 0-1 0 0,0 0 1 0 0,0 0-1 0 0,0 0 0 0 0,0 0 1 0 0,0 0-1 0 0,0 0 1 0 0,0 0-1 0 0,0 0 1 0 0,0 0-1 0 0,0 1 1 0 0,0-1-1 0 0,0 0 0 0 0,0 0 1 0 0,0 0-1 0 0,0 0 1 0 0,-1 0-1 0 0,1 0 1 0 0,0 0-1 0 0,0 0-1 0 0,-1 2 12 0 0,0 0-1 0 0,0 0 1 0 0,0 0-1 0 0,0 1 1 0 0,0-1-1 0 0,1 0 1 0 0,-1 0-1 0 0,0 1-11 0 0,0 8-14 0 0,0 0 0 0 0,1 0 0 0 0,0 0 0 0 0,1 0 0 0 0,0 0 0 0 0,2 8 14 0 0,5 18-2530 0 0,4 9 2530 0 0,-12-46-22 0 0,6 19-6795 0 0,2-1-2209 0 0</inkml:trace>
  <inkml:trace contextRef="#ctx0" brushRef="#br0" timeOffset="47796.192">1374 1255 23583 0 0,'-2'-18'1802'0'0,"2"17"-1236"0"0,0 10-350 0 0,-7 144 1080 0 0,6 0 0 0 0,20 147-1296 0 0,-11-243 175 0 0,1 14-349 0 0,-7-60 84 0 0,0-4-1422 0 0,-2-2-2307 0 0,0-5-4792 0 0</inkml:trace>
  <inkml:trace contextRef="#ctx0" brushRef="#br0" timeOffset="48161.378">1470 1208 21711 0 0,'0'0'994'0'0,"0"0"-22"0"0,9 10-558 0 0,-5 8-92 0 0,0 0-1 0 0,-1 0 0 0 0,-1 1 0 0 0,0-1 1 0 0,-1 0-1 0 0,-2 6-321 0 0,3 25 924 0 0,3 127 488 0 0,-4-80-1042 0 0,4 0 0 0 0,9 35-370 0 0,-12-93 11 0 0,0-3-939 0 0,3-14-3079 0 0,-5-20 1737 0 0,0-1-24 0 0</inkml:trace>
  <inkml:trace contextRef="#ctx0" brushRef="#br0" timeOffset="48637.257">1650 1886 20815 0 0,'0'0'472'0'0,"0"0"68"0"0,16 4 736 0 0,-13-4-1132 0 0,0 1 0 0 0,0 0 0 0 0,0-1 0 0 0,0 1 0 0 0,1-1 0 0 0,-1 0 1 0 0,0 0-1 0 0,0 0 0 0 0,0 0 0 0 0,0-1 0 0 0,0 1 0 0 0,0-1 0 0 0,0 0 0 0 0,0 0-144 0 0,8-3 987 0 0,0 0 1 0 0,0-1-1 0 0,0-1-987 0 0,4-1 410 0 0,1-1-254 0 0,0 0-1 0 0,-1 0 1 0 0,14-11-156 0 0,-25 16 18 0 0,0 0 1 0 0,0-1 0 0 0,-1 1 0 0 0,1-1-1 0 0,-1 1 1 0 0,0-1 0 0 0,1 0-1 0 0,-2 0 1 0 0,1-1 0 0 0,0 1-1 0 0,-1-1 1 0 0,0 1 0 0 0,0-1-1 0 0,0 0 1 0 0,0-4-19 0 0,-1 8 5 0 0,-1-1-1 0 0,0 1 1 0 0,1 0-1 0 0,-1-1 1 0 0,0 1 0 0 0,0-1-1 0 0,0 1 1 0 0,0-1-1 0 0,0 1 1 0 0,-1-1 0 0 0,1 1-1 0 0,0 0 1 0 0,-1-1-1 0 0,1 1 1 0 0,-1-1 0 0 0,1 1-1 0 0,-1 0 1 0 0,1 0-1 0 0,-1-1 1 0 0,0 1 0 0 0,0 0-1 0 0,0 0 1 0 0,0 0-1 0 0,0 0 1 0 0,0 0 0 0 0,0 0-1 0 0,0 0 1 0 0,0 0-1 0 0,0 0 1 0 0,-1 0 0 0 0,1 1-1 0 0,0-1 1 0 0,0 0-1 0 0,-1 1 1 0 0,1-1 0 0 0,0 1-1 0 0,-1-1 1 0 0,1 1-1 0 0,-1 0 1 0 0,1 0 0 0 0,-1 0-1 0 0,1 0 1 0 0,-1 0-5 0 0,-3-1-16 0 0,0 1 0 0 0,-1 1 0 0 0,1-1 1 0 0,0 1-1 0 0,0 0 0 0 0,0 0 0 0 0,-1 0 0 0 0,1 1 1 0 0,1-1-1 0 0,-1 1 0 0 0,-3 2 16 0 0,1 1 46 0 0,1-1-1 0 0,0 1 0 0 0,0 1 1 0 0,0-1-1 0 0,1 1 1 0 0,0 0-1 0 0,0 0 1 0 0,0 0-1 0 0,1 1 0 0 0,0 0 1 0 0,0 0-1 0 0,1 0 1 0 0,0 0-1 0 0,-2 5-45 0 0,2-1 71 0 0,-1 0-1 0 0,1 0 1 0 0,1 1 0 0 0,0-1-1 0 0,0 1 1 0 0,1 0 0 0 0,1-1-1 0 0,0 1 1 0 0,1 6-71 0 0,0-14-5 0 0,-1 0-1 0 0,1 0 1 0 0,0 0-1 0 0,0 0 1 0 0,0 0-1 0 0,0-1 1 0 0,1 1 0 0 0,0-1-1 0 0,-1 1 1 0 0,1-1-1 0 0,1 1 1 0 0,-1-1-1 0 0,0 0 1 0 0,1 0-1 0 0,-1 0 1 0 0,1 0 0 0 0,0-1-1 0 0,0 1 1 0 0,0-1-1 0 0,1 0 1 0 0,-1 1-1 0 0,0-1 1 0 0,1-1-1 0 0,-1 1 1 0 0,1-1-1 0 0,0 1 1 0 0,2 0 5 0 0,2-1-31 0 0,-1 1 0 0 0,0-1 0 0 0,1-1 0 0 0,-1 0 0 0 0,1 0 1 0 0,-1 0-1 0 0,1-1 0 0 0,-1 0 0 0 0,1 0 0 0 0,-1-1 0 0 0,0 0 0 0 0,0 0 0 0 0,0 0 0 0 0,2-2 31 0 0,1-1-840 0 0,0 0-1 0 0,-1 0 1 0 0,1-1 0 0 0,-1-1-1 0 0,0 1 1 0 0,-1-2 0 0 0,0 1-1 0 0,0-1 1 0 0,6-7 840 0 0,-5 3-1739 0 0,-1 0-1 0 0,0 0 1 0 0,-1 0-1 0 0,-1-1 1 0 0,0 0-1 0 0,0 0 1 0 0,0-6 1739 0 0,-2 9-954 0 0,7-19 5365 0 0,-10 28-2528 0 0,-1 1 182 0 0,0 0 41 0 0,0 0-148 0 0,0 0-649 0 0,0 15 1598 0 0,-1 9-1707 0 0,1 17 492 0 0,3 10-1692 0 0,-2-37 309 0 0,1 0 0 0 0,1-1 0 0 0,0 1 0 0 0,1-1 0 0 0,3 9-309 0 0,-7-21 84 0 0,0-1-11 0 0,0 0 14 0 0,4-14 426 0 0,-4 6-481 0 0,-1-1 0 0 0,-1 1 0 0 0,0 0 0 0 0,0 0 1 0 0,-3-6-33 0 0,-3-16 23 0 0,3 9-8 0 0,0 4 49 0 0,2-1 1 0 0,0 1-1 0 0,1-1 0 0 0,0-7-64 0 0,2 20 12 0 0,0 1 0 0 0,0-1 0 0 0,1 1 0 0 0,0-1 0 0 0,0 1 0 0 0,0-1 0 0 0,0 1 0 0 0,0-1-1 0 0,1 1 1 0 0,0 0 0 0 0,0 0 0 0 0,0-1 0 0 0,0 2 0 0 0,1-1 0 0 0,0 0 0 0 0,0 0 0 0 0,0 1 0 0 0,0-1 0 0 0,1 0-12 0 0,7-4 92 0 0,0 0 0 0 0,1 0 0 0 0,0 2 0 0 0,0-1 0 0 0,1 1 0 0 0,-1 1 0 0 0,1 0 0 0 0,1 1 0 0 0,9-2-92 0 0,7-1-1523 0 0,15 0 1523 0 0,28-1-8726 0 0,-54 7-895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26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53 186 14112 0 0,'-10'-23'835'0'0,"0"0"1"0"0,2-1-1 0 0,-3-12-835 0 0,0-15 4377 0 0,10 48-3953 0 0,1 0-1 0 0,-1 1 1 0 0,1-1 0 0 0,0 0-1 0 0,0 1 1 0 0,0-1-1 0 0,0-2-423 0 0,0 5 50 0 0,0 0 0 0 0,0 0-1 0 0,0 0 1 0 0,0 0 0 0 0,0 0-1 0 0,0-1 1 0 0,0 1 0 0 0,0 0 0 0 0,0 0-1 0 0,0 0 1 0 0,0 0 0 0 0,0-1-1 0 0,0 1 1 0 0,0 0 0 0 0,0 0-1 0 0,0 0 1 0 0,1 0 0 0 0,-1 0-1 0 0,0-1 1 0 0,0 1 0 0 0,0 0 0 0 0,0 0-1 0 0,0 0 1 0 0,0 0 0 0 0,0 0-1 0 0,1 0 1 0 0,-1 0 0 0 0,0-1-1 0 0,0 1 1 0 0,0 0 0 0 0,0 0-1 0 0,0 0 1 0 0,1 0 0 0 0,-1 0 0 0 0,0 0-1 0 0,0 0 1 0 0,0 0-50 0 0,8 10 540 0 0,-3 1-453 0 0,-1 0 0 0 0,0 0 0 0 0,0 1 0 0 0,-1 0 0 0 0,1 7-87 0 0,6 62 353 0 0,-9-77-337 0 0,6 58 194 0 0,0-5 124 0 0,-2 21-334 0 0,8 214 371 0 0,-5-181-94 0 0,-7-107-245 0 0,-1 0-1 0 0,0 0 1 0 0,1-1-1 0 0,0 1 1 0 0,0 0-1 0 0,0 0 1 0 0,0-1-1 0 0,1 1 1 0 0,0-1-1 0 0,-1 1 1 0 0,2 0-32 0 0,-2-3 141 0 0,0-2-99 0 0,1 0 1 0 0,-1 0-1 0 0,1-1 0 0 0,-1 1 0 0 0,0-1 0 0 0,1 1 1 0 0,-1-1-1 0 0,0 0 0 0 0,0 1 0 0 0,0-2-42 0 0,0 3 27 0 0,4-10 98 0 0,0-1 0 0 0,-1 1 0 0 0,0-1-1 0 0,1-5-124 0 0,2-6 81 0 0,1-6 21 0 0,-1 0 0 0 0,3-24-102 0 0,-4 18 38 0 0,1-9-10 0 0,-3 21-13 0 0,0-1 0 0 0,1 1 0 0 0,6-15-15 0 0,-10 35-4 0 0,-1 1 0 0 0,1 0 1 0 0,-1 0-1 0 0,1 0 0 0 0,0 0 0 0 0,-1 0 0 0 0,1 0 1 0 0,0 0-1 0 0,0 0 0 0 0,0 0 0 0 0,0 0 0 0 0,0 0 1 0 0,0 0-1 0 0,0 1 4 0 0,8-3-12 0 0,-6 5 14 0 0,-3-1-3 0 0,4 2-1 0 0,-1 1 0 0 0,1-1 0 0 0,-1 1 0 0 0,1 0 0 0 0,-1 0 0 0 0,0 0 0 0 0,-1 1-1 0 0,1-1 1 0 0,-1 1 0 0 0,1 3 2 0 0,5 12-17 0 0,-1 0 0 0 0,-1 1 17 0 0,5 15-9 0 0,44 133-266 0 0,-54-166 22 0 0,0 0-1 0 0,1 0 0 0 0,-1 0 0 0 0,1 0 1 0 0,-1 0-1 0 0,1 0 0 0 0,0 0 0 0 0,0 0 1 0 0,1-1-1 0 0,-1 1 0 0 0,0-1 1 0 0,1 0-1 0 0,0 0 0 0 0,-1 1 0 0 0,1-2 1 0 0,2 2 253 0 0,5-1-1594 0 0</inkml:trace>
  <inkml:trace contextRef="#ctx0" brushRef="#br0" timeOffset="470.292">614 604 3680 0 0,'4'-8'2273'0'0,"0"1"1"0"0,0-1-1 0 0,-1 0 1 0 0,0-1-1 0 0,1-6-2273 0 0,-2 6 1443 0 0,0 1 0 0 0,-1-1 1 0 0,0 0-1 0 0,-1 0 0 0 0,0-8-1443 0 0,-1 11 229 0 0,1 0 1 0 0,-1 0-1 0 0,0 0 1 0 0,-1 0-1 0 0,1 1 1 0 0,-1-1-1 0 0,0 0 1 0 0,-1 1-1 0 0,1-1 1 0 0,-1 1-1 0 0,0 0 1 0 0,0 0-1 0 0,-1 0 1 0 0,1 0-1 0 0,-1 1 1 0 0,0-1-1 0 0,-1 1 1 0 0,1 0-1 0 0,-2 0-229 0 0,5 3 30 0 0,0 0-1 0 0,-1 0 1 0 0,1 0 0 0 0,-1 1-1 0 0,0-1 1 0 0,1 1 0 0 0,-1-1-1 0 0,1 1 1 0 0,-1-1-1 0 0,0 1 1 0 0,1 0 0 0 0,-1 0-1 0 0,0 0 1 0 0,1 0-1 0 0,-1 0 1 0 0,0 0 0 0 0,1 0-1 0 0,-1 1 1 0 0,0-1-1 0 0,1 1 1 0 0,-1-1 0 0 0,0 1-1 0 0,1 0 1 0 0,-1-1 0 0 0,1 1-1 0 0,0 0 1 0 0,-1 0-1 0 0,1 0 1 0 0,-1 0 0 0 0,1 0-1 0 0,0 0 1 0 0,0 0-1 0 0,-1 2-29 0 0,-5 4 92 0 0,1 0-1 0 0,0 1 0 0 0,0 0 0 0 0,0 0 0 0 0,0 2-91 0 0,-4 10-59 0 0,0 1-1 0 0,1 0 0 0 0,2 0 1 0 0,0 0-1 0 0,1 1 0 0 0,1 0 1 0 0,1 0-1 0 0,1 0 0 0 0,1 1 60 0 0,1-17 23 0 0,1 0 0 0 0,0 0-1 0 0,1 0 1 0 0,0 0 0 0 0,0-1-1 0 0,0 1 1 0 0,0 0 0 0 0,1 0 0 0 0,0-1-1 0 0,0 1 1 0 0,1-1 0 0 0,0 0-1 0 0,0 0 1 0 0,0 0-23 0 0,-2-3 9 0 0,0 0 1 0 0,1 0-1 0 0,-1 0 0 0 0,0-1 1 0 0,1 1-1 0 0,0-1 0 0 0,-1 1 1 0 0,1-1-1 0 0,0 0 0 0 0,0 0 1 0 0,0 1-1 0 0,0-1 0 0 0,0 0 1 0 0,0-1-1 0 0,0 1 0 0 0,0 0 1 0 0,0-1-1 0 0,0 1 0 0 0,0-1 0 0 0,1 1 1 0 0,-1-1-1 0 0,0 0 0 0 0,0 0 1 0 0,1 0-1 0 0,-1 0 0 0 0,0-1 1 0 0,0 1-1 0 0,0-1 0 0 0,0 1 1 0 0,1-1-1 0 0,-1 0 0 0 0,0 1 1 0 0,0-1-1 0 0,0 0 0 0 0,0 0 1 0 0,-1-1-1 0 0,1 1 0 0 0,0 0-9 0 0,5-4 36 0 0,0 0-1 0 0,-1-1 1 0 0,0 1-1 0 0,0-1 0 0 0,0-1 1 0 0,-1 1-1 0 0,0-1 1 0 0,0 0-1 0 0,0 0 1 0 0,-1 0-1 0 0,0 0 1 0 0,-1-1-1 0 0,1 0 1 0 0,-2 0-1 0 0,3-8-35 0 0,-1-1 36 0 0,0-1-1 0 0,-1-1 1 0 0,-1 1-1 0 0,-1 0 1 0 0,-1 0-1 0 0,-2-16-35 0 0,2 4-9 0 0,0 18 50 0 0,0 10 58 0 0,0 4 78 0 0,2 26-78 0 0,0-1 0 0 0,2 1 0 0 0,2 3-99 0 0,0-3 34 0 0,-3-12-27 0 0,0 1 1 0 0,2-1-1 0 0,0 0 0 0 0,2 3-7 0 0,-5-14 4 0 0,0 0-1 0 0,0 0 0 0 0,1 0 0 0 0,0 0 1 0 0,0-1-1 0 0,0 1 0 0 0,1-1 0 0 0,-1 0 1 0 0,1 0-1 0 0,0 0 0 0 0,0 0 0 0 0,0-1 1 0 0,1 1-1 0 0,2 0-3 0 0,-5-3-69 0 0,-1 0 0 0 0,1 0 0 0 0,-1-1 1 0 0,1 1-1 0 0,0-1 0 0 0,-1 1 0 0 0,1-1 0 0 0,0 1 1 0 0,-1-1-1 0 0,1 0 0 0 0,0 0 0 0 0,0 0 0 0 0,-1 0 1 0 0,1 0-1 0 0,0 0 0 0 0,-1-1 0 0 0,1 1 0 0 0,0-1 1 0 0,-1 1-1 0 0,2-1 69 0 0,0-1-405 0 0,0 0 0 0 0,0 1 0 0 0,-1-1 1 0 0,1 0-1 0 0,-1 0 0 0 0,1-1 0 0 0,-1 1 1 0 0,0-1-1 0 0,0 1 0 0 0,1-2 405 0 0,4-7-1675 0 0</inkml:trace>
  <inkml:trace contextRef="#ctx0" brushRef="#br0" timeOffset="824.94">810 444 18023 0 0,'0'0'827'0'0,"0"0"-22"0"0,-3 12-485 0 0,3-7 0 0 0,-1-1-1 0 0,1 1 0 0 0,1 0 1 0 0,-1 0-1 0 0,1 0 0 0 0,0 0 0 0 0,0 0 1 0 0,0 0-1 0 0,1 1-319 0 0,19 44 2225 0 0,-16-39-1901 0 0,1 1-119 0 0,0-1-1 0 0,0-1 1 0 0,1 1 0 0 0,1-1 0 0 0,0 0-1 0 0,0-1 1 0 0,1 1 0 0 0,0-2-1 0 0,0 1 1 0 0,1-1 0 0 0,2 0-205 0 0,-11-7 63 0 0,0 0 0 0 0,1 0 1 0 0,-1 0-1 0 0,0-1 0 0 0,1 1 1 0 0,-1 0-1 0 0,0-1 0 0 0,1 1 1 0 0,-1-1-1 0 0,1 1 0 0 0,0-1 1 0 0,-1 0-1 0 0,1 0 0 0 0,-1 0 1 0 0,1 1-1 0 0,-1-1 0 0 0,1-1 1 0 0,-1 1-1 0 0,1 0 0 0 0,0 0 1 0 0,-1-1-64 0 0,1 1 63 0 0,-1-1 0 0 0,1 0 1 0 0,-1 0-1 0 0,0 0 0 0 0,1 0 1 0 0,-1 0-1 0 0,0 0 0 0 0,0-1 1 0 0,0 1-1 0 0,0 0 0 0 0,0-1 1 0 0,0 1-1 0 0,0 0 0 0 0,0-1 1 0 0,0 1-1 0 0,-1-1 0 0 0,1 1 1 0 0,-1-1-1 0 0,1 0-63 0 0,1-8 112 0 0,0 0 1 0 0,-1 1-1 0 0,0-1 0 0 0,0 0 1 0 0,-1 1-1 0 0,-1-4-112 0 0,1-15 81 0 0,1-62-236 0 0,-6-16 155 0 0,5 96-112 0 0,1 1-1 0 0,0 0 1 0 0,0-4 112 0 0,2-19-2418 0 0,-3 31 880 0 0,0 1-933 0 0,1 1-3683 0 0,1 6-1575 0 0</inkml:trace>
  <inkml:trace contextRef="#ctx0" brushRef="#br0" timeOffset="1168.369">1103 497 3224 0 0,'4'12'288'0'0,"-3"-7"1983"0"0,0 1 1 0 0,0-1-1 0 0,0 0 1 0 0,1 0-1 0 0,-1 0 1 0 0,1 0-1 0 0,2 2-2271 0 0,-3-5 429 0 0,0 0-1 0 0,1 0 0 0 0,-1 1 0 0 0,1-1 0 0 0,-1 0 0 0 0,1-1 1 0 0,0 1-1 0 0,0 0 0 0 0,0 0 0 0 0,0-1 0 0 0,0 1 0 0 0,0-1 1 0 0,0 0-1 0 0,0 1 0 0 0,1-1 0 0 0,1 0-428 0 0,0 1 148 0 0,1-1 0 0 0,-1 0-1 0 0,1 0 1 0 0,0 0 0 0 0,-1-1 0 0 0,1 1 0 0 0,0-1-1 0 0,-1 0 1 0 0,1-1 0 0 0,-1 1 0 0 0,1-1-1 0 0,0 0 1 0 0,-1 0 0 0 0,1 0 0 0 0,-1-1-1 0 0,0 1 1 0 0,2-2-148 0 0,1 0 53 0 0,-1-1-1 0 0,0 1 1 0 0,0-1-1 0 0,0 0 1 0 0,-1-1-1 0 0,1 1 1 0 0,3-5-53 0 0,1-1 51 0 0,-1-1 1 0 0,0 0 0 0 0,3-6-52 0 0,-10 14 10 0 0,1-1 1 0 0,-1 1 0 0 0,0-1-1 0 0,-1 1 1 0 0,1-1 0 0 0,-1 0-1 0 0,1 1 1 0 0,-1-1 0 0 0,0 0-1 0 0,0 0 1 0 0,-1 0 0 0 0,1 0-1 0 0,-1 0 1 0 0,0 0 0 0 0,0 0-1 0 0,-1 0 1 0 0,1 0 0 0 0,-1 0-1 0 0,1 0 1 0 0,-1 0 0 0 0,-1 0-1 0 0,1 1 1 0 0,0-1 0 0 0,-1 0-1 0 0,0 1 1 0 0,0-1 0 0 0,0 1-1 0 0,0-1 1 0 0,0 1 0 0 0,-1 0-1 0 0,0 0 1 0 0,1 0 0 0 0,-3-1-11 0 0,4 3 0 0 0,-1 0 0 0 0,1 0 1 0 0,0 0-1 0 0,-1 0 0 0 0,1 1 1 0 0,-1-1-1 0 0,1 1 0 0 0,-1-1 1 0 0,1 1-1 0 0,-1-1 0 0 0,1 1 1 0 0,-1 0-1 0 0,1 0 0 0 0,-1 0 1 0 0,1 0-1 0 0,-1 0 1 0 0,0 0-1 0 0,0 0 0 0 0,-1 1-1 0 0,0 0 0 0 0,0 0 0 0 0,1 0 1 0 0,-1 0-1 0 0,0 0 0 0 0,1 0 0 0 0,-1 1 0 0 0,1-1 0 0 0,-3 3 1 0 0,-2 2-3 0 0,0 0-1 0 0,1 0 1 0 0,-1 1 0 0 0,1 0-1 0 0,-4 8 4 0 0,4-6 58 0 0,2-1 1 0 0,0 1-1 0 0,0 0 0 0 0,0 0 0 0 0,1 0 1 0 0,0 0-1 0 0,1 1 0 0 0,0 0 0 0 0,1-1 1 0 0,0 1-1 0 0,0 0 0 0 0,1-1-58 0 0,0 8 130 0 0,0 0-1 0 0,2 0 1 0 0,0-1-1 0 0,1 1 1 0 0,0-1-1 0 0,5 10-129 0 0,-7-22 19 0 0,0 1 0 0 0,1-1 0 0 0,0 0 0 0 0,0 1 0 0 0,0-1 0 0 0,0 0 0 0 0,1-1 0 0 0,0 1 0 0 0,0 0 0 0 0,0-1 0 0 0,0 1 0 0 0,0-1 0 0 0,1 0-1 0 0,-1 0 1 0 0,1 0 0 0 0,0-1 0 0 0,0 1 0 0 0,0-1 0 0 0,0 0 0 0 0,0 0 0 0 0,1 0 0 0 0,-1-1 0 0 0,0 1 0 0 0,1-1 0 0 0,-1 0 0 0 0,1-1 0 0 0,0 1 0 0 0,-1-1 0 0 0,1 0 0 0 0,0 0 0 0 0,-1 0 0 0 0,4-1-19 0 0,7-3-215 0 0,1-1 1 0 0,-1-1-1 0 0,-1 0 1 0 0,1-1-1 0 0,-1 0 1 0 0,0-1-1 0 0,4-4 215 0 0,0 1-1789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3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88 118 3680 0 0,'-1'0'60'0'0,"0"-1"1"0"0,1 0-1 0 0,-1 0 0 0 0,0 1 1 0 0,0-1-1 0 0,0 1 0 0 0,0-1 1 0 0,0 1-1 0 0,-1-1 0 0 0,1 1 1 0 0,0 0-1 0 0,0-1 0 0 0,0 1 0 0 0,0 0 1 0 0,0 0-1 0 0,-1 0 0 0 0,1 0 1 0 0,0 0-61 0 0,-12 0 3393 0 0,4 2 3684 0 0,7-2-6543 0 0,0 1 0 0 0,0 0 0 0 0,0 0 0 0 0,1 0 0 0 0,-1 0 0 0 0,0 0 0 0 0,1 0 0 0 0,-1 0 0 0 0,1 1 0 0 0,-1-1 1 0 0,1 0-1 0 0,0 1 0 0 0,-2 1-534 0 0,1 0 314 0 0,0 1 0 0 0,0-1 0 0 0,1 0 0 0 0,-1 1 0 0 0,1 0 1 0 0,0-1-1 0 0,-1 1-314 0 0,0 9 138 0 0,-1 0 0 0 0,2 0 1 0 0,-1 12-139 0 0,2-23 154 0 0,-1 9-89 0 0,1 1 0 0 0,1-1 0 0 0,-1 0 0 0 0,2-1 0 0 0,-1 1 1 0 0,2 0-1 0 0,-1 0 0 0 0,2-1 0 0 0,-1 1 0 0 0,1 0-65 0 0,-2-8 28 0 0,0 1 1 0 0,0 0-1 0 0,0-1 1 0 0,1 1 0 0 0,-1-1-1 0 0,1 0 1 0 0,-1 1-1 0 0,1-1 1 0 0,0-1 0 0 0,1 1-1 0 0,-1 0 1 0 0,0-1-1 0 0,1 1 1 0 0,-1-1 0 0 0,1 0-1 0 0,0 0 1 0 0,-1-1-1 0 0,1 1 1 0 0,0-1 0 0 0,0 0-1 0 0,0 0 1 0 0,1 0-1 0 0,-1 0 1 0 0,0-1 0 0 0,0 0-1 0 0,0 0 1 0 0,3 0-29 0 0,0-1 93 0 0,1 0 1 0 0,-1 0-1 0 0,0-1 1 0 0,1 0-1 0 0,-1 0 1 0 0,0-1-1 0 0,0 0 1 0 0,0 0-1 0 0,0-1 1 0 0,5-3-94 0 0,-3 1 119 0 0,0 0 0 0 0,-1-1 0 0 0,0 0 0 0 0,0-1 0 0 0,0 0 0 0 0,-1 0 0 0 0,1-2-119 0 0,-3 4-13 0 0,-1 1 0 0 0,0-1-1 0 0,0-1 1 0 0,-1 1 0 0 0,0 0 0 0 0,0-1 0 0 0,0 0 0 0 0,-1 1 0 0 0,0-1 0 0 0,-1 0 0 0 0,1 0-1 0 0,-1-1 1 0 0,0 1 0 0 0,-1 0 0 0 0,0 0 0 0 0,0 0 0 0 0,-1 0 0 0 0,0-1 0 0 0,0 1-1 0 0,0 0 1 0 0,-1 0 0 0 0,0 0 0 0 0,0 1 0 0 0,-1-1 0 0 0,0 0 0 0 0,0 1 0 0 0,-1 0-1 0 0,1 0 1 0 0,-1 0 0 0 0,-1 0 0 0 0,-4-5 13 0 0,4 5-89 0 0,0 1 0 0 0,0 0 0 0 0,-1 0 0 0 0,1 0 0 0 0,-1 1 0 0 0,0 0 0 0 0,-1 0 0 0 0,1 1-1 0 0,0-1 1 0 0,-1 1 0 0 0,0 1 0 0 0,-5-2 89 0 0,8 2-21 0 0,-1 1 0 0 0,0 1 0 0 0,0-1 0 0 0,1 1 0 0 0,-1-1 0 0 0,0 2 0 0 0,0-1 0 0 0,0 0 0 0 0,0 1 0 0 0,1 0 0 0 0,-1 0 0 0 0,0 0 0 0 0,1 1 0 0 0,-1-1 0 0 0,1 1 0 0 0,-1 0 0 0 0,1 1 0 0 0,0-1 0 0 0,-2 2 21 0 0,0 1-70 0 0,0 0 1 0 0,0 1-1 0 0,0-1 0 0 0,1 1 1 0 0,0 0-1 0 0,0 1 0 0 0,1-1 0 0 0,0 1 1 0 0,0 0-1 0 0,0 0 0 0 0,1 1 0 0 0,0-1 1 0 0,0 0-1 0 0,0 6 70 0 0,1-6-18 0 0,0 1-1 0 0,1-1 1 0 0,0 1 0 0 0,0 0-1 0 0,1-1 1 0 0,-1 1 0 0 0,2 0 0 0 0,-1-1-1 0 0,1 1 1 0 0,0 0 0 0 0,1-1-1 0 0,0 1 1 0 0,0-1 0 0 0,1 0 0 0 0,0 1 18 0 0,-1-5-148 0 0,0 1 0 0 0,0-1 0 0 0,0 0 1 0 0,1 0-1 0 0,-1 0 0 0 0,1 0 1 0 0,-1-1-1 0 0,1 1 0 0 0,0-1 0 0 0,0 1 1 0 0,0-1-1 0 0,1 0 0 0 0,-1 0 1 0 0,1 0 147 0 0,15 6-2066 0 0</inkml:trace>
  <inkml:trace contextRef="#ctx0" brushRef="#br0" timeOffset="387.729">424 1 22543 0 0,'2'5'946'0'0,"0"0"-1"0"0,0 1 0 0 0,-1-1 0 0 0,2 6-945 0 0,9 55 586 0 0,-11-62-433 0 0,10 84 596 0 0,-9-57-592 0 0,2 0-1 0 0,2 0 1 0 0,7 27-157 0 0,-11-52 44 0 0,-1-3-6 0 0,0 0-1 0 0,0 0 1 0 0,0 0-1 0 0,0 0 0 0 0,0 0 1 0 0,1-1-1 0 0,0 1 1 0 0,1 2-38 0 0,-3-5 18 0 0,0 0 1 0 0,1 0-1 0 0,-1 0 1 0 0,1 1-1 0 0,-1-1 0 0 0,0 0 1 0 0,1 0-1 0 0,-1 0 1 0 0,1 0-1 0 0,-1 0 1 0 0,1 0-1 0 0,-1 0 0 0 0,0 0 1 0 0,1 0-1 0 0,-1 0 1 0 0,1 0-1 0 0,-1 0 1 0 0,0-1-1 0 0,1 1 0 0 0,-1 0 1 0 0,1 0-1 0 0,-1 0 1 0 0,0 0-1 0 0,1-1 1 0 0,-1 1-1 0 0,0 0 1 0 0,1 0-1 0 0,-1-1 0 0 0,0 1 1 0 0,1 0-1 0 0,-1-1 1 0 0,0 1-1 0 0,0 0 1 0 0,1-1-1 0 0,-1 1 0 0 0,0 0-18 0 0,9-14 334 0 0,-5 1-212 0 0,0-1 0 0 0,0 0-1 0 0,-1 0 1 0 0,-1 0 0 0 0,0 0-1 0 0,-1 0 1 0 0,-1-1-122 0 0,4-26 73 0 0,-3 33-57 0 0,1-14-21 0 0,1 0-1 0 0,1-1 0 0 0,6-14 6 0 0,-9 32 40 0 0,1-1 1 0 0,0 1-1 0 0,0 1 0 0 0,0-1 0 0 0,1 0 0 0 0,0 0 1 0 0,0 1-1 0 0,0-1 0 0 0,0 1 0 0 0,0 0 1 0 0,1 0-1 0 0,0 0 0 0 0,0 1 0 0 0,0 0 0 0 0,0-1 1 0 0,1 1-1 0 0,-1 0 0 0 0,2 0-40 0 0,-4 2-4 0 0,1 1 0 0 0,-1-1 1 0 0,0 1-1 0 0,0-1 0 0 0,0 1 0 0 0,0 0 0 0 0,0 0 0 0 0,0 0 1 0 0,1 0-1 0 0,-1 1 0 0 0,0-1 0 0 0,0 0 0 0 0,0 1 0 0 0,0-1 1 0 0,0 1-1 0 0,0 0 0 0 0,0 0 0 0 0,0 0 0 0 0,0 0 0 0 0,0 0 1 0 0,-1 0-1 0 0,1 1 0 0 0,0-1 0 0 0,1 2 4 0 0,2 1-15 0 0,0 1-1 0 0,0 0 1 0 0,0 1 0 0 0,-1-1-1 0 0,1 1 1 0 0,2 6 15 0 0,-2-2 0 0 0,-1 0 0 0 0,0 0 0 0 0,0 1 0 0 0,1 6 0 0 0,2 10 0 0 0,10 29-418 0 0,-11-35-113 0 0,0 0 0 0 0,1-1 1 0 0,1 1-1 0 0,1-2 0 0 0,8 14 531 0 0,-3-12-1706 0 0,-3-7-20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33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29 506 17999 0 0,'0'0'407'0'0,"0"15"1138"0"0,10 37-147 0 0,-3 2-1 0 0,-2-1 0 0 0,-1 44-1397 0 0,-4-97 0 0 0,-1 6 0 0 0,1 0 0 0 0,1 0 0 0 0,-1 0 0 0 0,1 0 0 0 0,0 0 0 0 0,0-1 0 0 0,2 6 0 0 0,-3-10-25 0 0,0-1-1 0 0,0 0 0 0 0,0 0 1 0 0,0 0-1 0 0,1 0 0 0 0,-1 1 1 0 0,0-1-1 0 0,0 0 1 0 0,0 0-1 0 0,0 0 0 0 0,0 0 1 0 0,0 0-1 0 0,0 1 0 0 0,1-1 1 0 0,-1 0-1 0 0,0 0 0 0 0,0 0 1 0 0,0 0-1 0 0,0 0 1 0 0,0 0-1 0 0,1 0 0 0 0,-1 0 1 0 0,0 1-1 0 0,0-1 0 0 0,0 0 1 0 0,1 0-1 0 0,-1 0 1 0 0,0 0-1 0 0,0 0 0 0 0,0 0 1 0 0,0 0-1 0 0,1 0 0 0 0,-1 0 1 0 0,0 0-1 0 0,0 0 0 0 0,0 0 1 0 0,1 0-1 0 0,-1-1 1 0 0,0 1-1 0 0,0 0 0 0 0,0 0 1 0 0,0 0-1 0 0,1 0 0 0 0,-1 0 1 0 0,0 0-1 0 0,0 0 0 0 0,0 0 1 0 0,0 0-1 0 0,0-1 1 0 0,1 1-1 0 0,-1 0 0 0 0,0 0 1 0 0,0 0-1 0 0,0 0 0 0 0,0-1 1 0 0,0 1-1 0 0,0 0 0 0 0,0 0 1 0 0,0 0-1 0 0,0 0 1 0 0,0-1-1 0 0,0 1 26 0 0,5-9-1813 0 0,-2-5-97 0 0</inkml:trace>
  <inkml:trace contextRef="#ctx0" brushRef="#br0" timeOffset="348.71">1 357 6912 0 0,'2'-9'608'0'0,"-2"3"-480"0"0,2 1-128 0 0,0-3 0 0 0,3 2 1424 0 0,-3 3 264 0 0,-2 3 48 0 0,0 0 16 0 0,4-4-1032 0 0,-4 4-208 0 0,4 0-32 0 0,1 1-4672 0 0,-1 2-936 0 0</inkml:trace>
  <inkml:trace contextRef="#ctx0" brushRef="#br0" timeOffset="723.993">152 414 17999 0 0,'0'6'1632'0'0,"1"21"-844"0"0,1 0 0 0 0,2-1 0 0 0,0 0 0 0 0,1 0-1 0 0,2 0 1 0 0,1-1 0 0 0,8 20-788 0 0,-1-4 736 0 0,-8-21-356 0 0,0-1 0 0 0,7 12-380 0 0,-9-24 770 0 0,-7-17 437 0 0,0-2-1092 0 0,-3-31 25 0 0,2 0 0 0 0,2 0 1 0 0,2 0-1 0 0,4-20-140 0 0,-4 58-1 0 0,0 0 0 0 0,0-1 0 0 0,1 1 0 0 0,-1 0 0 0 0,1 0 0 0 0,0 0 0 0 0,1 0 0 0 0,-1 1 0 0 0,1-1 1 0 0,-2 4-4 0 0,0 0 0 0 0,-1 0 0 0 0,1 0 0 0 0,0 0 0 0 0,-1 0 0 0 0,1 0 0 0 0,0 1-1 0 0,0-1 1 0 0,0 0 0 0 0,0 1 0 0 0,0-1 0 0 0,0 1 0 0 0,0-1 0 0 0,0 1 0 0 0,0-1 0 0 0,0 1 0 0 0,0 0 0 0 0,0-1 0 0 0,0 1 0 0 0,0 0 0 0 0,1 0 0 0 0,-1 0-1 0 0,0 0 1 0 0,0 0 0 0 0,0 0 0 0 0,0 0 0 0 0,0 0 0 0 0,1 0 0 0 0,-1 1 0 0 0,0-1 0 0 0,0 0 0 0 0,0 1 0 0 0,0-1 0 0 0,0 1 0 0 0,0-1 0 0 0,0 1 0 0 0,0-1 0 0 0,0 1-1 0 0,0 0 1 0 0,-1 0 0 0 0,1-1 0 0 0,0 1 0 0 0,0 0 0 0 0,0 0 4 0 0,4 4-9 0 0,-1 0 1 0 0,0 0-1 0 0,0 0 0 0 0,0 0 0 0 0,-1 1 0 0 0,1 0 1 0 0,-1-1-1 0 0,-1 1 0 0 0,1 2 9 0 0,5 13-75 0 0,5 22 75 0 0,-10-33-2 0 0,5 27 2 0 0,-1 1 0 0 0,-2-1 0 0 0,-1 12 0 0 0,-3-31 0 0 0,2 20 91 0 0,-2-36-27 0 0,5-17 285 0 0,0-13-231 0 0,-1 0 0 0 0,0 0 1 0 0,-2 0-1 0 0,-2 0 0 0 0,0-6-118 0 0,-1 28 1 0 0,0-8 7 0 0,1-1 0 0 0,1 0 0 0 0,0 0 0 0 0,1 1 0 0 0,1 0 0 0 0,0-1 0 0 0,1 1 0 0 0,1-1-8 0 0,-6 14 0 0 0,1-1 0 0 0,0 1 0 0 0,-1 0 0 0 0,1-1 0 0 0,0 1 0 0 0,0 0 0 0 0,0 0 0 0 0,0 0 0 0 0,0-1 0 0 0,0 1 0 0 0,0 0 0 0 0,0 0 0 0 0,1 0 0 0 0,-1 1 0 0 0,0-1 0 0 0,1 0 0 0 0,-1 0 0 0 0,0 1 0 0 0,1-1 0 0 0,-1 1 0 0 0,1-1 0 0 0,-1 1 0 0 0,1 0 0 0 0,-1-1 0 0 0,1 1 0 0 0,-1 0 0 0 0,1 0 0 0 0,-1 0 0 0 0,1 0 0 0 0,-1 0 0 0 0,1 1 0 0 0,-1-1 0 0 0,1 0 0 0 0,-1 1 0 0 0,1-1 0 0 0,-1 1 0 0 0,1 0 0 0 0,-1-1 0 0 0,0 1 0 0 0,1 0 0 0 0,-1 0 0 0 0,1 0 0 0 0,3 2 0 0 0,0 1 0 0 0,0 0 0 0 0,0 0 0 0 0,-1 1 0 0 0,1-1 0 0 0,-1 1 0 0 0,0 0 0 0 0,0 0 0 0 0,-1 0 0 0 0,1 1 0 0 0,1 5 0 0 0,1 1 0 0 0,-2 0 0 0 0,1 0 0 0 0,-2 0 0 0 0,0 0 0 0 0,0 1 0 0 0,0 5 0 0 0,1 27 0 0 0,0 21 0 0 0,-2-14 0 0 0,0-31-51 0 0,0 6-87 0 0,-2-9-4971 0 0,0-18-4016 0 0</inkml:trace>
  <inkml:trace contextRef="#ctx0" brushRef="#br0" timeOffset="1083.303">687 484 7832 0 0,'0'0'602'0'0,"0"0"56"0"0,0 0 1703 0 0,0 0 787 0 0,0 1 1204 0 0,4 4-2415 0 0,0 1-1392 0 0,-1 1 1 0 0,0-1-1 0 0,0 0 0 0 0,-1 1 1 0 0,0 0-1 0 0,0 0 0 0 0,0-1 1 0 0,-1 2-546 0 0,4 11 746 0 0,5 25 137 0 0,-1-1 0 0 0,-3 2-1 0 0,1 29-882 0 0,-3 137 282 0 0,-2-38-83 0 0,3-76-1197 0 0,-5-96-173 0 0,1-2-1597 0 0,3-2-6119 0 0</inkml:trace>
  <inkml:trace contextRef="#ctx0" brushRef="#br0" timeOffset="1512.508">627 665 20847 0 0,'-3'-7'237'0'0,"2"0"0"0"0,-1 0 0 0 0,1-1 0 0 0,0 1-1 0 0,0-1 1 0 0,1 1 0 0 0,0 0 0 0 0,0-1 0 0 0,1 1-1 0 0,1-3-236 0 0,-1 4 212 0 0,1-1 0 0 0,0 1 0 0 0,1 0-1 0 0,-1 0 1 0 0,1 1 0 0 0,0-1 0 0 0,1 1 0 0 0,0-1-1 0 0,-1 1 1 0 0,2 0 0 0 0,-1 0 0 0 0,0 1-1 0 0,1-1 1 0 0,0 1 0 0 0,0 0 0 0 0,0 1 0 0 0,1-1-1 0 0,-1 1 1 0 0,1 0 0 0 0,5-2-212 0 0,-2 1 64 0 0,0 1-1 0 0,1 0 1 0 0,-1 0 0 0 0,1 1-1 0 0,0 1 1 0 0,-1-1 0 0 0,1 2 0 0 0,0-1-1 0 0,0 1 1 0 0,0 1 0 0 0,-1 0-1 0 0,1 0 1 0 0,4 2-64 0 0,-8-2 9 0 0,-1 1 0 0 0,1 0 0 0 0,-1 1 0 0 0,0-1 0 0 0,1 1 0 0 0,-1 0 0 0 0,0 0 1 0 0,-1 1-1 0 0,1 0 0 0 0,-1-1 0 0 0,1 1 0 0 0,-1 1 0 0 0,-1-1 0 0 0,1 1 0 0 0,0-1 0 0 0,-1 1 0 0 0,0 0 0 0 0,0 0 0 0 0,-1 1 0 0 0,1-1 0 0 0,-1 0 0 0 0,0 1 0 0 0,-1 0 0 0 0,1-1 0 0 0,-1 1 0 0 0,0 0-9 0 0,0 0 31 0 0,0 0 0 0 0,0 0 0 0 0,-1 1 0 0 0,0-1 0 0 0,0 0 0 0 0,0 0-1 0 0,-1 0 1 0 0,0 0 0 0 0,0 1 0 0 0,-1-1 0 0 0,0-1 0 0 0,0 1 0 0 0,0 0-1 0 0,-1 0 1 0 0,1-1 0 0 0,-1 1 0 0 0,-1-1 0 0 0,1 0 0 0 0,-1 0 0 0 0,0 0 0 0 0,0-1-1 0 0,0 1 1 0 0,-1-1 0 0 0,-3 3-31 0 0,-2 0 62 0 0,-1 1 0 0 0,0-1 1 0 0,0-1-1 0 0,0 0 0 0 0,-1-1 0 0 0,0 0 0 0 0,0-1 0 0 0,-1 0 0 0 0,1-1 0 0 0,-2 0-62 0 0,11-3-79 0 0,0 0 0 0 0,-1 0 0 0 0,1 0-1 0 0,0 0 1 0 0,0 0 0 0 0,0-1-1 0 0,0 0 1 0 0,0 0 0 0 0,0 0 0 0 0,0 0-1 0 0,0 0 1 0 0,0 0 0 0 0,0-1 79 0 0,-10-6-1207 0 0</inkml:trace>
  <inkml:trace contextRef="#ctx0" brushRef="#br0" timeOffset="1890.697">1235 642 13216 0 0,'2'-2'168'0'0,"-1"0"0"0"0,1 0 0 0 0,0-1 0 0 0,-1 1 0 0 0,0-1 0 0 0,0 1 1 0 0,0-1-1 0 0,0 1 0 0 0,0-1 0 0 0,0 0-168 0 0,6-15 3049 0 0,-6 16-2565 0 0,0 0-1 0 0,0 0 0 0 0,0 0 1 0 0,0 0-1 0 0,-1 0 1 0 0,1 0-1 0 0,-1 0 0 0 0,1 0 1 0 0,-1-1-1 0 0,0 1 1 0 0,0 0-1 0 0,0 0 0 0 0,0 0-483 0 0,-1-2 414 0 0,1 0 0 0 0,-1 0-1 0 0,0 1 1 0 0,0-1 0 0 0,0 1-1 0 0,-1-1 1 0 0,0-1-414 0 0,0 0 107 0 0,-1 1 0 0 0,0-1 1 0 0,0 1-1 0 0,0 0 0 0 0,0 0 1 0 0,-1 0-1 0 0,1 0 0 0 0,-1 0 1 0 0,0 1-1 0 0,-4-3-107 0 0,3 3 0 0 0,1 0 0 0 0,-1 1 0 0 0,0 0 0 0 0,0-1 1 0 0,0 2-1 0 0,0-1 0 0 0,-1 1 0 0 0,1 0 0 0 0,0 0 0 0 0,0 0 0 0 0,-1 0 0 0 0,1 1 0 0 0,-1 0 0 0 0,1 0 0 0 0,0 1 0 0 0,-3 0 0 0 0,4 0 0 0 0,-1 0-1 0 0,1 1 0 0 0,0-1 0 0 0,0 1 0 0 0,-1 0 1 0 0,1 0-1 0 0,0 1 0 0 0,1-1 0 0 0,-1 1 1 0 0,0-1-1 0 0,1 1 0 0 0,0 1 0 0 0,-1-1 1 0 0,1 0-1 0 0,0 1 0 0 0,1-1 0 0 0,-1 1 1 0 0,1 0-1 0 0,-2 3 1 0 0,-1 3-7 0 0,0 0 1 0 0,1 1-1 0 0,0 0 0 0 0,1 0 1 0 0,0 0-1 0 0,1 0 1 0 0,0 0-1 0 0,1 0 1 0 0,0 1-1 0 0,1-1 0 0 0,0 1 1 0 0,1-1-1 0 0,0 0 1 0 0,1 1-1 0 0,0-1 0 0 0,1 1 7 0 0,-2-8 28 0 0,1 0-1 0 0,0 0 1 0 0,0 1-1 0 0,0-1 1 0 0,0-1-1 0 0,1 1 1 0 0,-1 0-1 0 0,1-1 0 0 0,0 1 1 0 0,0-1-1 0 0,1 0 1 0 0,-1 0-1 0 0,0 0 1 0 0,1 0-1 0 0,0 0 0 0 0,0-1 1 0 0,0 0-1 0 0,0 0 1 0 0,0 0-1 0 0,0 0 1 0 0,1-1-1 0 0,-1 0 0 0 0,0 1 1 0 0,1-2-1 0 0,-1 1 1 0 0,1 0-1 0 0,-1-1 1 0 0,1 0-1 0 0,0 0 0 0 0,-1 0 1 0 0,1-1-1 0 0,-1 1 1 0 0,1-1-1 0 0,-1 0 1 0 0,0-1-1 0 0,1 1 0 0 0,-1-1 1 0 0,0 0-1 0 0,0 0 1 0 0,4-2-28 0 0,-3 1 32 0 0,-1 1 1 0 0,1-2-1 0 0,-1 1 1 0 0,1-1-1 0 0,-1 1 1 0 0,0-1-1 0 0,-1 0 1 0 0,1-1-1 0 0,-1 1 1 0 0,1-1-1 0 0,-1 1 1 0 0,-1-1-1 0 0,1 0 1 0 0,-1 0-1 0 0,0 0 1 0 0,0 0-1 0 0,0-1 1 0 0,-1 1-1 0 0,1 0 1 0 0,-1-1-1 0 0,-1 1 1 0 0,1-1-1 0 0,-1 0 1 0 0,0 1-1 0 0,0-1 1 0 0,0 1-1 0 0,-1-1 1 0 0,0 1-1 0 0,-1-3-32 0 0,1 6 67 0 0,0 5-30 0 0,0 10-20 0 0,0 19-27 0 0,3-6-31 0 0,1 0-1 0 0,2 0 0 0 0,0-1 42 0 0,-2-15-35 0 0,0-1 0 0 0,0 0 0 0 0,0 0 0 0 0,1 0 0 0 0,1 0 0 0 0,0 0 0 0 0,0-1 0 0 0,0 0 0 0 0,5 5 35 0 0,-7-10-216 0 0,0-1 1 0 0,1 1-1 0 0,-1-1 0 0 0,0 0 1 0 0,1 0-1 0 0,-1 0 0 0 0,1 0 0 0 0,0 0 1 0 0,-1-1-1 0 0,1 0 0 0 0,0 1 1 0 0,0-2-1 0 0,0 1 0 0 0,0 0 1 0 0,0-1-1 0 0,0 0 0 0 0,0 1 0 0 0,0-2 1 0 0,0 1-1 0 0,0 0 0 0 0,0-1 1 0 0,0 0-1 0 0,0 0 216 0 0,15-5-1967 0 0</inkml:trace>
  <inkml:trace contextRef="#ctx0" brushRef="#br0" timeOffset="2238.583">1611 589 17303 0 0,'-1'-3'245'0'0,"-2"-13"371"0"0,-1 0-1 0 0,-1 1 0 0 0,0-2-615 0 0,3 13 338 0 0,1 0-1 0 0,-1 0 1 0 0,0 1-1 0 0,0-1 1 0 0,0 1-1 0 0,-1-1 1 0 0,1 1-1 0 0,-1 0 1 0 0,0 0-1 0 0,0 0 1 0 0,0 0-1 0 0,0 1 1 0 0,0-1-1 0 0,-3-1-337 0 0,4 3 145 0 0,0 0 0 0 0,0 0 0 0 0,0 0 0 0 0,1 1 0 0 0,-2-1 0 0 0,1 1 0 0 0,0-1 1 0 0,0 1-1 0 0,0 0 0 0 0,0-1 0 0 0,0 1 0 0 0,0 0 0 0 0,0 1 0 0 0,0-1 0 0 0,0 0 0 0 0,0 0 0 0 0,0 1 0 0 0,0-1 0 0 0,-1 1-145 0 0,0 1 119 0 0,0-1 0 0 0,0 1-1 0 0,0 0 1 0 0,0 0 0 0 0,0 0 0 0 0,0 0 0 0 0,0 1-1 0 0,0-1 1 0 0,1 1 0 0 0,-2 2-119 0 0,-2 2 54 0 0,1 0-1 0 0,0 1 1 0 0,0 0-1 0 0,1 0 1 0 0,0 0-1 0 0,1 1 1 0 0,0 0-1 0 0,-1 3-53 0 0,1-2 54 0 0,0 1-1 0 0,1 0 0 0 0,1-1 1 0 0,-1 1-1 0 0,2 0 1 0 0,0 0-1 0 0,0 0 1 0 0,1-1-1 0 0,0 1 0 0 0,1 0 1 0 0,0-1-1 0 0,0 1 1 0 0,1-1-1 0 0,2 4-53 0 0,-2-9 12 0 0,0 0 0 0 0,-1 0-1 0 0,2-1 1 0 0,-1 1 0 0 0,1-1-1 0 0,-1 0 1 0 0,1 0 0 0 0,0 0 0 0 0,0-1-1 0 0,1 1 1 0 0,-1-1 0 0 0,1 0 0 0 0,0 0-1 0 0,0 0 1 0 0,0-1 0 0 0,0 0-1 0 0,0 0 1 0 0,0 0 0 0 0,1-1 0 0 0,-1 0-1 0 0,1 1-11 0 0,3-1-58 0 0,-1 0-1 0 0,1 0 0 0 0,0 0 1 0 0,-1-1-1 0 0,1-1 1 0 0,0 0-1 0 0,-1 0 0 0 0,1 0 1 0 0,-1-1-1 0 0,1 0 0 0 0,-1-1 1 0 0,0 0-1 0 0,3-1 59 0 0,8-6-2686 0 0,-2 0-1 0 0,14-11 2687 0 0,-4 1-2015 0 0</inkml:trace>
  <inkml:trace contextRef="#ctx0" brushRef="#br0" timeOffset="2586.322">1828 1 24071 0 0,'-1'0'115'0'0,"0"1"0"0"0,0 0-1 0 0,0-1 1 0 0,0 1 0 0 0,0 0-1 0 0,0 0 1 0 0,0 0 0 0 0,0 0-1 0 0,0-1 1 0 0,0 1-1 0 0,1 1 1 0 0,-1-1 0 0 0,0 0-1 0 0,1 0 1 0 0,-1 0 0 0 0,0 0-1 0 0,1 0 1 0 0,0 1 0 0 0,-1-1-1 0 0,1 0 1 0 0,0 0 0 0 0,-1 1-1 0 0,1-1 1 0 0,0 0 0 0 0,0 2-115 0 0,-2 38-294 0 0,2-34 576 0 0,3 31 547 0 0,1 0 1 0 0,1 0-1 0 0,7 21-829 0 0,7 49 788 0 0,-4 45-781 0 0,2 23-65 0 0,-15-148-345 0 0,-1-18-936 0 0,-1-1-1 0 0,2 0 1 0 0,0 5 1339 0 0,0-10-9387 0 0</inkml:trace>
  <inkml:trace contextRef="#ctx0" brushRef="#br0" timeOffset="2587.322">1792 418 23815 0 0,'-3'-3'326'0'0,"-1"0"0"0"0,1 0 0 0 0,-1 0 0 0 0,0 0 0 0 0,0 1 0 0 0,0-1 0 0 0,0 1 0 0 0,-2 0-326 0 0,5 0 405 0 0,5-1 504 0 0,7-1 577 0 0,223-44-2093 0 0,-196 40-474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3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25599 0 0,'0'0'568'0'0,"0"0"112"0"0,0 0 24 0 0,0 0 8 0 0,0 0-568 0 0,-3 4-144 0 0,3-4 0 0 0,-4 3 0 0 0,4-3 448 0 0,0 0 64 0 0,0 0 16 0 0,0 0 0 0 0,0 0-448 0 0,0 0-80 0 0,0 0 0 0 0,4-3-8160 0 0,-1 0-1591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2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91 106 20991 0 0,'-3'-6'271'0'0,"-5"-8"1230"0"0,8 14-1445 0 0,-1 0-1 0 0,1-1 1 0 0,-1 1-1 0 0,1 0 1 0 0,-1 0-1 0 0,1 0 1 0 0,-1 0-1 0 0,1 0 1 0 0,-1 0-1 0 0,1 0 1 0 0,-1 0-1 0 0,1 0 1 0 0,-1 0-1 0 0,1 0 1 0 0,-1 1-1 0 0,1-1 1 0 0,0 0-1 0 0,-1 0 1 0 0,1 0-1 0 0,-1 0 1 0 0,1 1-1 0 0,-1-1 1 0 0,1 0-1 0 0,0 1 1 0 0,-1-1-1 0 0,1 0 1 0 0,0 0-1 0 0,-1 1 1 0 0,1-1-1 0 0,0 1 0 0 0,-1-1 1 0 0,1 0-1 0 0,0 1 1 0 0,0 0-56 0 0,-2 1 197 0 0,0 0-1 0 0,1 1 1 0 0,0-1 0 0 0,-1 0-1 0 0,1 1 1 0 0,0 0-1 0 0,0-1 1 0 0,1 1 0 0 0,-1 0-1 0 0,0-1 1 0 0,1 3-197 0 0,-4 35 825 0 0,3-22-448 0 0,-9 142-13 0 0,-22 152 64 0 0,27-230-657 0 0,6-28 34 0 0,2-40-2045 0 0,-2-13-96 0 0</inkml:trace>
  <inkml:trace contextRef="#ctx0" brushRef="#br0" timeOffset="457.055">96 76 9216 0 0,'-5'-27'532'0'0,"0"0"393"0"0,0 11 4636 0 0,5 15-2201 0 0,0 1-315 0 0,0 0-1442 0 0,-5 19 921 0 0,2-3-2416 0 0,0 1 0 0 0,2 0 1 0 0,0-1-1 0 0,0 1 0 0 0,2 0 1 0 0,1 10-109 0 0,2 0 47 0 0,1-1 0 0 0,1 1-1 0 0,7 18-46 0 0,-10-35 17 0 0,1-1 0 0 0,0 0 0 0 0,0 0 0 0 0,1-1 0 0 0,1 1 0 0 0,1 0-17 0 0,-5-5 16 0 0,2 0-1 0 0,-1 0 0 0 0,0 0 0 0 0,1 0 0 0 0,0-1 0 0 0,0 0 0 0 0,0 0 1 0 0,0 0-1 0 0,0 0 0 0 0,0-1 0 0 0,1 1 0 0 0,-1-1 0 0 0,1 0-15 0 0,-2-2 29 0 0,0 1 0 0 0,-1-1 0 0 0,1 0 0 0 0,0 1 0 0 0,-1-1-1 0 0,1-1 1 0 0,0 1 0 0 0,-1 0 0 0 0,1 0 0 0 0,0-1 0 0 0,-1 0 0 0 0,1 1 0 0 0,-1-1 0 0 0,1 0-1 0 0,-1 0 1 0 0,1-1 0 0 0,-1 1 0 0 0,0 0 0 0 0,0-1 0 0 0,1 1 0 0 0,-1-1 0 0 0,0 0 0 0 0,1-1-29 0 0,6-7 94 0 0,0 1 0 0 0,-1-1 0 0 0,0-1 1 0 0,2-5-95 0 0,-2 5 35 0 0,-1 0 5 0 0,-1 1-1 0 0,0-1 0 0 0,-1-1 0 0 0,0 1 0 0 0,-1-1 0 0 0,3-10-39 0 0,2-14 59 0 0,1-24-59 0 0,-6 30 53 0 0,2 0 0 0 0,8-23-53 0 0,-15 59 149 0 0,0 1 0 0 0,1-1-1 0 0,0 0 1 0 0,0 0-1 0 0,0 0-148 0 0,0 22 15 0 0,-37 425 526 0 0,34-403-402 0 0,1 39-139 0 0,3-71-87 0 0,1 0-1 0 0,0-1 0 0 0,1 1 1 0 0,0-1-1 0 0,2 1 0 0 0,5 11 88 0 0,-10-28-108 0 0,0 0-1 0 0,0-1 0 0 0,1 1 1 0 0,-1-1-1 0 0,0 1 0 0 0,0 0 1 0 0,1-1-1 0 0,-1 1 1 0 0,1-1-1 0 0,-1 1 0 0 0,1-1 1 0 0,-1 1-1 0 0,0-1 0 0 0,1 1 1 0 0,0-1-1 0 0,-1 0 0 0 0,1 1 1 0 0,-1-1-1 0 0,1 0 0 0 0,-1 1 1 0 0,1-1-1 0 0,0 0 0 0 0,-1 0 1 0 0,1 1 108 0 0,7-3-8188 0 0,-2 1-205 0 0</inkml:trace>
  <inkml:trace contextRef="#ctx0" brushRef="#br0" timeOffset="799.844">550 628 18575 0 0,'0'0'852'0'0,"0"0"-21"0"0,0 0-346 0 0,0 0 538 0 0,0 0 289 0 0,-3 17 2903 0 0,-2 4-3177 0 0,0 0 0 0 0,0 15-1038 0 0,-4 19 733 0 0,7-44-1079 0 0,0 1 1 0 0,1 0 0 0 0,1 12 345 0 0,11-30-4931 0 0,-7-2-1230 0 0,1-1-1605 0 0</inkml:trace>
  <inkml:trace contextRef="#ctx0" brushRef="#br0" timeOffset="1162.023">563 493 19263 0 0,'-4'-10'424'0'0,"4"7"88"0"0,-2-1 24 0 0,2-1 0 0 0,-3 1-432 0 0,2 0-104 0 0,-2 2 0 0 0,3-2 0 0 0,0 0 608 0 0,0 4 96 0 0,0 0 16 0 0,0 0 8 0 0,0 0-488 0 0,4-1-96 0 0,-4 1-16 0 0,6 1-8 0 0,2 3-1472 0 0,-1 2-296 0 0</inkml:trace>
  <inkml:trace contextRef="#ctx0" brushRef="#br0" timeOffset="1512.417">704 558 14280 0 0,'0'0'654'0'0,"-5"11"244"0"0,2 4 863 0 0,-1 1 1 0 0,2-1-1 0 0,0 1 1 0 0,1 0 0 0 0,1 0-1 0 0,0 3-1761 0 0,4 32 1990 0 0,3 14-1990 0 0,1 0 432 0 0,-6-47-360 0 0,1 14 336 0 0,-1-1 1 0 0,-2 17-409 0 0,0-39 137 0 0,-1-1 1 0 0,0 0-1 0 0,0 1 1 0 0,-1-1-1 0 0,0 0 1 0 0,-1 0-1 0 0,0 0 1 0 0,0 0-1 0 0,0 0 1 0 0,-1 0-1 0 0,-4 5-137 0 0,7-11 27 0 0,-1 0 0 0 0,0 1 0 0 0,0-1-1 0 0,0 0 1 0 0,0 0 0 0 0,-1 0-1 0 0,1-1 1 0 0,0 1 0 0 0,-1 0 0 0 0,1-1-1 0 0,-1 0 1 0 0,0 1 0 0 0,1-1 0 0 0,-1 0-1 0 0,0-1 1 0 0,0 1 0 0 0,0 0-1 0 0,1-1 1 0 0,-1 1 0 0 0,0-1 0 0 0,0 0-1 0 0,0 0 1 0 0,0 0 0 0 0,0 0 0 0 0,0-1-1 0 0,0 1 1 0 0,0-1 0 0 0,-2-1-27 0 0,1 1-24 0 0,0 0 0 0 0,0-1 0 0 0,1 0 0 0 0,-1 0 0 0 0,1 0 0 0 0,-1 0 1 0 0,1 0-1 0 0,0-1 0 0 0,0 1 0 0 0,0-1 0 0 0,0 0 0 0 0,0 0 0 0 0,1 0 0 0 0,-1 0 0 0 0,1 0 1 0 0,0-1-1 0 0,0 1 0 0 0,0-1 0 0 0,0 0 0 0 0,0-1 24 0 0,0 0-288 0 0,1 0-1 0 0,0 0 1 0 0,0 0 0 0 0,1 0-1 0 0,-1 0 1 0 0,1 0 0 0 0,0 0-1 0 0,1-1 289 0 0,4-25-8995 0 0,-1 13 282 0 0</inkml:trace>
  <inkml:trace contextRef="#ctx0" brushRef="#br0" timeOffset="1513.417">714 438 24415 0 0,'-3'-6'684'0'0,"0"-1"-1"0"0,1 0 0 0 0,-1-1 0 0 0,0-3-683 0 0,3 9 217 0 0,-1-1-1 0 0,0 0 0 0 0,1 0 1 0 0,0 0-1 0 0,0 0 0 0 0,0 0 1 0 0,0 0-1 0 0,0 0 0 0 0,1 0 1 0 0,-1 0-1 0 0,1 0 0 0 0,0-1-216 0 0,-1 3-18 0 0,0 1 1 0 0,0 0-1 0 0,1 0 0 0 0,-1 0 0 0 0,0-1 0 0 0,0 1 0 0 0,0 0 0 0 0,0 0 0 0 0,0 0 0 0 0,0-1 0 0 0,0 1 0 0 0,1 0 0 0 0,-1 0 0 0 0,0 0 0 0 0,0-1 1 0 0,0 1-1 0 0,0 0 0 0 0,1 0 0 0 0,-1 0 0 0 0,0 0 0 0 0,0 0 0 0 0,0 0 0 0 0,1-1 0 0 0,-1 1 0 0 0,0 0 0 0 0,0 0 0 0 0,1 0 0 0 0,-1 0 0 0 0,0 0 1 0 0,0 0-1 0 0,0 0 0 0 0,1 0 0 0 0,-1 0 0 0 0,0 0 0 0 0,0 0 0 0 0,1 0 0 0 0,-1 0 0 0 0,0 0 0 0 0,0 0 0 0 0,1 0 0 0 0,-1 0 0 0 0,0 1 18 0 0,4 2-2289 0 0,0 0-4099 0 0,0 3-2358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52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95 183 17911 0 0,'0'-24'980'0'0,"2"0"0"0"0,1-1-980 0 0,-26 156 7802 0 0,9-61-7032 0 0,3 1 0 0 0,4 0 0 0 0,2 11-770 0 0,5-45 58 0 0,2 1-1 0 0,1 0 1 0 0,3 0-1 0 0,0-1 1 0 0,4 6-58 0 0,-7-31-127 0 0,0 1-655 0 0,1-1-1 0 0,3 9 783 0 0,-6-18-132 0 0,0-1 0 0 0,1 1 0 0 0,-1-1 0 0 0,0 0 0 0 0,1 1 0 0 0,-1-1 0 0 0,1 0 0 0 0,-1 0-1 0 0,1 0 1 0 0,0 0 0 0 0,0-1 0 0 0,0 1 0 0 0,0 0 0 0 0,0-1 0 0 0,2 2 132 0 0,5-2-1943 0 0</inkml:trace>
  <inkml:trace contextRef="#ctx0" brushRef="#br0" timeOffset="331.541">1 551 22087 0 0,'0'0'498'0'0,"0"0"72"0"0,0 0 37 0 0,0 0-68 0 0,0 0-325 0 0,7-7 254 0 0,0 4-244 0 0,1 0-1 0 0,-1 0 1 0 0,1 1-1 0 0,0 0 1 0 0,-1 0-1 0 0,1 0 0 0 0,0 1 1 0 0,0 1-1 0 0,2-1-223 0 0,24-3 141 0 0,8-2-2208 0 0,4 1 2067 0 0,12 3-5189 0 0,-44 2 3365 0 0</inkml:trace>
  <inkml:trace contextRef="#ctx0" brushRef="#br0" timeOffset="838.493">358 544 18287 0 0,'0'0'836'0'0,"0"0"-18"0"0,0 6-496 0 0,-1 58 1769 0 0,1 27 2610 0 0,5 24-4701 0 0,2-71 1880 0 0,2-53-1040 0 0,-7 6-756 0 0,-1-1 0 0 0,0 1-1 0 0,0-1 1 0 0,0 1 0 0 0,0-1 0 0 0,-1 1-1 0 0,1-1 1 0 0,-1 0 0 0 0,0 1-1 0 0,0-1 1 0 0,0 0 0 0 0,-1 0-84 0 0,-7-44 229 0 0,8 46-215 0 0,-11-53 91 0 0,2-11-105 0 0,7 51 48 0 0,2 10-50 0 0,0 1 0 0 0,0 0 0 0 0,0-1 0 0 0,0 1 1 0 0,0 0-1 0 0,1-1 0 0 0,0 1 0 0 0,0 0 0 0 0,0 0 0 0 0,1 0 0 0 0,-1 0 0 0 0,1 0 0 0 0,0 0 0 0 0,0 0 0 0 0,0 0 0 0 0,0 1 0 0 0,1-1 0 0 0,0 1 0 0 0,1-2 2 0 0,0 1-285 0 0,0 0 1 0 0,1 0-1 0 0,-1 1 1 0 0,1-1 0 0 0,0 1-1 0 0,0 0 1 0 0,0 1-1 0 0,0-1 1 0 0,0 1-1 0 0,1 0 1 0 0,-1 0-1 0 0,1 1 1 0 0,-1 0-1 0 0,4-1 285 0 0,-6 2-597 0 0,0 0-1 0 0,-1 1 0 0 0,1-1 0 0 0,0 0 1 0 0,-1 1-1 0 0,1 0 0 0 0,-1 0 0 0 0,1 0 1 0 0,-1 0-1 0 0,1 0 0 0 0,-1 0 0 0 0,1 0 1 0 0,-1 1-1 0 0,0-1 0 0 0,0 1 0 0 0,0 0 0 0 0,0 0 1 0 0,0-1-1 0 0,0 2 598 0 0,14 9-7673 0 0,-7-5 18243 0 0,-3 1-5631 0 0,-5-6-4759 0 0,0 1 0 0 0,0 0 0 0 0,0 0 0 0 0,0 0 0 0 0,-1 0 1 0 0,1 0-1 0 0,-1 0 0 0 0,0 2-180 0 0,1 1 821 0 0,2 23 151 0 0,0 6 446 0 0,4 12-1418 0 0,-6-41 71 0 0,1 1 1 0 0,0 0-1 0 0,0-1 0 0 0,1 1 0 0 0,0-1 1 0 0,0 0-1 0 0,0 0 0 0 0,1 0 0 0 0,0 0 1 0 0,5 4-72 0 0,-8-8 26 0 0,1 0 1 0 0,-1 0-1 0 0,1-1 1 0 0,0 1-1 0 0,-1-1 1 0 0,1 1-1 0 0,0-1 1 0 0,0 0-1 0 0,0 0 1 0 0,0 0-1 0 0,0 0 1 0 0,0 0-1 0 0,1 0 1 0 0,-1-1-1 0 0,0 1 1 0 0,0-1-1 0 0,1 1 0 0 0,-1-1 1 0 0,0 0-1 0 0,0 0 1 0 0,1 0-1 0 0,-1 0 1 0 0,0 0-1 0 0,1-1 1 0 0,-1 1-1 0 0,0-1 1 0 0,0 1-1 0 0,0-1 1 0 0,1 0-1 0 0,-1 0 1 0 0,0 0-1 0 0,0 0 1 0 0,2-1-27 0 0,1-2 35 0 0,1-1 0 0 0,-1 1-1 0 0,0-1 1 0 0,0 1 0 0 0,0-1 0 0 0,0-1 0 0 0,-1 1 0 0 0,0-1 0 0 0,0 0 0 0 0,-1 0 0 0 0,1 0 0 0 0,-1 0 0 0 0,-1 0 0 0 0,1-1-1 0 0,-1 1 1 0 0,1-5-35 0 0,-1 1 45 0 0,0 0-1 0 0,-1 0 0 0 0,0-1 0 0 0,-1 1 1 0 0,0 0-1 0 0,0 0 0 0 0,-1 0 0 0 0,-1 0 1 0 0,1-1-1 0 0,-2 2 0 0 0,0-2-44 0 0,1 6 0 0 0,2 5 0 0 0,0 0 0 0 0,0 0 0 0 0,0 0 0 0 0,0 0 0 0 0,0 0 0 0 0,0 0 0 0 0,0 1 0 0 0,0-1 0 0 0,0 0 0 0 0,0 0 0 0 0,0 0 0 0 0,0 0 0 0 0,0 0 0 0 0,0 0 0 0 0,0 0 0 0 0,0 0 0 0 0,0 1 0 0 0,0-1 0 0 0,0 0 0 0 0,0 0 0 0 0,0 0 0 0 0,0 0 0 0 0,0 0 0 0 0,0 0 0 0 0,0 0 0 0 0,0 0 0 0 0,0 0 0 0 0,0 0 0 0 0,-1 1 0 0 0,1-1 0 0 0,0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0,0-1 0 0 0,0 1 0 0 0,-1 0 0 0 0,1 0 0 0 0,0 0 0 0 0,0 0 0 0 0,0 0 0 0 0,0 0 0 0 0,0 0 0 0 0,0 0 0 0 0,0 0 0 0 0,-2 7 0 0 0,2 15-23 0 0,0 0 0 0 0,1 0 1 0 0,1 0-1 0 0,2 0 0 0 0,0 0 0 0 0,1-1 0 0 0,1 0 1 0 0,1 0-1 0 0,1 0 0 0 0,1 2 23 0 0,-6-17-75 0 0,0 0 0 0 0,1 0-1 0 0,-1 0 1 0 0,5 5 75 0 0,-7-10-180 0 0,-1 0 0 0 0,1 0 0 0 0,0 0 1 0 0,0 0-1 0 0,0 0 0 0 0,0 0 0 0 0,0 0 0 0 0,0 0 0 0 0,0 0 0 0 0,0-1 1 0 0,0 1-1 0 0,0 0 0 0 0,1-1 0 0 0,-1 1 0 0 0,0-1 0 0 0,0 1 0 0 0,1-1 1 0 0,-1 0-1 0 0,0 0 0 0 0,0 1 0 0 0,1-1 0 0 0,-1 0 0 0 0,0 0 0 0 0,1 0 0 0 0,-1 0 1 0 0,0 0-1 0 0,1-1 0 0 0,0 1 180 0 0,6-3-2203 0 0</inkml:trace>
  <inkml:trace contextRef="#ctx0" brushRef="#br0" timeOffset="1216.417">892 521 13360 0 0,'0'0'1026'0'0,"0"0"-334"0"0,0 0 1080 0 0,0 0 541 0 0,0 0 109 0 0,1 2 350 0 0,5 6-2094 0 0,2 2-203 0 0,-1 0 0 0 0,1 0-1 0 0,-2 0 1 0 0,0 1 0 0 0,0 0-1 0 0,0 3-474 0 0,11 26 938 0 0,-1 6-938 0 0,-12-34 33 0 0,2 6 202 0 0,-2 1-1 0 0,2 16-234 0 0,-2-14 327 0 0,-3-20 342 0 0,0-5-229 0 0,2-15-52 0 0,0-28-240 0 0,-3 16-111 0 0,2-1-1 0 0,3-9-36 0 0,-3 27-10 0 0,0 0-1 0 0,2 1 1 0 0,0-1 0 0 0,0 1-1 0 0,1 0 1 0 0,3-6 10 0 0,-6 16-2 0 0,0 0 1 0 0,0 0 0 0 0,0 0 0 0 0,0 0-1 0 0,1 0 1 0 0,-1 1 0 0 0,1-1-1 0 0,-1 1 1 0 0,1-1 1 0 0,-2 3 0 0 0,0-1 0 0 0,0 0 0 0 0,0 1 0 0 0,0-1 0 0 0,0 1 0 0 0,0-1 0 0 0,0 1 0 0 0,0-1 0 0 0,0 1 0 0 0,0 0 0 0 0,0 0 0 0 0,0-1 1 0 0,0 1-1 0 0,0 0 0 0 0,0 0 0 0 0,0 0 0 0 0,0 0 0 0 0,0 0 0 0 0,0 0 0 0 0,0 0 0 0 0,0 1 0 0 0,0-1 0 0 0,0 0 0 0 0,0 0 0 0 0,0 1 0 0 0,0-1 0 0 0,0 1 0 0 0,0-1 0 0 0,0 1 0 0 0,0-1 0 0 0,0 1 0 0 0,0 0 0 0 0,2 2-12 0 0,0 1-1 0 0,0-1 1 0 0,0 1 0 0 0,-1 0-1 0 0,1 0 1 0 0,-1 0 0 0 0,0 0-1 0 0,0 0 1 0 0,-1 0 0 0 0,1 0-1 0 0,-1 1 1 0 0,1 3 12 0 0,2 13 58 0 0,-1 0 0 0 0,0 5-58 0 0,-1-9 25 0 0,1 14-204 0 0,-1-8-493 0 0,0 0-1 0 0,2-1 0 0 0,6 19 673 0 0,-6-30-1467 0 0,2-2-62 0 0</inkml:trace>
  <inkml:trace contextRef="#ctx0" brushRef="#br0" timeOffset="1602.572">1494 602 20815 0 0,'0'-8'344'0'0,"-1"-1"0"0"0,0 1-1 0 0,0-1 1 0 0,-1 1-1 0 0,0 0 1 0 0,-1-2-344 0 0,2 6 168 0 0,0 1 1 0 0,-1-1-1 0 0,1 1 0 0 0,-1 0 0 0 0,1 0 0 0 0,-1 0 1 0 0,0 0-1 0 0,0 0 0 0 0,-1 0 0 0 0,1 0 1 0 0,-1 0-1 0 0,1 1 0 0 0,-1 0 0 0 0,0-1 1 0 0,-3-1-169 0 0,5 4 106 0 0,0-1 0 0 0,0 1 0 0 0,-1-1 0 0 0,1 1 0 0 0,0 0 0 0 0,-1-1 0 0 0,1 1 0 0 0,0 0 0 0 0,-1 0 0 0 0,1 0 1 0 0,-1 0-1 0 0,1 0 0 0 0,0 0 0 0 0,-1 0 0 0 0,1 1 0 0 0,0-1 0 0 0,-1 0 0 0 0,1 1-106 0 0,-3 0 117 0 0,1 1-1 0 0,0 0 1 0 0,0-1 0 0 0,0 1-1 0 0,0 0 1 0 0,1 0 0 0 0,-3 2-117 0 0,-1 2 52 0 0,0 0 0 0 0,1 0 0 0 0,0 1 0 0 0,0-1 0 0 0,0 1 0 0 0,0 2-52 0 0,-4 8 285 0 0,2-1 1 0 0,0 1-1 0 0,1 0 0 0 0,-3 13-285 0 0,7-19 166 0 0,0 0-1 0 0,0 1 0 0 0,1-1 1 0 0,0 0-1 0 0,1 1 0 0 0,0-1 1 0 0,1 0-1 0 0,0 2-165 0 0,0-10 13 0 0,-1-1 0 0 0,1 1 0 0 0,0 0 0 0 0,0-1 0 0 0,0 1 0 0 0,0-1-1 0 0,0 1 1 0 0,0-1 0 0 0,1 0 0 0 0,-1 1 0 0 0,1-1 0 0 0,-1 0 0 0 0,1 0 0 0 0,0 0 0 0 0,0 0 0 0 0,0 0 0 0 0,0-1 0 0 0,1 2-13 0 0,1-1 29 0 0,0 0 1 0 0,0 0-1 0 0,0 0 1 0 0,0-1 0 0 0,1 0-1 0 0,-1 1 1 0 0,0-1-1 0 0,1-1 1 0 0,-1 1-1 0 0,4 0-29 0 0,5-1-216 0 0,1-1-1 0 0,-1 0 0 0 0,0 0 0 0 0,0-1 0 0 0,0-1 1 0 0,0 0-1 0 0,2-2 217 0 0,11-3-7227 0 0,-1 1-2508 0 0</inkml:trace>
  <inkml:trace contextRef="#ctx0" brushRef="#br0" timeOffset="2184.907">1792 610 15232 0 0,'0'0'348'0'0,"0"0"49"0"0,9-12 529 0 0,-8 9-588 0 0,0 0 0 0 0,0-1 0 0 0,0 0 0 0 0,0 1-1 0 0,-1-1 1 0 0,1 1 0 0 0,-1-1 0 0 0,0 0-1 0 0,0 1 1 0 0,-1-1 0 0 0,1 1 0 0 0,-1-1-1 0 0,1 0 1 0 0,-1 1 0 0 0,0-1 0 0 0,0 1 0 0 0,-1 0-1 0 0,1-1 1 0 0,-1 1 0 0 0,0 0 0 0 0,0 0-1 0 0,0 0 1 0 0,0 0 0 0 0,0 0 0 0 0,-1 0-1 0 0,1 1 1 0 0,-2-2-338 0 0,-5-4 382 0 0,1-1-1 0 0,-2 1 1 0 0,1 1-1 0 0,-1 0 1 0 0,-8-5-382 0 0,15 11 19 0 0,0-1 0 0 0,0 1 0 0 0,0-1 0 0 0,0 1 0 0 0,0 0 1 0 0,-1 0-1 0 0,1 0 0 0 0,-1 1 0 0 0,1-1 0 0 0,0 1 0 0 0,-1 0 0 0 0,1 0 0 0 0,-1 0 0 0 0,1 0 0 0 0,0 1 1 0 0,-1-1-1 0 0,1 1 0 0 0,0 0 0 0 0,-1 0 0 0 0,1 0 0 0 0,0 0 0 0 0,-3 2-19 0 0,-1 2-9 0 0,-1 0-1 0 0,1 1 1 0 0,0-1-1 0 0,1 2 1 0 0,-1-1-1 0 0,1 1 1 0 0,1-1-1 0 0,-1 2 1 0 0,1-1-1 0 0,0 0 1 0 0,1 1-1 0 0,0 0 1 0 0,-3 7 9 0 0,4-8 5 0 0,0 0-1 0 0,1 1 1 0 0,-1-1 0 0 0,2 1 0 0 0,-1 0 0 0 0,1 0 0 0 0,0 0 0 0 0,0-1 0 0 0,1 1 0 0 0,0 0 0 0 0,1 0 0 0 0,0 0 0 0 0,0 0 0 0 0,1 0 0 0 0,1 5-5 0 0,-2-10 14 0 0,0-1 1 0 0,1 1 0 0 0,-1 0-1 0 0,0-1 1 0 0,1 1-1 0 0,0-1 1 0 0,0 0-1 0 0,-1 0 1 0 0,1 1 0 0 0,1-1-1 0 0,-1 0 1 0 0,0-1-1 0 0,0 1 1 0 0,1 0-1 0 0,-1-1 1 0 0,1 1 0 0 0,-1-1-1 0 0,1 0 1 0 0,0 0-1 0 0,0 0 1 0 0,-1 0-1 0 0,1 0 1 0 0,0-1-1 0 0,0 1 1 0 0,0-1 0 0 0,0 1-1 0 0,0-1 1 0 0,0 0-1 0 0,0-1 1 0 0,0 1-1 0 0,2-1-14 0 0,2 0 40 0 0,1 0-1 0 0,-1-1 0 0 0,1 0 0 0 0,-1 0 0 0 0,0-1 0 0 0,0 0 0 0 0,0 0 0 0 0,0-1 0 0 0,0 0 0 0 0,-1 0 0 0 0,5-4-39 0 0,-3 1 76 0 0,-1 0-1 0 0,1 0 0 0 0,-1-1 1 0 0,-1 0-1 0 0,1 0 1 0 0,-1 0-1 0 0,1-5-75 0 0,-4 8 38 0 0,0 0 0 0 0,-1 0-1 0 0,0 0 1 0 0,0 0 0 0 0,-1 0-1 0 0,1 0 1 0 0,-1-1 0 0 0,0 1 0 0 0,-1-1-1 0 0,1 1 1 0 0,-1-1 0 0 0,0 1-1 0 0,0-1 1 0 0,-2-3-38 0 0,-1-1 0 0 0,-2 11 0 0 0,-1 12 0 0 0,4 10-226 0 0,0 0 0 0 0,2 1 0 0 0,1-1 0 0 0,2 16 226 0 0,-1-21-13 0 0,-1-1-13 0 0,1-1 0 0 0,1 1 0 0 0,1 0-1 0 0,0-1 1 0 0,4 9 26 0 0,-7-22-259 0 0,1 1 1 0 0,0-1-1 0 0,0 0 0 0 0,0 0 0 0 0,0-1 1 0 0,0 1-1 0 0,0 0 259 0 0,12 8-8322 0 0,-6-9 104 0 0</inkml:trace>
  <inkml:trace contextRef="#ctx0" brushRef="#br0" timeOffset="2525.599">2082 8 23583 0 0,'-2'-7'1547'0'0,"0"7"-670"0"0,-1 14-481 0 0,0 24-488 0 0,2 30 860 0 0,0-6 1432 0 0,3 14-2200 0 0,4 59 543 0 0,-5 0-1 0 0,-7 4-542 0 0,4-117-46 0 0,1-14-197 0 0,0 1 1 0 0,0-1-1 0 0,1 1 0 0 0,0-1 0 0 0,1 1 1 0 0,0 0 242 0 0,2-7-2284 0 0,0-3 417 0 0</inkml:trace>
  <inkml:trace contextRef="#ctx0" brushRef="#br0" timeOffset="2866.001">1910 445 22663 0 0,'0'0'1036'0'0,"0"0"-18"0"0,14-4 48 0 0,11-2-514 0 0,2 1 0 0 0,-1 1 0 0 0,0 2-1 0 0,1 1 1 0 0,5 0-552 0 0,23 0-110 0 0,-39 1-544 0 0,-1 0-1 0 0,9 3 655 0 0,-17-3-677 0 0,10 2-1378 0 0</inkml:trace>
  <inkml:trace contextRef="#ctx0" brushRef="#br0" timeOffset="2867.001">2344 408 22255 0 0,'0'0'506'0'0,"-7"3"1224"0"0,2 9-1329 0 0,0-1 0 0 0,2 1 0 0 0,-1 0 0 0 0,1 0 0 0 0,1 0-1 0 0,0 0 1 0 0,1 0 0 0 0,0 2-401 0 0,1 15 843 0 0,0 0-1 0 0,5 28-842 0 0,-3-48-113 0 0,-1 1-1 0 0,2-1 1 0 0,-1 1-1 0 0,1-1 1 0 0,1 0-1 0 0,0 0 1 0 0,0 0 0 0 0,1-1-1 0 0,0 1 1 0 0,0-1-1 0 0,3 2 114 0 0,-3-5-6869 0 0,1-2-2277 0 0</inkml:trace>
  <inkml:trace contextRef="#ctx0" brushRef="#br0" timeOffset="3303.585">2490 411 22663 0 0,'0'0'35'0'0,"0"0"-1"0"0,0 0 0 0 0,0 0 0 0 0,0 0 0 0 0,0 0 1 0 0,0 0-1 0 0,0 0 0 0 0,0 1 0 0 0,0-1 1 0 0,0 0-1 0 0,0 0 0 0 0,0 0 0 0 0,0 0 1 0 0,0 0-1 0 0,0 0 0 0 0,0 0 0 0 0,-1 0 1 0 0,1 0-1 0 0,0 0 0 0 0,0 0 0 0 0,0 0 0 0 0,0 0 1 0 0,0 0-1 0 0,0 0 0 0 0,0 1 0 0 0,0-1 1 0 0,0 0-1 0 0,-1 0 0 0 0,1 0 0 0 0,0 0 1 0 0,0 0-1 0 0,0 0 0 0 0,0 0 0 0 0,0 0 1 0 0,0 0-1 0 0,0 0 0 0 0,0 0 0 0 0,-1-1 0 0 0,1 1 1 0 0,0 0-1 0 0,0 0 0 0 0,0 0 0 0 0,0 0 1 0 0,0 0-1 0 0,0 0 0 0 0,0 0 0 0 0,0 0 1 0 0,0 0-1 0 0,0 0 0 0 0,-1 0 0 0 0,1 0 1 0 0,0 0-1 0 0,0 0 0 0 0,0 0 0 0 0,0-1 0 0 0,0 1 1 0 0,0 0-1 0 0,0 0 0 0 0,0 0 0 0 0,0 0 1 0 0,0 0-1 0 0,0 0 0 0 0,0 0 0 0 0,0 0 1 0 0,0-1-35 0 0,2 15 604 0 0,9 19 494 0 0,-6-21-754 0 0,-1 1 0 0 0,0-1 1 0 0,-1 1-1 0 0,0 0 0 0 0,-1 4-344 0 0,6 67 362 0 0,-7-76-344 0 0,-2 36 175 0 0,0-18 73 0 0,1-20 249 0 0,2-10 409 0 0,14-57-264 0 0,-5 15-710 0 0,2 0 1 0 0,4-3 49 0 0,-13 40-30 0 0,0-2 17 0 0,0 0 1 0 0,1 1 0 0 0,3-4 12 0 0,-7 12 0 0 0,0 0-1 0 0,1 0 1 0 0,-1 0-1 0 0,1 0 1 0 0,0 0-1 0 0,0 0 1 0 0,-1 0-1 0 0,1 0 1 0 0,1 1 0 0 0,-1-1-1 0 0,0 1 1 0 0,0-1-1 0 0,0 1 1 0 0,1 0-1 0 0,-1 0 1 0 0,1 0-1 0 0,-1 0 1 0 0,-1 1-3 0 0,1 0 0 0 0,-1 0 0 0 0,0 0 0 0 0,0 1 0 0 0,0-1-1 0 0,0 0 1 0 0,0 0 0 0 0,0 1 0 0 0,0-1 0 0 0,0 1-1 0 0,0-1 1 0 0,0 1 0 0 0,0-1 0 0 0,0 1 0 0 0,0 0 0 0 0,0 0-1 0 0,0-1 1 0 0,-1 1 0 0 0,1 0 0 0 0,0 0 0 0 0,0 0 3 0 0,14 20-51 0 0,-6-1 20 0 0,-1-1 0 0 0,-1 2 0 0 0,-1-1 0 0 0,0 1 0 0 0,-2-1 0 0 0,0 2 0 0 0,-2-1 0 0 0,0 0 0 0 0,-1 18 31 0 0,-1-33-678 0 0,0-1 0 0 0,0 1 0 0 0,1 0 0 0 0,0-1-1 0 0,0 1 1 0 0,0 2 678 0 0,1-3-1972 0 0</inkml:trace>
  <inkml:trace contextRef="#ctx0" brushRef="#br0" timeOffset="3876.389">2962 629 17935 0 0,'5'-6'874'0'0,"2"-3"-333"0"0,0 0 0 0 0,-1 0 0 0 0,0-1 0 0 0,0 0 0 0 0,-1 0 0 0 0,-1 0 0 0 0,0-1 0 0 0,1-3-541 0 0,-3 8 249 0 0,-1 0-1 0 0,0 1 1 0 0,0-1 0 0 0,0 0 0 0 0,-1 0-1 0 0,0 0 1 0 0,0 1 0 0 0,0-1-1 0 0,-1 0 1 0 0,1 0 0 0 0,-2 0 0 0 0,1 1-1 0 0,-1-1 1 0 0,1 1 0 0 0,-1-1 0 0 0,-3-4-249 0 0,4 7 15 0 0,0 1 0 0 0,-1 0 0 0 0,1 0 0 0 0,0 0 0 0 0,-1 0 0 0 0,0 0 0 0 0,1 0 0 0 0,-1 0 0 0 0,0 0 0 0 0,0 0 0 0 0,0 1 0 0 0,0-1 0 0 0,0 1 0 0 0,-1 0 0 0 0,1 0 0 0 0,0-1 0 0 0,-1 1 0 0 0,1 1 0 0 0,0-1 0 0 0,-1 0 0 0 0,1 1 0 0 0,-1-1 0 0 0,1 1 0 0 0,-1-1 0 0 0,0 1 0 0 0,1 0 0 0 0,-1 0 1 0 0,1 1-1 0 0,-1-1 0 0 0,1 0 0 0 0,-1 1 0 0 0,1 0 0 0 0,-1-1 0 0 0,1 1 0 0 0,0 0 0 0 0,-1 1-15 0 0,-5 1 48 0 0,1 1-1 0 0,1 0 1 0 0,-1 0 0 0 0,0 1 0 0 0,1 0-1 0 0,0 0 1 0 0,0 0 0 0 0,1 1 0 0 0,0 0-1 0 0,-1 0 1 0 0,0 4-48 0 0,-2 0 0 0 0,2 1 0 0 0,0 1 0 0 0,0-1 0 0 0,1 1 0 0 0,0 0 0 0 0,1 0 0 0 0,1 0 0 0 0,0 1 0 0 0,0-1 0 0 0,1 1 0 0 0,1 0 0 0 0,0-1 0 0 0,1 1 0 0 0,0 2 0 0 0,1-11 10 0 0,-1 0-1 0 0,1 0 1 0 0,0-1-1 0 0,0 1 1 0 0,0 0-1 0 0,1-1 1 0 0,-1 1-1 0 0,1-1 1 0 0,0 1 0 0 0,0-1-1 0 0,0 0 1 0 0,0 0-1 0 0,2 3-9 0 0,-2-5 8 0 0,0 1-1 0 0,0-1 1 0 0,0 1-1 0 0,0-1 0 0 0,0 0 1 0 0,0 0-1 0 0,0 1 1 0 0,0-1-1 0 0,0-1 1 0 0,0 1-1 0 0,1 0 1 0 0,-1 0-1 0 0,0-1 1 0 0,1 0-1 0 0,-1 1 0 0 0,0-1 1 0 0,1 0-1 0 0,-1 0 1 0 0,1 0-1 0 0,-1 0 1 0 0,0-1-1 0 0,2 1-7 0 0,2-2 25 0 0,0 0-1 0 0,0 0 1 0 0,0 0-1 0 0,0-1 1 0 0,0 1-1 0 0,0-2 1 0 0,-1 1 0 0 0,0 0-1 0 0,1-1 1 0 0,-1 0-1 0 0,-1 0 1 0 0,1-1-1 0 0,0 1 1 0 0,-1-1-1 0 0,0 0 1 0 0,0 0-1 0 0,-1-1 1 0 0,1 1 0 0 0,-1-1-1 0 0,0 0 1 0 0,-1 1-1 0 0,1-1 1 0 0,-1-1-1 0 0,0 1 1 0 0,-1 0-1 0 0,0 0 1 0 0,0-1 0 0 0,0 1-1 0 0,0-3-24 0 0,-1 7 6 0 0,-1 1-1 0 0,1-1 1 0 0,0 1 0 0 0,0 0-1 0 0,-1-1 1 0 0,1 1-1 0 0,-1-1 1 0 0,1 1 0 0 0,-1 0-1 0 0,0 0 1 0 0,0-2-6 0 0,-2-2 10 0 0,3 4-11 0 0,-1 1-1 0 0,1 0 0 0 0,0 0 1 0 0,-1 0-1 0 0,1-1 1 0 0,0 1-1 0 0,-1 0 0 0 0,1 0 1 0 0,0 0-1 0 0,-1 0 1 0 0,1 0-1 0 0,0 0 1 0 0,-1 0-1 0 0,1 0 0 0 0,0 0 1 0 0,-1 0-1 0 0,1 0 1 0 0,0 0-1 0 0,-1 0 1 0 0,1 0-1 0 0,0 0 0 0 0,-1 0 1 0 0,1 0-1 0 0,0 0 1 0 0,-1 0-1 0 0,1 1 1 0 0,0-1-1 0 0,-1 0 0 0 0,1 0 1 0 0,0 0-1 0 0,-1 0 1 0 0,1 1-1 0 0,0-1 0 0 0,0 0 1 0 0,-1 0-1 0 0,1 1 1 0 0,0-1-1 0 0,0 0 1 0 0,0 1 1 0 0,0-1-6 0 0,-3 4-21 0 0,0 1 0 0 0,1-1 0 0 0,0 1 0 0 0,0 0 0 0 0,1 0 0 0 0,-1 0 0 0 0,1 0 0 0 0,0 0 0 0 0,0 0 0 0 0,1 1 0 0 0,-1 3 27 0 0,0 4-60 0 0,-8 77 321 0 0,5-44 506 0 0,-9 40-767 0 0,-3-20 639 0 0,-3-1-1 0 0,-3-1 1 0 0,-12 21-639 0 0,24-61 295 0 0,2-3-72 0 0,-10 17-223 0 0,16-32-1 0 0,-1-1 1 0 0,-1 0-1 0 0,1 0 0 0 0,-1 0 1 0 0,0-1-1 0 0,0 1 0 0 0,0-1 1 0 0,-1 0-1 0 0,0 0 1 0 0,3-2 1 0 0,0-1 1 0 0,0 1-1 0 0,-1-1 0 0 0,1 0 1 0 0,-1 0-1 0 0,1 0 0 0 0,-1 0 1 0 0,1 0-1 0 0,-1-1 0 0 0,1 1 1 0 0,-1-1-1 0 0,0 1 0 0 0,1-1 1 0 0,-1 0-1 0 0,0 0 0 0 0,-1-1-1 0 0,-1 1 5 0 0,1-1 0 0 0,0 0-1 0 0,0-1 1 0 0,0 1 0 0 0,0-1-1 0 0,0 0 1 0 0,1 1 0 0 0,-1-2-1 0 0,0 1 1 0 0,0-1-5 0 0,-3-2 8 0 0,0-2-1 0 0,0 1 1 0 0,0 0-1 0 0,1-1 1 0 0,0-1-1 0 0,0 1 1 0 0,1-1-1 0 0,0 1 1 0 0,-2-5-8 0 0,3 4-149 0 0,0 0-1 0 0,1-1 1 0 0,0 1 0 0 0,1-1-1 0 0,-1 1 1 0 0,2-1 0 0 0,-1 0-1 0 0,1 0 1 0 0,0 0 0 0 0,1 0-1 0 0,0 0 1 0 0,1 0 0 0 0,0 1-1 0 0,0-1 1 0 0,0 0 0 0 0,2 0-1 0 0,-1 1 1 0 0,1-1 0 0 0,0 1-1 0 0,0-1 1 0 0,1 1 0 0 0,1 0-1 0 0,-1 1 1 0 0,1-1 0 0 0,0 1-1 0 0,1 0 1 0 0,0 0 0 0 0,0 1-1 0 0,0-1 1 0 0,1 1 0 0 0,1 0 149 0 0,8-6-1437 0 0,0 0-17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13 24767 0 0,'0'0'1096'0'0,"-3"0"224"0"0,0 0-1056 0 0,3 0-264 0 0,-1 0 0 0 0,1 0 0 0 0,0 0 256 0 0,0 0 0 0 0,-4-2 0 0 0,4 2 0 0 0,0 0-144 0 0,2-3-32 0 0,1 0-8 0 0,-2 0-7720 0 0,4 2-1551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7:46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430 253 18719 0 0,'-4'-22'327'0'0,"4"16"-112"0"0,-1 0 0 0 0,-1-1 1 0 0,1 1-1 0 0,-1 0 0 0 0,0 0 0 0 0,0 0 0 0 0,0 0 0 0 0,-1 0-215 0 0,0 2 142 0 0,2 3 588 0 0,1 1 244 0 0,8 60 2676 0 0,7 83-2082 0 0,-2-12-1140 0 0,-7-77-323 0 0,-3 1 0 0 0,-2-1 0 0 0,-3 0-1 0 0,-2 1 1 0 0,-7 29-105 0 0,9-68-140 0 0,2-9-281 0 0,-1 1 0 0 0,-1-1 0 0 0,1 0 0 0 0,-1 0 0 0 0,-3 7 421 0 0,2-11-2592 0 0,3-2-6170 0 0</inkml:trace>
  <inkml:trace contextRef="#ctx0" brushRef="#br0" timeOffset="349.697">24 354 18887 0 0,'-2'-2'218'0'0,"0"0"0"0"0,-1-1 0 0 0,1 1-1 0 0,0 0 1 0 0,0-1 0 0 0,1 1 0 0 0,-1-1-1 0 0,0 0 1 0 0,1 0 0 0 0,0 1-1 0 0,-1-2-217 0 0,2 1 75 0 0,-1 1-1 0 0,1 0 0 0 0,0-1 0 0 0,0 1 0 0 0,0 0 0 0 0,0 0 0 0 0,0-1 0 0 0,1 1 0 0 0,-1 0 0 0 0,1 0 1 0 0,-1-1-1 0 0,1 1 0 0 0,0 0 0 0 0,0 0 0 0 0,1-2-74 0 0,2-3 221 0 0,0 1 0 0 0,0-1 0 0 0,1 1 0 0 0,0 0 0 0 0,0 0 0 0 0,1 0 0 0 0,-1 1 0 0 0,1-1 0 0 0,1 2 0 0 0,-1-1 0 0 0,1 1 0 0 0,-1 0 0 0 0,1 0 0 0 0,3 0-221 0 0,10-6 380 0 0,1 2-1 0 0,1 1 0 0 0,0 0 1 0 0,9 0-380 0 0,78-13 1195 0 0,50-1-1195 0 0,-63 10 147 0 0,0-4 0 0 0,19-9-147 0 0,-63 8-56 0 0,-27 8-2408 0 0,0 1-5825 0 0,-15 3 651 0 0</inkml:trace>
  <inkml:trace contextRef="#ctx0" brushRef="#br0" timeOffset="1570.046">701 186 15200 0 0,'-2'3'162'0'0,"-1"-1"1"0"0,1 0 0 0 0,0 0 0 0 0,0 1-1 0 0,0-1 1 0 0,0 1 0 0 0,0 0 0 0 0,0-1 0 0 0,1 1-1 0 0,0 0 1 0 0,-1 0 0 0 0,1 0 0 0 0,0 0-1 0 0,0 3-162 0 0,-3 7 1734 0 0,2-1-1 0 0,-2 14-1733 0 0,3 0 1013 0 0,1 1 0 0 0,1 0 1 0 0,1-1-1 0 0,1 1 0 0 0,3 5-1013 0 0,5 46 748 0 0,-1 89 436 0 0,-8 23-1184 0 0,-2-180 360 0 0,0-17 55 0 0,0-18-94 0 0,4 1-52 0 0,6-19-269 0 0,0-2 35 0 0,-4 18-29 0 0,0 0 1 0 0,2 1-1 0 0,1 0 0 0 0,1 0 0 0 0,2 1 0 0 0,7-13-6 0 0,-18 36 28 0 0,0 0 0 0 0,1 0-1 0 0,-1 0 1 0 0,0 1-1 0 0,1-1 1 0 0,-1 0-1 0 0,1 1 1 0 0,-1-1-1 0 0,1 1 1 0 0,-1-1 0 0 0,1 1-1 0 0,0 0 1 0 0,0 0-1 0 0,0 0 1 0 0,2-1-28 0 0,-3 2 13 0 0,0 0 1 0 0,1-1 0 0 0,-1 1 0 0 0,0 0-1 0 0,1 1 1 0 0,-1-1 0 0 0,0 0 0 0 0,1 0-1 0 0,-1 0 1 0 0,0 1 0 0 0,0-1 0 0 0,1 1-1 0 0,-1-1 1 0 0,0 1 0 0 0,0-1 0 0 0,0 1-1 0 0,1 0 1 0 0,-1 0 0 0 0,0-1 0 0 0,0 1-1 0 0,0 0 1 0 0,0 0 0 0 0,0 0 0 0 0,-1 0-1 0 0,1 0 1 0 0,0 0-14 0 0,3 4 8 0 0,-1 0 0 0 0,0 0-1 0 0,0 0 1 0 0,0 0 0 0 0,-1 0-1 0 0,0 1 1 0 0,0-1 0 0 0,0 1-1 0 0,0-1 1 0 0,-1 1 0 0 0,0 1-8 0 0,2 16 58 0 0,0 0 1 0 0,-2 4-59 0 0,0-14 9 0 0,-1 29 53 0 0,-1 1 1 0 0,-4 10-63 0 0,5-50 0 0 0,-1 0-57 0 0,1 0 0 0 0,0 0 1 0 0,0 0-1 0 0,1 0 0 0 0,-1 0 0 0 0,0 0 0 0 0,1 0 1 0 0,0 0-1 0 0,0 0 0 0 0,0 0 57 0 0,10-9-2203 0 0,-7 2 1498 0 0,0 1-1 0 0,0-1 1 0 0,0 0-1 0 0,0-1 0 0 0,-1 1 1 0 0,1-1-1 0 0,-1 1 0 0 0,2-5 706 0 0,18-42-5187 0 0,-2 4 1757 0 0,-9 20 3193 0 0,-10 21 3677 0 0,-2 1 3420 0 0,1 6-6673 0 0,-1 0 1 0 0,0 0 0 0 0,1 0-1 0 0,-1 0 1 0 0,0 0 0 0 0,1 0 0 0 0,0 0-1 0 0,-1 0 1 0 0,1 0 0 0 0,0 0-1 0 0,-1 0 1 0 0,1 0 0 0 0,0 0 0 0 0,0 0-1 0 0,0-1 1 0 0,0 1 0 0 0,0 0-188 0 0,17 11 736 0 0,-13-11-648 0 0,-1 1 0 0 0,1-1-1 0 0,0 1 1 0 0,0-1-1 0 0,0-1 1 0 0,0 1-1 0 0,0-1 1 0 0,0 0-1 0 0,0 0 1 0 0,0 0-1 0 0,0-1 1 0 0,0 0-1 0 0,0 0 1 0 0,0 0-1 0 0,0 0 1 0 0,-1-1-1 0 0,1 0 1 0 0,0 0-1 0 0,1-1-87 0 0,1 0 40 0 0,-1-1-1 0 0,0 1 1 0 0,0-1-1 0 0,0-1 1 0 0,0 1-1 0 0,0-1 1 0 0,-1 0-1 0 0,0 0 0 0 0,0 0 1 0 0,0-1-1 0 0,-1 0 1 0 0,0 0-1 0 0,1-2-39 0 0,-4 5 7 0 0,1 1 0 0 0,-1-1 0 0 0,-1 0-1 0 0,1 0 1 0 0,0 0 0 0 0,-1 0-1 0 0,1 0 1 0 0,-1 0 0 0 0,0 0-1 0 0,0 0 1 0 0,0 0 0 0 0,0 0-1 0 0,-1-1 1 0 0,1 1 0 0 0,-1 0 0 0 0,0 1-1 0 0,0-1 1 0 0,0 0 0 0 0,0 0-1 0 0,-1 0 1 0 0,1 0 0 0 0,-1 0-7 0 0,1 1 3 0 0,0 1 1 0 0,0-1-1 0 0,-1 1 1 0 0,1-1-1 0 0,0 1 1 0 0,-1 0 0 0 0,1 0-1 0 0,0-1 1 0 0,-1 1-1 0 0,0 0 1 0 0,1 0-1 0 0,-1 1 1 0 0,0-1-1 0 0,1 0 1 0 0,-1 0-1 0 0,0 1 1 0 0,0-1-1 0 0,0 1 1 0 0,1 0-1 0 0,-1-1 1 0 0,0 1 0 0 0,0 0-1 0 0,0 0 1 0 0,0 0-1 0 0,0 0 1 0 0,0 0-1 0 0,1 1 1 0 0,-1-1-1 0 0,0 1 1 0 0,0-1-1 0 0,0 1 1 0 0,1 0-1 0 0,-1-1 1 0 0,0 1 0 0 0,1 0-1 0 0,-2 1-3 0 0,-2 1 7 0 0,1 0-1 0 0,-1 0 1 0 0,1 0-1 0 0,0 1 1 0 0,0 0-1 0 0,1-1 1 0 0,-1 2 0 0 0,1-1-1 0 0,-1 0 1 0 0,1 1-1 0 0,1-1 1 0 0,-2 4-7 0 0,0-1 21 0 0,1 1 1 0 0,0-1 0 0 0,1 1-1 0 0,0 0 1 0 0,0 0 0 0 0,1 0-1 0 0,0 0 1 0 0,0 3-22 0 0,1-1 19 0 0,0 0 1 0 0,0 0-1 0 0,1 0 1 0 0,0 0-1 0 0,1 0 0 0 0,0 0 1 0 0,1-1-1 0 0,0 1 1 0 0,0 0-1 0 0,1-1 0 0 0,0 0 1 0 0,1 0-1 0 0,5 8-19 0 0,-8-15-12 0 0,-1 0 0 0 0,1 0 1 0 0,0 0-1 0 0,0 0 0 0 0,-1 0 0 0 0,1 0 0 0 0,0-1 0 0 0,1 1 0 0 0,-1-1 1 0 0,0 1-1 0 0,0-1 0 0 0,1 0 0 0 0,-1 0 0 0 0,1 0 0 0 0,-1 0 0 0 0,1 0 1 0 0,-1-1-1 0 0,1 1 0 0 0,-1-1 0 0 0,1 1 0 0 0,0-1 0 0 0,-1 0 0 0 0,1 0 1 0 0,0 0-1 0 0,-1-1 0 0 0,1 1 0 0 0,-1-1 0 0 0,1 1 0 0 0,-1-1 0 0 0,1 0 1 0 0,-1 0-1 0 0,1 0 0 0 0,-1 0 0 0 0,1 0 0 0 0,-1-1 0 0 0,0 1 0 0 0,2-2 12 0 0,6-4-659 0 0,-1-1 0 0 0,0 0 0 0 0,-1 0 0 0 0,0 0 0 0 0,0-1 0 0 0,0-1-1 0 0,-2 1 1 0 0,5-8 659 0 0,-1 0-1332 0 0,-1-1-1 0 0,-2 0 1 0 0,1-1-1 0 0,-2 1 1 0 0,-1-1-1 0 0,0-1 1 0 0,1-12 1332 0 0,-3 23 1990 0 0,-1 10 1384 0 0,4 15 1402 0 0,-5-11-5346 0 0,4 16 1599 0 0,-1 0 0 0 0,-1 1 0 0 0,-1 17-1029 0 0,1 0 566 0 0,-3-19-277 0 0,1 4 38 0 0,-2-15-67 0 0,1-6 203 0 0,3-6-226 0 0,0 0-205 0 0,-1-1-1 0 0,1 0 1 0 0,-1 0 0 0 0,0 0 0 0 0,0 0-1 0 0,0 0 1 0 0,-1 0 0 0 0,1 0-1 0 0,-1-1 1 0 0,0 1 0 0 0,0-3-32 0 0,5-12 59 0 0,-3 8-65 0 0,-1 1-1 0 0,0-1 1 0 0,0-4 6 0 0,-1 5-13 0 0,0 1 0 0 0,1-1 0 0 0,0 1 0 0 0,1 0 0 0 0,0-1 13 0 0,6-14-90 0 0,-7 18 83 0 0,0-1 0 0 0,0 1 0 0 0,1 0 0 0 0,-1 0 0 0 0,2 0 0 0 0,1-3 7 0 0,-2 3 2 0 0,6-7-5 0 0,-9 13 4 0 0,1-1 1 0 0,-1 1-1 0 0,1 0 1 0 0,-1 0 0 0 0,1-1-1 0 0,-1 1 1 0 0,1 0-1 0 0,-1 0 1 0 0,1 0-1 0 0,-1 0 1 0 0,1 0 0 0 0,0 0-1 0 0,-1 0 1 0 0,1 0-1 0 0,-1 0 1 0 0,1 0 0 0 0,-1 0-1 0 0,1 0 1 0 0,-1 0-1 0 0,1 0 1 0 0,-1 0 0 0 0,1 1-1 0 0,-1-1 1 0 0,1 0-1 0 0,-1 0 1 0 0,1 1-1 0 0,-1-1 1 0 0,1 0 0 0 0,-1 1-1 0 0,1-1 1 0 0,-1 0-1 0 0,1 1-1 0 0,2 3-8 0 0,1 0 0 0 0,-1 0 0 0 0,1 0 0 0 0,-1 0 0 0 0,0 1 0 0 0,-1 0 0 0 0,1-1 0 0 0,-1 1 0 0 0,1 3 8 0 0,9 14-1 0 0,4 9 1 0 0,10 14 122 0 0,-23-42-90 0 0,0 1 0 0 0,-1-1 0 0 0,1 0-1 0 0,1 1 1 0 0,-1-1 0 0 0,0-1 0 0 0,1 1 0 0 0,0 0-1 0 0,-1-1 1 0 0,2 1-32 0 0,-2-2 19 0 0,-1-1 0 0 0,1 1 1 0 0,0-1-1 0 0,0 1 0 0 0,0-1 0 0 0,-1 0 1 0 0,1 0-1 0 0,0 0 0 0 0,0 0 0 0 0,0-1 0 0 0,-1 1 1 0 0,1-1-1 0 0,0 1 0 0 0,-1-1 0 0 0,1 0 0 0 0,0 0 1 0 0,-1 0-1 0 0,1-1 0 0 0,-1 1 0 0 0,1-1-19 0 0,5-2 33 0 0,-1-1-1 0 0,1 0 1 0 0,-1-1-1 0 0,1 0 1 0 0,2-3-33 0 0,-5 4 3 0 0,0 0-6 0 0,1-1 0 0 0,-1 0 0 0 0,0 0 0 0 0,0 0 0 0 0,1-4 3 0 0,-4 8-1 0 0,-1-1 0 0 0,0 1 0 0 0,0-1-1 0 0,0 1 1 0 0,-1-1 0 0 0,1 0-1 0 0,0 1 1 0 0,-1-1 0 0 0,0 0-1 0 0,0 0 1 0 0,0 1 0 0 0,0-1 0 0 0,0 0-1 0 0,0 1 1 0 0,-1-1 0 0 0,1 0-1 0 0,-1 1 1 0 0,0-2 1 0 0,1 2-5 0 0,-1 1-1 0 0,1-1 1 0 0,-1 0-1 0 0,1 0 1 0 0,-1 1-1 0 0,0-1 1 0 0,0 1-1 0 0,0-1 1 0 0,0 1 0 0 0,0-1-1 0 0,0 1 1 0 0,0-1-1 0 0,0 1 1 0 0,-1 0-1 0 0,1 0 1 0 0,0-1-1 0 0,-1 1 1 0 0,1 0 0 0 0,-1 0-1 0 0,1 1 1 0 0,-1-1-1 0 0,0 0 1 0 0,0 0 5 0 0,0 1-9 0 0,0 0 1 0 0,-1 0 0 0 0,1 0-1 0 0,-1 0 1 0 0,1 0 0 0 0,0 0 0 0 0,-1 1-1 0 0,1-1 1 0 0,0 1 0 0 0,0 0-1 0 0,-1 0 1 0 0,1 0 0 0 0,0 0-1 0 0,0 0 1 0 0,0 0 0 0 0,0 0-1 0 0,0 1 9 0 0,-2 1-2 0 0,0-1 0 0 0,0 2 0 0 0,1-1 0 0 0,-1 0 0 0 0,1 1 0 0 0,0-1-1 0 0,0 1 1 0 0,0 0 0 0 0,1 0 0 0 0,-1 0 0 0 0,1 0 0 0 0,0 0 0 0 0,0 1-1 0 0,1-1 1 0 0,-1 1 0 0 0,0 4 2 0 0,-1 7 93 0 0,0 1 0 0 0,2 0-1 0 0,0 0 1 0 0,0 2-93 0 0,1-2 115 0 0,0 3 92 0 0,1 0 0 0 0,1 0-1 0 0,0 0 1 0 0,4 10-207 0 0,-5-27 8 0 0,0 0 0 0 0,0 1 0 0 0,0-1 0 0 0,0 0 0 0 0,1 0 0 0 0,0 0 0 0 0,-1 0 0 0 0,1 0 0 0 0,0 0 0 0 0,1-1 0 0 0,-1 1 0 0 0,0-1-1 0 0,1 1 1 0 0,-1-1 0 0 0,1 0 0 0 0,0 0 0 0 0,0 0 0 0 0,0 0 0 0 0,0 0 0 0 0,0-1 0 0 0,0 0 0 0 0,0 1 0 0 0,0-1 0 0 0,1 0 0 0 0,-1-1 0 0 0,0 1 0 0 0,1 0 0 0 0,-1-1 0 0 0,1 0 0 0 0,-1 0 0 0 0,1 0 0 0 0,-1 0 0 0 0,2-1-8 0 0,3 1-511 0 0,0-1 0 0 0,0-1 1 0 0,0 1-1 0 0,0-1 0 0 0,-1-1 1 0 0,1 1-1 0 0,4-3 511 0 0,11-7-10476 0 0</inkml:trace>
  <inkml:trace contextRef="#ctx0" brushRef="#br0" timeOffset="4203.482">2232 166 13880 0 0,'-8'-17'1504'0'0,"5"14"-1217"0"0,1 1 0 0 0,0-1 0 0 0,-1 1 0 0 0,1 0 1 0 0,-1 0-1 0 0,-2-1-287 0 0,-11-11 1988 0 0,-18-27 1693 0 0,20 24-1813 0 0,0 1-1 0 0,-15-14-1867 0 0,28 29 23 0 0,0-1 0 0 0,-1 1 0 0 0,1 0 0 0 0,-1 0 0 0 0,1 0 0 0 0,-1 0 0 0 0,0 0 0 0 0,0 0 0 0 0,1 0 0 0 0,-1 1 0 0 0,0-1 0 0 0,0 1 0 0 0,0-1 0 0 0,0 1 0 0 0,0 0 0 0 0,1-1 0 0 0,-1 1 0 0 0,0 0 0 0 0,0 0 0 0 0,0 1 0 0 0,-1-1-23 0 0,0 1 7 0 0,0 0 1 0 0,0 0-1 0 0,1 0 1 0 0,-1 1-1 0 0,0-1 1 0 0,1 1-1 0 0,-1-1 1 0 0,1 1 0 0 0,0 0-1 0 0,0 0 1 0 0,0 0-1 0 0,0 0 1 0 0,-1 1-8 0 0,-3 5 7 0 0,0 1 0 0 0,0 0 0 0 0,1 0 0 0 0,0 0 1 0 0,0 1-1 0 0,1-1 0 0 0,-1 6-7 0 0,-1 6 134 0 0,1 0 1 0 0,1 1 0 0 0,0-1-1 0 0,1 14-134 0 0,1 88 762 0 0,2-95-629 0 0,10 221 333 0 0,-3-142-305 0 0,-6-90-140 0 0,0-4-114 0 0,-1 1 0 0 0,0 0 0 0 0,-1 6 93 0 0,2 8-1701 0 0,-1-27 832 0 0,0-1-115 0 0,0-8-2067 0 0,-4-1 1390 0 0,0-3-10 0 0</inkml:trace>
  <inkml:trace contextRef="#ctx0" brushRef="#br0" timeOffset="4647.67">1850 555 17735 0 0,'-13'-14'1928'0'0,"3"9"-973"0"0,9 5 96 0 0,1 0 49 0 0,16 2 1690 0 0,-3-1-2616 0 0,-1-1-1 0 0,1 0 0 0 0,0 0 0 0 0,-1-1 1 0 0,1-1-1 0 0,-1 0 0 0 0,7-3-173 0 0,1 1 58 0 0,0 1-1 0 0,10 0-57 0 0,-24 3 96 0 0,8-2-922 0 0,0 2-1 0 0,0 0 1 0 0,0 1 0 0 0,0 0 0 0 0,1 1 0 0 0,-1 0-1 0 0,8 4 827 0 0,-20-6-203 0 0,-1 1 0 0 0,1-1 0 0 0,-1 1-1 0 0,0 0 1 0 0,1-1 0 0 0,-1 1 0 0 0,0 0-1 0 0,0 0 1 0 0,0 0 0 0 0,0 0 0 0 0,0 0-1 0 0,0 0 1 0 0,0 1 0 0 0,0-1-1 0 0,0 0 1 0 0,0 0 0 0 0,-1 1 0 0 0,1-1-1 0 0,0 1 1 0 0,-1-1 0 0 0,1 0 0 0 0,-1 1 203 0 0,1 0 197 0 0,-1 0 0 0 0,0 0 0 0 0,0 0 0 0 0,0 0 1 0 0,0-1-1 0 0,0 1 0 0 0,0 0 0 0 0,0 0 0 0 0,-1 0 1 0 0,1-1-1 0 0,-1 2-197 0 0,0 0 430 0 0,-5 17 2405 0 0,0 1-1 0 0,0 9-2834 0 0,5-25 193 0 0,0 1 1 0 0,0-1-1 0 0,1 1 1 0 0,0 0-1 0 0,0 0 1 0 0,1-1-1 0 0,0 1 1 0 0,0 0-1 0 0,0-1 1 0 0,0 1 0 0 0,2 2-194 0 0,-2-7 38 0 0,-1 1 0 0 0,1-1 0 0 0,0 1 1 0 0,0-1-1 0 0,0 1 0 0 0,0-1 0 0 0,1 0 1 0 0,-1 0-1 0 0,0 1 0 0 0,0-1 0 0 0,1 0 1 0 0,-1 0-1 0 0,1-1 0 0 0,-1 1 0 0 0,1 0 1 0 0,-1 0-1 0 0,1-1 0 0 0,0 1 0 0 0,-1 0 1 0 0,1-1-1 0 0,0 0 0 0 0,-1 1 0 0 0,1-1 1 0 0,0 0-1 0 0,-1 0 0 0 0,1 0 0 0 0,0 0 1 0 0,0 0-39 0 0,2-1 19 0 0,0 1 1 0 0,1-1-1 0 0,-1 0 1 0 0,0 0-1 0 0,0 0 1 0 0,0 0 0 0 0,0-1-1 0 0,0 0 1 0 0,0 0-1 0 0,3-2-19 0 0,-1 1 39 0 0,-1-1 0 0 0,1 0 0 0 0,-1-1 0 0 0,0 1 0 0 0,-1-1 0 0 0,1 0 0 0 0,-1 0 0 0 0,0-1 0 0 0,0 1 0 0 0,0-1 0 0 0,-1 0 0 0 0,0 0 0 0 0,2-5-39 0 0,-3 6 2 0 0,-1 0 0 0 0,0 0 0 0 0,0 0 0 0 0,0 0-1 0 0,-1 0 1 0 0,0 0 0 0 0,0 0 0 0 0,0 0 0 0 0,0 0-1 0 0,-1 0 1 0 0,0 0 0 0 0,0 0 0 0 0,0 0 0 0 0,0 1-1 0 0,-1-1 1 0 0,0 0 0 0 0,0 1 0 0 0,0-1-1 0 0,-1 1-1 0 0,0-3-51 0 0,-1 1 0 0 0,0 0-1 0 0,-1 0 1 0 0,1 0 0 0 0,-1 0-1 0 0,0 1 1 0 0,0-1 0 0 0,-1 1-1 0 0,-6-4 52 0 0,10 8-9 0 0,0-1-1 0 0,-1 1 0 0 0,1 0 0 0 0,0 0 0 0 0,-1 0 0 0 0,0 0 0 0 0,1 1 0 0 0,-1-1 0 0 0,1 1 0 0 0,-1-1 0 0 0,0 1 1 0 0,1 0-1 0 0,-1 0 0 0 0,0 0 0 0 0,1 0 0 0 0,-1 1 0 0 0,0-1 0 0 0,1 1 0 0 0,-1-1 0 0 0,1 1 0 0 0,-1 0 1 0 0,1 0-1 0 0,-1 0 0 0 0,1 0 0 0 0,0 1 0 0 0,-1-1 0 0 0,1 1 0 0 0,0-1 0 0 0,0 1 10 0 0,-2 1-51 0 0,0 1 0 0 0,1-1 1 0 0,-1 1-1 0 0,1-1 0 0 0,0 1 0 0 0,0 0 0 0 0,1 0 0 0 0,-1 0 0 0 0,1 0 1 0 0,0 1-1 0 0,0-1 0 0 0,0 1 0 0 0,1-1 0 0 0,-1 1 0 0 0,1-1 0 0 0,0 1 1 0 0,1 0-1 0 0,-1 0 0 0 0,1 0 51 0 0,0 2-89 0 0,0 1 0 0 0,0 0 0 0 0,1 0 0 0 0,0-1 0 0 0,1 1 0 0 0,-1-1 0 0 0,1 1 0 0 0,1-1 0 0 0,0 1 0 0 0,0-1 0 0 0,1 2 89 0 0,4 6-1389 0 0,0-3-421 0 0</inkml:trace>
  <inkml:trace contextRef="#ctx0" brushRef="#br0" timeOffset="5029.706">2410 545 19871 0 0,'3'29'6096'0'0,"15"76"-5236"0"0,-12-88-770 0 0,-5-15 117 0 0,0 0 0 0 0,0 1 0 0 0,0-1 1 0 0,0 1-1 0 0,-1 0 0 0 0,1-1 0 0 0,-1 3-207 0 0,2-19 697 0 0,-1 12-623 0 0,-1-1 0 0 0,0 1 0 0 0,1 0 0 0 0,-1-1 0 0 0,0 1-1 0 0,0 0 1 0 0,-1-1 0 0 0,1 0-74 0 0,-10-39 162 0 0,3 14 141 0 0,-2-19-303 0 0,7 39 19 0 0,2 0 0 0 0,-1 1 0 0 0,1-1 0 0 0,0 0-1 0 0,1 1 1 0 0,0-1 0 0 0,0 0 0 0 0,2-3-19 0 0,-2 7-23 0 0,1 0 0 0 0,0 0 0 0 0,0 1 1 0 0,0-1-1 0 0,0 0 0 0 0,1 1 0 0 0,0-1 0 0 0,-1 1 0 0 0,1 0 0 0 0,0 0 0 0 0,1 0 0 0 0,-1 0 1 0 0,0 1-1 0 0,1-1 0 0 0,0 1 0 0 0,-1 0 0 0 0,1 0 0 0 0,0 0 0 0 0,0 0 0 0 0,1 1 23 0 0,-1-1-28 0 0,0 1-1 0 0,0 0 0 0 0,1 0 0 0 0,-1 0 1 0 0,0 0-1 0 0,0 1 0 0 0,1 0 0 0 0,-1-1 0 0 0,0 2 1 0 0,0-1-1 0 0,1 0 0 0 0,-1 1 0 0 0,0 0 0 0 0,0 0 1 0 0,0 0-1 0 0,0 0 0 0 0,0 1 0 0 0,0 0 1 0 0,0 0-1 0 0,1 0 29 0 0,13 10-612 0 0,-9-6-578 0 0,0 0 0 0 0,-1 0 0 0 0,0 0 0 0 0,2 4 1190 0 0,-3-3-3164 0 0,0 1 1 0 0,-1 1-1 0 0,2 3 3164 0 0,-5-7-673 0 0,4 7-1717 0 0</inkml:trace>
  <inkml:trace contextRef="#ctx0" brushRef="#br0" timeOffset="5374.946">2683 583 2304 0 0,'0'1'101'0'0,"-2"9"383"0"0,0-2 4670 0 0,2-8-4452 0 0,0 1-1 0 0,-1-1 1 0 0,1 1 0 0 0,0-1-1 0 0,0 1 1 0 0,0-1-1 0 0,-1 1 1 0 0,1-1 0 0 0,0 1-1 0 0,0 0 1 0 0,0-1 0 0 0,0 1-1 0 0,0-1 1 0 0,0 1-1 0 0,0-1 1 0 0,0 1 0 0 0,1 0-1 0 0,-1-1 1 0 0,0 1 0 0 0,0-1-702 0 0,10 5 569 0 0,-7-4-347 0 0,1-1 1 0 0,0 1-1 0 0,0-1 1 0 0,0 0-1 0 0,0 0 1 0 0,-1-1-1 0 0,1 1 1 0 0,0-1-1 0 0,0 0 1 0 0,-1 0-1 0 0,1 0 1 0 0,0 0 0 0 0,-1-1-1 0 0,1 0 1 0 0,-1 1-1 0 0,0-1 1 0 0,1-1-223 0 0,8-4 171 0 0,0-2 1 0 0,0 0 0 0 0,7-8-172 0 0,-15 14 37 0 0,0-1 0 0 0,0-1 1 0 0,0 1-1 0 0,-1 0 0 0 0,0-1 0 0 0,0 0 0 0 0,0 0 0 0 0,-1 0 0 0 0,1 0 0 0 0,-1 0 0 0 0,1-4-37 0 0,-2 6 25 0 0,-1 1 0 0 0,1 0 0 0 0,-1 0 0 0 0,0 0 0 0 0,0 0 0 0 0,1 0 0 0 0,-1 0 0 0 0,-1 0 0 0 0,1-1 0 0 0,0 1 0 0 0,-1 0 0 0 0,1 0 0 0 0,-1 0 0 0 0,1 0 0 0 0,-1 0 0 0 0,0 0 0 0 0,0 0 0 0 0,0 0 0 0 0,0 0 0 0 0,0 1 0 0 0,0-1 0 0 0,-1 0 0 0 0,1 1 0 0 0,-1-1 0 0 0,1 1 0 0 0,-1-1 0 0 0,1 1 0 0 0,-1 0 0 0 0,0-1 0 0 0,0 1 0 0 0,1 0 0 0 0,-2 0-25 0 0,1 0-3 0 0,0 0 0 0 0,-1 1 0 0 0,0-1-1 0 0,1 0 1 0 0,-1 1 0 0 0,1 0 0 0 0,-1 0 0 0 0,0 0-1 0 0,1 0 1 0 0,-1 0 0 0 0,1 0 0 0 0,-1 0-1 0 0,0 1 1 0 0,1 0 0 0 0,-1-1 0 0 0,1 1 0 0 0,-1 0-1 0 0,1 0 1 0 0,0 0 0 0 0,-1 0 0 0 0,1 1 0 0 0,0-1-1 0 0,-1 1 4 0 0,-2 2-54 0 0,0 0-1 0 0,-1 0 0 0 0,1 0 0 0 0,1 0 1 0 0,-1 1-1 0 0,1 0 0 0 0,0 0 0 0 0,-4 5 55 0 0,5-3 71 0 0,-1 0-1 0 0,1 0 0 0 0,0 1 1 0 0,1-1-1 0 0,0 1 1 0 0,0 0-1 0 0,0-1 1 0 0,1 1-1 0 0,0 2-70 0 0,0 5 278 0 0,1 1-1 0 0,0 0 1 0 0,1 0-1 0 0,1 2-277 0 0,-1-14 45 0 0,-1 0-1 0 0,1 0 1 0 0,0 0-1 0 0,0 0 1 0 0,1 0 0 0 0,-1-1-1 0 0,1 1 1 0 0,0 0-1 0 0,0-1 1 0 0,0 1-1 0 0,0-1 1 0 0,1 1 0 0 0,-1-1-1 0 0,1 0 1 0 0,0 0-1 0 0,0 0 1 0 0,0 0 0 0 0,0-1-1 0 0,1 0 1 0 0,-1 1-1 0 0,0-1 1 0 0,5 2-45 0 0,-3-2 17 0 0,0-1 0 0 0,-1 1 0 0 0,2-1 0 0 0,-1 0 0 0 0,0 0 1 0 0,0-1-1 0 0,0 1 0 0 0,0-1 0 0 0,1 0 0 0 0,-1 0 0 0 0,0-1 0 0 0,0 0 1 0 0,0 0-1 0 0,0 0 0 0 0,0 0 0 0 0,0-1 0 0 0,5-2-17 0 0,77-34-2176 0 0,-2-2-4544 0 0,-63 29 4544 0 0</inkml:trace>
  <inkml:trace contextRef="#ctx0" brushRef="#br0" timeOffset="5740.232">3132 728 22607 0 0,'-3'1'155'0'0,"1"1"0"0"0,-1 0-1 0 0,1-1 1 0 0,0 1 0 0 0,0 0 0 0 0,0 0-1 0 0,0 0 1 0 0,0 1 0 0 0,0-1-1 0 0,1 0 1 0 0,-1 1 0 0 0,1-1 0 0 0,0 1-1 0 0,-1 0 1 0 0,1-1 0 0 0,0 1-155 0 0,-7 13 828 0 0,3-6-50 0 0,0-1 0 0 0,1 2 0 0 0,0-1 0 0 0,1 0 0 0 0,-1 2-778 0 0,-7 23 722 0 0,5-20-981 0 0,1 1-1 0 0,-2 6 260 0 0,3 2-7729 0 0,2-5-1842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8:5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243 485 13824 0 0,'0'1'332'0'0,"0"0"1"0"0,-1 0 0 0 0,1 0 0 0 0,-1-1 0 0 0,0 1 0 0 0,1 0 0 0 0,-1 0 0 0 0,1 0 0 0 0,-1 0-1 0 0,0-1 1 0 0,0 1 0 0 0,1 0 0 0 0,-1-1 0 0 0,0 1-333 0 0,0-1 106 0 0,1 0 0 0 0,0 0-1 0 0,0 0 1 0 0,-1 0 0 0 0,1 0 0 0 0,0 0 0 0 0,0 0 0 0 0,-1 0-1 0 0,1 0 1 0 0,0 0 0 0 0,0 0 0 0 0,-1 0 0 0 0,1 0-1 0 0,0 0 1 0 0,0 0 0 0 0,-1-1 0 0 0,1 1 0 0 0,0 0-1 0 0,0 0 1 0 0,0 0 0 0 0,-1 0 0 0 0,1 0 0 0 0,0-1 0 0 0,0 1-1 0 0,0 0 1 0 0,-1 0 0 0 0,1 0 0 0 0,0-1 0 0 0,0 1-1 0 0,0 0 1 0 0,0 0 0 0 0,0-1 0 0 0,0 1-106 0 0,-2-4 749 0 0,0 0 1 0 0,1-1-1 0 0,0 1 0 0 0,0-1 1 0 0,0-1-750 0 0,0 2 224 0 0,0-2-90 0 0,0 1 0 0 0,-1-1 0 0 0,0 1 1 0 0,0 0-1 0 0,0 0 0 0 0,-1 0 0 0 0,0 0 0 0 0,0 0 0 0 0,0 0 0 0 0,0 1 0 0 0,-1 0 0 0 0,1-1 0 0 0,-1 1 1 0 0,0 1-1 0 0,-1-1-134 0 0,2 2 5 0 0,1 0 0 0 0,-1 0 0 0 0,0 0 1 0 0,0 1-1 0 0,0-1 0 0 0,0 1 0 0 0,0 0 1 0 0,0 0-1 0 0,-1 0 0 0 0,1 0 0 0 0,0 0 1 0 0,0 1-1 0 0,-1 0 0 0 0,1-1 0 0 0,0 1 1 0 0,-1 1-1 0 0,1-1 0 0 0,0 0 0 0 0,0 1 1 0 0,-1-1-1 0 0,1 1 0 0 0,0 0 0 0 0,0 0 1 0 0,0 1-1 0 0,0-1 0 0 0,0 1-5 0 0,-3 1-7 0 0,0 1-1 0 0,0 0 1 0 0,1 0-1 0 0,-1 0 1 0 0,1 1 0 0 0,0 0-1 0 0,1 0 1 0 0,-1 0-1 0 0,1 1 1 0 0,0-1-1 0 0,0 1 1 0 0,1 0 0 0 0,0 0-1 0 0,-3 7 8 0 0,3-5-9 0 0,0 1-1 0 0,0 0 1 0 0,1-1-1 0 0,0 1 1 0 0,0 0-1 0 0,1 0 1 0 0,0 0 0 0 0,1 0-1 0 0,0 0 1 0 0,1 1-1 0 0,0 1 10 0 0,-1-10 3 0 0,0 1 0 0 0,0-1 0 0 0,0 1 0 0 0,0-1 0 0 0,1 1 0 0 0,-1-1 0 0 0,1 1 0 0 0,-1-1 0 0 0,1 0 0 0 0,-1 1 0 0 0,1-1 0 0 0,0 0 0 0 0,0 1 0 0 0,-1-1 0 0 0,1 0 0 0 0,0 0 0 0 0,0 0 0 0 0,0 0 0 0 0,1 0 0 0 0,-1 0-1 0 0,0 0 1 0 0,0 0 0 0 0,0 0 0 0 0,1 0 0 0 0,-1-1 0 0 0,0 1 0 0 0,1 0 0 0 0,-1-1 0 0 0,1 1 0 0 0,-1-1 0 0 0,2 1-3 0 0,0-1 9 0 0,1-1 0 0 0,-1 1 0 0 0,1 0 0 0 0,-1-1-1 0 0,1 0 1 0 0,-1 0 0 0 0,0 0 0 0 0,0 0 0 0 0,1 0 0 0 0,-1-1 0 0 0,0 1-1 0 0,0-1 1 0 0,0 0 0 0 0,0 0-9 0 0,5-3 38 0 0,-1-1 0 0 0,1 0-1 0 0,-1 0 1 0 0,0 0 0 0 0,0-1 0 0 0,-1 0-1 0 0,0 0 1 0 0,0-1 0 0 0,0 1 0 0 0,-1-1-1 0 0,-1-1 1 0 0,1 1 0 0 0,-1-1-38 0 0,-2 6 53 0 0,-3 6-44 0 0,1 1 0 0 0,0-1 0 0 0,0 1 0 0 0,0-1 0 0 0,0 1 0 0 0,1-1-1 0 0,0 4-8 0 0,0-3 2 0 0,4 20-24 0 0,1-1 0 0 0,1 1 0 0 0,0-2 0 0 0,3 3 22 0 0,-7-16-229 0 0,1 0 0 0 0,1 0 0 0 0,-1-1 0 0 0,1 1 0 0 0,1-1 0 0 0,-1 0 0 0 0,1 0 0 0 0,7 6 229 0 0,0-4-1944 0 0</inkml:trace>
  <inkml:trace contextRef="#ctx0" brushRef="#br0" timeOffset="368.608">641 204 12440 0 0,'-1'-6'554'0'0,"-1"-1"1"0"0,1 1-1 0 0,-1 0 1 0 0,-1 0-1 0 0,1 0 1 0 0,-1 1-1 0 0,0-1 1 0 0,-1-1-555 0 0,-2-5 2382 0 0,-4-10 175 0 0,4 9-1663 0 0,1 1 0 0 0,-2 1 0 0 0,1-1 0 0 0,-9-9-894 0 0,14 20 49 0 0,1 0 1 0 0,-1 1-1 0 0,1-1 0 0 0,-1 0 0 0 0,1 1 0 0 0,-1-1 0 0 0,1 1 0 0 0,-1-1 0 0 0,0 0 1 0 0,1 1-1 0 0,-1 0 0 0 0,0-1 0 0 0,0 1 0 0 0,1-1 0 0 0,-1 1 0 0 0,0 0 1 0 0,0 0-1 0 0,0-1 0 0 0,1 1 0 0 0,-1 0 0 0 0,0 0 0 0 0,0 0 0 0 0,0 0 0 0 0,0 0-49 0 0,0 0 37 0 0,0 1 0 0 0,0-1 0 0 0,1 1 0 0 0,-1-1 0 0 0,0 1 0 0 0,1-1 0 0 0,-1 1 0 0 0,0-1 0 0 0,1 1 0 0 0,-1 0 0 0 0,0-1 0 0 0,1 1 0 0 0,-1 0 0 0 0,1 0 0 0 0,-1-1 0 0 0,1 1 0 0 0,0 0 0 0 0,-1 1-37 0 0,-2 6 126 0 0,1-1 0 0 0,0 1-1 0 0,0 0 1 0 0,0 6-126 0 0,1-9 49 0 0,-13 115 582 0 0,5 0 0 0 0,5 16-631 0 0,3-75 57 0 0,1 0 0 0 0,4 0 1 0 0,10 52-58 0 0,-10-100-142 0 0,-3-11-128 0 0,-1 0 0 0 0,1 0 0 0 0,0 0 0 0 0,-1 0 0 0 0,1 0 0 0 0,-1 0 0 0 0,0 0 1 0 0,0 1 269 0 0,1-4-1586 0 0,0-6-70 0 0</inkml:trace>
  <inkml:trace contextRef="#ctx0" brushRef="#br0" timeOffset="720.285">332 479 20671 0 0,'0'0'951'0'0,"0"0"-24"0"0,9 4-201 0 0,3-3-231 0 0,-1-1 0 0 0,1-1 0 0 0,-1 0-1 0 0,0-1 1 0 0,9-1-495 0 0,55-18 976 0 0,-5-3-1108 0 0,-23 6-2872 0 0,-25 9-5561 0 0</inkml:trace>
  <inkml:trace contextRef="#ctx0" brushRef="#br0" timeOffset="721.285">751 0 24071 0 0,'-2'6'385'0'0,"0"0"0"0"0,0 0 0 0 0,1 0 0 0 0,0 0-1 0 0,0 0 1 0 0,1 1 0 0 0,-1 4-385 0 0,5 47-84 0 0,-2-33 606 0 0,7 92 1525 0 0,2 19-1034 0 0,-6 74-1013 0 0,-6-176-96 0 0,-1 24-308 0 0,4 22 404 0 0,0-63-927 0 0,1-10-7088 0 0,-3-7-942 0 0</inkml:trace>
  <inkml:trace contextRef="#ctx0" brushRef="#br0" timeOffset="1067.371">706 401 10136 0 0,'-3'0'220'0'0,"3"0"-158"0"0,-1 0-1 0 0,0 0 1 0 0,1 0-1 0 0,-1-1 1 0 0,1 1 0 0 0,-1 0-1 0 0,0 0 1 0 0,1-1 0 0 0,-1 1-1 0 0,1 0 1 0 0,-1-1-1 0 0,1 1 1 0 0,-1 0 0 0 0,1-1-1 0 0,-1 1 1 0 0,1-1 0 0 0,-1 1-1 0 0,1-1 1 0 0,-1 1-1 0 0,1-1 1 0 0,0 1 0 0 0,-1-1-62 0 0,2-4 7237 0 0,5 1-3408 0 0,6-3-766 0 0,5-1-2417 0 0,1 1 0 0 0,1 1 1 0 0,-1 1-1 0 0,1 0 0 0 0,12 0-646 0 0,-21 4-225 0 0,1 0-1 0 0,-1 1 1 0 0,0 0-1 0 0,0 1 0 0 0,3 0 226 0 0,-6 0-637 0 0,0 1 0 0 0,1 0 0 0 0,-1 0 0 0 0,0 0 0 0 0,0 1 0 0 0,-1 0 0 0 0,5 2 637 0 0,-9-3-463 0 0,1 0 1 0 0,-1-1 0 0 0,0 1 0 0 0,0 0 0 0 0,1 0-1 0 0,-1 0 1 0 0,-1 1 0 0 0,1-1 0 0 0,0 1 462 0 0,6 10-2126 0 0</inkml:trace>
  <inkml:trace contextRef="#ctx0" brushRef="#br0" timeOffset="1416.197">940 482 18399 0 0,'-4'14'1851'0'0,"4"-11"-1644"0"0,-1 0 1 0 0,0 1-1 0 0,1-1 1 0 0,-1 0-1 0 0,1 0 1 0 0,0 0-1 0 0,0 0 1 0 0,0 0-1 0 0,1 0 0 0 0,-1 1 1 0 0,1-1-1 0 0,0 1-207 0 0,-1-3 146 0 0,1 1-1 0 0,-1-1 1 0 0,1 0-1 0 0,-1 0 1 0 0,1 0-1 0 0,0 0 1 0 0,0 1-1 0 0,-1-1 0 0 0,1 0 1 0 0,0 0-1 0 0,0 0 1 0 0,0-1-1 0 0,0 1 1 0 0,0 0-1 0 0,0 0 1 0 0,1 0-1 0 0,-1-1 1 0 0,0 1-1 0 0,0-1 1 0 0,0 1-1 0 0,1-1 1 0 0,-1 1-1 0 0,0-1 1 0 0,1 0-1 0 0,-1 0 0 0 0,0 1 1 0 0,1-1-1 0 0,-1 0 1 0 0,1 0-146 0 0,4-1 60 0 0,-1 0 1 0 0,1 0-1 0 0,-1 0 0 0 0,0-1 1 0 0,1 0-1 0 0,-1 0 0 0 0,0 0 1 0 0,0-1-1 0 0,0 1 0 0 0,-1-1 1 0 0,1 0-1 0 0,-1-1 0 0 0,1 1 1 0 0,-1-1-1 0 0,0 0 0 0 0,-1 0 1 0 0,1 0-1 0 0,-1 0 0 0 0,1-1 1 0 0,-1 1-1 0 0,0-1 0 0 0,-1 0 1 0 0,1 0-1 0 0,-1 0 0 0 0,0 0 1 0 0,-1-1-1 0 0,2-2-60 0 0,-3 7 5 0 0,0-1 0 0 0,1 1-1 0 0,-1-1 1 0 0,0 1 0 0 0,0-1 0 0 0,0 0 0 0 0,0 1-1 0 0,0-1 1 0 0,0 1 0 0 0,-1-1 0 0 0,1 0-1 0 0,-1 1 1 0 0,1-1 0 0 0,-1 1 0 0 0,1-1-1 0 0,-1 1 1 0 0,0 0 0 0 0,1-1 0 0 0,-1 1 0 0 0,0 0-1 0 0,0-1 1 0 0,0 1 0 0 0,0 0 0 0 0,0 0-1 0 0,-1 0 1 0 0,1 0 0 0 0,0 0 0 0 0,0 0-1 0 0,-1 0 1 0 0,1 0 0 0 0,-1 0 0 0 0,1 1 0 0 0,-1-1-1 0 0,1 1 1 0 0,-1-1-5 0 0,-1 0 8 0 0,0 1 1 0 0,0-1-1 0 0,0 1 0 0 0,0 0 1 0 0,0 0-1 0 0,0 0 0 0 0,0 0 0 0 0,0 1 1 0 0,0-1-1 0 0,0 1 0 0 0,1 0 0 0 0,-1-1 1 0 0,0 1-1 0 0,0 1 0 0 0,0-1 1 0 0,1 0-1 0 0,-1 1 0 0 0,-2 1-8 0 0,0 2 5 0 0,-1 0 0 0 0,1 0-1 0 0,0 1 1 0 0,0 0 0 0 0,1 0 0 0 0,0 0-1 0 0,0 0 1 0 0,0 1 0 0 0,1-1 0 0 0,0 1-1 0 0,0 0 1 0 0,0 0 0 0 0,1 0 0 0 0,0 1-1 0 0,1-1 1 0 0,-1 5-5 0 0,0 0 10 0 0,1 0 0 0 0,0-1 0 0 0,1 1 0 0 0,1 0 0 0 0,0 0 0 0 0,0-1 0 0 0,1 1 0 0 0,0-1 0 0 0,1 0 0 0 0,2 4-10 0 0,-4-11 15 0 0,1 0-1 0 0,0 0 0 0 0,0 0 1 0 0,0 0-1 0 0,0 0 1 0 0,1-1-1 0 0,-1 1 1 0 0,1-1-1 0 0,0 1 0 0 0,0-1 1 0 0,1 0-1 0 0,-1-1 1 0 0,0 1-1 0 0,1 0 0 0 0,0-1 1 0 0,1 1-15 0 0,-2-2-45 0 0,0 1 0 0 0,1-1 0 0 0,-1 0 0 0 0,0 0 0 0 0,1-1 0 0 0,-1 1 0 0 0,1-1 0 0 0,-1 1 0 0 0,1-1 0 0 0,-1 0 0 0 0,1 0 0 0 0,-1-1 0 0 0,1 1 0 0 0,-1-1 0 0 0,1 0 0 0 0,-1 0 0 0 0,0 0 0 0 0,1 0 0 0 0,-1 0 0 0 0,2-2 45 0 0,21-13-2635 0 0,-9 2-4114 0 0,-3-1-1461 0 0</inkml:trace>
  <inkml:trace contextRef="#ctx0" brushRef="#br0" timeOffset="1766.115">1229 465 18399 0 0,'1'1'175'0'0,"1"0"0"0"0,-1 0 0 0 0,0 0 0 0 0,0 0 0 0 0,0 0 0 0 0,0 0-1 0 0,0 0 1 0 0,0 0 0 0 0,0 1 0 0 0,-1-1 0 0 0,1 0 0 0 0,0 0-1 0 0,-1 1 1 0 0,1-1 0 0 0,-1 1 0 0 0,1-1 0 0 0,-1 0 0 0 0,0 1 0 0 0,1-1-1 0 0,-1 1 1 0 0,0-1 0 0 0,0 2-175 0 0,2 38 2928 0 0,-2-39-2809 0 0,0 13 200 0 0,1 0 1 0 0,1 0 0 0 0,0-1 0 0 0,1 1-1 0 0,0 0 1 0 0,4 8-320 0 0,1 1 1652 0 0,-9-46-688 0 0,2 7-648 0 0,-2 5-277 0 0,0-10 163 0 0,1-1 1 0 0,0 1-1 0 0,3-10-202 0 0,-3 24 112 0 0,1 0 0 0 0,1 0 0 0 0,-1 0 0 0 0,1 0 0 0 0,0 0 0 0 0,1 0 0 0 0,-1 0 0 0 0,1 1 0 0 0,0-1 0 0 0,1 1-1 0 0,-1 0 1 0 0,1 0 0 0 0,3-3-112 0 0,1 1 3 0 0,0-1 0 0 0,0 1 0 0 0,1 1 0 0 0,0-1 0 0 0,0 1 0 0 0,0 1-1 0 0,1 0 1 0 0,5-2-3 0 0,-3 2-843 0 0,-1 2-1 0 0,1-1 0 0 0,0 1 0 0 0,9 0 844 0 0,-5 1-1229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8:52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296 485 7832 0 0,'0'0'356'0'0,"-3"1"86"0"0,-8 4 309 0 0,5-3 2222 0 0,-26 13 3224 0 0,0 1-3696 0 0,13-6-1663 0 0,0 0 0 0 0,0-2 0 0 0,-4 1-838 0 0,21-9 9 0 0,-15 5 516 0 0,0 1 1 0 0,0 0-1 0 0,0 1 0 0 0,1 1 1 0 0,0 1-1 0 0,-5 3-525 0 0,21-11 1 0 0,-1-1 0 0 0,0 1 0 0 0,1-1 0 0 0,-1 1 0 0 0,1-1 0 0 0,-1 1-1 0 0,1-1 1 0 0,-1 1 0 0 0,1 0 0 0 0,-1-1 0 0 0,1 1 0 0 0,-1 0 0 0 0,1-1 0 0 0,0 1 0 0 0,-1 0 0 0 0,1 0-1 0 0,0-1 1 0 0,0 1 0 0 0,0 0 0 0 0,0 0 0 0 0,-1-1 0 0 0,1 1 0 0 0,0 0 0 0 0,0 0 0 0 0,0 0 0 0 0,1-1-1 0 0,-1 1 1 0 0,0 0 0 0 0,0 0 0 0 0,0-1 0 0 0,1 1 0 0 0,-1 0 0 0 0,0 0 0 0 0,1-1 0 0 0,-1 1 0 0 0,0 0-1 0 0,1-1 1 0 0,-1 1 0 0 0,1 0 0 0 0,-1-1 0 0 0,1 1 0 0 0,-1-1 0 0 0,1 1-1 0 0,2 2 3 0 0,0 0 0 0 0,0-1 1 0 0,1 1-1 0 0,-1-1 0 0 0,0 1 0 0 0,1-1 1 0 0,3 1-4 0 0,50 20-54 0 0,49 12 54 0 0,-15-5 0 0 0,-89-29 7 0 0,9 2-14 0 0,-1 1 0 0 0,1 1-1 0 0,-1 0 1 0 0,1 0 0 0 0,6 6 7 0 0,-15-9 13 0 0,0-1 0 0 0,0 0 0 0 0,0 1 0 0 0,-1-1 1 0 0,1 1-1 0 0,-1-1 0 0 0,1 1 0 0 0,-1 0 0 0 0,0 0 0 0 0,1 0 0 0 0,-1-1 0 0 0,0 1 1 0 0,0 0-1 0 0,0 1 0 0 0,-1-1 0 0 0,1 0 0 0 0,0 0 0 0 0,-1 0 0 0 0,1 0 0 0 0,-1 0 1 0 0,0 1-1 0 0,0-1 0 0 0,0 0 0 0 0,0 0 0 0 0,0 1 0 0 0,0-1 0 0 0,-1 0 1 0 0,1 0-1 0 0,-1 0 0 0 0,1 0 0 0 0,-1 1 0 0 0,0-1 0 0 0,0 0-13 0 0,-2 3 114 0 0,1-1 0 0 0,-1 0 0 0 0,0-1 1 0 0,0 1-1 0 0,0 0 0 0 0,-1-1 0 0 0,1 0 0 0 0,-1 0 0 0 0,0 0 0 0 0,-4 3-114 0 0,-3 1 226 0 0,-1 0 1 0 0,0-1-1 0 0,-4 1-226 0 0,-1 1 157 0 0,-1-1-1 0 0,-1 0 1 0 0,1-2-1 0 0,-1 0 1 0 0,0-1-1 0 0,-12 0-156 0 0,24-3 16 0 0,1-1-1 0 0,-1 0 0 0 0,0-1 1 0 0,1 0-1 0 0,-1 0 1 0 0,1 0-1 0 0,-1 0 1 0 0,1-1-1 0 0,-5-2-15 0 0,7 2-7 0 0,-1 0-1 0 0,1-1 1 0 0,0 0 0 0 0,0 1-1 0 0,0-1 1 0 0,0-1 0 0 0,0 1-1 0 0,1-1 1 0 0,-1 1 0 0 0,1-1-1 0 0,0 0 1 0 0,0 0 0 0 0,-2-4 7 0 0,3 4-128 0 0,0 0 0 0 0,1 0 0 0 0,-1 0 1 0 0,1 0-1 0 0,0 0 0 0 0,0 0 0 0 0,0 0 1 0 0,0-1-1 0 0,1 1 0 0 0,0 0 0 0 0,-1 0 1 0 0,2-1-1 0 0,-1-1 128 0 0,1 2-386 0 0,-1 0 0 0 0,1 1 0 0 0,0-1 0 0 0,0 0 0 0 0,0 1 1 0 0,1-1-1 0 0,-1 1 0 0 0,1-1 0 0 0,0 1 0 0 0,0 0 0 0 0,0 0 0 0 0,0 0 0 0 0,0 0 1 0 0,1 0-1 0 0,1-1 386 0 0,6-4-1702 0 0</inkml:trace>
  <inkml:trace contextRef="#ctx0" brushRef="#br0" timeOffset="405.183">451 504 19119 0 0,'0'0'84'0'0,"1"-1"-1"0"0,-1 0 1 0 0,0 1-1 0 0,0-1 1 0 0,0 0-1 0 0,0 0 0 0 0,0 1 1 0 0,0-1-1 0 0,0 0 1 0 0,0 0-1 0 0,0 1 0 0 0,0-1 1 0 0,-1 0-1 0 0,1 0 1 0 0,0 1-1 0 0,0-1 1 0 0,-1 0-1 0 0,1 1 0 0 0,0-1 1 0 0,-1 0-1 0 0,1 1 1 0 0,-1-1-1 0 0,1 0-83 0 0,-1 1 19 0 0,1 0-1 0 0,0 0 1 0 0,0 0 0 0 0,0 0-1 0 0,0-1 1 0 0,-1 1 0 0 0,1 0-1 0 0,0 0 1 0 0,0 0 0 0 0,0 0-1 0 0,-1 0 1 0 0,1 0 0 0 0,0 0-1 0 0,0 0 1 0 0,-1 0 0 0 0,1 0-1 0 0,0 0 1 0 0,0 0 0 0 0,-1 0-1 0 0,1 0 1 0 0,0 0 0 0 0,0 0-1 0 0,0 0 1 0 0,-1 0 0 0 0,1 0-1 0 0,0 0 1 0 0,0 0 0 0 0,-1 0-1 0 0,1 0 1 0 0,0 0 0 0 0,0 0-1 0 0,0 1 1 0 0,-1-1 0 0 0,1 0-1 0 0,0 0 1 0 0,0 0 0 0 0,0 0-1 0 0,0 0 1 0 0,-1 1 0 0 0,1-1-1 0 0,0 0 1 0 0,0 0 0 0 0,0 0-1 0 0,0 1 1 0 0,0-1 0 0 0,0 0-1 0 0,0 0 1 0 0,0 1 0 0 0,-1-1-1 0 0,1 0 1 0 0,0 0-19 0 0,-3 11 1523 0 0,5 16-1158 0 0,1 1 1 0 0,1-1-1 0 0,1 1 1 0 0,2-1-1 0 0,0-1 1 0 0,2 1-1 0 0,3 4-365 0 0,-6-17-69 0 0,0 1 0 0 0,2-1 0 0 0,3 5 69 0 0,-9-15-12 0 0,0-1 0 0 0,0 0-1 0 0,0 1 1 0 0,1-1 0 0 0,-1 0-1 0 0,1 0 1 0 0,0 0 0 0 0,0-1-1 0 0,0 1 1 0 0,0-1 0 0 0,1 0-1 0 0,-1 0 1 0 0,1 0 0 0 0,-1 0-1 0 0,5 1 13 0 0,-7-3 54 0 0,0 0-1 0 0,1 0 1 0 0,-1 0-1 0 0,0 0 1 0 0,1 0 0 0 0,-1 0-1 0 0,1 0 1 0 0,-1 0-1 0 0,0-1 1 0 0,1 1-1 0 0,-1-1 1 0 0,0 1 0 0 0,0-1-1 0 0,1 0 1 0 0,-1 1-1 0 0,0-1 1 0 0,0 0-1 0 0,0 0 1 0 0,0 0 0 0 0,0 1-1 0 0,0-1 1 0 0,0 0-1 0 0,0-1-53 0 0,2-1 115 0 0,0-1-1 0 0,0 1 1 0 0,-1-1-1 0 0,1 0 0 0 0,-1 0 1 0 0,0 0-115 0 0,5-13 138 0 0,0-1 0 0 0,-1 1 0 0 0,-1-1 0 0 0,0 0 0 0 0,-1-1 0 0 0,-1-4-138 0 0,0-7-1 0 0,-1-1 0 0 0,-2 1 0 0 0,-2-14 1 0 0,1 30-1 0 0,0 18-61 0 0,1 23-23 0 0,0-26 89 0 0,3 45-26 0 0,1-1 0 0 0,2 0 1 0 0,5 7 21 0 0,-4-10-7 0 0,-4-29-553 0 0,0 0 1 0 0,4 12 559 0 0,-6-21-175 0 0,1 0 0 0 0,0-1 0 0 0,-1 1 1 0 0,1 0-1 0 0,1-1 0 0 0,-1 1 1 0 0,0-1-1 0 0,1 1 0 0 0,0-1 1 0 0,0 0-1 0 0,1 1 175 0 0,3 1-1623 0 0</inkml:trace>
  <inkml:trace contextRef="#ctx0" brushRef="#br0" timeOffset="987.394">816 480 19807 0 0,'0'0'455'0'0,"0"0"61"0"0,0 0 27 0 0,0 0-66 0 0,2 15-292 0 0,7 57 3071 0 0,10 10-1712 0 0,-13-55-1357 0 0,-1 0-1 0 0,-2 0 0 0 0,-1 4-186 0 0,4 28 256 0 0,2 12 306 0 0,-3-111 1430 0 0,0 10-1745 0 0,4-72-118 0 0,-6 55-73 0 0,1 1-1 0 0,8-27-55 0 0,-12 72 0 0 0,11-34-37 0 0,-11 34 36 0 0,0-1-1 0 0,1 1 1 0 0,-1 0-1 0 0,1 0 1 0 0,-1-1-1 0 0,1 1 1 0 0,0 0-1 0 0,-1 0 1 0 0,1 0 0 0 0,0 0-1 0 0,0 0 1 0 0,0 0-1 0 0,0 0 1 0 0,0 0-1 0 0,0 0 1 0 0,0 0-1 0 0,0 1 1 0 0,0-1-1 0 0,1 0 1 0 0,-1 1-1 0 0,0-1 1 0 0,0 1 0 0 0,0-1-1 0 0,2 1 2 0 0,-2 1-4 0 0,1-1-1 0 0,-1 1 1 0 0,1 0-1 0 0,-1 0 1 0 0,1 0-1 0 0,-1 0 1 0 0,1 1-1 0 0,-1-1 1 0 0,0 0-1 0 0,0 0 1 0 0,0 1-1 0 0,0-1 1 0 0,0 1-1 0 0,0-1 1 0 0,0 1-1 0 0,0 0 5 0 0,0-1 0 0 0,5 10 0 0 0,-1 0 0 0 0,1 1 0 0 0,-2 0 0 0 0,0 0 0 0 0,0 0 0 0 0,0 7 0 0 0,4 24 0 0 0,-1 11 0 0 0,-5-33 0 0 0,7 99 64 0 0,-9-116-47 0 0,0-1 455 0 0,1-5 108 0 0,2-7-613 0 0,16-47-276 0 0,7-41 309 0 0,-11 37-247 0 0,13-29 247 0 0,-28 88 0 0 0,1-3-10 0 0,1 1 0 0 0,-1-1 0 0 0,1 1 0 0 0,0-1 0 0 0,0 1 0 0 0,2-4 10 0 0,-3 7-2 0 0,-1 0 0 0 0,1 0-1 0 0,-1 0 1 0 0,0-1 0 0 0,1 1 0 0 0,-1 0-1 0 0,1 0 1 0 0,-1 0 0 0 0,1 0-1 0 0,-1 0 1 0 0,1 0 0 0 0,-1 0 0 0 0,1 0-1 0 0,-1 0 1 0 0,1 0 0 0 0,-1 0 0 0 0,1 0-1 0 0,-1 0 1 0 0,1 0 0 0 0,-1 0 0 0 0,0 1-1 0 0,1-1 1 0 0,-1 0 0 0 0,1 0 0 0 0,-1 1-1 0 0,1-1 1 0 0,-1 0 0 0 0,0 0 0 0 0,1 1-1 0 0,-1-1 1 0 0,0 0 0 0 0,1 1 0 0 0,-1-1-1 0 0,0 1 1 0 0,1-1 0 0 0,-1 0 0 0 0,0 1 2 0 0,0-1-1 0 0,3 4 6 0 0,-1 0-1 0 0,1-1 1 0 0,-1 1-1 0 0,0 0 1 0 0,0 0 0 0 0,-1 1-1 0 0,1-1 1 0 0,0 4-5 0 0,7 39 63 0 0,-6-30-46 0 0,3 23 203 0 0,0 36-220 0 0,-5-45-435 0 0,2-1 0 0 0,0 0 0 0 0,9 29 435 0 0,-7-41-1456 0 0</inkml:trace>
  <inkml:trace contextRef="#ctx0" brushRef="#br0" timeOffset="1701.156">1370 471 18975 0 0,'0'0'432'0'0,"-3"17"1199"0"0,2-8-1410 0 0,1 0 1 0 0,1 0-1 0 0,-1 0 0 0 0,2 1 0 0 0,0 1-221 0 0,1 16 1231 0 0,28 172 624 0 0,-22-147-1818 0 0,-3-23 1 0 0,-3-18 353 0 0,-2-9 171 0 0,-1-3 348 0 0,-8-59 379 0 0,-7-59-865 0 0,14 99-434 0 0,1 0-1 0 0,0 0 1 0 0,2 0-1 0 0,2-16 11 0 0,-2 30 0 0 0,-1 0 0 0 0,1 0 0 0 0,0 0 0 0 0,1 0 0 0 0,0 0 0 0 0,0 0 0 0 0,0 0 0 0 0,-2 4-5 0 0,0 0 0 0 0,1 0 0 0 0,-1 0 0 0 0,0 0 1 0 0,1 1-1 0 0,0-1 0 0 0,-1 0 0 0 0,1 0 0 0 0,0 1 0 0 0,0-1 0 0 0,0 1 0 0 0,0 0 0 0 0,0 0 0 0 0,0 0 0 0 0,0 0 0 0 0,1 0 0 0 0,-1 0 0 0 0,0 0 0 0 0,1 1 0 0 0,-1-1 5 0 0,-1 1-1 0 0,1 0-1 0 0,-1 0 0 0 0,0 0 1 0 0,0 0-1 0 0,1 1 1 0 0,-1-1-1 0 0,0 0 0 0 0,0 1 1 0 0,0-1-1 0 0,1 0 0 0 0,-1 1 1 0 0,0 0-1 0 0,0-1 0 0 0,0 1 1 0 0,0 0-1 0 0,0-1 0 0 0,0 1 1 0 0,0 0 1 0 0,2 2-7 0 0,-1-1 1 0 0,0 1-1 0 0,0 0 1 0 0,0-1 0 0 0,0 1-1 0 0,-1 0 1 0 0,1 1 6 0 0,3 7-20 0 0,-1-1 1 0 0,-1 1-1 0 0,3 9 20 0 0,2 24 0 0 0,-1 0 0 0 0,-1 31 0 0 0,5 33 0 0 0,-11-108 2 0 0,0 0 1 0 0,0 0-1 0 0,0 0 0 0 0,0 0 1 0 0,0 0-1 0 0,0 0 0 0 0,0 1 1 0 0,0-1-1 0 0,0 0 0 0 0,0 0 0 0 0,0 0 1 0 0,0 0-1 0 0,0 0 0 0 0,0 1 1 0 0,0-1-1 0 0,0 0 0 0 0,0 0 1 0 0,0 0-1 0 0,0 0 0 0 0,0 0 0 0 0,0 1 1 0 0,0-1-1 0 0,0 0 0 0 0,0 0 1 0 0,0 0-1 0 0,0 0 0 0 0,0 0 1 0 0,0 0-1 0 0,1 1 0 0 0,-1-1 0 0 0,0 0 1 0 0,0 0-1 0 0,0 0 0 0 0,0 0 1 0 0,0 0-1 0 0,0 0 0 0 0,0 0 1 0 0,1 0-1 0 0,-1 0 0 0 0,0 0 0 0 0,0 0 1 0 0,0 0-1 0 0,0 1 0 0 0,0-1 1 0 0,1 0-1 0 0,-1 0 0 0 0,0 0 1 0 0,0 0-1 0 0,0 0 0 0 0,0 0 0 0 0,0 0 1 0 0,1 0-1 0 0,-1 0 0 0 0,0-1 1 0 0,0 1-1 0 0,0 0 0 0 0,0 0 1 0 0,0 0-3 0 0,7-11 302 0 0,4-18 222 0 0,-1-21-109 0 0,4-48-415 0 0,-9 48 1 0 0,3 1-1 0 0,4-7 0 0 0,-11 51 0 0 0,0 0 0 0 0,1 0 0 0 0,-1 0 0 0 0,1 0 0 0 0,0 0 0 0 0,1 0 0 0 0,-1 0 0 0 0,1 1 0 0 0,0-1 0 0 0,0 1 0 0 0,1-1 0 0 0,-3 4 0 0 0,-1 1 0 0 0,1 0 0 0 0,-1-1 0 0 0,1 1 0 0 0,-1 0 0 0 0,1 0 0 0 0,-1-1 0 0 0,1 1 0 0 0,-1 0 0 0 0,1 0 0 0 0,0 0 1 0 0,-1 0-1 0 0,1 0 0 0 0,-1-1 0 0 0,1 1 0 0 0,0 0 0 0 0,-1 1 0 0 0,1-1 0 0 0,-1 0 0 0 0,1 0 0 0 0,0 0 0 0 0,-1 0 0 0 0,1 0 0 0 0,-1 0 0 0 0,1 1 0 0 0,-1-1 0 0 0,1 0 0 0 0,-1 1 0 0 0,1-1 0 0 0,-1 0 0 0 0,1 1 0 0 0,-1-1 0 0 0,1 0 0 0 0,-1 1 0 0 0,0-1 0 0 0,1 1 0 0 0,-1-1 0 0 0,1 1 0 0 0,-1-1 0 0 0,0 1 1 0 0,0-1-1 0 0,1 1 0 0 0,13 25-51 0 0,-14-25 40 0 0,8 19-12 0 0,-1 0 1 0 0,-1 0-1 0 0,0 1 0 0 0,-1 8 23 0 0,11 88 22 0 0,-1-1-333 0 0,-15-113 134 0 0,12 47-1251 0 0,-5-35-1652 0 0,2 0-3381 0 0,-3-7-1480 0 0</inkml:trace>
  <inkml:trace contextRef="#ctx0" brushRef="#br0" timeOffset="2091.734">1933 790 5064 0 0,'7'-34'-896'0'0,"4"0"4023"0"0,-5 15 1537 0 0,-1 1 0 0 0,0-3-4664 0 0,-4 15 886 0 0,0 0 1 0 0,-1 0-1 0 0,1 0 1 0 0,-1 1-1 0 0,-1-1 1 0 0,1 0 0 0 0,-1 0-1 0 0,-1-5-886 0 0,0 4 304 0 0,0-1 0 0 0,0 1-1 0 0,-1 0 1 0 0,0 1-1 0 0,0-1 1 0 0,-1 0 0 0 0,0 1-1 0 0,-3-4-303 0 0,6 9 27 0 0,0-1-1 0 0,0 1 0 0 0,0 0 0 0 0,-1-1 0 0 0,1 1 0 0 0,-1 0 0 0 0,1 0 0 0 0,-1 0 1 0 0,1 0-1 0 0,-1 0 0 0 0,0 0 0 0 0,1 0 0 0 0,-1 1 0 0 0,0-1 0 0 0,1 1 0 0 0,-1-1 1 0 0,0 1-1 0 0,0 0 0 0 0,0-1 0 0 0,0 1 0 0 0,1 0 0 0 0,-1 0 0 0 0,0 0 1 0 0,0 1-1 0 0,0-1 0 0 0,0 0 0 0 0,1 1 0 0 0,-1-1 0 0 0,0 1 0 0 0,0 0 0 0 0,1-1 1 0 0,-1 1-1 0 0,0 0 0 0 0,1 0 0 0 0,-1 0 0 0 0,1 0 0 0 0,-1 1-26 0 0,-5 3 5 0 0,1 1 1 0 0,0-1-1 0 0,1 1 0 0 0,-1 1 0 0 0,1-1 0 0 0,0 1 0 0 0,1 0 1 0 0,-1 0-1 0 0,1 0 0 0 0,1 0 0 0 0,-1 1 0 0 0,2 0 0 0 0,-1-1 1 0 0,0 2-6 0 0,-1 7 16 0 0,0 0 0 0 0,1 0 1 0 0,1 0-1 0 0,1 1 0 0 0,0-1 1 0 0,1 12-17 0 0,0-22 9 0 0,1 1-1 0 0,0-1 1 0 0,0 1 0 0 0,0-1 0 0 0,1 0 0 0 0,0 0-1 0 0,0 0 1 0 0,1 2-9 0 0,-2-7 12 0 0,0 1 0 0 0,0-1 0 0 0,-1 1 0 0 0,1-1 0 0 0,0 0 0 0 0,0 1 1 0 0,0-1-1 0 0,0 0 0 0 0,0 0 0 0 0,1 0 0 0 0,-1 0 0 0 0,0 0 0 0 0,0 0 0 0 0,1 0 0 0 0,-1 0 0 0 0,1 0 0 0 0,-1-1 0 0 0,1 1 0 0 0,-1-1 0 0 0,1 1 0 0 0,-1-1 0 0 0,1 1 0 0 0,-1-1 0 0 0,1 0 0 0 0,0 0 0 0 0,-1 0 1 0 0,1 0-1 0 0,-1 0 0 0 0,1 0 0 0 0,0 0 0 0 0,-1-1 0 0 0,1 1 0 0 0,-1 0 0 0 0,2-1-12 0 0,3-2 80 0 0,0 0 1 0 0,0 0-1 0 0,0 0 0 0 0,0-1 1 0 0,-1 0-1 0 0,1 0 0 0 0,-1 0 1 0 0,0-1-1 0 0,-1 1 0 0 0,1-1 1 0 0,-1-1-1 0 0,0 1 0 0 0,0 0 1 0 0,0-1-1 0 0,-1 0 0 0 0,2-4-79 0 0,1-1 58 0 0,-1-1 1 0 0,0-1-1 0 0,-1 1 1 0 0,0 0 0 0 0,-1-1-1 0 0,-1 0 1 0 0,0 0-1 0 0,0-2-59 0 0,-3-12 100 0 0,-1 16 40 0 0,2 11-133 0 0,0 0 0 0 0,0 0 0 0 0,0 0 0 0 0,0 0 0 0 0,0 0 0 0 0,0 0 0 0 0,0 0 0 0 0,0 0 0 0 0,0 0-1 0 0,0 0 1 0 0,0 0 0 0 0,-1 0 0 0 0,1 0 0 0 0,0 0 0 0 0,0 0 0 0 0,0 0 0 0 0,0 0 0 0 0,0 0 0 0 0,0 0 0 0 0,0 0 0 0 0,0 0 0 0 0,0 0 0 0 0,0 0-1 0 0,0 0 1 0 0,0 0 0 0 0,0 0 0 0 0,0 0 0 0 0,0 0 0 0 0,0 0 0 0 0,0 0 0 0 0,0 0 0 0 0,0 0 0 0 0,-1 0 0 0 0,1 0 0 0 0,0 0 0 0 0,0 0 0 0 0,0 0-1 0 0,0 0 1 0 0,0 0 0 0 0,0 0 0 0 0,0 0 0 0 0,0 0 0 0 0,0 0 0 0 0,0 0 0 0 0,0 0 0 0 0,0 0 0 0 0,0-1-7 0 0,-1 11-15 0 0,0-1-1 0 0,0 0 1 0 0,1 1 0 0 0,1-1 0 0 0,0 0-1 0 0,0 1 1 0 0,2 6 15 0 0,0 3-16 0 0,-2-4 5 0 0,2 10-282 0 0,1 1 0 0 0,1-1 0 0 0,1 0 0 0 0,7 19 293 0 0,-3-24-2265 0 0,0-9-5184 0 0,-3-7-781 0 0</inkml:trace>
  <inkml:trace contextRef="#ctx0" brushRef="#br0" timeOffset="2428.156">2181 1 21655 0 0,'-4'5'2254'0'0,"2"0"-2107"0"0,0-1 1 0 0,0 1-1 0 0,0-1 1 0 0,1 1 0 0 0,0 0-1 0 0,0 0 1 0 0,0 0-1 0 0,0 2-147 0 0,0 42 1671 0 0,1-36-1440 0 0,2 51 1383 0 0,7 31-1614 0 0,-1-17 294 0 0,-3-16-146 0 0,13 177 28 0 0,-13-79-91 0 0,-4-143 278 0 0,0-3-5140 0 0,-1-18-4325 0 0</inkml:trace>
  <inkml:trace contextRef="#ctx0" brushRef="#br0" timeOffset="2775.376">2100 506 9216 0 0,'-11'-5'460'0'0,"-10"-6"3956"0"0,13 4 7522 0 0,8 6-11711 0 0,0 0-1 0 0,0 1 1 0 0,0-1 0 0 0,0 0-1 0 0,1 1 1 0 0,-1-1 0 0 0,0 0 0 0 0,0 1-1 0 0,1-1 1 0 0,-1 1 0 0 0,0-1-1 0 0,1 1 1 0 0,-1-1 0 0 0,0 1 0 0 0,1-1-1 0 0,-1 1 1 0 0,1-1 0 0 0,-1 1-1 0 0,1-1 1 0 0,-1 1 0 0 0,1 0-227 0 0,12-10 616 0 0,5 2-472 0 0,0 0-1 0 0,0 2 1 0 0,1 0 0 0 0,0 1-1 0 0,2 0-143 0 0,-6 2 1 0 0,49-10-1175 0 0,-37 10-6980 0 0,-6 1-1652 0 0</inkml:trace>
  <inkml:trace contextRef="#ctx0" brushRef="#br0" timeOffset="3113.959">2482 414 15200 0 0,'-2'0'430'0'0,"0"0"0"0"0,0 0 1 0 0,0 0-1 0 0,0 1 0 0 0,0-1 1 0 0,0 0-1 0 0,0 1 0 0 0,-1-1 1 0 0,1 1-1 0 0,-1 1-430 0 0,2-2 345 0 0,-1 1 1 0 0,1 0-1 0 0,0 0 1 0 0,0 0-1 0 0,1 0 1 0 0,-1 1-1 0 0,0-1 1 0 0,0 0-1 0 0,0 0 1 0 0,1 0-1 0 0,-1 1 1 0 0,1-1 0 0 0,-1 0-1 0 0,1 1 1 0 0,-1-1-1 0 0,1 0 1 0 0,0 2-346 0 0,-4 15 648 0 0,1-1 0 0 0,1 1 1 0 0,1 0-1 0 0,1 5-648 0 0,4 74 335 0 0,-3-69-185 0 0,1-4-152 0 0,-2-2-100 0 0,2 0-1 0 0,0 0 1 0 0,2-1-1 0 0,3 12 103 0 0,-4-20-509 0 0,2 4-1221 0 0,0-7-4765 0 0,3-1-1822 0 0</inkml:trace>
  <inkml:trace contextRef="#ctx0" brushRef="#br0" timeOffset="3467.616">2580 511 12440 0 0,'-10'15'1653'0'0,"4"27"6246"0"0,6 2-4313 0 0,2-30-3385 0 0,0 0 1 0 0,1-1-1 0 0,0 1 1 0 0,1 0-1 0 0,0-1 1 0 0,1 0-1 0 0,1 0 1 0 0,2 4-202 0 0,-6-14 21 0 0,-1 0 0 0 0,1-1 1 0 0,0 1-1 0 0,0-1 0 0 0,0 1 1 0 0,0-1-1 0 0,0 0 0 0 0,0 1 0 0 0,0-1 1 0 0,1-1-1 0 0,-1 1 0 0 0,1 0 1 0 0,0 0-1 0 0,0-1 0 0 0,-1 1 1 0 0,1-1-1 0 0,0 0 0 0 0,0 0 0 0 0,0 0 1 0 0,0-1-1 0 0,0 1 0 0 0,0-1 1 0 0,0 1-1 0 0,1-1-21 0 0,0 0 38 0 0,0-1 0 0 0,1 1 0 0 0,-1-1-1 0 0,1 0 1 0 0,-1 0 0 0 0,0 0 0 0 0,0-1 0 0 0,1 1 0 0 0,-1-1 0 0 0,0 0 0 0 0,0 0 0 0 0,-1-1-1 0 0,1 1 1 0 0,0-1 0 0 0,-1 0 0 0 0,2-2-38 0 0,1 0 7 0 0,0-1-1 0 0,-1 0 1 0 0,0 0 0 0 0,0 0-1 0 0,-1 0 1 0 0,0-1-1 0 0,0 0 1 0 0,0 0 0 0 0,-1 0-1 0 0,0 0 1 0 0,0-1 0 0 0,-1 1-1 0 0,0-1 1 0 0,0 0-1 0 0,-1 1 1 0 0,0-1 0 0 0,0 0-1 0 0,-1 0 1 0 0,0 0 0 0 0,0 0-1 0 0,-1 0 1 0 0,0 1-1 0 0,0-1 1 0 0,-1 0 0 0 0,0 1-1 0 0,-1-1 1 0 0,1 1 0 0 0,-1-1-1 0 0,-1 1 1 0 0,1 0-1 0 0,-3-2-6 0 0,0-1-115 0 0,0 0 0 0 0,-1 0-1 0 0,0 1 1 0 0,-1 0-1 0 0,0 0 1 0 0,-2-1 115 0 0,7 7-33 0 0,1 1 0 0 0,-1 0 0 0 0,1 0-1 0 0,-1 0 1 0 0,0 0 0 0 0,0 0 0 0 0,0 0 0 0 0,0 1 0 0 0,0 0 0 0 0,0-1 0 0 0,0 1 0 0 0,-1 0 0 0 0,1 1 0 0 0,0-1 0 0 0,-1 0 0 0 0,1 1 0 0 0,0 0-1 0 0,-1 0 1 0 0,1 0 0 0 0,0 0 0 0 0,-1 1 0 0 0,1-1 0 0 0,-4 2 33 0 0,5-1-15 0 0,-1 0-1 0 0,0 0 1 0 0,0 1 0 0 0,0-1-1 0 0,1 1 1 0 0,-1-1-1 0 0,1 1 1 0 0,-1 0 0 0 0,1 0-1 0 0,0 1 1 0 0,0-1-1 0 0,0 0 1 0 0,0 1-1 0 0,0-1 1 0 0,0 1 15 0 0,0 2-4 0 0,-1-1 0 0 0,1 0 0 0 0,1 1 0 0 0,-1 0-1 0 0,1-1 1 0 0,0 1 0 0 0,0 0 0 0 0,0 0 0 0 0,0 1 4 0 0,1 5-22 0 0,0 0 1 0 0,0-1-1 0 0,1 1 0 0 0,0 0 1 0 0,1-1-1 0 0,0 1 0 0 0,1-1 1 0 0,2 6 21 0 0,-1-7-75 0 0,0 1 0 0 0,1-1 1 0 0,2 3 74 0 0,9 13-7251 0 0,-6-10-972 0 0</inkml:trace>
  <inkml:trace contextRef="#ctx0" brushRef="#br0" timeOffset="3803.67">2894 384 24191 0 0,'0'0'554'0'0,"0"0"74"0"0,0 0 38 0 0,0 0-84 0 0,1 12-305 0 0,8 28 565 0 0,-2 1 0 0 0,1 37-842 0 0,1 13 673 0 0,-7-76-673 0 0,0-2 0 0 0,0-1 0 0 0,3 11 0 0 0,-5-23 4 0 0,0 0 1 0 0,0 0-1 0 0,0 0 0 0 0,0 0 0 0 0,0 0 1 0 0,0 0-1 0 0,0 0 0 0 0,0 0 0 0 0,0 0 1 0 0,0 0-1 0 0,0-1 0 0 0,0 1 0 0 0,0 0 0 0 0,0 0 1 0 0,1 0-1 0 0,-1 0 0 0 0,0 0 0 0 0,0 0 1 0 0,0 0-1 0 0,0 0 0 0 0,0 0 0 0 0,0 0 1 0 0,0 0-1 0 0,0 0 0 0 0,0 0 0 0 0,1 0 1 0 0,-1 0-1 0 0,0 0 0 0 0,0 0 0 0 0,0 0 1 0 0,0 0-1 0 0,0 0 0 0 0,0 0 0 0 0,0 0 1 0 0,0 0-1 0 0,0 0 0 0 0,0 0 0 0 0,1 0 0 0 0,-1 0 1 0 0,0 0-1 0 0,0 0 0 0 0,0 0 0 0 0,0 0 1 0 0,0 0-1 0 0,0 1 0 0 0,0-1 0 0 0,0 0 1 0 0,0 0-1 0 0,0 0 0 0 0,0 0 0 0 0,0 0 1 0 0,0 0-1 0 0,1 0 0 0 0,-1 0 0 0 0,0 0 1 0 0,0 0-1 0 0,0 0 0 0 0,0 1 0 0 0,0-1 1 0 0,0 0-1 0 0,0 0 0 0 0,0 0-4 0 0,4-14 583 0 0,3-21 308 0 0,-4 10-845 0 0,4-22 23 0 0,8-23-69 0 0,-11 55-11 0 0,0 1 0 0 0,1-1 0 0 0,1 1 1 0 0,1 0-1 0 0,0 0 0 0 0,6-8 11 0 0,-12 20-4 0 0,0 0 1 0 0,1 0 0 0 0,-1 0-1 0 0,0 1 1 0 0,1-1-1 0 0,-1 0 1 0 0,1 1 0 0 0,0-1-1 0 0,0 1 1 0 0,-1 0-1 0 0,1-1 1 0 0,0 1 0 0 0,0 0-1 0 0,0 0 1 0 0,0 0 0 0 0,0 1-1 0 0,0-1 1 0 0,0 0-1 0 0,1 1 1 0 0,-1-1 0 0 0,0 1-1 0 0,0 0 1 0 0,0 0-1 0 0,1 0 4 0 0,0 0-3 0 0,-1 1 0 0 0,1 0-1 0 0,0-1 1 0 0,-1 1-1 0 0,1 0 1 0 0,-1 0-1 0 0,1 1 1 0 0,-1-1-1 0 0,0 1 1 0 0,1-1 0 0 0,-1 1-1 0 0,0-1 1 0 0,0 1-1 0 0,0 0 1 0 0,0 0-1 0 0,-1 0 1 0 0,1 0 0 0 0,0 1-1 0 0,0 0 4 0 0,3 6-5 0 0,1 1 1 0 0,-1 0-1 0 0,0 0 0 0 0,-1 0 1 0 0,0 1-1 0 0,0 4 5 0 0,5 22-35 0 0,0 8 35 0 0,-6-30-1 0 0,2 19 31 0 0,0 0 0 0 0,-2 26-30 0 0,-4-7-3684 0 0,0-46-6156 0 0</inkml:trace>
  <inkml:trace contextRef="#ctx0" brushRef="#br0" timeOffset="3804.67">2439 198 23583 0 0,'0'0'520'0'0,"0"0"112"0"0,0 0 16 0 0,0 0 8 0 0,0 0-528 0 0,0 0-128 0 0,0 0 0 0 0,5 4-6960 0 0,1 0-1423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5.922"/>
    </inkml:context>
    <inkml:brush xml:id="br0">
      <inkml:brushProperty name="width" value="0.025" units="cm"/>
      <inkml:brushProperty name="height" value="0.025" units="cm"/>
      <inkml:brushProperty name="color" value="#5B2D90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232 588 10136 0 0,'-9'-9'7366'0'0,"3"-6"-3510"0"0,-1-20-1634 0 0,5 19-1145 0 0,0 9-888 0 0,1 1-1 0 0,-1 0 1 0 0,0-1 0 0 0,-1 1 0 0 0,0 0 0 0 0,0 0 0 0 0,0 1 0 0 0,0-1 0 0 0,-2-1-189 0 0,3 5 63 0 0,1 0-1 0 0,-1 0 1 0 0,0 0 0 0 0,0 0 0 0 0,0 0-1 0 0,0 1 1 0 0,0-1 0 0 0,0 1 0 0 0,-1-1-1 0 0,1 1 1 0 0,0 0 0 0 0,-1 0 0 0 0,1 0 0 0 0,-1 0-1 0 0,1 0 1 0 0,-1 1 0 0 0,0-1 0 0 0,1 1-1 0 0,-1 0 1 0 0,0 0 0 0 0,1 0 0 0 0,-1 0-1 0 0,0 0 1 0 0,-1 1-63 0 0,-1 0-7 0 0,1 0 0 0 0,0 0 1 0 0,0 1-1 0 0,0 0 0 0 0,0 0 0 0 0,0 0 0 0 0,0 0 0 0 0,0 1 0 0 0,1 0 1 0 0,-1-1-1 0 0,1 1 0 0 0,0 1 0 0 0,0-1 0 0 0,-2 4 7 0 0,-2 1-45 0 0,0 1 1 0 0,1 0-1 0 0,1 1 0 0 0,0-1 0 0 0,-2 6 45 0 0,1-1-28 0 0,2-1-1 0 0,0 1 1 0 0,0 0-1 0 0,1 0 1 0 0,1 0-1 0 0,1 0 1 0 0,0 1-1 0 0,0 2 29 0 0,2 16-33 0 0,2-1 0 0 0,1 1-1 0 0,1 0 34 0 0,-3-25 4 0 0,-1-1-1 0 0,2 1 1 0 0,-1 0 0 0 0,1-1-1 0 0,0 0 1 0 0,0 0 0 0 0,1 0-1 0 0,0 0 1 0 0,5 6-4 0 0,-8-11 1 0 0,1 0 1 0 0,-1 0 0 0 0,1 0-1 0 0,0 0 1 0 0,0-1 0 0 0,-1 1-1 0 0,1 0 1 0 0,0-1 0 0 0,1 0-1 0 0,-1 1 1 0 0,0-1 0 0 0,0 0-1 0 0,0 0 1 0 0,1 0 0 0 0,-1 0-1 0 0,1-1 1 0 0,-1 1-1 0 0,1-1 1 0 0,-1 1 0 0 0,0-1-1 0 0,1 0 1 0 0,0 0 0 0 0,-1 0-1 0 0,1 0 1 0 0,-1 0 0 0 0,1-1-1 0 0,-1 1 1 0 0,0-1 0 0 0,1 0-1 0 0,-1 1 1 0 0,1-1 0 0 0,0-1-2 0 0,4-2 67 0 0,1-1 1 0 0,-2 0 0 0 0,1 0 0 0 0,-1 0-1 0 0,1-1 1 0 0,-2 0 0 0 0,1 0 0 0 0,-1-1 0 0 0,0 1-1 0 0,0-1 1 0 0,4-8-68 0 0,2-5 96 0 0,-1 0 1 0 0,0-1-1 0 0,4-18-96 0 0,-7 15 21 0 0,-1 0-1 0 0,-1 0 1 0 0,-1 0 0 0 0,-2 0-1 0 0,0-1 1 0 0,-2-24-21 0 0,-5-30 151 0 0,-8-39-151 0 0,3 38 21 0 0,-24-145 667 0 0,32 215-559 0 0,3 14-6 0 0,2 18-55 0 0,17 81-128 0 0,1 3 1339 0 0,4 72-1279 0 0,-17-63 119 0 0,-6-49-11 0 0,4 0 1 0 0,3 0 0 0 0,7 21-109 0 0,-12-71-260 0 0,1 1-1 0 0,3 5 261 0 0,-6-17-91 0 0,0 0-1 0 0,0-1 1 0 0,0 1-1 0 0,1-1 1 0 0,0 0-1 0 0,0 0 1 0 0,0 0-1 0 0,0 0 1 0 0,1 0-1 0 0,0 0 92 0 0,3 0-2213 0 0,-2-4-4468 0 0,-1-2-2356 0 0</inkml:trace>
  <inkml:trace contextRef="#ctx0" brushRef="#br1" timeOffset="2115.624">874 415 13936 0 0,'0'0'637'0'0,"0"0"-13"0"0,-8-13 4737 0 0,8 12-5145 0 0,0 0-1 0 0,0 1 1 0 0,-1-1 0 0 0,1 0-1 0 0,0 1 1 0 0,-1-1 0 0 0,1 0-1 0 0,-1 1 1 0 0,1-1 0 0 0,0 0-1 0 0,-1 1 1 0 0,0-1 0 0 0,1 1-1 0 0,-1-1 1 0 0,1 1 0 0 0,-1-1-1 0 0,0 1 1 0 0,1-1 0 0 0,-1 1-1 0 0,0 0 1 0 0,1-1 0 0 0,-1 1-1 0 0,0 0 1 0 0,0 0-216 0 0,0-1 152 0 0,-1 1 0 0 0,0 0-1 0 0,1 0 1 0 0,-1 0 0 0 0,0 0 0 0 0,0 0 0 0 0,1 1-1 0 0,-1-1 1 0 0,0 0 0 0 0,1 1 0 0 0,-1-1-152 0 0,-7 4 13 0 0,1 0 0 0 0,-1 0 1 0 0,1 0-1 0 0,-1 2-13 0 0,4-3 349 0 0,-24 16-152 0 0,1 2 0 0 0,-25 23-197 0 0,29-23 34 0 0,0-1 1 0 0,-2-1-1 0 0,-20 11-34 0 0,-30 17 944 0 0,67-40-429 0 0,9-3-103 0 0,17 4-39 0 0,-10-6-417 0 0,75 21 2 0 0,1-4 1 0 0,1-3-1 0 0,45 1 42 0 0,-125-16-574 0 0,1 0 1 0 0,0-1-1 0 0,0 0 0 0 0,-1 0 1 0 0,1 0-1 0 0,0 0 0 0 0,0-1 1 0 0,-1 0-1 0 0,4-1 574 0 0,-2-1-2224 0 0</inkml:trace>
  <inkml:trace contextRef="#ctx0" brushRef="#br1" timeOffset="2518.376">1020 391 21967 0 0,'0'-1'63'0'0,"0"1"0"0"0,0 0 0 0 0,0-1 0 0 0,1 1 0 0 0,-1 0 0 0 0,0 0 0 0 0,0-1 0 0 0,0 1 0 0 0,1 0 0 0 0,-1 0 0 0 0,0-1 0 0 0,0 1 0 0 0,1 0 0 0 0,-1 0 0 0 0,0-1 0 0 0,0 1-1 0 0,1 0 1 0 0,-1 0 0 0 0,0 0 0 0 0,0 0 0 0 0,1 0 0 0 0,-1 0 0 0 0,0-1 0 0 0,1 1 0 0 0,-1 0 0 0 0,0 0 0 0 0,1 0 0 0 0,-1 0 0 0 0,0 0 0 0 0,1 0 0 0 0,-1 0 0 0 0,0 0 0 0 0,1 0 0 0 0,-1 0 0 0 0,1 1-63 0 0,-1-1 97 0 0,1 1 0 0 0,0 0 0 0 0,-1-1 1 0 0,1 1-1 0 0,0 0 0 0 0,-1 0 0 0 0,1-1 0 0 0,-1 1 1 0 0,1 0-1 0 0,-1 0 0 0 0,0 0 0 0 0,1 0 1 0 0,-1 0-98 0 0,9 36 1193 0 0,-8-30-855 0 0,13 68 1382 0 0,-4-22-1258 0 0,-1 17-462 0 0,-1-6-5 0 0,-5-36 423 0 0,-2-16 297 0 0,-1-29-432 0 0,0-17-183 0 0,2-1 1 0 0,2 1-1 0 0,0 1 0 0 0,3-1 0 0 0,0 1 0 0 0,11-27-100 0 0,-16 56 4 0 0,-1 0 0 0 0,1 0 0 0 0,0 0-1 0 0,0 0 1 0 0,0 1 0 0 0,1-1 0 0 0,-1 1 0 0 0,1-1-1 0 0,0 1 1 0 0,0 0 0 0 0,0 0 0 0 0,2-1-4 0 0,-4 3 8 0 0,1 0 1 0 0,0 0-1 0 0,0 0 0 0 0,-1 0 1 0 0,1 0-1 0 0,0 0 1 0 0,0 1-1 0 0,0-1 1 0 0,0 1-1 0 0,0 0 1 0 0,0-1-1 0 0,0 1 0 0 0,0 0 1 0 0,0 0-1 0 0,0 0 1 0 0,0 0-1 0 0,0 1 1 0 0,0-1-1 0 0,0 0 1 0 0,0 1-1 0 0,0 0 0 0 0,0-1 1 0 0,0 1-1 0 0,0 0 1 0 0,0 0-1 0 0,-1 0 1 0 0,1 0-9 0 0,8 5 78 0 0,-1 1 0 0 0,-1 0 0 0 0,1 0 0 0 0,-1 1 1 0 0,0 0-1 0 0,-1 0 0 0 0,0 0 0 0 0,0 1 0 0 0,-1 1 0 0 0,0-1 0 0 0,1 4-78 0 0,3 5-8 0 0,-2 1 0 0 0,0 0 0 0 0,-1 0 0 0 0,-1 1-1 0 0,2 14 9 0 0,0 23 26 0 0,-5-27-1616 0 0,-1-16-147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9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27 21711 0 0,'-7'-4'384'0'0,"0"1"0"0"0,-1 0 0 0 0,1 0-1 0 0,-1 1 1 0 0,0-1 0 0 0,1 2 0 0 0,-6-1-384 0 0,-6-1 996 0 0,0 2 1 0 0,-12 0-997 0 0,20 1 245 0 0,-1 1 0 0 0,0 0-1 0 0,1 1 1 0 0,-1 0 0 0 0,1 1-1 0 0,0 0 1 0 0,-11 5-245 0 0,17-6 31 0 0,1 0 0 0 0,-1 0 1 0 0,1 0-1 0 0,0 1 0 0 0,0-1 0 0 0,0 1 1 0 0,0 0-1 0 0,0 0 0 0 0,1 1 0 0 0,-1-1 0 0 0,1 1 1 0 0,0 0-1 0 0,0 0 0 0 0,0 0 0 0 0,1 0 1 0 0,-1 0-1 0 0,1 1 0 0 0,0-1 0 0 0,0 1 0 0 0,0 1-31 0 0,1-3 8 0 0,1-1-1 0 0,0 1 0 0 0,0-1 0 0 0,0 1 0 0 0,0-1 1 0 0,0 0-1 0 0,0 1 0 0 0,0-1 0 0 0,1 1 0 0 0,0-1 1 0 0,-1 0-1 0 0,1 1 0 0 0,0-1 0 0 0,0 0 0 0 0,0 1 1 0 0,0-1-1 0 0,1 0 0 0 0,-1 0 0 0 0,0 0 0 0 0,1 0 1 0 0,0 0-1 0 0,-1-1 0 0 0,1 1 0 0 0,0 0 0 0 0,0-1 0 0 0,0 1 1 0 0,0-1-1 0 0,1 1-7 0 0,8 4 29 0 0,0 1 1 0 0,0-2-1 0 0,1 0 1 0 0,11 4-30 0 0,-17-7 15 0 0,53 17 66 0 0,-31-11 223 0 0,18 8-304 0 0,-38-13 71 0 0,0 1-1 0 0,-1 0 1 0 0,1 0 0 0 0,-1 1 0 0 0,1 0-1 0 0,-2 0 1 0 0,5 4-71 0 0,-9-7 28 0 0,0 1 0 0 0,0-1 0 0 0,0 0-1 0 0,-1 0 1 0 0,1 1 0 0 0,-1-1 0 0 0,1 1 0 0 0,-1 0-1 0 0,0-1 1 0 0,0 1 0 0 0,0 0 0 0 0,-1 0 0 0 0,1-1-1 0 0,-1 1 1 0 0,1 0 0 0 0,-1 0 0 0 0,0 0 0 0 0,0 0-1 0 0,0-1 1 0 0,-1 1 0 0 0,1 0 0 0 0,-1 0 0 0 0,1 0-1 0 0,-1 0 1 0 0,0-1 0 0 0,0 1 0 0 0,0 0 0 0 0,0-1 0 0 0,-1 1-1 0 0,1-1 1 0 0,-1 0 0 0 0,0 1 0 0 0,1-1 0 0 0,-1 0-1 0 0,0 0 1 0 0,0 0 0 0 0,0 0 0 0 0,-1 0 0 0 0,1 0-1 0 0,0-1 1 0 0,-1 1 0 0 0,-2 0-28 0 0,-4 3 89 0 0,0-1-1 0 0,0-1 1 0 0,-1 0-1 0 0,1 0 1 0 0,-1-1-1 0 0,0 0 1 0 0,0 0-1 0 0,0-1 1 0 0,0-1-1 0 0,0 1 1 0 0,0-2-1 0 0,-9-1-88 0 0,11 1 7 0 0,0 0 0 0 0,0-1 0 0 0,0 0 0 0 0,0 0 0 0 0,0-1 0 0 0,0 0 0 0 0,1 0 0 0 0,0-1 0 0 0,-1 0 0 0 0,2 0 0 0 0,-1-1 0 0 0,0 0-1 0 0,1 0 1 0 0,0 0 0 0 0,0-1 0 0 0,0 0-7 0 0,4 4-96 0 0,1 0 0 0 0,-1 0-1 0 0,1 0 1 0 0,0 0-1 0 0,0 0 1 0 0,0 0 0 0 0,0-1-1 0 0,0 1 1 0 0,0 0-1 0 0,0-1 1 0 0,1 1 0 0 0,-1 0-1 0 0,1-1 1 0 0,0 1-1 0 0,0-1 1 0 0,0 1 0 0 0,0 0-1 0 0,0-1 1 0 0,0-1 96 0 0,1 0-442 0 0,1 0 0 0 0,-1 0 0 0 0,1-1 0 0 0,-1 1 0 0 0,1 1 0 0 0,0-1 1 0 0,1 0-1 0 0,-1 0 0 0 0,1 1 0 0 0,1-3 442 0 0,9-8-1795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09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25 449 21711 0 0,'0'0'994'0'0,"0"0"-22"0"0,-5 10-586 0 0,1 6 0 0 0,-1-1 1 0 0,2 1-1 0 0,0 0 0 0 0,1 0 0 0 0,1 0 0 0 0,0 0 0 0 0,1 1 1 0 0,1-1-1 0 0,0 0 0 0 0,1 0 0 0 0,4 15-386 0 0,-3-20 36 0 0,1 0-1 0 0,0-1 0 0 0,0 1 1 0 0,1-1-1 0 0,3 5-35 0 0,-6-12 13 0 0,0 0-1 0 0,-1 0 1 0 0,2 0-1 0 0,-1 0 1 0 0,0 0-1 0 0,1-1 1 0 0,-1 1 0 0 0,1-1-1 0 0,0 1 1 0 0,0-1-1 0 0,0 0 1 0 0,0 0-1 0 0,0 0 1 0 0,0-1-1 0 0,0 1 1 0 0,1-1-1 0 0,-1 1 1 0 0,4 0-13 0 0,-5-2 26 0 0,1 0 0 0 0,-1 0 0 0 0,1 0 0 0 0,-1 0 1 0 0,1 0-1 0 0,-1 0 0 0 0,1 0 0 0 0,-1-1 0 0 0,1 1 0 0 0,-1-1 0 0 0,1 0 1 0 0,-1 0-1 0 0,0 0 0 0 0,1 0 0 0 0,-1 0 0 0 0,0-1 0 0 0,0 1 1 0 0,1-1-27 0 0,0-1 23 0 0,0 0 0 0 0,0 0 0 0 0,0 0 1 0 0,0-1-1 0 0,-1 1 0 0 0,1-1 0 0 0,-1 1 1 0 0,0-1-1 0 0,0 0 0 0 0,1-2-23 0 0,1-5-17 0 0,-1 0-1 0 0,0 0 1 0 0,0 0-1 0 0,-1-1 1 0 0,0 0 0 0 0,-1 1-1 0 0,0-9 18 0 0,-2-25 80 0 0,-3-15-80 0 0,3 46 0 0 0,-1 57 147 0 0,3-12-128 0 0,0 0 0 0 0,2 1 0 0 0,2-1 0 0 0,7 27-19 0 0,-6-37-1408 0 0,0-1 1 0 0,8 14 1407 0 0,-9-23-2894 0 0,2-2-5923 0 0</inkml:trace>
  <inkml:trace contextRef="#ctx0" brushRef="#br0" timeOffset="550.411">386 465 23551 0 0,'0'1'93'0'0,"0"-1"1"0"0,-1 0-1 0 0,1 1 0 0 0,-1-1 0 0 0,1 0 0 0 0,0 1 0 0 0,-1-1 0 0 0,1 1 0 0 0,0-1 0 0 0,0 1 1 0 0,-1-1-1 0 0,1 1 0 0 0,0-1 0 0 0,0 1 0 0 0,0-1 0 0 0,0 1 0 0 0,0-1 0 0 0,-1 1 0 0 0,1-1 1 0 0,0 1-1 0 0,0-1 0 0 0,0 1 0 0 0,0-1 0 0 0,1 1 0 0 0,-1-1 0 0 0,0 1 0 0 0,0-1 0 0 0,0 1 1 0 0,0-1-1 0 0,0 1 0 0 0,1-1-93 0 0,4 28 112 0 0,-3-17 409 0 0,15 73 876 0 0,-4-22-802 0 0,-2 11-595 0 0,-11-72 54 0 0,4 29-125 0 0,-2-19 222 0 0,-1-9 154 0 0,0-3 224 0 0,1-15-254 0 0,-1 1 1 0 0,0-1-1 0 0,-1-7-275 0 0,1-16 57 0 0,1-1-44 0 0,0-1 14 0 0,2-4-27 0 0,-2 33 3 0 0,0 0-1 0 0,1 0 1 0 0,0 0-1 0 0,1 0 1 0 0,4-8-3 0 0,-7 17-3 0 0,1 0 1 0 0,-1 1-1 0 0,1-1 0 0 0,-1 1 0 0 0,1 0 1 0 0,0 0-1 0 0,-1-1 0 0 0,1 1 0 0 0,1 0 1 0 0,-1 0-1 0 0,0 1 0 0 0,0-1 1 0 0,1 0-1 0 0,-1 1 0 0 0,0 0 0 0 0,1-1 1 0 0,0 1-1 0 0,-1 0 0 0 0,1 0 0 0 0,2 0 3 0 0,-3 1-2 0 0,0-1-1 0 0,1 1 1 0 0,-1 0-1 0 0,0 0 0 0 0,0 1 1 0 0,0-1-1 0 0,0 0 0 0 0,1 1 1 0 0,-1-1-1 0 0,0 1 1 0 0,0 0-1 0 0,0-1 0 0 0,0 1 1 0 0,0 0-1 0 0,0 1 1 0 0,0-1-1 0 0,-1 0 0 0 0,1 0 1 0 0,0 1-1 0 0,-1-1 0 0 0,1 1 1 0 0,-1-1-1 0 0,1 1 1 0 0,-1 0-1 0 0,0 0 0 0 0,1-1 1 0 0,-1 2 2 0 0,3 3 2 0 0,-1 1 0 0 0,0 0 0 0 0,0 1 0 0 0,0-1 0 0 0,-1 0-1 0 0,0 1 1 0 0,0 0 0 0 0,-1-1 0 0 0,0 8-2 0 0,1 12 18 0 0,-2 0 0 0 0,-1 3-18 0 0,1-26 0 0 0,-7 72 204 0 0,7-75-143 0 0,5-17 249 0 0,-3 12-253 0 0,53-171-214 0 0,-53 167 154 0 0,0 0 1 0 0,1 0 0 0 0,0 0-1 0 0,1 1 1 0 0,0-1 0 0 0,0 1-1 0 0,1 0 1 0 0,4-6 2 0 0,-9 13 0 0 0,1-1-1 0 0,-1 1 1 0 0,0-1-1 0 0,1 1 1 0 0,-1-1 0 0 0,1 1-1 0 0,-1 0 1 0 0,1-1-1 0 0,-1 1 1 0 0,1 0 0 0 0,-1-1-1 0 0,1 1 1 0 0,0 0-1 0 0,-1 0 1 0 0,1-1 0 0 0,-1 1-1 0 0,1 0 1 0 0,0 0-1 0 0,-1 0 1 0 0,1 0 0 0 0,-1 0-1 0 0,1 0 1 0 0,0 0-1 0 0,-1 0 1 0 0,1 0 0 0 0,0 0-1 0 0,-1 0 1 0 0,1 0 0 0 0,0 1-2 0 0,0 0 0 0 0,0-1 0 0 0,0 1 1 0 0,0 0-1 0 0,0 0 0 0 0,-1-1 0 0 0,1 1 1 0 0,0 0-1 0 0,0 0 0 0 0,-1 0 0 0 0,1 0 1 0 0,0 0-1 0 0,-1 0 0 0 0,1 1 2 0 0,1 3-7 0 0,0 1 0 0 0,0 0-1 0 0,0 0 1 0 0,0 0 0 0 0,-1 2 7 0 0,8 73-1328 0 0,-4 1 0 0 0,-4 45 1328 0 0,-1-119-60 0 0,0 0-2661 0 0,2-3-6713 0 0</inkml:trace>
  <inkml:trace contextRef="#ctx0" brushRef="#br0" timeOffset="1135.595">855 374 22287 0 0,'0'0'1024'0'0,"0"0"-29"0"0,1 0-638 0 0,0 0-267 0 0,0 0 0 0 0,0 0-1 0 0,0 0 1 0 0,0 1 0 0 0,0-1 0 0 0,0 0-1 0 0,-1 1 1 0 0,1-1 0 0 0,0 0-1 0 0,0 1 1 0 0,0-1 0 0 0,0 1 0 0 0,-1 0-1 0 0,1-1 1 0 0,0 1 0 0 0,0 0-1 0 0,-1-1 1 0 0,1 1 0 0 0,-1 0 0 0 0,1 0-90 0 0,8 16 1102 0 0,-8-15-1003 0 0,5 13 189 0 0,-1 1-1 0 0,0 0 0 0 0,-1 0 1 0 0,0 0-1 0 0,-2 1 1 0 0,0-1-1 0 0,-1 1 0 0 0,0 0 1 0 0,-3 14-288 0 0,-13 101 374 0 0,11-103-320 0 0,2-17 51 0 0,2-10 25 0 0,0-3 72 0 0,27-117 360 0 0,-1 9-944 0 0,9-18 382 0 0,-32 119-4 0 0,0 0 1 0 0,1 1-1 0 0,0-1 0 0 0,0 0 4 0 0,11-10 2 0 0,-14 18-2 0 0,-1-1 0 0 0,1 1 0 0 0,0-1 0 0 0,0 1 0 0 0,-1 0 0 0 0,1-1 0 0 0,0 1 0 0 0,0 0 0 0 0,0-1 0 0 0,-1 1 0 0 0,1 0 0 0 0,0 0 1 0 0,0 0-1 0 0,0 0 0 0 0,0 0 0 0 0,0 0 0 0 0,-1 0 0 0 0,1 0 0 0 0,0 0 0 0 0,0 0 0 0 0,1 1 0 0 0,-1-1 0 0 0,0 1 0 0 0,0 0 0 0 0,1 0 0 0 0,-1 0 0 0 0,0 0 0 0 0,0 0 0 0 0,0 0 0 0 0,0 0 0 0 0,0 0 0 0 0,-1 0 0 0 0,1 0 0 0 0,0 0 0 0 0,0 1 0 0 0,-1-1 0 0 0,1 0 0 0 0,-1 1 0 0 0,1-1 0 0 0,0 1 0 0 0,7 30 0 0 0,-7-27 0 0 0,4 29 25 0 0,-1 1-1 0 0,-2-1 0 0 0,-1 1 1 0 0,-4 34-25 0 0,0 17 69 0 0,4-77 260 0 0,2-8-118 0 0,4-12-39 0 0,7-22-83 0 0,3-20 28 0 0,-1-7-117 0 0,-8 26-46 0 0,2 0 1 0 0,1 1 0 0 0,1 1 0 0 0,9-16 45 0 0,-19 45 5 0 0,-1 0 0 0 0,1 0 1 0 0,0 0-1 0 0,0 0 0 0 0,0 0 0 0 0,1 1 0 0 0,-1-1 0 0 0,1 1 1 0 0,-1 0-6 0 0,-1 1-9 0 0,-1 1 1 0 0,1 0-1 0 0,-1-1 1 0 0,1 1-1 0 0,0 0 1 0 0,-1 0-1 0 0,1-1 1 0 0,-1 1 0 0 0,1 0-1 0 0,0 0 1 0 0,-1 0-1 0 0,1 0 1 0 0,-1 0-1 0 0,1 0 1 0 0,0 0-1 0 0,-1 0 1 0 0,1 0-1 0 0,0 0 1 0 0,-1 0 0 0 0,1 0 7 0 0,0 1-3 0 0,0-1 0 0 0,0 1-1 0 0,0-1 1 0 0,0 1 0 0 0,0 0-1 0 0,0 0 1 0 0,0-1 0 0 0,-1 1-1 0 0,1 0 1 0 0,0 0 0 0 0,-1 0-1 0 0,1 0 1 0 0,0 0 0 0 0,-1 0-1 0 0,1 0 1 0 0,-1 0 4 0 0,4 7 0 0 0,0 1 0 0 0,-1 0 0 0 0,0 0 0 0 0,-1 0 0 0 0,0 1 0 0 0,-1-1 0 0 0,1 6 0 0 0,0 19 0 0 0,-2 17 0 0 0,1-3 0 0 0,5 47 711 0 0,-1-37-3106 0 0,-3-20-5083 0 0,-1-18-2335 0 0</inkml:trace>
  <inkml:trace contextRef="#ctx0" brushRef="#br0" timeOffset="1768.588">1616 525 5064 0 0,'0'0'232'0'0,"-14"-9"1041"0"0,9 6 7192 0 0,3 0-6716 0 0,0-1 0 0 0,0 1 0 0 0,0-1 0 0 0,1 1-1 0 0,-1-1 1 0 0,1 0-1749 0 0,-7-24 2987 0 0,6 20-2933 0 0,0 1 1 0 0,0-1-1 0 0,-1 0 0 0 0,-2-4-54 0 0,3 7 12 0 0,0 1-1 0 0,-1 0 1 0 0,0 0-1 0 0,0 0 1 0 0,0 0-1 0 0,0 0 1 0 0,0 1-1 0 0,-1-1 1 0 0,1 1-1 0 0,-4-2-11 0 0,5 4 4 0 0,1 0-1 0 0,-1 0 0 0 0,1 1 0 0 0,-1-1 1 0 0,0 1-1 0 0,1-1 0 0 0,-1 1 0 0 0,1-1 1 0 0,-1 1-1 0 0,0 0 0 0 0,0 0 0 0 0,1 0 1 0 0,-1 0-1 0 0,0 0 0 0 0,1 0 0 0 0,-1 0 1 0 0,0 1-1 0 0,1-1 0 0 0,-1 1 1 0 0,0-1-1 0 0,1 1 0 0 0,-1 0 0 0 0,1-1 1 0 0,-1 1-1 0 0,1 0 0 0 0,-1 0 0 0 0,1 0 1 0 0,0 0-1 0 0,0 0 0 0 0,-1 0 0 0 0,1 1 1 0 0,0-1-1 0 0,0 0-3 0 0,-5 5 3 0 0,1 1 0 0 0,0-1 0 0 0,1 1 0 0 0,0 0 1 0 0,0 0-1 0 0,0 1 0 0 0,1-1 0 0 0,0 1 0 0 0,0 0 0 0 0,0 4-3 0 0,-4 18 11 0 0,1 0-1 0 0,1 6-10 0 0,2-16 1 0 0,1-6-1 0 0,1 0 0 0 0,0 1 0 0 0,1-1 0 0 0,0 1 0 0 0,3 8 0 0 0,-3-18 0 0 0,1-1 0 0 0,-1 0 0 0 0,1 0 0 0 0,0 0 0 0 0,0 0 0 0 0,1 0 0 0 0,-1 0 0 0 0,1-1 0 0 0,0 1 0 0 0,0 0 0 0 0,0-1 0 0 0,1 1 0 0 0,-1-1 0 0 0,1 0 0 0 0,0 0 0 0 0,0 0 0 0 0,0 0 0 0 0,0 0 0 0 0,0-1 0 0 0,1 1 0 0 0,1 0 0 0 0,-2-2 16 0 0,0 0 0 0 0,0 0 0 0 0,0 0 0 0 0,1-1-1 0 0,-1 1 1 0 0,0-1 0 0 0,0 0 0 0 0,0 0 0 0 0,1 0 0 0 0,-1 0 0 0 0,0-1 0 0 0,0 1-1 0 0,0-1 1 0 0,0 0 0 0 0,0 0 0 0 0,0 0 0 0 0,0 0 0 0 0,0 0 0 0 0,0-1 0 0 0,0 1-1 0 0,0-1 1 0 0,-1 0 0 0 0,1 0 0 0 0,-1 0 0 0 0,1 0 0 0 0,-1 0-16 0 0,5-4 51 0 0,-1 0-1 0 0,0-1 1 0 0,0 1 0 0 0,-1-1-1 0 0,0 0 1 0 0,0-1 0 0 0,-1 1 0 0 0,0-1-1 0 0,0 0-50 0 0,1-6 40 0 0,-1 1-1 0 0,0-1 1 0 0,-1 0-1 0 0,0-1 1 0 0,-1 1 0 0 0,-1 0-1 0 0,0-1 1 0 0,-1 1-1 0 0,-1-1 1 0 0,0 1-1 0 0,-3-13-39 0 0,12 101-168 0 0,-1-11 49 0 0,-6-47 47 0 0,0 0 0 0 0,2 0 0 0 0,-1 0 0 0 0,2 0-1 0 0,0-1 1 0 0,2 3 72 0 0,-5-14-437 0 0,1-1 0 0 0,0 1 1 0 0,-1-1-1 0 0,1 0 0 0 0,0 0 0 0 0,1 0 0 0 0,-1 0 1 0 0,1 0 436 0 0,0 0-1634 0 0</inkml:trace>
  <inkml:trace contextRef="#ctx0" brushRef="#br0" timeOffset="2161.073">1782 341 22055 0 0,'0'0'1011'0'0,"0"0"-20"0"0,9 6-601 0 0,-2 6-75 0 0,-1 0 0 0 0,0 0 0 0 0,0 0 0 0 0,-1 1-1 0 0,0 0 1 0 0,-2 0 0 0 0,1 1 0 0 0,0 8-315 0 0,1 20 1868 0 0,-1 0 0 0 0,-2 6-1868 0 0,0 9 553 0 0,-1-47-502 0 0,0 0 0 0 0,0 0 1 0 0,1-1-1 0 0,0 1 0 0 0,3 7-51 0 0,-4-17 256 0 0,-1 0 0 0 0,0-1-233 0 0,1 0 1 0 0,0-1-1 0 0,-1 1 0 0 0,1-1 0 0 0,-1 1 1 0 0,1-1-1 0 0,-1 1 0 0 0,0-1 0 0 0,0 1 1 0 0,1-1-1 0 0,-1 0-23 0 0,3-55 24 0 0,-2 20 30 0 0,2 0 0 0 0,1 1 0 0 0,2-1 0 0 0,8-24-54 0 0,-11 51 17 0 0,1 1 0 0 0,0-1 1 0 0,0 1-1 0 0,3-3-17 0 0,-6 10 0 0 0,0-1-1 0 0,1 1 1 0 0,0-1 0 0 0,0 1 0 0 0,-1 0-1 0 0,1 0 1 0 0,0 0 0 0 0,1 0-1 0 0,-1 0 1 0 0,0 0 0 0 0,1 0-1 0 0,-1 1 1 0 0,1-1 0 0 0,-1 1 0 0 0,1 0-1 0 0,-1 0 1 0 0,2-1 0 0 0,-2 2 0 0 0,0 0 0 0 0,-1 0-1 0 0,1 1 1 0 0,0-1 0 0 0,-1 0 0 0 0,1 0 0 0 0,-1 1-1 0 0,1-1 1 0 0,-1 1 0 0 0,1 0 0 0 0,-1-1 0 0 0,1 1 0 0 0,-1 0-1 0 0,1 0 1 0 0,-1 0 0 0 0,0 0 0 0 0,0 0 0 0 0,1 0-1 0 0,-1 0 1 0 0,0 0 0 0 0,0 1 0 0 0,0-1 0 0 0,0 0-1 0 0,0 2 1 0 0,3 2-29 0 0,0 2 1 0 0,0-1-1 0 0,-1 0 0 0 0,0 1 0 0 0,0 0 29 0 0,2 8 17 0 0,0 1 1 0 0,-1 0-1 0 0,-1 0 1 0 0,0 0 0 0 0,0 12-18 0 0,-1 24-1503 0 0,-3 7 1503 0 0,1-16-2323 0 0,3-11-1535 0 0,1-19 1875 0 0</inkml:trace>
  <inkml:trace contextRef="#ctx0" brushRef="#br0" timeOffset="2717.889">2328 586 18975 0 0,'13'-31'2009'0'0,"-10"25"-1394"0"0,0-1 0 0 0,0 0 0 0 0,0 1 0 0 0,-1-1 0 0 0,0 0-1 0 0,-1 0 1 0 0,0-1 0 0 0,0 1 0 0 0,0-1-615 0 0,-2-1 206 0 0,1 0-1 0 0,-2 0 1 0 0,1 0-1 0 0,-1 0 1 0 0,-1 0 0 0 0,0 1-1 0 0,0-1 1 0 0,0 1 0 0 0,-1 0-1 0 0,0 0 1 0 0,-1 0-1 0 0,0 0 1 0 0,0 0-206 0 0,3 7 11 0 0,1-1-1 0 0,-1 0 1 0 0,1 1-1 0 0,-1-1 1 0 0,1 1-1 0 0,-1 0 1 0 0,0-1-1 0 0,1 1 1 0 0,-1 0-1 0 0,0 0 1 0 0,0 0-1 0 0,0 0 1 0 0,0 0-1 0 0,0 1 1 0 0,0-1 0 0 0,0 1-1 0 0,0-1 1 0 0,-1 1-11 0 0,0 0-3 0 0,-1 0 1 0 0,1 0-1 0 0,0 0 1 0 0,-1 0-1 0 0,1 1 1 0 0,-1 0 0 0 0,1-1-1 0 0,0 1 1 0 0,0 1-1 0 0,0-1 1 0 0,-1 0 2 0 0,-3 3-15 0 0,-1 0 1 0 0,1 1 0 0 0,0 0-1 0 0,0 0 1 0 0,0 0 0 0 0,1 1-1 0 0,0 0 1 0 0,-5 6 14 0 0,2 0-9 0 0,0 1 0 0 0,1 0 0 0 0,1 1 0 0 0,0-1 0 0 0,1 1 0 0 0,1 1 0 0 0,0-1 0 0 0,1 1 0 0 0,0 0-1 0 0,1 0 1 0 0,1 0 0 0 0,0 0 0 0 0,2 1 0 0 0,-1-1 0 0 0,3 15 9 0 0,-2-26-10 0 0,0-1-1 0 0,1 0 1 0 0,-1 0-1 0 0,1 0 1 0 0,0 0-1 0 0,0 0 1 0 0,0 0-1 0 0,0 0 1 0 0,1 0 0 0 0,-1 0-1 0 0,1-1 1 0 0,0 1-1 0 0,0 0 1 0 0,0-1-1 0 0,0 0 1 0 0,0 1-1 0 0,0-1 1 0 0,1 0-1 0 0,-1 0 11 0 0,1-1-8 0 0,-1 1 0 0 0,0-1 0 0 0,1 0-1 0 0,-1 0 1 0 0,1-1 0 0 0,-1 1-1 0 0,1 0 1 0 0,0-1 0 0 0,-1 0-1 0 0,1 1 1 0 0,0-1 0 0 0,-1 0 0 0 0,1-1-1 0 0,-1 1 1 0 0,1 0 0 0 0,0-1-1 0 0,-1 1 1 0 0,1-1 0 0 0,-1 0-1 0 0,1 0 1 0 0,-1 0 0 0 0,2 0 8 0 0,2-3 25 0 0,1 0 0 0 0,-1 0 1 0 0,0 0-1 0 0,0-1 0 0 0,0 0 1 0 0,-1 0-1 0 0,1 0 0 0 0,-1-1 1 0 0,-1 0-1 0 0,1 0 0 0 0,-1 0 1 0 0,0 0-1 0 0,0-1 0 0 0,0-2-25 0 0,6-11 42 0 0,-1-1 0 0 0,-1 0 0 0 0,-1 0 0 0 0,0-5-42 0 0,3-17-72 0 0,-2 0-1 0 0,1-36 73 0 0,1-88-435 0 0,0-5 887 0 0,-9 162-305 0 0,0 12 83 0 0,-1 18 136 0 0,0-17-354 0 0,1 213 121 0 0,-2 204 270 0 0,0-387-450 0 0,0-15-205 0 0,0 1 1 0 0,1-1-1 0 0,1 0 0 0 0,1 0 1 0 0,1 1-1 0 0,0 0 252 0 0,-2-18-1683 0 0</inkml:trace>
  <inkml:trace contextRef="#ctx0" brushRef="#br0" timeOffset="3170.709">2696 379 24071 0 0,'-14'-6'2414'0'0,"5"5"-2116"0"0,0 1 0 0 0,0 0 1 0 0,0 0-1 0 0,0 1 1 0 0,0 0-1 0 0,-7 2-298 0 0,10-1 135 0 0,1-1 0 0 0,0 1 0 0 0,0 0 0 0 0,0 0 0 0 0,0 1 0 0 0,1 0 0 0 0,-1 0 0 0 0,1 0 0 0 0,-1 0 0 0 0,1 0 0 0 0,0 1 0 0 0,0 0-135 0 0,3-3 14 0 0,0 0-1 0 0,0 0 1 0 0,0 0-1 0 0,1 0 1 0 0,-1 0-1 0 0,0 0 1 0 0,0 0-1 0 0,1 0 1 0 0,-1 0-1 0 0,1 1 1 0 0,-1-1-1 0 0,1 0 1 0 0,-1 0-1 0 0,1 1 1 0 0,0-1-1 0 0,0 0 1 0 0,0 0-1 0 0,-1 1 1 0 0,1-1-1 0 0,0 0 1 0 0,1 1-1 0 0,-1-1 1 0 0,0 0-1 0 0,0 1 1 0 0,0-1-1 0 0,1 0 1 0 0,-1 0-1 0 0,1 0 1 0 0,-1 1-1 0 0,1-1 1 0 0,-1 0-1 0 0,1 0 1 0 0,0 0-1 0 0,0 0 1 0 0,-1 0-1 0 0,1 0 1 0 0,0 0-1 0 0,0 0 1 0 0,0 0-1 0 0,1 0-13 0 0,5 5 30 0 0,0-1 0 0 0,0 0 0 0 0,1-1 0 0 0,-1 0 0 0 0,7 3-30 0 0,-8-4 25 0 0,28 12 35 0 0,20 5-60 0 0,-21-8 63 0 0,31 15-63 0 0,-54-22 59 0 0,-1 0 1 0 0,1 1-1 0 0,-1 0 0 0 0,-1 1 0 0 0,1 0 1 0 0,-1 0-1 0 0,0 1 0 0 0,2 3-59 0 0,-6-6 58 0 0,0 0 0 0 0,-1 1 1 0 0,1-1-1 0 0,-1 1 0 0 0,-1 0 0 0 0,1 0 0 0 0,-1 0 1 0 0,0 0-1 0 0,1 3-58 0 0,-3-7 25 0 0,1 0 1 0 0,-1-1-1 0 0,0 1 1 0 0,1 0 0 0 0,-1 0-1 0 0,0 0 1 0 0,0 0-1 0 0,0-1 1 0 0,0 1 0 0 0,0 0-1 0 0,-1 0 1 0 0,1 0-1 0 0,-1 0 1 0 0,1-1-1 0 0,-1 1 1 0 0,1 0 0 0 0,-1 0-1 0 0,0-1 1 0 0,0 1-1 0 0,0-1 1 0 0,0 1 0 0 0,0 0-1 0 0,0-1 1 0 0,0 0-1 0 0,-1 1 1 0 0,1-1-1 0 0,-1 0 1 0 0,1 0 0 0 0,0 0-1 0 0,-1 0 1 0 0,0 0-1 0 0,1 0 1 0 0,-3 1-26 0 0,-6 1 13 0 0,-1 0 1 0 0,1 0-1 0 0,-1-1 1 0 0,0 0-1 0 0,0-1 0 0 0,0 0 1 0 0,0-1-1 0 0,0 0 1 0 0,0-1-1 0 0,-10-2-13 0 0,-12-3 29 0 0,0-2 0 0 0,-29-10-29 0 0,51 14-325 0 0,0 0 0 0 0,0-1 1 0 0,0 0-1 0 0,0 0 0 0 0,1-1 0 0 0,0-1 1 0 0,-6-5 324 0 0,0-3-823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15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407 196 14568 0 0,'0'0'664'0'0,"7"-19"405"0"0,0-7 3383 0 0,-5 17-3604 0 0,1 0 1 0 0,-1 0 0 0 0,-1 0 0 0 0,0 0-1 0 0,0-3-848 0 0,-1 9 73 0 0,0 0-1 0 0,0 0 0 0 0,-1 0 0 0 0,1 0 0 0 0,-1 0 0 0 0,0 0 0 0 0,0 0 0 0 0,0 0 0 0 0,0 0 0 0 0,-1 0 0 0 0,1 1 0 0 0,-1-1 0 0 0,1 0 1 0 0,-1 1-1 0 0,0-1 0 0 0,0 1 0 0 0,0 0 0 0 0,-1-1-72 0 0,0 0 18 0 0,-1 0 0 0 0,0 0 0 0 0,1 0 0 0 0,-1 0 0 0 0,0 1 0 0 0,0-1 0 0 0,-1 1 0 0 0,1 0 1 0 0,0 0-1 0 0,-1 1 0 0 0,1-1 0 0 0,-1 1 0 0 0,1 0 0 0 0,-1 0 0 0 0,-4 0-18 0 0,3 2-5 0 0,1-1-1 0 0,-1 1 1 0 0,1-1-1 0 0,-1 1 1 0 0,1 1-1 0 0,0-1 1 0 0,-1 1-1 0 0,1 0 1 0 0,0 0-1 0 0,0 1 1 0 0,1-1-1 0 0,-1 1 1 0 0,-4 3 5 0 0,1 0-13 0 0,0 1 1 0 0,0 1-1 0 0,1-1 1 0 0,-1 1-1 0 0,2 0 1 0 0,-1 1-1 0 0,1-1 1 0 0,0 2 0 0 0,1-1-1 0 0,-2 6 13 0 0,-1 2-32 0 0,1 0-1 0 0,1 0 1 0 0,1 1 0 0 0,0 0-1 0 0,-1 13 33 0 0,5-25-4 0 0,1 1 0 0 0,-1 0 0 0 0,1 0-1 0 0,0 0 1 0 0,1 0 0 0 0,0 0 0 0 0,0 0 0 0 0,1 0-1 0 0,-1 0 1 0 0,2 0 0 0 0,-1-1 0 0 0,1 1 0 0 0,1 1 3 0 0,-3-5 12 0 0,1 0-1 0 0,-1-1 1 0 0,1 1-1 0 0,0-1 0 0 0,0 1 1 0 0,0-1-1 0 0,0 0 0 0 0,0 0 1 0 0,0 0-1 0 0,1 0 0 0 0,-1 0 1 0 0,1 0-1 0 0,-1-1 0 0 0,1 1 1 0 0,0-1-1 0 0,-1 1 1 0 0,1-1-1 0 0,0 0 0 0 0,0 0 1 0 0,0-1-1 0 0,0 1 0 0 0,0-1 1 0 0,0 1-1 0 0,0-1 0 0 0,0 0 1 0 0,0 0-1 0 0,0 0 0 0 0,0-1 1 0 0,0 1-1 0 0,3-1-10 0 0,2-2 62 0 0,-1 1-1 0 0,1-1 1 0 0,-1 0-1 0 0,1-1 1 0 0,-1 0-1 0 0,0 0 1 0 0,0-1 0 0 0,-1 0-1 0 0,1 0 1 0 0,-1 0-1 0 0,0-1 1 0 0,-1 0-1 0 0,1 0 1 0 0,-1 0-1 0 0,-1-1 1 0 0,1 0 0 0 0,2-5-62 0 0,-2 4 53 0 0,-1 0 1 0 0,0-1 0 0 0,0 0 0 0 0,-1 1 0 0 0,0-1 0 0 0,-1 0 0 0 0,0-1 0 0 0,0 1 0 0 0,-1 0 0 0 0,0 0 0 0 0,-1-1 0 0 0,0 1 0 0 0,0 0 0 0 0,-1-1 0 0 0,-1-2-54 0 0,2 9 64 0 0,-1 1-1 0 0,1-1 0 0 0,-1 1 1 0 0,1-1-1 0 0,-1 1 0 0 0,0-1 1 0 0,0 1-1 0 0,0 0 1 0 0,-1-1-1 0 0,1 1 0 0 0,0 0 1 0 0,-1 0-1 0 0,0-1-63 0 0,1 3 7 0 0,1 0 1 0 0,0 0-1 0 0,0 0 0 0 0,-1 0 0 0 0,1 0 1 0 0,0 0-1 0 0,-1 0 0 0 0,1 0 1 0 0,0 0-1 0 0,0 0 0 0 0,-1 0 0 0 0,1 0 1 0 0,0 0-1 0 0,-1 0 0 0 0,1 1 0 0 0,0-1 1 0 0,0 0-1 0 0,-1 0 0 0 0,1 0 0 0 0,0 0 1 0 0,0 0-1 0 0,-1 1 0 0 0,1-1 0 0 0,0 0 1 0 0,0 0-1 0 0,0 1 0 0 0,-1-1 1 0 0,1 0-1 0 0,0 0 0 0 0,0 0 0 0 0,0 1 1 0 0,0-1-1 0 0,0 0 0 0 0,-1 1 0 0 0,1-1 1 0 0,0 0-1 0 0,0 0 0 0 0,0 1 0 0 0,0-1 1 0 0,0 1-8 0 0,-4 11 34 0 0,3 0-40 0 0,-1 0 0 0 0,2 0 0 0 0,0 1-1 0 0,0-1 1 0 0,1 3 6 0 0,11 63 7 0 0,-5-35 120 0 0,0 10 167 0 0,-2 1 0 0 0,-3 42-294 0 0,-2-72 42 0 0,-2-1 1 0 0,-1 0-1 0 0,0 1 0 0 0,-2-1 0 0 0,-1-1 0 0 0,0 1 0 0 0,-7 13-42 0 0,9-27 53 0 0,-1-1 1 0 0,0 0 0 0 0,0-1-1 0 0,-1 1 1 0 0,0-1-1 0 0,0 0 1 0 0,0-1-1 0 0,-1 1 1 0 0,0-1 0 0 0,-1 0-1 0 0,1-1 1 0 0,-1 0-1 0 0,0 0 1 0 0,0-1 0 0 0,-1 0-1 0 0,1 0 1 0 0,-1-1-1 0 0,0 0 1 0 0,0-1 0 0 0,0 1-1 0 0,0-2 1 0 0,-1 1-54 0 0,3-1 26 0 0,-1-1 0 0 0,0 1 0 0 0,0-1 1 0 0,0-1-1 0 0,1 0 0 0 0,-1 0 0 0 0,0 0 0 0 0,1-1 0 0 0,-1 0 1 0 0,1 0-1 0 0,-1-1 0 0 0,-1-1-26 0 0,4 1 7 0 0,-1 0 0 0 0,1 0 0 0 0,-1-1 0 0 0,1 0 0 0 0,0 0 0 0 0,0 0 0 0 0,1-1 0 0 0,-1 0 0 0 0,1 0 0 0 0,0 0 0 0 0,0 0 0 0 0,1-1 0 0 0,0 1 0 0 0,0-1 0 0 0,-2-4-7 0 0,3 4-13 0 0,-1 0 0 0 0,2 0 0 0 0,-1 0 0 0 0,1 0 0 0 0,-1 0 0 0 0,2 0 0 0 0,-1 0 0 0 0,1 0 0 0 0,0 0 0 0 0,0 0 0 0 0,0-1 0 0 0,1 1 0 0 0,0 0 0 0 0,0 0 0 0 0,1 0 0 0 0,0 0 0 0 0,0 1 0 0 0,0-1 0 0 0,1 0 0 0 0,0 1 0 0 0,0-1 0 0 0,0 1 0 0 0,0 0 0 0 0,1 0 0 0 0,0 0 0 0 0,0 1 0 0 0,1-1-1 0 0,-1 1 1 0 0,1 0 0 0 0,0 0 0 0 0,2-1 13 0 0,5-2-234 0 0,1 0 0 0 0,0 0 0 0 0,0 1 0 0 0,0 1 0 0 0,10-3 234 0 0,21-4-3419 0 0,7 1 3419 0 0,-9 2-2696 0 0,-18 2 988 0 0</inkml:trace>
  <inkml:trace contextRef="#ctx0" brushRef="#br0" timeOffset="357.167">585 27 22431 0 0,'0'-12'1362'0'0,"-1"20"176"0"0,1 19-162 0 0,3 16-679 0 0,11 110 581 0 0,-9-122-2163 0 0,1 0-1 0 0,1-1 1 0 0,10 27 885 0 0,-8-37-4129 0 0,-4-13-3976 0 0</inkml:trace>
  <inkml:trace contextRef="#ctx0" brushRef="#br0" timeOffset="700.423">708 63 9672 0 0,'0'0'748'0'0,"0"0"-68"0"0,3 11 7599 0 0,6 20-3201 0 0,1 4-4141 0 0,0-3 137 0 0,2-1 0 0 0,8 14-1074 0 0,-15-35 83 0 0,1 0 0 0 0,0-1 1 0 0,0 1-1 0 0,1-1 0 0 0,0-1 0 0 0,0 1 1 0 0,1-1-1 0 0,0-1 0 0 0,3 3-83 0 0,-10-9 23 0 0,0 0 0 0 0,1 0 0 0 0,-1-1 0 0 0,0 1 0 0 0,0 0 0 0 0,1 0 0 0 0,-1-1 0 0 0,0 1-1 0 0,1-1 1 0 0,-1 1 0 0 0,0-1 0 0 0,1 0 0 0 0,-1 1 0 0 0,1-1 0 0 0,-1 0 0 0 0,1 0 0 0 0,-1 0 0 0 0,0 0 0 0 0,2 0-23 0 0,-2 0 46 0 0,0-1-1 0 0,0 1 1 0 0,0-1 0 0 0,0 1 0 0 0,-1-1 0 0 0,1 0 0 0 0,0 1 0 0 0,0-1-1 0 0,0 0 1 0 0,0 1 0 0 0,-1-1 0 0 0,1 0 0 0 0,0 0 0 0 0,-1 0 0 0 0,1 0-1 0 0,0 0 1 0 0,-1 0 0 0 0,1 0 0 0 0,-1 0-46 0 0,2-5 124 0 0,0 1 0 0 0,-1-1 0 0 0,0 1 0 0 0,0-1 0 0 0,0 1 0 0 0,-1-1 0 0 0,0 0 0 0 0,0-4-124 0 0,-9-196 361 0 0,9 197-595 0 0,0 0 0 0 0,0 0 0 0 0,0 1 0 0 0,1-1 0 0 0,1 0 0 0 0,1-6 234 0 0,-3 15-102 0 0,0 0 1 0 0,0 0-1 0 0,0 0 0 0 0,0-1 1 0 0,0 1-1 0 0,1 0 0 0 0,-1 0 0 0 0,0 0 1 0 0,0 0-1 0 0,0 0 0 0 0,0-1 1 0 0,0 1-1 0 0,1 0 0 0 0,-1 0 0 0 0,0 0 1 0 0,0 0-1 0 0,0 0 0 0 0,1 0 1 0 0,-1 0-1 0 0,0 0 0 0 0,0 0 0 0 0,0 0 1 0 0,1 0-1 0 0,-1 0 0 0 0,0 0 0 0 0,0 0 1 0 0,0 0-1 0 0,1 0 0 0 0,-1 0 1 0 0,0 0-1 0 0,0 0 0 0 0,0 0 0 0 0,1 0 1 0 0,-1 0-1 0 0,0 0 0 0 0,0 0 1 0 0,0 0-1 0 0,0 0 0 0 0,1 0 0 0 0,-1 0 1 0 0,0 1-1 0 0,0-1 0 0 0,0 0 1 0 0,0 0-1 0 0,1 0 0 0 0,-1 0 0 0 0,0 0 1 0 0,0 1-1 0 0,0-1 0 0 0,0 0 102 0 0,9 9-3846 0 0,-9-8 3380 0 0,6 5-7107 0 0</inkml:trace>
  <inkml:trace contextRef="#ctx0" brushRef="#br0" timeOffset="1032.492">998 152 5528 0 0,'11'14'-176'0'0,"-2"10"5494"0"0,-8-19-3498 0 0,1 0-1 0 0,0 0 1 0 0,0-1-1 0 0,1 1 0 0 0,0 1-1819 0 0,-3-6 258 0 0,1 1 0 0 0,-1 0 0 0 0,1 0 0 0 0,0-1 0 0 0,-1 1 0 0 0,1 0 0 0 0,0-1 0 0 0,0 1 0 0 0,-1-1 0 0 0,1 1 0 0 0,0-1 0 0 0,0 0 0 0 0,0 1 0 0 0,0-1 0 0 0,-1 0 0 0 0,1 1 0 0 0,0-1 0 0 0,0 0 0 0 0,0 0 0 0 0,0 0 0 0 0,0 0 0 0 0,0 0-258 0 0,1 0 269 0 0,1 0 0 0 0,-1 0-1 0 0,1-1 1 0 0,-1 1-1 0 0,1-1 1 0 0,-1 0 0 0 0,1 0-1 0 0,1-1-268 0 0,2 0 153 0 0,-1-1 1 0 0,1-1-1 0 0,-1 1 0 0 0,0-1 0 0 0,0 0 0 0 0,4-4-153 0 0,-1 0 99 0 0,0-1 0 0 0,0-1 0 0 0,-1 1 0 0 0,0-1 0 0 0,-1-1 0 0 0,5-9-99 0 0,-10 17-11 0 0,0 0 1 0 0,1 0-1 0 0,-2-1 0 0 0,1 1 1 0 0,0 0-1 0 0,-1 0 1 0 0,1-1-1 0 0,-1 1 1 0 0,0 0-1 0 0,0-1 1 0 0,0 1-1 0 0,-1-2 11 0 0,1 3-17 0 0,-1 0 0 0 0,0-1 0 0 0,0 1 0 0 0,0 0 0 0 0,0 0 0 0 0,0 0 0 0 0,0 0 0 0 0,0 0 0 0 0,-1 0 0 0 0,1 1 0 0 0,-1-1 0 0 0,1 0 0 0 0,-1 1 0 0 0,0-1 0 0 0,1 1 0 0 0,-1-1 0 0 0,0 1 0 0 0,0 0 0 0 0,-1-1 17 0 0,0 1-12 0 0,1 0 0 0 0,-1 0 0 0 0,0 0 0 0 0,0 1 0 0 0,0-1 0 0 0,1 1 0 0 0,-1-1 0 0 0,0 1 0 0 0,0 0 0 0 0,0 0 0 0 0,0 0 0 0 0,0 1 0 0 0,1-1 0 0 0,-1 0 0 0 0,0 1 0 0 0,0 0 0 0 0,0 0 0 0 0,1 0 0 0 0,-1 0 0 0 0,-1 1 12 0 0,-1 1-21 0 0,0-1 1 0 0,0 1-1 0 0,0 0 0 0 0,1 0 0 0 0,0 1 0 0 0,-1 0 1 0 0,1-1-1 0 0,0 1 0 0 0,1 1 0 0 0,-1-1 21 0 0,-1 3 38 0 0,1 0-1 0 0,1 0 1 0 0,0 0 0 0 0,0 0-1 0 0,0 1 1 0 0,1-1 0 0 0,0 1-1 0 0,0 0 1 0 0,1 0 0 0 0,0-1-1 0 0,0 1 1 0 0,1 0 0 0 0,0 0-1 0 0,0 0 1 0 0,1 0-1 0 0,0 0-37 0 0,1 7 80 0 0,1-1 0 0 0,1 0-1 0 0,0 1 1 0 0,0-1-1 0 0,1 0 1 0 0,1-1-1 0 0,1 0 1 0 0,1 2-80 0 0,-3-8 16 0 0,0 0 0 0 0,0-1 0 0 0,1 0 0 0 0,-1-1 0 0 0,2 1 0 0 0,-1-1 0 0 0,0 0 1 0 0,1 0-1 0 0,0-1 0 0 0,0 0 0 0 0,1 0 0 0 0,-1-1 0 0 0,1 0 0 0 0,5 2-16 0 0,-11-5-101 0 0,-1 0-1 0 0,1 1 1 0 0,0-1 0 0 0,0 0 0 0 0,0 0-1 0 0,0 0 1 0 0,0 0 0 0 0,0 0-1 0 0,0-1 1 0 0,-1 1 0 0 0,1-1-1 0 0,0 1 1 0 0,0-1 101 0 0,0 1-474 0 0,-1-1-1 0 0,1 0 0 0 0,-1 0 1 0 0,1 0-1 0 0,-1 1 1 0 0,0-1-1 0 0,1-1 1 0 0,-1 1-1 0 0,1-1 475 0 0,3-5-8867 0 0</inkml:trace>
  <inkml:trace contextRef="#ctx0" brushRef="#br0" timeOffset="1373.585">1488 107 19263 0 0,'2'-7'432'0'0,"-1"1"-1"0"0,1-1 1 0 0,-1 1 0 0 0,0-1-1 0 0,-1 0 1 0 0,0 1-1 0 0,0-1 1 0 0,-1-4-432 0 0,1 9 133 0 0,0 1 0 0 0,-1-1 0 0 0,1 0 0 0 0,-1 0 0 0 0,1 1 1 0 0,-1-1-1 0 0,1 0 0 0 0,-1 1 0 0 0,0-1 0 0 0,0 1 0 0 0,0-1 1 0 0,0 1-1 0 0,0-1 0 0 0,0 1 0 0 0,-1 0 0 0 0,1 0 0 0 0,0-1 1 0 0,-1 1-1 0 0,1 0 0 0 0,-1 0 0 0 0,1 0 0 0 0,-1 0 0 0 0,1 1 1 0 0,-1-1-1 0 0,1 0 0 0 0,-1 1 0 0 0,0-1 0 0 0,0 1 0 0 0,1-1 1 0 0,-1 1-1 0 0,0 0 0 0 0,0 0 0 0 0,1 0 0 0 0,-1 0 1 0 0,0 0-134 0 0,-5 0 84 0 0,1 1 1 0 0,-1 0 0 0 0,1 0 0 0 0,0 0 0 0 0,0 1 0 0 0,0 0-1 0 0,0 0 1 0 0,0 1 0 0 0,0-1 0 0 0,-5 4-85 0 0,0 1 65 0 0,0 1 0 0 0,0 0 1 0 0,1 0-1 0 0,-7 8-65 0 0,15-15 12 0 0,1 1 0 0 0,-1 0 0 0 0,0-1 1 0 0,1 1-1 0 0,-1 0 0 0 0,1 0 0 0 0,0 0 0 0 0,0 0 0 0 0,0 0 1 0 0,0 0-1 0 0,0 0 0 0 0,0 1 0 0 0,0-1 0 0 0,1 0 1 0 0,-1 1-1 0 0,1-1 0 0 0,0 0 0 0 0,0 1 0 0 0,-1-1 0 0 0,1 0 1 0 0,1 1-1 0 0,-1-1 0 0 0,0 0 0 0 0,1 1 0 0 0,-1-1 1 0 0,1 0-1 0 0,0 1 0 0 0,-1-1 0 0 0,1 0 0 0 0,0 0 0 0 0,0 0 1 0 0,1 0-1 0 0,-1 0-12 0 0,3 4 15 0 0,0 0-1 0 0,1-1 1 0 0,0 0 0 0 0,0 0-1 0 0,0 0 1 0 0,0 0 0 0 0,1-1 0 0 0,0 0-1 0 0,0 0 1 0 0,3 1-15 0 0,61 30 122 0 0,-45-24-27 0 0,0 1-1 0 0,-1 2 1 0 0,0 0-1 0 0,11 11-94 0 0,-32-23 61 0 0,-1 0-1 0 0,1 1 1 0 0,-1-1-1 0 0,1 1 1 0 0,-1 0-1 0 0,0 0 1 0 0,0-1 0 0 0,-1 1-1 0 0,1 1 1 0 0,-1-1-1 0 0,1 0 1 0 0,-1 0-1 0 0,1 4-60 0 0,-2-6 30 0 0,1 1-1 0 0,-1-1 0 0 0,0 1 0 0 0,0 0 0 0 0,0-1 1 0 0,0 1-1 0 0,0-1 0 0 0,0 1 0 0 0,-1-1 1 0 0,1 1-1 0 0,0 0 0 0 0,-1-1 0 0 0,1 1 0 0 0,-1-1 1 0 0,0 1-1 0 0,1-1 0 0 0,-1 0 0 0 0,0 1 1 0 0,0-1-1 0 0,0 0 0 0 0,0 0 0 0 0,0 1 0 0 0,0-1 1 0 0,0 0-1 0 0,-1 0 0 0 0,1 0 0 0 0,0 0 1 0 0,0 0-1 0 0,-1-1 0 0 0,0 2-29 0 0,-7 2 82 0 0,0 0-1 0 0,0-1 1 0 0,0 0 0 0 0,0 0-1 0 0,-1-1 1 0 0,1-1 0 0 0,-1 1-1 0 0,1-1 1 0 0,-1-1 0 0 0,-6 0-82 0 0,-1-1-36 0 0,-1 0-1 0 0,1-2 1 0 0,0 0 0 0 0,0-1 0 0 0,-8-2 36 0 0,17 3-393 0 0,1 0-1 0 0,0 0 1 0 0,-7-4 393 0 0,-8-7-8209 0 0,4 2-1445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17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309 201 7368 0 0,'-1'-6'2904'0'0,"1"0"0"0"0,-1-1 0 0 0,0 1-1 0 0,-1-6-2903 0 0,-12-23 5178 0 0,3 13-3958 0 0,-1 1-1 0 0,-4-2-1219 0 0,14 19 189 0 0,-1-1-134 0 0,0 1 0 0 0,-1-1 0 0 0,1 1 0 0 0,-1 0 0 0 0,0 0 0 0 0,0 0 0 0 0,-1 0 0 0 0,1 1 0 0 0,-1 0 0 0 0,0 0 1 0 0,1 0-1 0 0,-2 0 0 0 0,1 1 0 0 0,-2-1-55 0 0,3 2 31 0 0,1 0 1 0 0,-1 0-1 0 0,0 0 0 0 0,0 1 1 0 0,0 0-1 0 0,0 0 0 0 0,0 0 1 0 0,0 0-1 0 0,0 0 0 0 0,0 1 1 0 0,0 0-1 0 0,0 0 1 0 0,0 0-1 0 0,0 0 0 0 0,1 1 1 0 0,-1-1-1 0 0,0 1 0 0 0,1 0 1 0 0,0 0-1 0 0,-3 1-31 0 0,-2 4 3 0 0,0-1-1 0 0,1 1 0 0 0,-1 1 1 0 0,1-1-1 0 0,1 1 0 0 0,-1 0 1 0 0,2 1-1 0 0,-1 0 1 0 0,1 0-1 0 0,0 0 0 0 0,1 0 1 0 0,0 1-1 0 0,-2 6-2 0 0,3-6 1 0 0,0 0 0 0 0,0 1 0 0 0,1-1 0 0 0,1 1 0 0 0,0-1 0 0 0,0 1 0 0 0,1-1 0 0 0,0 1 0 0 0,1 0 0 0 0,0-1 0 0 0,1 1 0 0 0,0-1 0 0 0,1 2-1 0 0,-2-8 21 0 0,0-1-1 0 0,0 1 1 0 0,1-1 0 0 0,-1 0-1 0 0,1 1 1 0 0,0-1 0 0 0,0 0-1 0 0,0 0 1 0 0,1 0-1 0 0,-1-1 1 0 0,1 1 0 0 0,-1 0-1 0 0,1-1 1 0 0,0 0 0 0 0,0 1-1 0 0,0-1 1 0 0,0 0 0 0 0,0-1-1 0 0,1 1 1 0 0,-1-1-1 0 0,1 1 1 0 0,-1-1 0 0 0,1 0-1 0 0,-1 0 1 0 0,1 0 0 0 0,0-1-1 0 0,-1 1 1 0 0,1-1 0 0 0,0 0-1 0 0,-1 0 1 0 0,1 0-1 0 0,3-1-20 0 0,1-1 56 0 0,1 1 0 0 0,-1-1-1 0 0,1 0 1 0 0,-1-1-1 0 0,0 0 1 0 0,0 0-1 0 0,-1-1 1 0 0,1 0 0 0 0,-1-1-1 0 0,1 1 1 0 0,-1-1-1 0 0,0-1 1 0 0,3-3-56 0 0,-3 2 46 0 0,-1-1 0 0 0,1 1 0 0 0,-2-1 0 0 0,1-1 0 0 0,-1 1 0 0 0,0-1 0 0 0,-1 0 0 0 0,0 0 0 0 0,-1 0 0 0 0,1-2-46 0 0,-2 5 29 0 0,0-1 1 0 0,-1 1 0 0 0,0-1-1 0 0,0 1 1 0 0,0-1 0 0 0,-1 1-1 0 0,0-1 1 0 0,0 0 0 0 0,-1 1 0 0 0,0-1-1 0 0,0 1 1 0 0,0-1 0 0 0,-1 1-1 0 0,0 0 1 0 0,-2-5-30 0 0,4 11 9 0 0,0 0 0 0 0,0 0 0 0 0,0-1-1 0 0,0 1 1 0 0,0 0 0 0 0,0-1 0 0 0,0 1 0 0 0,0 0 0 0 0,0 0 0 0 0,0-1-1 0 0,0 1 1 0 0,-1 0 0 0 0,1 0 0 0 0,0 0 0 0 0,0-1 0 0 0,0 1 0 0 0,0 0-1 0 0,-1 0 1 0 0,1-1 0 0 0,0 1 0 0 0,0 0 0 0 0,0 0 0 0 0,-1 0 0 0 0,1 0-1 0 0,0 0 1 0 0,0-1 0 0 0,-1 1 0 0 0,1 0 0 0 0,0 0 0 0 0,0 0-1 0 0,-1 0 1 0 0,1 0 0 0 0,0 0 0 0 0,0 0 0 0 0,-1 0 0 0 0,1 0 0 0 0,-1 0-9 0 0,-2 10 41 0 0,1 19-249 0 0,4-11 148 0 0,1 0-1 0 0,0 0 1 0 0,1 0 0 0 0,1-1-1 0 0,1 1 1 0 0,0-1-1 0 0,1-1 1 0 0,1 1-1 0 0,0-1 1 0 0,2 0-1 0 0,0-1 1 0 0,0 0-1 0 0,1-1 1 0 0,1 0-1 0 0,1-1 1 0 0,0 0-1 0 0,9 6 61 0 0,-7-8-1711 0 0,0-2-5111 0 0,-1-2-2265 0 0</inkml:trace>
  <inkml:trace contextRef="#ctx0" brushRef="#br0" timeOffset="3351.091">520 79 14712 0 0,'1'-2'244'0'0,"-1"1"-181"0"0,0 1 0 0 0,0 0 0 0 0,0-1 0 0 0,0 1 1 0 0,0-1-1 0 0,0 1 0 0 0,0-1 0 0 0,0 1 0 0 0,0-1 0 0 0,0 1 0 0 0,0 0 0 0 0,0-1 1 0 0,-1 1-1 0 0,1-1 0 0 0,0 1 0 0 0,0-1 0 0 0,0 1 0 0 0,0 0 0 0 0,-1-1 1 0 0,1 1-1 0 0,0-1 0 0 0,-1 1-63 0 0,1-1 334 0 0,0 1 68 0 0,0 18 947 0 0,9 51-412 0 0,2-1-1 0 0,9 21-936 0 0,-18-77 120 0 0,0-5 41 0 0,-1-1 1 0 0,1 1 0 0 0,0-1 0 0 0,1 1-1 0 0,1 2-161 0 0,-4-8 192 0 0,0-1 12 0 0,0 0 52 0 0,2-13 588 0 0,0 1-623 0 0,-1 1 0 0 0,-1-1 0 0 0,0 0 0 0 0,-1-6-221 0 0,1-21 276 0 0,1 17-232 0 0,0 0-1 0 0,2 1 0 0 0,1-1 0 0 0,2-4-43 0 0,-5 20 105 0 0,0 1-1 0 0,1 0 0 0 0,0 0 1 0 0,0-1-1 0 0,1 1 0 0 0,-1 1 1 0 0,1-1-1 0 0,0 0 0 0 0,0 1 1 0 0,1-1-1 0 0,-1 1 1 0 0,1 0-1 0 0,0 0 0 0 0,0 0 1 0 0,0 1-1 0 0,1 0 0 0 0,-1-1 1 0 0,1 1-1 0 0,2 0-104 0 0,-6 2 13 0 0,1 1-1 0 0,0-1 0 0 0,-1 1 1 0 0,1-1-1 0 0,-1 1 1 0 0,1 0-1 0 0,-1 0 0 0 0,1 0 1 0 0,0 0-1 0 0,-1 0 0 0 0,1 0 1 0 0,0 0-1 0 0,-1 0 1 0 0,1 1-1 0 0,-1-1 0 0 0,1 1 1 0 0,-1-1-1 0 0,1 1 0 0 0,-1 0 1 0 0,1-1-1 0 0,-1 1 1 0 0,1 0-1 0 0,-1 0 0 0 0,0 0 1 0 0,0 0-1 0 0,1 0 1 0 0,-1 0-1 0 0,0 1 0 0 0,0-1 1 0 0,0 0-1 0 0,0 2-12 0 0,5 4-1 0 0,-1 1 0 0 0,-1 0 0 0 0,0 0 1 0 0,0 1-1 0 0,0 0 1 0 0,-1-3 14 0 0,6 19 50 0 0,-1 0 1 0 0,3 19-65 0 0,-4-16 50 0 0,1 0 0 0 0,5 9-50 0 0,-10-29-135 0 0,1 0 0 0 0,0 0 0 0 0,0 0 0 0 0,1-1 1 0 0,0 0-1 0 0,0 1 0 0 0,1-2 0 0 0,0 1 1 0 0,4 3 134 0 0,3-1-6138 0 0,-1-3-2153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1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294 201 16184 0 0,'-17'-4'1751'0'0,"15"4"-1774"0"0,-21-6 969 0 0,22 6-845 0 0,0-1-1 0 0,0 1 0 0 0,0-1 1 0 0,1 1-1 0 0,-1-1 1 0 0,0 0-1 0 0,0 1 0 0 0,1-1 1 0 0,-1 0-1 0 0,0 1 1 0 0,1-1-1 0 0,-1 0 0 0 0,1 0 1 0 0,-1 0-1 0 0,1 0 1 0 0,-1 1-1 0 0,1-1 0 0 0,0 0 1 0 0,-1 0-1 0 0,1 0 1 0 0,0 0-1 0 0,0 0 0 0 0,0-1-100 0 0,-2-5 355 0 0,1-1-1 0 0,-1 1 0 0 0,-1-1 1 0 0,1 1-1 0 0,-1 0 0 0 0,-1 0 1 0 0,-3-6-355 0 0,5 8 119 0 0,-1 1 0 0 0,0-1 0 0 0,0 1 0 0 0,-1 0 0 0 0,1 0 0 0 0,-1 0 0 0 0,0 0 1 0 0,0 0-1 0 0,0 1 0 0 0,-1 0 0 0 0,-2-2-119 0 0,4 4 32 0 0,0-1 1 0 0,0 1-1 0 0,0 0 0 0 0,0 0 1 0 0,0 0-1 0 0,0 0 1 0 0,0 1-1 0 0,-1-1 0 0 0,1 1 1 0 0,0 0-1 0 0,0 0 0 0 0,0 0 1 0 0,-1 0-1 0 0,1 1 1 0 0,0-1-1 0 0,0 1 0 0 0,0 0 1 0 0,-1 0-33 0 0,0 1-17 0 0,0 0-1 0 0,0 0 1 0 0,0 0 0 0 0,0 1 0 0 0,0-1 0 0 0,0 1 0 0 0,1 0 0 0 0,-1 1 0 0 0,1-1 0 0 0,0 0 0 0 0,-2 3 17 0 0,-3 6 35 0 0,1-1 1 0 0,0 2 0 0 0,0-1-1 0 0,1 0 1 0 0,1 1-1 0 0,0 0 1 0 0,-2 13-36 0 0,3-13 111 0 0,2 1-1 0 0,0-1 1 0 0,0 1 0 0 0,1-1-1 0 0,1 6-110 0 0,0-13-1 0 0,0 0 0 0 0,1 0 0 0 0,0 0 1 0 0,0 0-1 0 0,0 0 0 0 0,1-1 0 0 0,0 1 0 0 0,0 0 0 0 0,0-1 0 0 0,1 1 0 0 0,-1-1 0 0 0,1 0 0 0 0,2 1 1 0 0,-4-4 9 0 0,0 0 0 0 0,0-1 0 0 0,1 1 0 0 0,-1-1 0 0 0,1 0 0 0 0,-1 1 0 0 0,1-1 0 0 0,-1 0 0 0 0,1 0 0 0 0,0 0 0 0 0,0 0 0 0 0,0-1 0 0 0,-1 1 0 0 0,1 0 0 0 0,0-1 0 0 0,0 1 0 0 0,0-1 0 0 0,0 1 0 0 0,2-1-9 0 0,-1 0 17 0 0,1 0 0 0 0,-1-1 0 0 0,0 1 0 0 0,1-1 0 0 0,-1 0-1 0 0,1 0 1 0 0,-1 0 0 0 0,0 0 0 0 0,0-1 0 0 0,0 1 0 0 0,1-1-17 0 0,6-4 54 0 0,0-1 0 0 0,-1-1 0 0 0,1 1 0 0 0,-1-1-1 0 0,-1-1 1 0 0,1 0-54 0 0,-2 1 70 0 0,-1 0-1 0 0,0 0 1 0 0,0-1 0 0 0,-1 1-1 0 0,0-1 1 0 0,0 0 0 0 0,-1-1-1 0 0,0 1 1 0 0,-1-1-1 0 0,0 0 1 0 0,-1 1 0 0 0,0-1-1 0 0,0 0 1 0 0,-1-1 0 0 0,-1 1-1 0 0,1 0 1 0 0,-2 0-1 0 0,0-5-69 0 0,-2 4 282 0 0,1 19-145 0 0,0 21-81 0 0,2-11-56 0 0,1-1 1 0 0,1 1-1 0 0,1-1 0 0 0,1 1 0 0 0,4 13 0 0 0,-5-21-1 0 0,1-1 0 0 0,-1 1-1 0 0,1-1 1 0 0,1 0 0 0 0,0 0-1 0 0,0-1 1 0 0,1 1 0 0 0,0-1-1 0 0,0 0 1 0 0,8 6 1 0 0,-11-11 3 0 0,0-1-1 0 0,0 0 1 0 0,0 1-1 0 0,0-1 1 0 0,1-1-1 0 0,-1 1 1 0 0,1 0-1 0 0,-1-1 1 0 0,1 0-1 0 0,-1 0 1 0 0,1 0-1 0 0,0 0 1 0 0,0 0-1 0 0,-1-1 1 0 0,1 0-1 0 0,0 1 1 0 0,0-1-1 0 0,0-1 1 0 0,-1 1-1 0 0,1-1 1 0 0,0 1-1 0 0,0-1 1 0 0,-1 0-1 0 0,1 0 1 0 0,-1-1-1 0 0,1 1 1 0 0,-1-1-1 0 0,1 0 1 0 0,-1 0-1 0 0,0 0 1 0 0,0 0-1 0 0,0 0 1 0 0,0-1-1 0 0,0 0 1 0 0,0 1-1 0 0,-1-1 1 0 0,0 0-1 0 0,1 0 1 0 0,-1 0-1 0 0,1-3-2 0 0,1-1-6 0 0,-1 0 1 0 0,0 1-1 0 0,0-1 1 0 0,-1-1-1 0 0,0 1 0 0 0,0 0 1 0 0,0-7 5 0 0,1-8-75 0 0,-2-21 75 0 0,0 23-23 0 0,0 0 0 0 0,2-11 23 0 0,0 37-60 0 0,-1 6-24 0 0,-6 165 479 0 0,-17 82-395 0 0,19-233-25 0 0,0 0 0 0 0,1-1 1 0 0,2 1-1 0 0,0 0 0 0 0,2-1 0 0 0,1 0 0 0 0,5 17 25 0 0,-9-41-51 0 0,0-1-1 0 0,0 0 1 0 0,0 1-1 0 0,0-1 0 0 0,0 0 1 0 0,0 1-1 0 0,0-1 0 0 0,0 0 1 0 0,1 1-1 0 0,-1-1 0 0 0,0 0 1 0 0,0 1-1 0 0,0-1 0 0 0,0 0 1 0 0,1 1-1 0 0,-1-1 1 0 0,0 0-1 0 0,0 0 0 0 0,0 1 1 0 0,1-1-1 0 0,-1 0 0 0 0,0 0 1 0 0,0 0-1 0 0,1 1 0 0 0,-1-1 1 0 0,0 0-1 0 0,1 0 0 0 0,-1 0 1 0 0,0 0-1 0 0,1 1 0 0 0,-1-1 1 0 0,0 0-1 0 0,1 0 1 0 0,-1 0-1 0 0,0 0 0 0 0,1 0 1 0 0,-1 0-1 0 0,0 0 0 0 0,1 0 1 0 0,-1 0-1 0 0,0 0 0 0 0,1 0 1 0 0,-1 0-1 0 0,0 0 0 0 0,1-1 1 0 0,-1 1-1 0 0,0 0 1 0 0,1 0-1 0 0,-1 0 0 0 0,0 0 1 0 0,1-1-1 0 0,-1 1 0 0 0,0 0 1 0 0,0 0-1 0 0,1 0 0 0 0,-1-1 1 0 0,0 1-1 0 0,0 0 0 0 0,1 0 1 0 0,-1-1-1 0 0,0 1 0 0 0,0 0 1 0 0,0-1-1 0 0,0 1 1 0 0,1 0-1 0 0,-1-1 0 0 0,0 1 1 0 0,0 0 51 0 0,4-10-1782 0 0</inkml:trace>
  <inkml:trace contextRef="#ctx0" brushRef="#br0" timeOffset="348.124">456 118 22775 0 0,'0'-1'155'0'0,"0"-1"1"0"0,0 1-1 0 0,1-1 0 0 0,-1 1 0 0 0,1-1 0 0 0,-1 1 1 0 0,1-1-1 0 0,0 1 0 0 0,-1 0 0 0 0,1-1 0 0 0,0 1 0 0 0,0 0 1 0 0,0 0-1 0 0,0-1 0 0 0,0 1 0 0 0,0 0 0 0 0,0 0 0 0 0,0 0 1 0 0,1 0-1 0 0,-1 1 0 0 0,1-2-155 0 0,1 1 180 0 0,0 0 1 0 0,1 1-1 0 0,-1-1 0 0 0,0 0 1 0 0,0 1-1 0 0,1 0 1 0 0,-1 0-1 0 0,0 0 0 0 0,1 0 1 0 0,-1 0-181 0 0,9 1 198 0 0,0 1 0 0 0,-1 0 0 0 0,1 1 0 0 0,-1 0-1 0 0,8 4-197 0 0,54 25 748 0 0,-64-28-733 0 0,-1 0 1 0 0,0 1-1 0 0,0 0 0 0 0,-1 0 0 0 0,0 1 0 0 0,7 6-15 0 0,-13-10 7 0 0,1 0-1 0 0,0 0 0 0 0,-1 0 0 0 0,1 0 1 0 0,-1 0-1 0 0,0 0 0 0 0,0 0 1 0 0,0 0-1 0 0,0 1 0 0 0,0-1 0 0 0,0 0 1 0 0,0 3-7 0 0,-1-3 3 0 0,0-1 0 0 0,0 1 0 0 0,0 0 0 0 0,0-1 0 0 0,0 1 0 0 0,-1 0 0 0 0,1-1 0 0 0,0 1 0 0 0,-1 0 0 0 0,0-1 0 0 0,1 1 0 0 0,-1-1 0 0 0,0 1 0 0 0,0-1 0 0 0,0 1 0 0 0,0-1 0 0 0,0 0 0 0 0,0 1 0 0 0,0-1 0 0 0,-1 1-3 0 0,-5 5 50 0 0,-1-1-1 0 0,0 0 1 0 0,-1 0 0 0 0,1 0 0 0 0,-1-1 0 0 0,0 0 0 0 0,0-1 0 0 0,-1 0-1 0 0,1-1 1 0 0,-1 0 0 0 0,0 0 0 0 0,-10 1-50 0 0,-1-1 40 0 0,-1 0 0 0 0,-1-2-1 0 0,1 0 1 0 0,0-2 0 0 0,-10-1-40 0 0,31 2-76 0 0,0 0 0 0 0,0 0 0 0 0,0 0 0 0 0,0 0 0 0 0,0 0 0 0 0,0-1 0 0 0,0 1 0 0 0,0 0 1 0 0,0-1-1 0 0,0 1 0 0 0,0 0 0 0 0,0-1 0 0 0,0 0 0 0 0,0 1 0 0 0,0-1 0 0 0,0 1 0 0 0,0-2 76 0 0,1 2-120 0 0,0-1 0 0 0,-1 1 0 0 0,1-1 0 0 0,0 0 0 0 0,0 1 1 0 0,0-1-1 0 0,0 1 0 0 0,1-1 0 0 0,-1 0 0 0 0,0 1 0 0 0,0-1 0 0 0,0 1 0 0 0,0-1 0 0 0,1 1 1 0 0,-1-1-1 0 0,0 0 0 0 0,0 1 0 0 0,1-1 0 0 0,-1 1 0 0 0,0-1 0 0 0,1 1 0 0 0,-1 0 0 0 0,1-1 1 0 0,-1 1-1 0 0,0-1 0 0 0,1 1 0 0 0,-1 0 0 0 0,1-1 0 0 0,-1 1 0 0 0,1 0 120 0 0,8-8-2184 0 0</inkml:trace>
  <inkml:trace contextRef="#ctx0" brushRef="#br0" timeOffset="723.901">772 99 20759 0 0,'0'0'952'0'0,"1"11"352"0"0,0-3-1297 0 0,12 188 2749 0 0,-13-141-1447 0 0,-1 0 0 0 0,-6 30-1309 0 0,-3-9 38 0 0,-1 3-786 0 0,4 0 0 0 0,2 11 748 0 0,5-90-57 0 0,1 9-733 0 0,-1-9 717 0 0,0 1 0 0 0,0-1-1 0 0,0 0 1 0 0,0 0 0 0 0,0 0 0 0 0,0 0-1 0 0,0 0 1 0 0,0 0 0 0 0,0 1 0 0 0,0-1 0 0 0,0 0-1 0 0,0 0 1 0 0,0 0 0 0 0,0 0 0 0 0,0 0-1 0 0,0 1 1 0 0,0-1 0 0 0,1 0 0 0 0,-1 0 0 0 0,0 0-1 0 0,0 0 1 0 0,0 0 0 0 0,0 0 0 0 0,0 0-1 0 0,0 1 1 0 0,0-1 0 0 0,0 0 0 0 0,1 0 0 0 0,-1 0-1 0 0,0 0 1 0 0,0 0 0 0 0,0 0 0 0 0,0 0-1 0 0,0 0 1 0 0,0 0 0 0 0,1 0 0 0 0,-1 0 0 0 0,0 0-1 0 0,0 0 1 0 0,0 0 0 0 0,0 0 0 0 0,0 0-1 0 0,1 0 1 0 0,-1 0 0 0 0,0 0 0 0 0,0 0 0 0 0,0 0-1 0 0,0 0 1 0 0,0 0 0 0 0,0 0 0 0 0,1 0 73 0 0,1-3-8221 0 0</inkml:trace>
  <inkml:trace contextRef="#ctx0" brushRef="#br0" timeOffset="724.901">765 201 19895 0 0,'-2'-12'518'0'0,"2"0"1"0"0,0 0-1 0 0,0 0 0 0 0,1 0 0 0 0,1-1 0 0 0,0 1 0 0 0,0 0 0 0 0,4-9-518 0 0,-5 18 144 0 0,0 0 1 0 0,1-1-1 0 0,-1 1 1 0 0,1 0-1 0 0,-1 0 1 0 0,1 0-1 0 0,0 0 0 0 0,1 1 1 0 0,-1-1-1 0 0,0 0 1 0 0,1 1-1 0 0,-1 0 1 0 0,1-1-1 0 0,0 1 0 0 0,0 0 1 0 0,0 0-1 0 0,0 1 1 0 0,0-1-1 0 0,0 1 1 0 0,0-1-1 0 0,0 1 1 0 0,1 0-1 0 0,-1 0 0 0 0,1 0 1 0 0,-1 1-1 0 0,0-1 1 0 0,1 1-1 0 0,-1 0 1 0 0,1 0-1 0 0,-1 0 0 0 0,1 0 1 0 0,1 1-145 0 0,1 0 12 0 0,0 0 1 0 0,0 1 0 0 0,0-1 0 0 0,-1 1-1 0 0,1 0 1 0 0,-1 1 0 0 0,1 0-1 0 0,-1-1 1 0 0,0 2 0 0 0,0-1-1 0 0,0 0 1 0 0,-1 1 0 0 0,1 0 0 0 0,-1 0-1 0 0,0 0 1 0 0,0 1 0 0 0,0 0-1 0 0,0-1 1 0 0,-1 1 0 0 0,0 1-13 0 0,0-2 8 0 0,-1 0 0 0 0,0 1 0 0 0,0-1 0 0 0,0 1 0 0 0,-1-1 1 0 0,0 1-1 0 0,1 0 0 0 0,-2 0 0 0 0,1-1 0 0 0,0 1 0 0 0,-1 0 0 0 0,0 0 1 0 0,0 0-1 0 0,-1 0 0 0 0,1 0 0 0 0,-1 0 0 0 0,0-1 0 0 0,0 1 0 0 0,-1 0 1 0 0,1-1-1 0 0,-1 1 0 0 0,0-1 0 0 0,0 1 0 0 0,-2 1-8 0 0,-2 5 67 0 0,-2-1-1 0 0,1 0 1 0 0,-1 0-1 0 0,-1 0 1 0 0,1-1 0 0 0,-2-1-1 0 0,1 1 1 0 0,-1-1-1 0 0,0-1 1 0 0,-1 0-1 0 0,0 0 1 0 0,0-1 0 0 0,0-1-1 0 0,-11 4-66 0 0,20-8 4 0 0,-1 0 1 0 0,0-1-1 0 0,0 1 0 0 0,1-1 1 0 0,-1 0-1 0 0,0 1 0 0 0,0-1 1 0 0,0 0-1 0 0,0-1 0 0 0,1 1 1 0 0,-1 0-1 0 0,0-1 0 0 0,0 0 1 0 0,1 0-1 0 0,-1 0 0 0 0,0 0 1 0 0,1 0-1 0 0,-1 0-4 0 0,1 0-73 0 0,1 0 0 0 0,0 0 0 0 0,0 0 0 0 0,0 0 0 0 0,0 0 0 0 0,0-1 0 0 0,0 1 0 0 0,0 0 0 0 0,0 0 0 0 0,1-1 0 0 0,-1 1 0 0 0,0 0 0 0 0,1-1 0 0 0,-1 1 0 0 0,1-1 0 0 0,-1 1 0 0 0,1-1 0 0 0,0 1 0 0 0,0-1 0 0 0,-1 1 0 0 0,1-1 0 0 0,0 1 0 0 0,0-1 0 0 0,1 1 0 0 0,-1-1 0 0 0,0 1 0 0 0,0-1 0 0 0,1 1 0 0 0,-1-1 0 0 0,1 1 0 0 0,-1 0 0 0 0,1-1 0 0 0,0 0 73 0 0,6-13-1666 0 0,0-1-77 0 0</inkml:trace>
  <inkml:trace contextRef="#ctx0" brushRef="#br0" timeOffset="1089.729">1102 105 19895 0 0,'3'15'1998'0'0,"0"1"-1121"0"0,-1 0 1 0 0,0 0-1 0 0,-2 0 0 0 0,0 1 1 0 0,-1 5-878 0 0,0 32 1734 0 0,11 32-369 0 0,-10-85-1088 0 0,0-1 10 0 0,-9-9 513 0 0,4 1-731 0 0,0 0 1 0 0,1 0-1 0 0,0 0 0 0 0,0-1 1 0 0,1 0-1 0 0,0 1 0 0 0,0-1 1 0 0,1 0-1 0 0,1 0 0 0 0,-1-1 1 0 0,1 1-1 0 0,1-7-69 0 0,0 3 88 0 0,0 0 0 0 0,1 0 0 0 0,1 0 0 0 0,0 0 0 0 0,1 1 0 0 0,0-1 0 0 0,1 1 0 0 0,4-10-88 0 0,-5 15-230 0 0,0-1-1 0 0,1 1 1 0 0,0 1-1 0 0,0-1 1 0 0,0 1-1 0 0,1-1 1 0 0,0 1 0 0 0,1 0-1 0 0,0 0 231 0 0,-3 3-153 0 0,0 1 0 0 0,0 0 0 0 0,1 0-1 0 0,-1 0 1 0 0,0 0 0 0 0,1 0 0 0 0,-1 1 0 0 0,1-1 0 0 0,-1 1 0 0 0,1 0-1 0 0,0 0 1 0 0,0 1 0 0 0,-1-1 0 0 0,1 1 0 0 0,0 0 0 0 0,0 0-1 0 0,0 0 1 0 0,-1 0 0 0 0,3 1 153 0 0,10 2-5307 0 0,-11-2 1692 0 0,6 2-4334 0 0</inkml:trace>
  <inkml:trace contextRef="#ctx0" brushRef="#br0" timeOffset="1424.995">1346 89 16903 0 0,'-21'30'2144'0'0,"16"-24"-1394"0"0,1 1 0 0 0,-1-1 1 0 0,1 1-1 0 0,0 0 0 0 0,-1 4-750 0 0,1-1 995 0 0,1 1 0 0 0,-1 0 0 0 0,1 0 0 0 0,1 0 0 0 0,0 2-995 0 0,2-10 79 0 0,-1 0 1 0 0,1 0 0 0 0,0 0-1 0 0,0 0 1 0 0,1 0 0 0 0,-1 0-1 0 0,0 0 1 0 0,1 0 0 0 0,0 0-1 0 0,0 0 1 0 0,0 0 0 0 0,0 0-1 0 0,0 0 1 0 0,1-1 0 0 0,-1 1-1 0 0,1 0 1 0 0,0-1 0 0 0,0 1-1 0 0,0-1 1 0 0,0 0 0 0 0,2 2-80 0 0,-1-1 37 0 0,0 0 0 0 0,0-1 0 0 0,0 1 0 0 0,0-1 0 0 0,1 0 0 0 0,0 0 0 0 0,-1 0 1 0 0,1 0-1 0 0,0-1 0 0 0,0 0 0 0 0,0 1 0 0 0,0-1 0 0 0,0-1 0 0 0,0 1 0 0 0,0 0 0 0 0,0-1 1 0 0,0 0-1 0 0,0 0 0 0 0,0 0 0 0 0,0-1 0 0 0,0 1 0 0 0,0-1 0 0 0,0 0 0 0 0,0 0 0 0 0,0-1 0 0 0,0 1 1 0 0,0-1-1 0 0,-1 1 0 0 0,4-3-37 0 0,-1 0 5 0 0,-1-1 1 0 0,0 1 0 0 0,0-1-1 0 0,0 0 1 0 0,-1 0 0 0 0,0 0-1 0 0,0-1 1 0 0,0 1 0 0 0,-1-1-1 0 0,1 0 1 0 0,-1 0 0 0 0,-1 0-1 0 0,1-1 1 0 0,-1 1 0 0 0,0-1-1 0 0,-1 1 1 0 0,1-1-1 0 0,-1 0 1 0 0,-1 1 0 0 0,1-4-6 0 0,-1 3-63 0 0,0 0 1 0 0,0 0 0 0 0,0 1-1 0 0,-1-1 1 0 0,0 0-1 0 0,-1 0 1 0 0,1 1 0 0 0,-1-1-1 0 0,0 1 1 0 0,-1 0 0 0 0,0-1-1 0 0,0 1 1 0 0,0 0-1 0 0,-1 0 1 0 0,0 1 0 0 0,0-1-1 0 0,0 1 1 0 0,0 0-1 0 0,-1 0 1 0 0,-2-1 62 0 0,5 4-3 0 0,0 1 0 0 0,0-1 0 0 0,-1 1 0 0 0,1 0 0 0 0,-1-1 0 0 0,1 1 0 0 0,-1 0 0 0 0,1 1 0 0 0,-1-1 0 0 0,0 0 0 0 0,1 1 0 0 0,-1-1 0 0 0,0 1 0 0 0,0 0 0 0 0,1 0 0 0 0,-1 0 0 0 0,0 0 0 0 0,1 1 0 0 0,-1-1 0 0 0,0 1 0 0 0,1-1 0 0 0,-1 1 0 0 0,0 0 0 0 0,1 0 0 0 0,-1 0 0 0 0,1 1 0 0 0,0-1 0 0 0,-1 0 0 0 0,1 1 0 0 0,0 0 0 0 0,0-1 0 0 0,-1 2 3 0 0,-1 0-18 0 0,1 0 1 0 0,0 0-1 0 0,0 1 0 0 0,0-1 0 0 0,0 1 0 0 0,0 0 0 0 0,1-1 0 0 0,0 1 0 0 0,0 0 0 0 0,0 0 0 0 0,0 1 0 0 0,0-1 1 0 0,1 0-1 0 0,0 1 0 0 0,0-1 0 0 0,0 0 0 0 0,0 1 0 0 0,1-1 0 0 0,0 3 18 0 0,0-1-123 0 0,1 0-1 0 0,0 0 1 0 0,0 0-1 0 0,1 0 1 0 0,0 0 0 0 0,0 0-1 0 0,0-1 1 0 0,1 1-1 0 0,0 0 124 0 0,1 2-1633 0 0,1-1 0 0 0,0 0 0 0 0,5 6 1633 0 0,3 0-8501 0 0</inkml:trace>
  <inkml:trace contextRef="#ctx0" brushRef="#br0" timeOffset="1768.632">1624 31 25367 0 0,'0'0'579'0'0,"0"0"80"0"0,0 0 39 0 0,0 0-87 0 0,7 9-343 0 0,36 57 1781 0 0,38 43-2049 0 0,-68-94 34 0 0,0-1-1 0 0,12 10-33 0 0,-18-19-119 0 0,-1 1 0 0 0,1-1 0 0 0,0-1 1 0 0,1 1-1 0 0,-1-1 0 0 0,1-1 0 0 0,3 2 119 0 0,9-1-1727 0 0,-7-6-6031 0 0,-6-3-855 0 0</inkml:trace>
  <inkml:trace contextRef="#ctx0" brushRef="#br0" timeOffset="1769.632">1866 1 22431 0 0,'0'0'1027'0'0,"-12"8"378"0"0,-12 23-796 0 0,1 1 0 0 0,2 1-1 0 0,-12 24-608 0 0,-3 13 910 0 0,-6 27-910 0 0,32-66-3962 0 0,9-19 1916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8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74 12872 0 0,'-2'-1'210'0'0,"0"-1"0"0"0,-1 1 0 0 0,1 0 0 0 0,0 0 1 0 0,0 1-1 0 0,-1-1 0 0 0,1 0 0 0 0,-1 1 1 0 0,1 0-1 0 0,-1-1-210 0 0,3 1 150 0 0,-1 0-1 0 0,0 0 1 0 0,1 0 0 0 0,-1 0 0 0 0,0 1-1 0 0,0-1 1 0 0,1 0 0 0 0,-1 0 0 0 0,0 0 0 0 0,1 1-1 0 0,-1-1 1 0 0,0 0 0 0 0,1 1 0 0 0,-1-1-1 0 0,1 0 1 0 0,-1 1 0 0 0,0-1 0 0 0,1 1-1 0 0,-1-1 1 0 0,1 1 0 0 0,-1-1 0 0 0,1 1 0 0 0,0 0-1 0 0,-1-1 1 0 0,1 1 0 0 0,-1-1 0 0 0,1 1-1 0 0,0 0 1 0 0,0-1 0 0 0,-1 1 0 0 0,1 0 0 0 0,0 0-1 0 0,0-1 1 0 0,0 1 0 0 0,0 0 0 0 0,0-1-1 0 0,0 1-149 0 0,-2 16 467 0 0,1-1-1 0 0,0 1 0 0 0,1-1 0 0 0,1 1 0 0 0,1-1 1 0 0,0 0-1 0 0,1 1 0 0 0,1-1 0 0 0,6 15-466 0 0,-9-28 33 0 0,0 0 0 0 0,1 0 0 0 0,-1 0 0 0 0,1 0 0 0 0,0 0 0 0 0,-1 0 0 0 0,1-1 0 0 0,1 1 0 0 0,-1-1 0 0 0,0 1 0 0 0,1-1 0 0 0,-1 0 0 0 0,1 0 0 0 0,-1 0 0 0 0,1 0 0 0 0,0 0 0 0 0,0-1 0 0 0,0 1 0 0 0,0-1 0 0 0,0 0 0 0 0,0 0 0 0 0,1 0 0 0 0,-1 0 0 0 0,0-1 0 0 0,0 1 0 0 0,1-1 0 0 0,-1 0 0 0 0,0 0 0 0 0,1 0 0 0 0,-1 0 0 0 0,0-1 0 0 0,1 1 0 0 0,-1-1 0 0 0,0 0 0 0 0,2 0-33 0 0,2-2 48 0 0,0 1 0 0 0,1-1 1 0 0,-1 0-1 0 0,-1-1 1 0 0,1 0-1 0 0,0 0 0 0 0,-1-1 1 0 0,0 1-1 0 0,0-1 1 0 0,0-1-1 0 0,-1 1 0 0 0,1-1 1 0 0,-1 0-1 0 0,4-6-48 0 0,-7 8 13 0 0,1 0 0 0 0,-1-1 0 0 0,0 1 0 0 0,0-1 0 0 0,0 0 0 0 0,0 1 0 0 0,-1-1 0 0 0,0 0 0 0 0,0 0 0 0 0,0 0 0 0 0,-1 0 0 0 0,0 0 0 0 0,0 0 0 0 0,0 0 0 0 0,0 0 0 0 0,-1 0 0 0 0,0-2-13 0 0,-1 0-9 0 0,0 0-1 0 0,-1 1 0 0 0,0-1 0 0 0,0 0 0 0 0,0 1 1 0 0,-1 0-1 0 0,0 0 0 0 0,0 0 0 0 0,0 0 0 0 0,-1 1 1 0 0,-3-4 9 0 0,-1 0-130 0 0,0 1 1 0 0,0 0-1 0 0,0 1 1 0 0,-1 0-1 0 0,0 0 1 0 0,-1 1 0 0 0,-4-2 129 0 0,10 6-78 0 0,1 0 1 0 0,0 1 0 0 0,0-1 0 0 0,-1 1 0 0 0,1 1 0 0 0,0-1 0 0 0,-1 0-1 0 0,1 1 1 0 0,-1 0 0 0 0,0 0 77 0 0,2 0-22 0 0,0 1 1 0 0,0-1-1 0 0,1 1 0 0 0,-1 0 0 0 0,0 0 1 0 0,0 0-1 0 0,1 0 0 0 0,-1 0 0 0 0,0 1 1 0 0,1-1-1 0 0,-1 1 0 0 0,1-1 0 0 0,0 1 1 0 0,0 0-1 0 0,0 0 0 0 0,-1 1 22 0 0,0 0 8 0 0,1 1 0 0 0,-1-1 0 0 0,1 1-1 0 0,0 0 1 0 0,0 0 0 0 0,1-1 0 0 0,-1 1-1 0 0,1 0 1 0 0,0 1 0 0 0,0-1 0 0 0,0 0 0 0 0,0 0-1 0 0,1 0 1 0 0,0 0 0 0 0,0 1 0 0 0,0-1-1 0 0,0 0 1 0 0,1 0 0 0 0,-1 1 0 0 0,2 0-8 0 0,0 4-313 0 0,0 0-1 0 0,0 1 1 0 0,1-1 0 0 0,1 0 313 0 0,0 0-2127 0 0,1 1 1 0 0,0-1-1 0 0,1 2 2127 0 0,8 9-7378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24191 0 0,'0'0'554'0'0,"0"0"74"0"0,0 0 38 0 0,0 0-84 0 0,10-7 476 0 0,17 0-186 0 0,1 2 0 0 0,2 1-872 0 0,-9 2-734 0 0,-1 1 0 0 0,1 1 0 0 0,4 1 733 0 0,-17 0-1828 0 0</inkml:trace>
  <inkml:trace contextRef="#ctx0" brushRef="#br0" timeOffset="1">76 90 23903 0 0,'-20'8'2830'0'0,"15"-6"-3030"0"0,5-2 218 0 0,0 0 1 0 0,0 0-1 0 0,0 0 1 0 0,0 0 0 0 0,0 1-1 0 0,0-1 1 0 0,-1 0-1 0 0,1 0 1 0 0,0 0 0 0 0,0 0-1 0 0,0 0 1 0 0,0 0-1 0 0,0 0 1 0 0,0 0 0 0 0,0 0-1 0 0,0 0 1 0 0,0 0-1 0 0,0 0 1 0 0,0 0 0 0 0,0 0-1 0 0,0 0 1 0 0,0 0-1 0 0,0 0 1 0 0,0 0 0 0 0,0 0-1 0 0,0 0 1 0 0,0 0-1 0 0,0 0 1 0 0,0 0 0 0 0,-1 1-1 0 0,1-1 1 0 0,0 0-1 0 0,0 0 1 0 0,0 0 0 0 0,0 0-1 0 0,0 0 1 0 0,0 0-1 0 0,0 0 1 0 0,0 0 0 0 0,0 0-1 0 0,0 0 1 0 0,0 0-1 0 0,0 0 1 0 0,1 0 0 0 0,-1 0-1 0 0,0 0 1 0 0,0 1-1 0 0,0-1 1 0 0,0 0 0 0 0,0 0-1 0 0,0 0 1 0 0,0 0-1 0 0,0 0 1 0 0,0 0 0 0 0,0 0-1 0 0,0 0 1 0 0,0 0-1 0 0,0 0 1 0 0,0 0 0 0 0,0 0-1 0 0,0 0 1 0 0,0 0-19 0 0,7 2 505 0 0,6 1-24 0 0,-3-3-399 0 0,0-1-1 0 0,-1 0 0 0 0,1 0 0 0 0,-1 0 0 0 0,1-1 0 0 0,0-1-81 0 0,18-5-2781 0 0,-6 2-3622 0 0,-4 1-2196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9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81 10592 0 0,'-11'7'1152'0'0,"7"2"323"0"0,0-1 0 0 0,1 1 0 0 0,-1 0 0 0 0,2 0 0 0 0,0 0 0 0 0,0 0 0 0 0,0 0 0 0 0,1 7-1475 0 0,-2 2 1313 0 0,-58 439 2013 0 0,58-435-3371 0 0,-1 10-485 0 0,1 1 0 0 0,1-1 1 0 0,3 26 529 0 0,-1-58-101 0 0,0 1 1 0 0,0-1 0 0 0,0 1-1 0 0,0-1 1 0 0,0 1 0 0 0,0-1-1 0 0,0 1 1 0 0,0-1 0 0 0,0 0 0 0 0,0 1-1 0 0,0-1 1 0 0,1 1 0 0 0,-1-1-1 0 0,0 1 1 0 0,0-1 0 0 0,0 0 0 0 0,1 1-1 0 0,-1-1 1 0 0,0 0 0 0 0,1 1-1 0 0,-1-1 1 0 0,0 0 0 0 0,1 1-1 0 0,-1-1 1 0 0,0 0 0 0 0,1 0 0 0 0,-1 1 100 0 0,5-2-1562 0 0</inkml:trace>
  <inkml:trace contextRef="#ctx0" brushRef="#br0" timeOffset="419.957">80 102 24479 0 0,'-7'14'2648'0'0,"6"-9"-2615"0"0,0 0-1 0 0,0-1 1 0 0,1 1-1 0 0,0 0 1 0 0,0 0 0 0 0,0-1-1 0 0,0 1 1 0 0,1 0-1 0 0,0-1 1 0 0,0 1-1 0 0,0 0 1 0 0,2 2-33 0 0,4 11 290 0 0,0 0 0 0 0,6 9-290 0 0,-1-4 85 0 0,1 5-113 0 0,16 23 28 0 0,-23-42-9 0 0,0 1 1 0 0,1-1-1 0 0,0-1 0 0 0,1 1 1 0 0,0-1-1 0 0,8 6 9 0 0,-14-13 12 0 0,0 1-1 0 0,0-1 1 0 0,0 1-1 0 0,0-1 1 0 0,0 0 0 0 0,1 0-1 0 0,-1 0 1 0 0,0 0-1 0 0,1 0 1 0 0,-1-1-1 0 0,1 1 1 0 0,-1-1-1 0 0,1 0 1 0 0,-1 1 0 0 0,1-1-1 0 0,-1 0 1 0 0,1-1-1 0 0,0 1-11 0 0,0-1 13 0 0,0 0-1 0 0,1 0 1 0 0,-1 0 0 0 0,1 0-1 0 0,-1-1 1 0 0,0 1-1 0 0,0-1 1 0 0,0 0-1 0 0,0 0 1 0 0,0 0-1 0 0,2-2-12 0 0,3-4 7 0 0,0-1 0 0 0,-1 1-1 0 0,0-1 1 0 0,-1 0-1 0 0,0-1 1 0 0,0 1-1 0 0,3-9-6 0 0,0-3-19 0 0,-1 1 0 0 0,-1-2 0 0 0,-1 1-1 0 0,-1-1 1 0 0,2-15 19 0 0,-2-6 176 0 0,-1 1 0 0 0,-3-23-176 0 0,-2 44 339 0 0,1 11 733 0 0,1 24-755 0 0,4 92 516 0 0,-8 61-833 0 0,-12 21 841 0 0,1 7-687 0 0,13-149-203 0 0,2 0 0 0 0,2 0 0 0 0,3 9 49 0 0,-5-47-286 0 0,1 0-1 0 0,-1 0 1 0 0,2 0 0 0 0,-1 0-1 0 0,1 0 1 0 0,0 0 286 0 0,4 4-1667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328 211 22087 0 0,'-15'-44'1737'0'0,"5"14"-968"0"0,-12-27-769 0 0,18 49 223 0 0,-1-1-1 0 0,0 1 0 0 0,0 0 0 0 0,0 0 1 0 0,-1 1-1 0 0,0-1 0 0 0,-1 1 0 0 0,-3-3-222 0 0,10 10 28 0 0,-1-1 1 0 0,0 1-1 0 0,1-1 0 0 0,-1 0 1 0 0,0 1-1 0 0,0 0 0 0 0,1-1 1 0 0,-1 1-1 0 0,0-1 0 0 0,0 1 0 0 0,0 0 1 0 0,1 0-1 0 0,-1-1 0 0 0,0 1 1 0 0,0 0-1 0 0,0 0 0 0 0,0 0 1 0 0,0 0-1 0 0,1 0 0 0 0,-1 0 0 0 0,0 0 1 0 0,0 0-1 0 0,0 0 0 0 0,0 1 1 0 0,0-1-29 0 0,-1 1 12 0 0,1 0 1 0 0,-1 0 0 0 0,0 0 0 0 0,1 0 0 0 0,0 0-1 0 0,-1 0 1 0 0,1 1 0 0 0,0-1 0 0 0,-1 1-1 0 0,1-1 1 0 0,0 1 0 0 0,0-1-13 0 0,-4 7 6 0 0,1-1-1 0 0,1 1 1 0 0,-1 0 0 0 0,1 0 0 0 0,0 0-6 0 0,-4 18 138 0 0,0 0 1 0 0,2 0 0 0 0,-2 16-139 0 0,-2 82 503 0 0,6-70-285 0 0,-3 20 77 0 0,4 0 0 0 0,7 62-295 0 0,-4-117 28 0 0,2 0 0 0 0,0-1-1 0 0,1 0 1 0 0,0 0-1 0 0,2 0 1 0 0,3 7-28 0 0,-5-15-97 0 0,-4-9-92 0 0,0 0-1 0 0,1 0 0 0 0,-1 0 0 0 0,0 0 1 0 0,1 0-1 0 0,-1 0 0 0 0,0 0 0 0 0,1 0 1 0 0,0 0-1 0 0,-1 0 0 0 0,1-1 1 0 0,-1 1-1 0 0,1 0 0 0 0,0 0 0 0 0,0-1 1 0 0,-1 1-1 0 0,1 0 0 0 0,0-1 1 0 0,1 1 189 0 0,2 1-9245 0 0</inkml:trace>
  <inkml:trace contextRef="#ctx0" brushRef="#br0" timeOffset="345.005">1 537 24447 0 0,'-1'-2'1549'0'0,"6"-1"-577"0"0,16 0-210 0 0,27-2-138 0 0,84-8 330 0 0,-38 4-3595 0 0,-57 5-6947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23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2 337 25631 0 0,'0'0'1175'0'0,"0"0"-29"0"0,0 12-402 0 0,-1 63 173 0 0,1 50 757 0 0,2-51-4248 0 0,-3 0-4418 0 0,-1-57-2353 0 0</inkml:trace>
  <inkml:trace contextRef="#ctx0" brushRef="#br0" timeOffset="626.399">128 396 19295 0 0,'2'-28'2136'0'0,"-2"28"-1908"0"0,0 13 662 0 0,1 22 2744 0 0,5 25-3634 0 0,17 83 394 0 0,-20-129-265 0 0,-1 1 82 0 0,1-1-1 0 0,-2 1 1 0 0,0 4-211 0 0,-1-71 685 0 0,3-1 0 0 0,3-12-685 0 0,-4 46 28 0 0,1 0 0 0 0,1 0 0 0 0,0 1 0 0 0,2-1-1 0 0,0 1 1 0 0,1 0 0 0 0,1 0-28 0 0,-6 15 5 0 0,-1 0 1 0 0,1 0-1 0 0,0 1 0 0 0,0-1 1 0 0,0 1-1 0 0,1-1 0 0 0,-1 1 1 0 0,0 0-1 0 0,1 0 0 0 0,0 0 1 0 0,-1 0-1 0 0,2 0-5 0 0,-3 1 2 0 0,0 1 0 0 0,0 0-1 0 0,0-1 1 0 0,0 1 0 0 0,0 0 0 0 0,0 0 0 0 0,0-1-1 0 0,0 1 1 0 0,1 0 0 0 0,-1 0 0 0 0,0 0-1 0 0,0 0 1 0 0,0 1 0 0 0,0-1 0 0 0,0 0 0 0 0,0 0-1 0 0,1 1 1 0 0,-1-1 0 0 0,0 1 0 0 0,0-1-1 0 0,0 1 1 0 0,0-1 0 0 0,0 1 0 0 0,0-1 0 0 0,-1 1-1 0 0,1 0 1 0 0,0 0 0 0 0,0-1 0 0 0,0 1-1 0 0,-1 0 1 0 0,1 0 0 0 0,0 0 0 0 0,-1 0 0 0 0,1 0-1 0 0,-1 0 1 0 0,1 0-2 0 0,4 7 7 0 0,-1 1 1 0 0,0 0-1 0 0,0-1 0 0 0,-1 1 0 0 0,0 1 1 0 0,0-1-1 0 0,-1 0 0 0 0,0 1 0 0 0,-1 0-7 0 0,2 22 58 0 0,-2 0-1 0 0,-1 3-57 0 0,1 24 41 0 0,4-23 706 0 0,-4-36-742 0 0,-1 0 1 0 0,0 0-1 0 0,0 0 1 0 0,0 1-1 0 0,0-1 0 0 0,0 0 1 0 0,0 0-1 0 0,0 0 0 0 0,0 0 1 0 0,0 0-1 0 0,0 1 0 0 0,0-1 1 0 0,1 0-1 0 0,-1 0 1 0 0,0 0-1 0 0,0 0 0 0 0,0 0 1 0 0,0 0-1 0 0,0 0 0 0 0,0 1 1 0 0,1-1-1 0 0,-1 0 0 0 0,0 0 1 0 0,0 0-1 0 0,0 0 1 0 0,0 0-1 0 0,1 0 0 0 0,-1 0 1 0 0,0 0-1 0 0,0 0 0 0 0,0 0 1 0 0,0 0-1 0 0,1 0 0 0 0,-1 0 1 0 0,0 0-1 0 0,0 0 1 0 0,0 0-1 0 0,0 0 0 0 0,1 0 1 0 0,-1 0-1 0 0,0 0 0 0 0,0 0 1 0 0,0-1-1 0 0,0 1 0 0 0,0 0 1 0 0,1 0-1 0 0,-1 0 1 0 0,0 0-1 0 0,0 0 0 0 0,0 0 1 0 0,0 0-1 0 0,0 0 0 0 0,0-1 1 0 0,0 1-1 0 0,1 0 0 0 0,-1 0-5 0 0,6-7 73 0 0,-6 7-47 0 0,7-9 33 0 0,0-1 1 0 0,-1-1 0 0 0,0 1-1 0 0,-1-1 1 0 0,4-11-60 0 0,16-59 278 0 0,-21 66-269 0 0,2-6 7 0 0,0-1 66 0 0,0-1-1 0 0,3-1-81 0 0,-7 19 13 0 0,1-1 0 0 0,-1 1 0 0 0,1 0 0 0 0,0 0 0 0 0,0 0 0 0 0,1 0 0 0 0,0 0 0 0 0,0 1 0 0 0,0 0 0 0 0,3-3-13 0 0,-7 7-3 0 0,1-1-1 0 0,-1 0 0 0 0,1 1 0 0 0,0 0 1 0 0,0-1-1 0 0,-1 1 0 0 0,1-1 0 0 0,0 1 1 0 0,0 0-1 0 0,-1-1 0 0 0,1 1 0 0 0,0 0 0 0 0,0 0 1 0 0,0 0-1 0 0,-1-1 0 0 0,1 1 0 0 0,0 0 1 0 0,0 0-1 0 0,0 0 0 0 0,0 1 0 0 0,0-1 1 0 0,-1 0-1 0 0,1 0 0 0 0,0 0 0 0 0,0 0 1 0 0,0 1-1 0 0,-1-1 4 0 0,2 1-5 0 0,-1 0 0 0 0,1 0 0 0 0,-1 1 0 0 0,1-1 0 0 0,-1 0-1 0 0,0 1 1 0 0,0-1 0 0 0,0 0 0 0 0,0 1 0 0 0,0 0 0 0 0,0-1 0 0 0,0 2 5 0 0,3 5 16 0 0,-1 1 0 0 0,0 0 0 0 0,0 0 0 0 0,0 7-16 0 0,4 30 272 0 0,1 45-272 0 0,-5-44 217 0 0,8 40-217 0 0,-6-54-88 0 0,0 1-2971 0 0,-2-21-7222 0 0</inkml:trace>
  <inkml:trace contextRef="#ctx0" brushRef="#br0" timeOffset="2644.306">980 531 4144 0 0,'-9'-17'441'0'0,"8"14"911"0"0,0 0 1 0 0,-1 0-1 0 0,1 1 1 0 0,-1-1-1 0 0,0 0 0 0 0,0 1 1 0 0,0-1-1 0 0,0 1 1 0 0,-2-2-1353 0 0,-4-4 1329 0 0,1 0-1 0 0,-1-1 1 0 0,1 0 0 0 0,1-1 0 0 0,-5-7-1329 0 0,-17-24 1590 0 0,26 38-1538 0 0,0 0 0 0 0,-1 0-1 0 0,0 1 1 0 0,1-1 0 0 0,-1 1-1 0 0,0 0 1 0 0,0 0 0 0 0,0 0-1 0 0,0 0 1 0 0,-1 1 0 0 0,1-1-1 0 0,-2 0-51 0 0,3 1 24 0 0,-1 1 0 0 0,1-1 0 0 0,0 1 0 0 0,0 0 0 0 0,0 0 0 0 0,-1 0-1 0 0,1 0 1 0 0,0 0 0 0 0,0 0 0 0 0,-1 1 0 0 0,1-1 0 0 0,0 1 0 0 0,0 0-1 0 0,0-1 1 0 0,0 1 0 0 0,0 0 0 0 0,0 0 0 0 0,0 0 0 0 0,0 0 0 0 0,0 1 0 0 0,-1 0-24 0 0,-4 4 2 0 0,1-1 1 0 0,0 2 0 0 0,0-1 0 0 0,0 1 0 0 0,0 0 0 0 0,1 0 0 0 0,0 0 0 0 0,1 1 0 0 0,-2 3-3 0 0,-1 3-5 0 0,2 1 0 0 0,0-1 0 0 0,0 1 0 0 0,1 0 0 0 0,1 1 5 0 0,1-2-113 0 0,0-1 1 0 0,1 1-1 0 0,0 12 113 0 0,1-19-63 0 0,1 0-1 0 0,-1 0 1 0 0,1-1-1 0 0,1 1 0 0 0,-1 0 1 0 0,1 0-1 0 0,0-1 0 0 0,3 5 64 0 0,-5-9 32 0 0,1 0 0 0 0,0-1-1 0 0,0 1 1 0 0,0-1 0 0 0,0 0-1 0 0,0 1 1 0 0,0-1 0 0 0,0 0-1 0 0,1 1 1 0 0,-1-1 0 0 0,0 0-1 0 0,1 0 1 0 0,-1 0 0 0 0,1 0-1 0 0,-1 0 1 0 0,1 0 0 0 0,-1-1-1 0 0,1 1 1 0 0,-1-1 0 0 0,1 1-1 0 0,0-1-31 0 0,0 1 45 0 0,1-1-1 0 0,-1 0 0 0 0,1 0 0 0 0,-1 0 0 0 0,1-1 1 0 0,-1 1-1 0 0,1-1 0 0 0,-1 1 0 0 0,1-1 0 0 0,-1 0 1 0 0,0 0-1 0 0,0 0 0 0 0,2 0-44 0 0,4-4 114 0 0,1-1 0 0 0,-1 1 0 0 0,-1-1 0 0 0,1-1 0 0 0,-1 0 0 0 0,6-7-114 0 0,0-2 93 0 0,0-2 0 0 0,-2 0 0 0 0,0 0 0 0 0,-1-1 0 0 0,6-15-93 0 0,-10 20 27 0 0,-6 14-25 0 0,0 0 0 0 0,0 0 0 0 0,0 0 0 0 0,0 0 0 0 0,0 0 0 0 0,0 1 0 0 0,0-1-1 0 0,0 0 1 0 0,0 0 0 0 0,0 0 0 0 0,0 0 0 0 0,0 0 0 0 0,0 0 0 0 0,0 0 0 0 0,0 0 0 0 0,0 0 0 0 0,0 0 0 0 0,1 0-1 0 0,-1 0 1 0 0,0 0 0 0 0,0 1 0 0 0,0-1 0 0 0,0 0 0 0 0,0 0 0 0 0,0 0 0 0 0,0 0 0 0 0,0 0 0 0 0,0 0 0 0 0,0 0-1 0 0,0 0 1 0 0,0 0 0 0 0,0 0 0 0 0,0 0 0 0 0,1 0 0 0 0,-1 0 0 0 0,0 0 0 0 0,0 0 0 0 0,0 0 0 0 0,0 0 0 0 0,0 0-1 0 0,0 0 1 0 0,0 0 0 0 0,0 0 0 0 0,0 0 0 0 0,0 0 0 0 0,0 0 0 0 0,1 0 0 0 0,-1 0 0 0 0,0 0 0 0 0,0 0 0 0 0,0 0-1 0 0,0 0 1 0 0,0 0 0 0 0,0 0 0 0 0,0 0 0 0 0,0 0 0 0 0,0-1 0 0 0,0 1 0 0 0,0 0 0 0 0,0 0 0 0 0,0 0 0 0 0,0 0-1 0 0,0 0 1 0 0,0 0 0 0 0,1 0 0 0 0,-1 0 0 0 0,0 0 0 0 0,0 0-2 0 0,3 12 1 0 0,1 18-91 0 0,-3-28 93 0 0,3 19-17 0 0,2-1-1 0 0,0 0 1 0 0,1 0-1 0 0,1-1 0 0 0,1 1 1 0 0,5 6 14 0 0,-11-20-25 0 0,4 6-868 0 0,0 0 0 0 0,8 10 893 0 0,-1-4-7528 0 0,-4-8-365 0 0</inkml:trace>
  <inkml:trace contextRef="#ctx0" brushRef="#br0" timeOffset="2987.783">1173 11 21911 0 0,'-3'-11'1565'0'0,"4"23"-111"0"0,3 8-1042 0 0,6 87 2496 0 0,-4 69-2908 0 0,-4-65 112 0 0,11 52-112 0 0,-12-148-11 0 0,2-1 1 0 0,0 0 0 0 0,0 0-1 0 0,2 0 1 0 0,-1 0 0 0 0,2 0-1 0 0,0-1 1 0 0,0 0-1 0 0,5 6 11 0 0,-6-14-2415 0 0,-10-15-1815 0 0,0 2-3777 0 0</inkml:trace>
  <inkml:trace contextRef="#ctx0" brushRef="#br0" timeOffset="3339.441">1115 430 19495 0 0,'0'-1'169'0'0,"-1"-1"0"0"0,1 0-1 0 0,-1 0 1 0 0,1 0-1 0 0,-1 1 1 0 0,1-1-1 0 0,0 0 1 0 0,0 0-1 0 0,0 0 1 0 0,0 0-1 0 0,0 1 1 0 0,1-1 0 0 0,-1 0-1 0 0,0 0 1 0 0,1 0-1 0 0,-1 0 1 0 0,1 1-1 0 0,0-1 1 0 0,-1 0-1 0 0,1 1 1 0 0,0-1-1 0 0,0 1 1 0 0,0-1 0 0 0,1 1-1 0 0,-1-1 1 0 0,0 1-1 0 0,0 0 1 0 0,1-1-1 0 0,-1 1 1 0 0,1 0-1 0 0,-1 0 1 0 0,1 0-1 0 0,-1 0 1 0 0,1 0 0 0 0,0 0-1 0 0,-1 1 1 0 0,1-1-1 0 0,0 1 1 0 0,0-1-1 0 0,-1 1 1 0 0,3-1-169 0 0,24-5 327 0 0,1 1 0 0 0,0 1 1 0 0,8 2-328 0 0,-18 0 35 0 0,36 2-3894 0 0,-38 1 1159 0 0,0-1 1 0 0,7-2 2699 0 0,-16 1-2093 0 0</inkml:trace>
  <inkml:trace contextRef="#ctx0" brushRef="#br0" timeOffset="3340.441">1440 329 8752 0 0,'0'0'673'0'0,"0"0"-116"0"0,0 0 1137 0 0,-1 13 5075 0 0,-1 3-4744 0 0,1 1 0 0 0,1-1 0 0 0,1 7-2025 0 0,4 17 3527 0 0,6 28-3527 0 0,-7-44 18 0 0,0-2-114 0 0,6 21 96 0 0,-8-37-20 0 0,0 0 0 0 0,0 0 0 0 0,1-1-1 0 0,0 1 1 0 0,0 0 0 0 0,0-1 0 0 0,1 0-1 0 0,-1 0 1 0 0,2 1 20 0 0,-3-4-135 0 0,-1-1 0 0 0,0 1 0 0 0,0-1 0 0 0,1 0 0 0 0,-1 0 0 0 0,1 0 0 0 0,-1 0 0 0 0,1 0 0 0 0,-1 0 0 0 0,1 0 0 0 0,0-1 0 0 0,-1 1 0 0 0,1 0 0 0 0,0-1 0 0 0,0 1 0 0 0,-1-1 0 0 0,1 0 0 0 0,0 0 0 0 0,1 0 135 0 0,4-1-1983 0 0</inkml:trace>
  <inkml:trace contextRef="#ctx0" brushRef="#br0" timeOffset="3673.512">1619 474 20815 0 0,'-3'6'286'0'0,"0"0"0"0"0,1 0 0 0 0,0 0 0 0 0,0 1 0 0 0,0-1 0 0 0,1 1 0 0 0,0-1 0 0 0,0 3-286 0 0,0-3 142 0 0,1-1 0 0 0,-1 1 0 0 0,1 0 0 0 0,1-1 0 0 0,-1 1 0 0 0,1-1-1 0 0,0 1 1 0 0,0-1 0 0 0,1 1 0 0 0,0-1 0 0 0,0 0 0 0 0,0 0 0 0 0,0 0 0 0 0,1 0 0 0 0,2 3-142 0 0,-3-4 91 0 0,0-2 1 0 0,1 1-1 0 0,-1 0 1 0 0,1 0 0 0 0,-1-1-1 0 0,1 0 1 0 0,0 1-1 0 0,0-1 1 0 0,0 0 0 0 0,0 0-1 0 0,1-1 1 0 0,-1 1-1 0 0,0-1 1 0 0,1 1-1 0 0,-1-1 1 0 0,1 0 0 0 0,-1 0-1 0 0,1-1 1 0 0,0 1-1 0 0,-1-1 1 0 0,1 0 0 0 0,-1 0-1 0 0,1 0 1 0 0,1 0-92 0 0,3-2 66 0 0,0 1 0 0 0,0-1 1 0 0,0-1-1 0 0,0 1 0 0 0,-1-1 1 0 0,1-1-1 0 0,-1 1 0 0 0,0-1 0 0 0,0-1 1 0 0,0 1-1 0 0,0-1 0 0 0,-1 0 0 0 0,0-1 1 0 0,0 1-1 0 0,3-6-66 0 0,-5 7 17 0 0,0 0 1 0 0,-1 0-1 0 0,0-1 0 0 0,0 1 0 0 0,0-1 0 0 0,0 0 1 0 0,-1 0-1 0 0,0 0 0 0 0,0 0 0 0 0,0-1 1 0 0,-1 1-1 0 0,0 0 0 0 0,0-1 0 0 0,0 1 1 0 0,0-1-1 0 0,-1 1 0 0 0,0-1 0 0 0,0 1 1 0 0,-1-1-1 0 0,1 1 0 0 0,-1-1 0 0 0,-1 1 0 0 0,0-3-17 0 0,-2-3-66 0 0,-1 1 0 0 0,0-1 0 0 0,0 1-1 0 0,-1 0 1 0 0,-1 1 0 0 0,0 0-1 0 0,0 0 1 0 0,-1 0 0 0 0,-6-5 66 0 0,10 9-104 0 0,-1 1 1 0 0,1 0 0 0 0,-1 1 0 0 0,0-1 0 0 0,0 1 0 0 0,-1 0-1 0 0,1 0 1 0 0,-1 0 0 0 0,1 1 0 0 0,-1 0 0 0 0,0 0-1 0 0,0 1 1 0 0,0-1 0 0 0,0 1 0 0 0,0 0 0 0 0,0 1 0 0 0,0 0-1 0 0,0 0 1 0 0,-2 0 103 0 0,4 1-1 0 0,0 0 1 0 0,0 0-1 0 0,0 0 0 0 0,0 0 1 0 0,0 1-1 0 0,0 0 0 0 0,0 0 0 0 0,1 0 1 0 0,-1 0-1 0 0,1 1 0 0 0,-1-1 0 0 0,1 1 1 0 0,0 0-1 0 0,0 0 0 0 0,0 0 1 0 0,1 0-1 0 0,-1 0 0 0 0,1 1 0 0 0,-1 0 1 0 0,1-1-1 0 0,0 1 0 0 0,0 0 1 0 0,1 0-1 0 0,-1 1 1 0 0,0 2 0 0 0,0-1 0 0 0,0 0 0 0 0,1 1 0 0 0,0-1 0 0 0,0 1 0 0 0,0-1 0 0 0,1 1 1 0 0,0-1-1 0 0,1 1 0 0 0,-1-1 0 0 0,1 1 0 0 0,1-1 0 0 0,-1 1 0 0 0,1-1 0 0 0,1 3 0 0 0,2 3-163 0 0,1-1 0 0 0,0 0 0 0 0,0 0 0 0 0,2-1 0 0 0,-1 0 0 0 0,1 0 0 0 0,0-1 0 0 0,1 0 0 0 0,0 0 1 0 0,1-1-1 0 0,-1 0 0 0 0,2-1 0 0 0,4 3 163 0 0,0-2-1570 0 0</inkml:trace>
  <inkml:trace contextRef="#ctx0" brushRef="#br0" timeOffset="4017.587">1940 339 22319 0 0,'0'0'506'0'0,"0"0"71"0"0,0 0 32 0 0,0 0-65 0 0,6 13-332 0 0,7 39 577 0 0,-2-7 1947 0 0,3 29-2736 0 0,-7-28 659 0 0,9 23-659 0 0,-16-69 16 0 0,0 0 1 0 0,0 0-1 0 0,0 0 0 0 0,0 0 0 0 0,0 0 0 0 0,0 1 1 0 0,0-1-1 0 0,0 0 0 0 0,0 0 0 0 0,0 0 0 0 0,0 0 1 0 0,0 0-1 0 0,0 0 0 0 0,0 0 0 0 0,0 0 1 0 0,0 1-1 0 0,0-1 0 0 0,0 0 0 0 0,0 0 0 0 0,0 0 1 0 0,0 0-1 0 0,0 0 0 0 0,0 0 0 0 0,0 0 1 0 0,0 0-1 0 0,0 0 0 0 0,0 0 0 0 0,0 1 0 0 0,0-1 1 0 0,0 0-1 0 0,1 0 0 0 0,-1 0 0 0 0,0 0 0 0 0,0 0 1 0 0,0 0-1 0 0,0 0 0 0 0,0 0 0 0 0,0 0 1 0 0,0 0-1 0 0,0 0 0 0 0,0 0 0 0 0,0 0 0 0 0,1 0 1 0 0,-1 0-1 0 0,0 0 0 0 0,0 0 0 0 0,0 0 1 0 0,0 0-1 0 0,0 0 0 0 0,0 0 0 0 0,0 0 0 0 0,0 0 1 0 0,0 0-1 0 0,1 0 0 0 0,-1 0 0 0 0,0 0 0 0 0,0 0 1 0 0,0 0-1 0 0,0 0 0 0 0,0 0 0 0 0,0 0 1 0 0,0 0-1 0 0,0 0 0 0 0,0 0 0 0 0,0 0 0 0 0,1 0 1 0 0,-1 0-1 0 0,0 0 0 0 0,0-1-16 0 0,4-9 487 0 0,4-21-280 0 0,-8 27-132 0 0,11-50-15 0 0,-5 18-16 0 0,10-27-44 0 0,-15 61 0 0 0,2-11-31 0 0,2 0 0 0 0,0 0 0 0 0,0 1 1 0 0,4-5 30 0 0,-8 15-5 0 0,0 0 1 0 0,0 0-1 0 0,1 0 1 0 0,-1-1-1 0 0,1 1 1 0 0,-1 0-1 0 0,1 1 1 0 0,0-1-1 0 0,-1 0 1 0 0,1 0-1 0 0,0 1 1 0 0,1-1-1 0 0,-1 1 1 0 0,0 0-1 0 0,0-1 1 0 0,0 1-1 0 0,1 0 1 0 0,-1 0-1 0 0,1 1 1 0 0,-1-1-1 0 0,0 0 1 0 0,1 1 0 0 0,0 0-1 0 0,-1-1 1 0 0,1 1-1 0 0,0 0 5 0 0,-1 1 0 0 0,1-1 0 0 0,-1 1 0 0 0,0 0 0 0 0,1 0 0 0 0,-1 0 0 0 0,0 0 0 0 0,0 0 0 0 0,1 0 0 0 0,-1 1 0 0 0,0-1 0 0 0,-1 1 0 0 0,1 0 0 0 0,0-1 0 0 0,0 1 0 0 0,-1 0 0 0 0,1 0 0 0 0,-1 0 0 0 0,1 1 0 0 0,4 6 0 0 0,0 1 0 0 0,0 0 0 0 0,1 6 0 0 0,-3-7 0 0 0,5 13 157 0 0,-1 1 0 0 0,-1 0 0 0 0,0 1 1 0 0,1 17-158 0 0,2 18-5309 0 0,-7-40 1500 0 0,2 8-5741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3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 19727 0 0,'-2'0'432'0'0,"-1"-2"88"0"0,3 2 24 0 0,0 0 8 0 0,-2 0-440 0 0,2 0-112 0 0,0 0 0 0 0,0 0 0 0 0,-3 0-112 0 0,-1 0-48 0 0,2 0 0 0 0,2 0-5583 0 0,0 0-1113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39:31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12440 0 0,'0'0'1104'0'0,"0"0"-880"0"0,0 5-224 0 0,-4-2 0 0 0,2 0 1232 0 0,2-3 207 0 0,0 0 33 0 0,0 0 16 0 0,0 0-912 0 0,0 0-176 0 0,4-1-40 0 0,0-1-5839 0 0,1-1-1177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 20071 0 0,'0'0'919'0'0,"0"0"-20"0"0,0 0-439 0 0,0 0 282 0 0,-3 18 3571 0 0,3 1-4030 0 0,0 1 0 0 0,2-1 0 0 0,0 1 0 0 0,1-1 0 0 0,1 0 0 0 0,1 0 0 0 0,0 0 0 0 0,3 1-283 0 0,-8-19-38 0 0,0 0-1 0 0,0-1 1 0 0,1 1-1 0 0,-1-1 0 0 0,0 1 1 0 0,1-1-1 0 0,-1 1 0 0 0,0-1 1 0 0,1 1-1 0 0,-1-1 1 0 0,1 1-1 0 0,-1-1 0 0 0,1 0 1 0 0,-1 1-1 0 0,1-1 0 0 0,-1 1 1 0 0,1-1-1 0 0,-1 0 39 0 0,1 0-80 0 0,-1 0-1 0 0,0 0 1 0 0,1 0 0 0 0,-1 0-1 0 0,0 0 1 0 0,1 0-1 0 0,-1 0 1 0 0,0 0 0 0 0,1-1-1 0 0,-1 1 1 0 0,0 0-1 0 0,0 0 1 0 0,1 0 0 0 0,-1 0-1 0 0,0-1 1 0 0,1 1-1 0 0,-1 0 1 0 0,0 0 0 0 0,0-1-1 0 0,0 1 1 0 0,1 0-1 0 0,-1 0 1 0 0,0-1 0 0 0,0 1-1 0 0,0 0 1 0 0,1-1 0 0 0,-1 1-1 0 0,0 0 1 0 0,0-1-1 0 0,0 1 1 0 0,0 0 0 0 0,0-1 80 0 0,2-4-1970 0 0</inkml:trace>
  <inkml:trace contextRef="#ctx0" brushRef="#br0" timeOffset="1">150 1 21167 0 0,'-8'8'2288'0'0,"6"-4"-2183"0"0,1-1-1 0 0,0 0 0 0 0,0 1 1 0 0,0-1-1 0 0,0 1 0 0 0,1 0 1 0 0,-1-1-1 0 0,1 1 0 0 0,0-1 1 0 0,0 1-1 0 0,1 0 1 0 0,-1-1-1 0 0,1 1 0 0 0,0 1-104 0 0,3 11 1185 0 0,0 0 0 0 0,6 10-1185 0 0,-1 3 598 0 0,7 28 742 0 0,6 46-1340 0 0,-17-70 459 0 0,-2 1-1 0 0,0 0 0 0 0,-3 28-458 0 0,-1-52 140 0 0,0 0 0 0 0,0 0 0 0 0,-1 0 0 0 0,-1 0 0 0 0,1 0 0 0 0,-1-1 0 0 0,-4 8-140 0 0,5-14 31 0 0,1 0-1 0 0,-1 0 1 0 0,1-1-1 0 0,-1 1 1 0 0,0-1 0 0 0,0 1-1 0 0,0-1 1 0 0,0 0-1 0 0,-1 0 1 0 0,1 0-1 0 0,-1 0 1 0 0,0 0-31 0 0,1 0 6 0 0,0-2 0 0 0,0 1 0 0 0,0 0 0 0 0,-1 0 1 0 0,1-1-1 0 0,0 1 0 0 0,0-1 0 0 0,0 0 0 0 0,-1 1 0 0 0,1-1 0 0 0,0 0 1 0 0,0 0-1 0 0,-1-1 0 0 0,1 1 0 0 0,0 0 0 0 0,0-1 0 0 0,-1 1 0 0 0,0-2-6 0 0,0 1-123 0 0,0 0-1 0 0,0 0 1 0 0,1-1 0 0 0,-1 1-1 0 0,0-1 1 0 0,1 0-1 0 0,-1 0 1 0 0,1 0-1 0 0,0 0 1 0 0,-1 0 0 0 0,1-1-1 0 0,0 1 1 0 0,1-1-1 0 0,-1 1 124 0 0,-14-26-8818 0 0,8 10-444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72 17303 0 0,'-7'-19'1880'0'0,"13"73"6728"0"0,-4 55-8636 0 0,-2-78 768 0 0,-2 358 277 0 0,-1-100-4727 0 0,3-283 866 0 0,2-3-5642 0 0</inkml:trace>
  <inkml:trace contextRef="#ctx0" brushRef="#br0" timeOffset="1">0 83 9216 0 0,'4'-27'2649'0'0,"-3"0"6113"0"0,-1 22-6831 0 0,0 5-866 0 0,0 0-237 0 0,0 0-105 0 0,0 0-19 0 0,-1 10 648 0 0,2 14-1104 0 0,2 0 0 0 0,1 0 0 0 0,1 0 0 0 0,6 18-248 0 0,-7-28 73 0 0,2 9-17 0 0,1 0-1 0 0,2 0 1 0 0,0 0-1 0 0,3 3-55 0 0,-7-18 30 0 0,-1 0-1 0 0,1 0 1 0 0,0 0-1 0 0,1-1 1 0 0,-1 0-1 0 0,2 0 1 0 0,-1 0-1 0 0,1-1 1 0 0,0 0-1 0 0,0 0 1 0 0,0-1-1 0 0,6 3-29 0 0,-11-7 14 0 0,-1 0-1 0 0,1-1 0 0 0,0 1 1 0 0,-1-1-1 0 0,1 1 1 0 0,0-1-1 0 0,-1 0 1 0 0,1 0-1 0 0,0 0 1 0 0,0 0-1 0 0,-1 0 1 0 0,1 0-1 0 0,0 0 1 0 0,-1-1-1 0 0,1 1 0 0 0,0-1 1 0 0,-1 1-1 0 0,1-1 1 0 0,0 0-1 0 0,-1 1 1 0 0,1-1-1 0 0,-1 0 1 0 0,1 0-1 0 0,-1 0 1 0 0,0 0-1 0 0,1 0 0 0 0,-1 0 1 0 0,0-1-1 0 0,0 1 1 0 0,0 0-1 0 0,1-1-13 0 0,4-7 80 0 0,1 1-1 0 0,-1-1 0 0 0,-1 0 0 0 0,4-7-79 0 0,-6 10 26 0 0,3-8 21 0 0,1-1 1 0 0,-2 1-1 0 0,0-1 0 0 0,-1 0 0 0 0,0-1 1 0 0,-1 1-1 0 0,-1-1 0 0 0,0-10-47 0 0,-1-9 74 0 0,-1 0 0 0 0,-2 0 0 0 0,-3-12-74 0 0,3 39 5 0 0,-1-10 167 0 0,-3 65 416 0 0,11 240 655 0 0,1 2-768 0 0,-6-244-605 0 0,-1 12-883 0 0,3 1 0 0 0,8 53 1013 0 0,-5-94-7451 0 0,-1-2-2480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23T11:27:40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67 23039 0 0,'0'0'528'0'0,"0"0"70"0"0,0 0 36 0 0,19-1 134 0 0,4 1-686 0 0,-1 2 1 0 0,21 4-83 0 0,-24-3-3122 0 0,0 1-3383 0 0,-15-3-456 0 0</inkml:trace>
  <inkml:trace contextRef="#ctx0" brushRef="#br0" timeOffset="1">6 120 23039 0 0,'0'1'66'0'0,"-1"-1"1"0"0,1 0-1 0 0,0 0 0 0 0,-1 0 0 0 0,1 0 0 0 0,0 0 0 0 0,0 0 0 0 0,-1 1 0 0 0,1-1 0 0 0,0 0 1 0 0,0 0-1 0 0,-1 0 0 0 0,1 1 0 0 0,0-1 0 0 0,0 0 0 0 0,0 0 0 0 0,-1 1 0 0 0,1-1 1 0 0,0 0-1 0 0,0 0 0 0 0,0 1 0 0 0,0-1 0 0 0,0 0 0 0 0,0 1 0 0 0,-1-1 0 0 0,1 0 1 0 0,0 1-1 0 0,0-1 0 0 0,0 0 0 0 0,0 0 0 0 0,0 1 0 0 0,0-1 0 0 0,0 0 0 0 0,0 1 0 0 0,0-1 1 0 0,1 0-1 0 0,-1 1 0 0 0,0-1 0 0 0,0 0-66 0 0,13 4 51 0 0,4-4 61 0 0,0 1 1 0 0,14-3-113 0 0,-14 0-425 0 0,-1 2-1 0 0,0 0 1 0 0,5 1 425 0 0,0 1-3617 0 0,-12-2-4120 0 0</inkml:trace>
  <inkml:trace contextRef="#ctx0" brushRef="#br0" timeOffset="2">321 1 11056 0 0,'0'0'852'0'0,"-8"13"6033"0"0,4 3-2715 0 0,1 1 0 0 0,-1 4-4170 0 0,0 35 2539 0 0,4-6-3377 0 0,4 11 838 0 0,-2-42-947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.png"/><Relationship Id="rId117" Type="http://schemas.openxmlformats.org/officeDocument/2006/relationships/image" Target="../media/image155.png"/><Relationship Id="rId21" Type="http://schemas.openxmlformats.org/officeDocument/2006/relationships/customXml" Target="../ink/ink11.xml"/><Relationship Id="rId42" Type="http://schemas.openxmlformats.org/officeDocument/2006/relationships/image" Target="../media/image121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131.png"/><Relationship Id="rId84" Type="http://schemas.openxmlformats.org/officeDocument/2006/relationships/image" Target="../media/image139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6" Type="http://schemas.openxmlformats.org/officeDocument/2006/relationships/image" Target="../media/image104.png"/><Relationship Id="rId107" Type="http://schemas.openxmlformats.org/officeDocument/2006/relationships/image" Target="../media/image150.png"/><Relationship Id="rId11" Type="http://schemas.openxmlformats.org/officeDocument/2006/relationships/customXml" Target="../ink/ink6.xml"/><Relationship Id="rId32" Type="http://schemas.openxmlformats.org/officeDocument/2006/relationships/image" Target="../media/image159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126.png"/><Relationship Id="rId74" Type="http://schemas.openxmlformats.org/officeDocument/2006/relationships/image" Target="../media/image134.png"/><Relationship Id="rId79" Type="http://schemas.openxmlformats.org/officeDocument/2006/relationships/customXml" Target="../ink/ink40.xml"/><Relationship Id="rId102" Type="http://schemas.openxmlformats.org/officeDocument/2006/relationships/customXml" Target="../ink/ink52.xml"/><Relationship Id="rId123" Type="http://schemas.openxmlformats.org/officeDocument/2006/relationships/image" Target="../media/image158.png"/><Relationship Id="rId5" Type="http://schemas.openxmlformats.org/officeDocument/2006/relationships/image" Target="../media/image100.png"/><Relationship Id="rId61" Type="http://schemas.openxmlformats.org/officeDocument/2006/relationships/customXml" Target="../ink/ink31.xml"/><Relationship Id="rId82" Type="http://schemas.openxmlformats.org/officeDocument/2006/relationships/image" Target="../media/image138.png"/><Relationship Id="rId90" Type="http://schemas.openxmlformats.org/officeDocument/2006/relationships/image" Target="../media/image142.png"/><Relationship Id="rId95" Type="http://schemas.openxmlformats.org/officeDocument/2006/relationships/image" Target="../media/image144.png"/><Relationship Id="rId19" Type="http://schemas.openxmlformats.org/officeDocument/2006/relationships/customXml" Target="../ink/ink10.xml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customXml" Target="../ink/ink14.xml"/><Relationship Id="rId30" Type="http://schemas.openxmlformats.org/officeDocument/2006/relationships/image" Target="../media/image47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124.png"/><Relationship Id="rId56" Type="http://schemas.openxmlformats.org/officeDocument/2006/relationships/image" Target="../media/image162.png"/><Relationship Id="rId64" Type="http://schemas.openxmlformats.org/officeDocument/2006/relationships/image" Target="../media/image129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105" Type="http://schemas.openxmlformats.org/officeDocument/2006/relationships/image" Target="../media/image149.png"/><Relationship Id="rId113" Type="http://schemas.openxmlformats.org/officeDocument/2006/relationships/image" Target="../media/image153.png"/><Relationship Id="rId118" Type="http://schemas.openxmlformats.org/officeDocument/2006/relationships/customXml" Target="../ink/ink60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133.png"/><Relationship Id="rId80" Type="http://schemas.openxmlformats.org/officeDocument/2006/relationships/image" Target="../media/image137.png"/><Relationship Id="rId85" Type="http://schemas.openxmlformats.org/officeDocument/2006/relationships/customXml" Target="../ink/ink43.xml"/><Relationship Id="rId93" Type="http://schemas.openxmlformats.org/officeDocument/2006/relationships/customXml" Target="../ink/ink47.xml"/><Relationship Id="rId98" Type="http://schemas.openxmlformats.org/officeDocument/2006/relationships/customXml" Target="../ink/ink50.xml"/><Relationship Id="rId121" Type="http://schemas.openxmlformats.org/officeDocument/2006/relationships/image" Target="../media/image157.png"/><Relationship Id="rId3" Type="http://schemas.openxmlformats.org/officeDocument/2006/relationships/image" Target="../media/image116.png"/><Relationship Id="rId12" Type="http://schemas.openxmlformats.org/officeDocument/2006/relationships/image" Target="../media/image102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19.png"/><Relationship Id="rId46" Type="http://schemas.openxmlformats.org/officeDocument/2006/relationships/image" Target="../media/image123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103" Type="http://schemas.openxmlformats.org/officeDocument/2006/relationships/image" Target="../media/image148.png"/><Relationship Id="rId108" Type="http://schemas.openxmlformats.org/officeDocument/2006/relationships/customXml" Target="../ink/ink55.xml"/><Relationship Id="rId116" Type="http://schemas.openxmlformats.org/officeDocument/2006/relationships/customXml" Target="../ink/ink59.xml"/><Relationship Id="rId124" Type="http://schemas.openxmlformats.org/officeDocument/2006/relationships/customXml" Target="../ink/ink63.xml"/><Relationship Id="rId20" Type="http://schemas.openxmlformats.org/officeDocument/2006/relationships/image" Target="../media/image110.png"/><Relationship Id="rId41" Type="http://schemas.openxmlformats.org/officeDocument/2006/relationships/customXml" Target="../ink/ink21.xml"/><Relationship Id="rId54" Type="http://schemas.openxmlformats.org/officeDocument/2006/relationships/image" Target="../media/image161.png"/><Relationship Id="rId62" Type="http://schemas.openxmlformats.org/officeDocument/2006/relationships/image" Target="../media/image128.png"/><Relationship Id="rId70" Type="http://schemas.openxmlformats.org/officeDocument/2006/relationships/image" Target="../media/image132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141.png"/><Relationship Id="rId91" Type="http://schemas.openxmlformats.org/officeDocument/2006/relationships/customXml" Target="../ink/ink46.xml"/><Relationship Id="rId96" Type="http://schemas.openxmlformats.org/officeDocument/2006/relationships/customXml" Target="../ink/ink49.xml"/><Relationship Id="rId111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6" Type="http://schemas.openxmlformats.org/officeDocument/2006/relationships/customXml" Target="../ink/ink54.xml"/><Relationship Id="rId114" Type="http://schemas.openxmlformats.org/officeDocument/2006/relationships/customXml" Target="../ink/ink58.xml"/><Relationship Id="rId119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122.png"/><Relationship Id="rId52" Type="http://schemas.openxmlformats.org/officeDocument/2006/relationships/image" Target="../media/image160.png"/><Relationship Id="rId60" Type="http://schemas.openxmlformats.org/officeDocument/2006/relationships/image" Target="../media/image127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136.png"/><Relationship Id="rId81" Type="http://schemas.openxmlformats.org/officeDocument/2006/relationships/customXml" Target="../ink/ink41.xml"/><Relationship Id="rId86" Type="http://schemas.openxmlformats.org/officeDocument/2006/relationships/image" Target="../media/image140.png"/><Relationship Id="rId94" Type="http://schemas.openxmlformats.org/officeDocument/2006/relationships/customXml" Target="../ink/ink48.xml"/><Relationship Id="rId99" Type="http://schemas.openxmlformats.org/officeDocument/2006/relationships/image" Target="../media/image146.png"/><Relationship Id="rId101" Type="http://schemas.openxmlformats.org/officeDocument/2006/relationships/image" Target="../media/image147.png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3" Type="http://schemas.openxmlformats.org/officeDocument/2006/relationships/customXml" Target="../ink/ink7.xml"/><Relationship Id="rId18" Type="http://schemas.openxmlformats.org/officeDocument/2006/relationships/image" Target="../media/image109.png"/><Relationship Id="rId39" Type="http://schemas.openxmlformats.org/officeDocument/2006/relationships/customXml" Target="../ink/ink20.xml"/><Relationship Id="rId109" Type="http://schemas.openxmlformats.org/officeDocument/2006/relationships/image" Target="../media/image151.png"/><Relationship Id="rId34" Type="http://schemas.openxmlformats.org/officeDocument/2006/relationships/image" Target="../media/image117.png"/><Relationship Id="rId50" Type="http://schemas.openxmlformats.org/officeDocument/2006/relationships/image" Target="../media/image125.png"/><Relationship Id="rId55" Type="http://schemas.openxmlformats.org/officeDocument/2006/relationships/customXml" Target="../ink/ink28.xml"/><Relationship Id="rId76" Type="http://schemas.openxmlformats.org/officeDocument/2006/relationships/image" Target="../media/image135.png"/><Relationship Id="rId97" Type="http://schemas.openxmlformats.org/officeDocument/2006/relationships/image" Target="../media/image145.png"/><Relationship Id="rId104" Type="http://schemas.openxmlformats.org/officeDocument/2006/relationships/customXml" Target="../ink/ink53.xml"/><Relationship Id="rId120" Type="http://schemas.openxmlformats.org/officeDocument/2006/relationships/customXml" Target="../ink/ink61.xml"/><Relationship Id="rId125" Type="http://schemas.openxmlformats.org/officeDocument/2006/relationships/customXml" Target="../ink/ink64.xml"/><Relationship Id="rId7" Type="http://schemas.openxmlformats.org/officeDocument/2006/relationships/image" Target="../media/image101.png"/><Relationship Id="rId71" Type="http://schemas.openxmlformats.org/officeDocument/2006/relationships/customXml" Target="../ink/ink36.xml"/><Relationship Id="rId92" Type="http://schemas.openxmlformats.org/officeDocument/2006/relationships/image" Target="../media/image143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2.png"/><Relationship Id="rId40" Type="http://schemas.openxmlformats.org/officeDocument/2006/relationships/image" Target="../media/image120.png"/><Relationship Id="rId45" Type="http://schemas.openxmlformats.org/officeDocument/2006/relationships/customXml" Target="../ink/ink23.xml"/><Relationship Id="rId66" Type="http://schemas.openxmlformats.org/officeDocument/2006/relationships/image" Target="../media/image130.png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15" Type="http://schemas.openxmlformats.org/officeDocument/2006/relationships/image" Target="../media/image1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Principle Component Analysis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Itay Hazan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00849-D997-4D59-9188-6B3242C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L" dirty="0"/>
          </a:p>
        </p:txBody>
      </p:sp>
      <p:pic>
        <p:nvPicPr>
          <p:cNvPr id="2052" name="Picture 4" descr="PCA exemplary data">
            <a:extLst>
              <a:ext uri="{FF2B5EF4-FFF2-40B4-BE49-F238E27FC236}">
                <a16:creationId xmlns:a16="http://schemas.microsoft.com/office/drawing/2014/main" id="{8A1344F9-21F7-43E7-BC4E-D35313548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38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00849-D997-4D59-9188-6B3242C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L" dirty="0"/>
          </a:p>
        </p:txBody>
      </p:sp>
      <p:pic>
        <p:nvPicPr>
          <p:cNvPr id="6148" name="Picture 4" descr="PCA animation: variance and reconstruction error">
            <a:extLst>
              <a:ext uri="{FF2B5EF4-FFF2-40B4-BE49-F238E27FC236}">
                <a16:creationId xmlns:a16="http://schemas.microsoft.com/office/drawing/2014/main" id="{9A5A0A29-9808-431A-BDB7-CF1A673E5D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8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00849-D997-4D59-9188-6B3242C9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  <a:endParaRPr lang="en-IL" dirty="0"/>
          </a:p>
        </p:txBody>
      </p:sp>
      <p:pic>
        <p:nvPicPr>
          <p:cNvPr id="5122" name="Picture 2" descr="PCA animation: pendulum">
            <a:extLst>
              <a:ext uri="{FF2B5EF4-FFF2-40B4-BE49-F238E27FC236}">
                <a16:creationId xmlns:a16="http://schemas.microsoft.com/office/drawing/2014/main" id="{F5BEF3D5-97E3-4E59-9C92-DDDCAE2D89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524000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1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27D8-5379-42D9-A909-66848F9B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Components Analysis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2603-812B-4E9A-B533-9ACDE560A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96571"/>
                <a:ext cx="9601200" cy="508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 of samples (each row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sample).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the mean sample,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Normalize the rows, that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for every row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covariance 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eigenvectors and eigenvalues of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98755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’s columns are the principle axes,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PΛ</m:t>
                    </m:r>
                  </m:oMath>
                </a14:m>
                <a:r>
                  <a:rPr lang="en-US" dirty="0"/>
                  <a:t> are the principle components.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Now, every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dirty="0"/>
                  <a:t> can be written as: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PΛ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PΛ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2603-812B-4E9A-B533-9ACDE560A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96571"/>
                <a:ext cx="9601200" cy="5080000"/>
              </a:xfrm>
              <a:blipFill>
                <a:blip r:embed="rId2"/>
                <a:stretch>
                  <a:fillRect l="-635" t="-10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27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27D8-5379-42D9-A909-66848F9B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Components Analysis: Better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2603-812B-4E9A-B533-9ACDE560A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96571"/>
                <a:ext cx="9601200" cy="508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 of samples (each row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sample).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the mean sample,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Normalize the rows, that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for every row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Perform SVD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98755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’s columns are the principle axes,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dirty="0"/>
                  <a:t> are the principle components.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Now, every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dirty="0"/>
                  <a:t> can be written as: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92603-812B-4E9A-B533-9ACDE560A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96571"/>
                <a:ext cx="9601200" cy="5080000"/>
              </a:xfrm>
              <a:blipFill>
                <a:blip r:embed="rId2"/>
                <a:stretch>
                  <a:fillRect l="-635" t="-10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A6E2-3454-4D3D-A669-A88EA61F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SVD for Dimension Reduction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14:cNvPr>
              <p14:cNvContentPartPr/>
              <p14:nvPr/>
            </p14:nvContentPartPr>
            <p14:xfrm>
              <a:off x="6369211" y="1498945"/>
              <a:ext cx="4938480" cy="148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02EC54-60C9-4A93-BD6A-F708C2067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0571" y="1489945"/>
                <a:ext cx="495612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14:cNvPr>
              <p14:cNvContentPartPr/>
              <p14:nvPr/>
            </p14:nvContentPartPr>
            <p14:xfrm>
              <a:off x="2581818" y="2294905"/>
              <a:ext cx="19440" cy="66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10EC8F-D5C2-41F8-B235-3390DA9C8E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7498" y="2290585"/>
                <a:ext cx="28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14:cNvPr>
              <p14:cNvContentPartPr/>
              <p14:nvPr/>
            </p14:nvContentPartPr>
            <p14:xfrm>
              <a:off x="1607658" y="1935625"/>
              <a:ext cx="896040" cy="56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EA7DDF-6F52-4F44-AE9E-300D44FE5F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3340" y="1931308"/>
                <a:ext cx="904677" cy="569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14:cNvPr>
              <p14:cNvContentPartPr/>
              <p14:nvPr/>
            </p14:nvContentPartPr>
            <p14:xfrm>
              <a:off x="3251058" y="2181505"/>
              <a:ext cx="9000" cy="2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FF20C2-DCA8-4A8A-9C2D-8197B6CB4C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6738" y="2177185"/>
                <a:ext cx="176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14:cNvPr>
              <p14:cNvContentPartPr/>
              <p14:nvPr/>
            </p14:nvContentPartPr>
            <p14:xfrm>
              <a:off x="3302538" y="2182225"/>
              <a:ext cx="4320" cy="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D7ED5-31F0-4368-B73C-91597E6B7E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8218" y="2177905"/>
                <a:ext cx="129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14:cNvPr>
              <p14:cNvContentPartPr/>
              <p14:nvPr/>
            </p14:nvContentPartPr>
            <p14:xfrm>
              <a:off x="3408738" y="2105545"/>
              <a:ext cx="74520" cy="38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731EF1-560E-4B80-BD06-8C4BA802F8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4418" y="2101225"/>
                <a:ext cx="8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14:cNvPr>
              <p14:cNvContentPartPr/>
              <p14:nvPr/>
            </p14:nvContentPartPr>
            <p14:xfrm>
              <a:off x="3266178" y="2239825"/>
              <a:ext cx="76680" cy="215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891D99-9D97-401D-93EF-3DF4A5F17E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1858" y="2235505"/>
                <a:ext cx="85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14:cNvPr>
              <p14:cNvContentPartPr/>
              <p14:nvPr/>
            </p14:nvContentPartPr>
            <p14:xfrm>
              <a:off x="3093018" y="1981705"/>
              <a:ext cx="107280" cy="336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99E767-04BE-46EC-BF71-C44DFC5EA6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8698" y="1977380"/>
                <a:ext cx="115920" cy="345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14:cNvPr>
              <p14:cNvContentPartPr/>
              <p14:nvPr/>
            </p14:nvContentPartPr>
            <p14:xfrm>
              <a:off x="3921964" y="2571121"/>
              <a:ext cx="115920" cy="91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F76D24-FB0F-432A-87E8-29B818B5BC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17644" y="2566801"/>
                <a:ext cx="124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14:cNvPr>
              <p14:cNvContentPartPr/>
              <p14:nvPr/>
            </p14:nvContentPartPr>
            <p14:xfrm>
              <a:off x="3783724" y="2522881"/>
              <a:ext cx="85320" cy="14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615D8-D55A-4DC3-9E0A-E8C1B9F7A8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79404" y="2518561"/>
                <a:ext cx="93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14:cNvPr>
              <p14:cNvContentPartPr/>
              <p14:nvPr/>
            </p14:nvContentPartPr>
            <p14:xfrm>
              <a:off x="3645484" y="1825561"/>
              <a:ext cx="550440" cy="649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96F43A-8E6A-4118-9B9D-E13315D5BF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41164" y="1821239"/>
                <a:ext cx="559080" cy="658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14:cNvPr>
              <p14:cNvContentPartPr/>
              <p14:nvPr/>
            </p14:nvContentPartPr>
            <p14:xfrm>
              <a:off x="4317454" y="2140865"/>
              <a:ext cx="226800" cy="194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C8E6EE-40D2-4F5D-A899-C6CE4A7EA1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13134" y="2136545"/>
                <a:ext cx="2354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14:cNvPr>
              <p14:cNvContentPartPr/>
              <p14:nvPr/>
            </p14:nvContentPartPr>
            <p14:xfrm>
              <a:off x="4621294" y="2136545"/>
              <a:ext cx="29196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042F3D0-181E-4D8C-B818-41D85A68C8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16974" y="2132225"/>
                <a:ext cx="300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14:cNvPr>
              <p14:cNvContentPartPr/>
              <p14:nvPr/>
            </p14:nvContentPartPr>
            <p14:xfrm>
              <a:off x="4978774" y="2156705"/>
              <a:ext cx="245160" cy="291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FC4691-509C-488A-A060-B7DA9C4F05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74454" y="2152385"/>
                <a:ext cx="2538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14:cNvPr>
              <p14:cNvContentPartPr/>
              <p14:nvPr/>
            </p14:nvContentPartPr>
            <p14:xfrm>
              <a:off x="5430501" y="2376425"/>
              <a:ext cx="17280" cy="10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8D9ACA-6FD7-41F9-B3A4-C14CD3791E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26181" y="2372105"/>
                <a:ext cx="259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D277FB-9275-45D3-857D-4A7DD188C3AA}"/>
                  </a:ext>
                </a:extLst>
              </p14:cNvPr>
              <p14:cNvContentPartPr/>
              <p14:nvPr/>
            </p14:nvContentPartPr>
            <p14:xfrm>
              <a:off x="6432804" y="4795170"/>
              <a:ext cx="4938480" cy="1463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7D277FB-9275-45D3-857D-4A7DD188C3A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24164" y="4786170"/>
                <a:ext cx="4956120" cy="14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CCCE5D3-CB27-4B48-840E-85375EB6D466}"/>
                  </a:ext>
                </a:extLst>
              </p14:cNvPr>
              <p14:cNvContentPartPr/>
              <p14:nvPr/>
            </p14:nvContentPartPr>
            <p14:xfrm>
              <a:off x="3107418" y="5445237"/>
              <a:ext cx="156600" cy="419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CCCE5D3-CB27-4B48-840E-85375EB6D4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03098" y="5440917"/>
                <a:ext cx="1652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028E83E-5E4E-4EA0-AC80-B9E8A39FCF7A}"/>
                  </a:ext>
                </a:extLst>
              </p14:cNvPr>
              <p14:cNvContentPartPr/>
              <p14:nvPr/>
            </p14:nvContentPartPr>
            <p14:xfrm>
              <a:off x="3093018" y="5272797"/>
              <a:ext cx="119520" cy="102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028E83E-5E4E-4EA0-AC80-B9E8A39FCF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88698" y="5268477"/>
                <a:ext cx="1281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E116EE2-EEF9-4C6D-B86E-D39350B036AA}"/>
                  </a:ext>
                </a:extLst>
              </p14:cNvPr>
              <p14:cNvContentPartPr/>
              <p14:nvPr/>
            </p14:nvContentPartPr>
            <p14:xfrm>
              <a:off x="3481458" y="5594997"/>
              <a:ext cx="103320" cy="46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E116EE2-EEF9-4C6D-B86E-D39350B036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77138" y="5590677"/>
                <a:ext cx="1119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C9C7BCB-8C2C-45C4-B5BF-803AC129BCF5}"/>
                  </a:ext>
                </a:extLst>
              </p14:cNvPr>
              <p14:cNvContentPartPr/>
              <p14:nvPr/>
            </p14:nvContentPartPr>
            <p14:xfrm>
              <a:off x="3335658" y="5701917"/>
              <a:ext cx="100800" cy="276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C9C7BCB-8C2C-45C4-B5BF-803AC129BCF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31353" y="5697597"/>
                <a:ext cx="109409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4DE6BA5-5BF3-40C9-B1C3-D3A5191133D0}"/>
                  </a:ext>
                </a:extLst>
              </p14:cNvPr>
              <p14:cNvContentPartPr/>
              <p14:nvPr/>
            </p14:nvContentPartPr>
            <p14:xfrm>
              <a:off x="3942258" y="6073437"/>
              <a:ext cx="237960" cy="158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4DE6BA5-5BF3-40C9-B1C3-D3A5191133D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37938" y="6069117"/>
                <a:ext cx="246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5BDA519-2167-4DC7-8677-54C421F1F501}"/>
                  </a:ext>
                </a:extLst>
              </p14:cNvPr>
              <p14:cNvContentPartPr/>
              <p14:nvPr/>
            </p14:nvContentPartPr>
            <p14:xfrm>
              <a:off x="3856218" y="4994877"/>
              <a:ext cx="517680" cy="956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5BDA519-2167-4DC7-8677-54C421F1F50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51898" y="4986237"/>
                <a:ext cx="52632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2910DA1-2AAD-4EC4-B2A9-62F0740DA5CF}"/>
                  </a:ext>
                </a:extLst>
              </p14:cNvPr>
              <p14:cNvContentPartPr/>
              <p14:nvPr/>
            </p14:nvContentPartPr>
            <p14:xfrm>
              <a:off x="4495578" y="5510397"/>
              <a:ext cx="238320" cy="269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2910DA1-2AAD-4EC4-B2A9-62F0740DA5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91251" y="5506077"/>
                <a:ext cx="246973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2467824-2ED9-4EE2-B614-756CCDEBC9E4}"/>
                  </a:ext>
                </a:extLst>
              </p14:cNvPr>
              <p14:cNvContentPartPr/>
              <p14:nvPr/>
            </p14:nvContentPartPr>
            <p14:xfrm>
              <a:off x="4870338" y="5498157"/>
              <a:ext cx="311760" cy="245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2467824-2ED9-4EE2-B614-756CCDEBC9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66018" y="5493843"/>
                <a:ext cx="320400" cy="254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7CD1B97-EAAA-47B5-9B3D-83DE754F1EE6}"/>
                  </a:ext>
                </a:extLst>
              </p14:cNvPr>
              <p14:cNvContentPartPr/>
              <p14:nvPr/>
            </p14:nvContentPartPr>
            <p14:xfrm>
              <a:off x="5249058" y="5489877"/>
              <a:ext cx="309240" cy="320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7CD1B97-EAAA-47B5-9B3D-83DE754F1EE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44733" y="5485557"/>
                <a:ext cx="31789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66B848F-565F-4EC7-A22E-E727C7030CA8}"/>
                  </a:ext>
                </a:extLst>
              </p14:cNvPr>
              <p14:cNvContentPartPr/>
              <p14:nvPr/>
            </p14:nvContentPartPr>
            <p14:xfrm>
              <a:off x="7000227" y="5230101"/>
              <a:ext cx="91800" cy="99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66B848F-565F-4EC7-A22E-E727C7030CA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95907" y="5225781"/>
                <a:ext cx="1004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E11568A-DB90-4B5B-A370-E78274272CFC}"/>
                  </a:ext>
                </a:extLst>
              </p14:cNvPr>
              <p14:cNvContentPartPr/>
              <p14:nvPr/>
            </p14:nvContentPartPr>
            <p14:xfrm>
              <a:off x="10332596" y="4883745"/>
              <a:ext cx="1060120" cy="6948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E11568A-DB90-4B5B-A370-E78274272CF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328275" y="4875105"/>
                <a:ext cx="1073444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9B3E9CD-D91F-490C-9617-4A1738F36EE2}"/>
                  </a:ext>
                </a:extLst>
              </p14:cNvPr>
              <p14:cNvContentPartPr/>
              <p14:nvPr/>
            </p14:nvContentPartPr>
            <p14:xfrm>
              <a:off x="9358356" y="4712010"/>
              <a:ext cx="723240" cy="1542091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9B3E9CD-D91F-490C-9617-4A1738F36EE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49716" y="4707690"/>
                <a:ext cx="740880" cy="1555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8DC7371-071C-441C-A7BA-D347203EE2FE}"/>
                  </a:ext>
                </a:extLst>
              </p14:cNvPr>
              <p14:cNvContentPartPr/>
              <p14:nvPr/>
            </p14:nvContentPartPr>
            <p14:xfrm>
              <a:off x="1514589" y="3337829"/>
              <a:ext cx="789840" cy="3754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8DC7371-071C-441C-A7BA-D347203EE2F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10269" y="3333509"/>
                <a:ext cx="798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2A82DBD-0846-4C29-8D19-CA73897A4B75}"/>
                  </a:ext>
                </a:extLst>
              </p14:cNvPr>
              <p14:cNvContentPartPr/>
              <p14:nvPr/>
            </p14:nvContentPartPr>
            <p14:xfrm>
              <a:off x="3067269" y="3473189"/>
              <a:ext cx="109080" cy="1245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2A82DBD-0846-4C29-8D19-CA73897A4B7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062949" y="3468869"/>
                <a:ext cx="117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8DF3F65-634F-4CCC-9840-8D505036B137}"/>
                  </a:ext>
                </a:extLst>
              </p14:cNvPr>
              <p14:cNvContentPartPr/>
              <p14:nvPr/>
            </p14:nvContentPartPr>
            <p14:xfrm>
              <a:off x="3448149" y="3405509"/>
              <a:ext cx="366120" cy="1706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8DF3F65-634F-4CCC-9840-8D505036B13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43829" y="3401198"/>
                <a:ext cx="374760" cy="179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CAC75C6-5AC5-4EB5-94C3-D8C28A849B2D}"/>
                  </a:ext>
                </a:extLst>
              </p14:cNvPr>
              <p14:cNvContentPartPr/>
              <p14:nvPr/>
            </p14:nvContentPartPr>
            <p14:xfrm>
              <a:off x="2671989" y="3346829"/>
              <a:ext cx="315000" cy="3078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CAC75C6-5AC5-4EB5-94C3-D8C28A849B2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67669" y="3342509"/>
                <a:ext cx="323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8CBDC68-342F-4D16-958B-05EAD5B8984A}"/>
                  </a:ext>
                </a:extLst>
              </p14:cNvPr>
              <p14:cNvContentPartPr/>
              <p14:nvPr/>
            </p14:nvContentPartPr>
            <p14:xfrm>
              <a:off x="4624629" y="3352229"/>
              <a:ext cx="355680" cy="1724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8CBDC68-342F-4D16-958B-05EAD5B8984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20309" y="3347909"/>
                <a:ext cx="364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041BC3F-48D3-44EB-9726-EA680367B312}"/>
                  </a:ext>
                </a:extLst>
              </p14:cNvPr>
              <p14:cNvContentPartPr/>
              <p14:nvPr/>
            </p14:nvContentPartPr>
            <p14:xfrm>
              <a:off x="4118109" y="3463469"/>
              <a:ext cx="151920" cy="946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041BC3F-48D3-44EB-9726-EA680367B31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13789" y="3459149"/>
                <a:ext cx="160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6BE7C28-4B76-4AC9-A13F-38EADC2F6360}"/>
                  </a:ext>
                </a:extLst>
              </p14:cNvPr>
              <p14:cNvContentPartPr/>
              <p14:nvPr/>
            </p14:nvContentPartPr>
            <p14:xfrm>
              <a:off x="6678154" y="3207788"/>
              <a:ext cx="651960" cy="3830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6BE7C28-4B76-4AC9-A13F-38EADC2F636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73834" y="3203468"/>
                <a:ext cx="6606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9314D96-F1CB-40AF-B5E9-CE6CC65DD4E3}"/>
                  </a:ext>
                </a:extLst>
              </p14:cNvPr>
              <p14:cNvContentPartPr/>
              <p14:nvPr/>
            </p14:nvContentPartPr>
            <p14:xfrm>
              <a:off x="8393554" y="3174668"/>
              <a:ext cx="365400" cy="2898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9314D96-F1CB-40AF-B5E9-CE6CC65DD4E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389234" y="3170348"/>
                <a:ext cx="374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1495528-2DFE-407B-B61D-D9BA3B6B8D9E}"/>
                  </a:ext>
                </a:extLst>
              </p14:cNvPr>
              <p14:cNvContentPartPr/>
              <p14:nvPr/>
            </p14:nvContentPartPr>
            <p14:xfrm>
              <a:off x="7610554" y="3165308"/>
              <a:ext cx="522000" cy="2826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1495528-2DFE-407B-B61D-D9BA3B6B8D9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606237" y="3160988"/>
                <a:ext cx="530634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BEB872F-ADA0-4708-A5F0-0CBE676146DE}"/>
                  </a:ext>
                </a:extLst>
              </p14:cNvPr>
              <p14:cNvContentPartPr/>
              <p14:nvPr/>
            </p14:nvContentPartPr>
            <p14:xfrm>
              <a:off x="11436660" y="3170993"/>
              <a:ext cx="174240" cy="1933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BEB872F-ADA0-4708-A5F0-0CBE676146D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432340" y="3166681"/>
                <a:ext cx="182880" cy="20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06FAF7D-91DB-4BCF-94F8-60622269E470}"/>
                  </a:ext>
                </a:extLst>
              </p14:cNvPr>
              <p14:cNvContentPartPr/>
              <p14:nvPr/>
            </p14:nvContentPartPr>
            <p14:xfrm>
              <a:off x="10018980" y="3096113"/>
              <a:ext cx="1074960" cy="3265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06FAF7D-91DB-4BCF-94F8-60622269E47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014660" y="3091788"/>
                <a:ext cx="108360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C138C630-2B5B-4AD7-AC28-24B616D520A3}"/>
                  </a:ext>
                </a:extLst>
              </p14:cNvPr>
              <p14:cNvContentPartPr/>
              <p14:nvPr/>
            </p14:nvContentPartPr>
            <p14:xfrm>
              <a:off x="2479504" y="3862512"/>
              <a:ext cx="1420200" cy="3477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C138C630-2B5B-4AD7-AC28-24B616D520A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475184" y="3858188"/>
                <a:ext cx="1428840" cy="35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3C4053EE-FDF3-45FE-BBEE-E2E50B004B29}"/>
                  </a:ext>
                </a:extLst>
              </p14:cNvPr>
              <p14:cNvContentPartPr/>
              <p14:nvPr/>
            </p14:nvContentPartPr>
            <p14:xfrm>
              <a:off x="1661584" y="3935592"/>
              <a:ext cx="390960" cy="32508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3C4053EE-FDF3-45FE-BBEE-E2E50B004B2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657268" y="3931267"/>
                <a:ext cx="399592" cy="333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4556689-0C31-429E-8C03-6F20EA97605F}"/>
                  </a:ext>
                </a:extLst>
              </p14:cNvPr>
              <p14:cNvContentPartPr/>
              <p14:nvPr/>
            </p14:nvContentPartPr>
            <p14:xfrm>
              <a:off x="9061740" y="3083603"/>
              <a:ext cx="556200" cy="3607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4556689-0C31-429E-8C03-6F20EA9760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057417" y="3079283"/>
                <a:ext cx="564846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002854E-CAE1-4F1D-8761-A87C988C3714}"/>
                  </a:ext>
                </a:extLst>
              </p14:cNvPr>
              <p14:cNvContentPartPr/>
              <p14:nvPr/>
            </p14:nvContentPartPr>
            <p14:xfrm>
              <a:off x="5212149" y="3327029"/>
              <a:ext cx="1108440" cy="747094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002854E-CAE1-4F1D-8761-A87C988C371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207830" y="3322711"/>
                <a:ext cx="1117077" cy="755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D7BC1E32-1A52-49FB-AC6D-38BC2C6C20CD}"/>
                  </a:ext>
                </a:extLst>
              </p14:cNvPr>
              <p14:cNvContentPartPr/>
              <p14:nvPr/>
            </p14:nvContentPartPr>
            <p14:xfrm>
              <a:off x="4439461" y="3822123"/>
              <a:ext cx="523440" cy="2944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D7BC1E32-1A52-49FB-AC6D-38BC2C6C20C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435141" y="3817803"/>
                <a:ext cx="532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F5D02C7-1E3D-449D-9516-7F618B818C08}"/>
                  </a:ext>
                </a:extLst>
              </p14:cNvPr>
              <p14:cNvContentPartPr/>
              <p14:nvPr/>
            </p14:nvContentPartPr>
            <p14:xfrm>
              <a:off x="7603351" y="3889901"/>
              <a:ext cx="301680" cy="1450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F5D02C7-1E3D-449D-9516-7F618B818C0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599036" y="3885581"/>
                <a:ext cx="31031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E806834D-4A10-4BFD-9516-445ADA14467C}"/>
                  </a:ext>
                </a:extLst>
              </p14:cNvPr>
              <p14:cNvContentPartPr/>
              <p14:nvPr/>
            </p14:nvContentPartPr>
            <p14:xfrm>
              <a:off x="6529471" y="3755261"/>
              <a:ext cx="735480" cy="4525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E806834D-4A10-4BFD-9516-445ADA14467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25149" y="3750941"/>
                <a:ext cx="744124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CD6DC03-D767-4F1A-867F-2C71B59871B8}"/>
                  </a:ext>
                </a:extLst>
              </p14:cNvPr>
              <p14:cNvContentPartPr/>
              <p14:nvPr/>
            </p14:nvContentPartPr>
            <p14:xfrm>
              <a:off x="8613511" y="4010141"/>
              <a:ext cx="2520" cy="32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CD6DC03-D767-4F1A-867F-2C71B59871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09191" y="4005821"/>
                <a:ext cx="111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C8BAFE04-2D00-4468-8DF5-4BB21F4589E2}"/>
                  </a:ext>
                </a:extLst>
              </p14:cNvPr>
              <p14:cNvContentPartPr/>
              <p14:nvPr/>
            </p14:nvContentPartPr>
            <p14:xfrm>
              <a:off x="8271871" y="3713861"/>
              <a:ext cx="259920" cy="4050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C8BAFE04-2D00-4468-8DF5-4BB21F4589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67545" y="3709541"/>
                <a:ext cx="268572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B6131CFF-7567-4752-8C8B-A6C71283A115}"/>
                  </a:ext>
                </a:extLst>
              </p14:cNvPr>
              <p14:cNvContentPartPr/>
              <p14:nvPr/>
            </p14:nvContentPartPr>
            <p14:xfrm>
              <a:off x="10350726" y="3617209"/>
              <a:ext cx="1088640" cy="45828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B6131CFF-7567-4752-8C8B-A6C71283A11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46405" y="3612889"/>
                <a:ext cx="1097283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B41B2B56-D72B-4DB3-B0B2-4B9956E31900}"/>
                  </a:ext>
                </a:extLst>
              </p14:cNvPr>
              <p14:cNvContentPartPr/>
              <p14:nvPr/>
            </p14:nvContentPartPr>
            <p14:xfrm>
              <a:off x="8911806" y="3667249"/>
              <a:ext cx="1127520" cy="3506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B41B2B56-D72B-4DB3-B0B2-4B9956E3190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07486" y="3662933"/>
                <a:ext cx="1136160" cy="35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E819BC9E-F874-40AD-B7FB-732F4D8E07F0}"/>
                  </a:ext>
                </a:extLst>
              </p14:cNvPr>
              <p14:cNvContentPartPr/>
              <p14:nvPr/>
            </p14:nvContentPartPr>
            <p14:xfrm>
              <a:off x="3079286" y="4428944"/>
              <a:ext cx="533160" cy="28908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E819BC9E-F874-40AD-B7FB-732F4D8E07F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74966" y="4424624"/>
                <a:ext cx="5418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7DFB4299-EA5D-4FE4-B8BF-24FC445262BA}"/>
                  </a:ext>
                </a:extLst>
              </p14:cNvPr>
              <p14:cNvContentPartPr/>
              <p14:nvPr/>
            </p14:nvContentPartPr>
            <p14:xfrm>
              <a:off x="1737926" y="4447304"/>
              <a:ext cx="1146240" cy="34740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7DFB4299-EA5D-4FE4-B8BF-24FC445262B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33606" y="4442980"/>
                <a:ext cx="1154880" cy="356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E14A318A-8920-41F8-9B0E-EF3B2657D068}"/>
                  </a:ext>
                </a:extLst>
              </p14:cNvPr>
              <p14:cNvContentPartPr/>
              <p14:nvPr/>
            </p14:nvContentPartPr>
            <p14:xfrm>
              <a:off x="3991545" y="4364625"/>
              <a:ext cx="494280" cy="3312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E14A318A-8920-41F8-9B0E-EF3B2657D0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87225" y="4360305"/>
                <a:ext cx="5029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1D896A35-FCD0-455B-B390-AA93CAB8D33D}"/>
                  </a:ext>
                </a:extLst>
              </p14:cNvPr>
              <p14:cNvContentPartPr/>
              <p14:nvPr/>
            </p14:nvContentPartPr>
            <p14:xfrm>
              <a:off x="4877505" y="4499625"/>
              <a:ext cx="115200" cy="1454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1D896A35-FCD0-455B-B390-AA93CAB8D33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73185" y="4495305"/>
                <a:ext cx="123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8AE32E3A-37BB-4E76-9E71-EF0BDC314D05}"/>
                  </a:ext>
                </a:extLst>
              </p14:cNvPr>
              <p14:cNvContentPartPr/>
              <p14:nvPr/>
            </p14:nvContentPartPr>
            <p14:xfrm>
              <a:off x="5048865" y="4336545"/>
              <a:ext cx="1046880" cy="2988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8AE32E3A-37BB-4E76-9E71-EF0BDC314D0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44544" y="4332225"/>
                <a:ext cx="1055523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51B65FC0-88B1-4807-8A4C-096B71B61375}"/>
                  </a:ext>
                </a:extLst>
              </p14:cNvPr>
              <p14:cNvContentPartPr/>
              <p14:nvPr/>
            </p14:nvContentPartPr>
            <p14:xfrm>
              <a:off x="6579471" y="4432285"/>
              <a:ext cx="575640" cy="30528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51B65FC0-88B1-4807-8A4C-096B71B613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75151" y="4427965"/>
                <a:ext cx="584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2C52B12D-78C1-43B9-9115-26A2CE0B7507}"/>
                  </a:ext>
                </a:extLst>
              </p14:cNvPr>
              <p14:cNvContentPartPr/>
              <p14:nvPr/>
            </p14:nvContentPartPr>
            <p14:xfrm>
              <a:off x="7400991" y="4414645"/>
              <a:ext cx="312840" cy="1609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2C52B12D-78C1-43B9-9115-26A2CE0B750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96671" y="4410325"/>
                <a:ext cx="321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18A0782B-E73B-4D3F-8CCA-286EE3C75DAB}"/>
                  </a:ext>
                </a:extLst>
              </p14:cNvPr>
              <p14:cNvContentPartPr/>
              <p14:nvPr/>
            </p14:nvContentPartPr>
            <p14:xfrm>
              <a:off x="7984191" y="4389085"/>
              <a:ext cx="686880" cy="30600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18A0782B-E73B-4D3F-8CCA-286EE3C75DA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79871" y="4384765"/>
                <a:ext cx="6955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6C83ACF2-4A79-448A-9E3F-9EA93D7202A6}"/>
                  </a:ext>
                </a:extLst>
              </p14:cNvPr>
              <p14:cNvContentPartPr/>
              <p14:nvPr/>
            </p14:nvContentPartPr>
            <p14:xfrm>
              <a:off x="9927283" y="4338514"/>
              <a:ext cx="88200" cy="11268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6C83ACF2-4A79-448A-9E3F-9EA93D7202A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922963" y="4334194"/>
                <a:ext cx="968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E8BFA806-A95C-4C1B-A3DB-87D948DA5CDA}"/>
                  </a:ext>
                </a:extLst>
              </p14:cNvPr>
              <p14:cNvContentPartPr/>
              <p14:nvPr/>
            </p14:nvContentPartPr>
            <p14:xfrm>
              <a:off x="10790923" y="4176874"/>
              <a:ext cx="149400" cy="33552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E8BFA806-A95C-4C1B-A3DB-87D948DA5CD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786603" y="4172554"/>
                <a:ext cx="1580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CD0F1D35-9BC3-49C5-9DE1-A0BA46ED0596}"/>
                  </a:ext>
                </a:extLst>
              </p14:cNvPr>
              <p14:cNvContentPartPr/>
              <p14:nvPr/>
            </p14:nvContentPartPr>
            <p14:xfrm>
              <a:off x="10116283" y="4194874"/>
              <a:ext cx="121680" cy="2919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CD0F1D35-9BC3-49C5-9DE1-A0BA46ED059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111963" y="4190554"/>
                <a:ext cx="1303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C7A19C1D-2CFC-4C1D-83E6-89AA283F9601}"/>
                  </a:ext>
                </a:extLst>
              </p14:cNvPr>
              <p14:cNvContentPartPr/>
              <p14:nvPr/>
            </p14:nvContentPartPr>
            <p14:xfrm>
              <a:off x="8736951" y="4245994"/>
              <a:ext cx="815212" cy="27324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C7A19C1D-2CFC-4C1D-83E6-89AA283F960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32630" y="4241680"/>
                <a:ext cx="823854" cy="28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3A24E3B3-81F8-44D1-9C6D-B93BE1141092}"/>
                  </a:ext>
                </a:extLst>
              </p14:cNvPr>
              <p14:cNvContentPartPr/>
              <p14:nvPr/>
            </p14:nvContentPartPr>
            <p14:xfrm>
              <a:off x="11045803" y="4333114"/>
              <a:ext cx="6120" cy="108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3A24E3B3-81F8-44D1-9C6D-B93BE11410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1483" y="4328794"/>
                <a:ext cx="1476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327E79BC-E211-4DF8-8358-8968BE01B368}"/>
                  </a:ext>
                </a:extLst>
              </p14:cNvPr>
              <p14:cNvContentPartPr/>
              <p14:nvPr/>
            </p14:nvContentPartPr>
            <p14:xfrm>
              <a:off x="11045803" y="4392154"/>
              <a:ext cx="5040" cy="432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327E79BC-E211-4DF8-8358-8968BE01B3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1483" y="4387834"/>
                <a:ext cx="13680" cy="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4106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177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Franklin Gothic Book</vt:lpstr>
      <vt:lpstr>Crop</vt:lpstr>
      <vt:lpstr>Principle Component Analysis</vt:lpstr>
      <vt:lpstr>Intuition</vt:lpstr>
      <vt:lpstr>Intuition</vt:lpstr>
      <vt:lpstr>Intuition</vt:lpstr>
      <vt:lpstr>Principle Components Analysis</vt:lpstr>
      <vt:lpstr>Principle Components Analysis: Better</vt:lpstr>
      <vt:lpstr>Using SVD for Dimension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Itay Hazan</dc:creator>
  <cp:lastModifiedBy>Itay Hazan</cp:lastModifiedBy>
  <cp:revision>25</cp:revision>
  <dcterms:created xsi:type="dcterms:W3CDTF">2019-02-17T18:46:01Z</dcterms:created>
  <dcterms:modified xsi:type="dcterms:W3CDTF">2019-03-09T09:37:32Z</dcterms:modified>
</cp:coreProperties>
</file>