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94660"/>
  </p:normalViewPr>
  <p:slideViewPr>
    <p:cSldViewPr snapToGrid="0">
      <p:cViewPr>
        <p:scale>
          <a:sx n="68" d="100"/>
          <a:sy n="68" d="100"/>
        </p:scale>
        <p:origin x="1035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06.90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1 146 14888 0 0,'0'0'332'0'0,"0"0"50"0"0,5-5 4903 0 0,8-4-4619 0 0,-9 7-573 0 0,-1-1 0 0 0,1 1 0 0 0,0-1 1 0 0,-1 0-1 0 0,1 1 0 0 0,-1-2 0 0 0,0 1 1 0 0,0 0-1 0 0,0-1 0 0 0,0 1 0 0 0,-1-1 1 0 0,0 0-1 0 0,1 0 0 0 0,-1 0 0 0 0,0-2-93 0 0,-12 31 445 0 0,6-15-18 0 0,0 0 1 0 0,0 1-1 0 0,0 2-427 0 0,3-10 52 0 0,1 0 0 0 0,-1 1 0 0 0,1-1 1 0 0,0 0-1 0 0,-1 0 0 0 0,2 0 0 0 0,-1 1 0 0 0,0 0-52 0 0,0-3-1 0 0,0-1 1 0 0,0 1-1 0 0,0-1 0 0 0,0 0 0 0 0,1 1 0 0 0,-1-1 0 0 0,0 1 0 0 0,0-1 1 0 0,0 0-1 0 0,0 1 0 0 0,0-1 0 0 0,1 1 0 0 0,-1-1 0 0 0,0 0 0 0 0,0 1 0 0 0,0-1 1 0 0,1 0-1 0 0,-1 1 0 0 0,0-1 0 0 0,1 0 0 0 0,-1 1 0 0 0,0-1 0 0 0,1 0 1 0 0,-1 0-1 0 0,0 0 0 0 0,1 1 0 0 0,-1-1 0 0 0,0 0 0 0 0,1 0 0 0 0,-1 0 1 0 0,1 0-1 0 0,-1 1 0 0 0,1-1 0 0 0,-1 0 0 0 0,0 0 0 0 0,1 0 0 0 0,-1 0 1 0 0,1 0-1 0 0,-1 0 0 0 0,0 0 0 0 0,1 0 0 0 0,-1-1 0 0 0,1 1 1 0 0,17-10-84 0 0,-9 5 21 0 0,-6 2-1884 0 0,-2 2-4022 0 0,-1 1-1346 0 0</inkml:trace>
  <inkml:trace contextRef="#ctx0" brushRef="#br0" timeOffset="334.109">91 12 8752 0 0,'-1'0'776'0'0,"-1"-1"-616"0"0,2 1-160 0 0,0 0 0 0 0,0 0 2272 0 0,0 0 432 0 0,-2-1 79 0 0,2 1 25 0 0,0 0-1896 0 0,0 0-376 0 0,0 0-80 0 0,0 0-8 0 0,0 0-1088 0 0,2 3-224 0 0,0 1-32 0 0,-2-4-16 0 0</inkml:trace>
  <inkml:trace contextRef="#ctx0" brushRef="#br0" timeOffset="977.501">134 117 9672 0 0,'0'0'748'0'0,"0"0"-276"0"0,0 0 673 0 0,0 0 346 0 0,0 0 69 0 0,0 0-121 0 0,0 0-537 0 0,21-2 3787 0 0,24 0-5013 0 0,-44 2-988 0 0,0-1-403 0 0</inkml:trace>
  <inkml:trace contextRef="#ctx0" brushRef="#br0" timeOffset="1544.587">363 64 13824 0 0,'0'0'629'0'0,"0"0"-12"0"0,-4-22 4646 0 0,3 20-5094 0 0,1 0-1 0 0,0 0 1 0 0,-1 0 0 0 0,0-1 0 0 0,1 1 0 0 0,-1 0 0 0 0,0 0 0 0 0,0 0-1 0 0,0 0 1 0 0,-1 0 0 0 0,1 1 0 0 0,0-1 0 0 0,-1 0 0 0 0,1 1 0 0 0,-1-1 0 0 0,1 0-1 0 0,-1 1 1 0 0,0 0 0 0 0,0-1 0 0 0,0 1 0 0 0,0 0-169 0 0,0 0 25 0 0,1 1 1 0 0,-1-1-1 0 0,1 1 0 0 0,-1 0 1 0 0,1 0-1 0 0,-1-1 0 0 0,1 1 1 0 0,-1 0-1 0 0,1 0 0 0 0,-1 1 1 0 0,1-1-1 0 0,-1 0 0 0 0,1 0 1 0 0,-1 1-1 0 0,1-1 0 0 0,0 1 1 0 0,-1-1-1 0 0,1 1 0 0 0,-1 0 1 0 0,1 0-1 0 0,0-1 0 0 0,0 1 1 0 0,0 0-1 0 0,-1 0 0 0 0,1 0 1 0 0,0 0-1 0 0,0 0 1 0 0,0 1-1 0 0,0-1 0 0 0,0 0 1 0 0,1 0-1 0 0,-1 1-25 0 0,-5 6 64 0 0,0 1 1 0 0,1 0 0 0 0,0 0-1 0 0,1 1 1 0 0,0-1-1 0 0,-1 6-64 0 0,4-11 59 0 0,-1 1 0 0 0,1 0 0 0 0,0 0 0 0 0,0 0 0 0 0,1 0 0 0 0,-1 0 0 0 0,1 1 0 0 0,0-1 0 0 0,1 0 0 0 0,-1 0 0 0 0,1 0 0 0 0,0 0 0 0 0,0 0 0 0 0,1 1-59 0 0,-1-4 36 0 0,1 1 1 0 0,-1 0-1 0 0,0 0 0 0 0,1-1 1 0 0,0 1-1 0 0,-1-1 0 0 0,1 0 0 0 0,0 1 1 0 0,0-1-1 0 0,0 0 0 0 0,1 0 1 0 0,-1 0-1 0 0,1 0 0 0 0,-1-1 0 0 0,1 1 1 0 0,-1-1-1 0 0,1 1 0 0 0,0-1 1 0 0,0 0-1 0 0,-1 0-36 0 0,2 0 26 0 0,1 0 1 0 0,-1 0-1 0 0,0-1 1 0 0,0 1-1 0 0,0-1 1 0 0,0 0-1 0 0,0-1 0 0 0,0 1 1 0 0,0-1-1 0 0,0 1 1 0 0,0-1-1 0 0,0 0 1 0 0,0-1-1 0 0,2 0-26 0 0,-1 0-270 0 0,0 0-1 0 0,0 0 0 0 0,0-1 1 0 0,0 0-1 0 0,0 0 0 0 0,0-1 271 0 0,0 0-1744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25.12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 2 18199 0 0,'0'0'800'0'0,"0"0"176"0"0,-2-1-784 0 0,1 0-192 0 0,1 1 0 0 0,0 0 0 0 0,0 0 480 0 0,0 0 48 0 0,0 0 16 0 0,0 0 0 0 0,0 0-288 0 0,0 0-48 0 0,0 0-16 0 0,0 0 0 0 0,0 0-768 0 0,0 0-160 0 0,0 0-32 0 0,0 0-7727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23.70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5 17215 0 0,'0'0'396'0'0,"0"0"52"0"0,0 0 28 0 0,0 0-60 0 0,0 0-136 0 0,0 0 440 0 0,0 0 222 0 0,11 16 4087 0 0,-3-8-4819 0 0,0 0 0 0 0,0 0 1 0 0,0-1-1 0 0,1 0 0 0 0,0-1 0 0 0,7 3-210 0 0,12 11 184 0 0,-22-17-212 0 0,9 10-1376 0 0,-15-13 416 0 0,0 0-954 0 0,0 0-3846 0 0,0 0-1645 0 0</inkml:trace>
  <inkml:trace contextRef="#ctx0" brushRef="#br0" timeOffset="347.085">98 7 6448 0 0,'0'0'498'0'0,"0"-1"-327"0"0,-5-4 12938 0 0,1 4-7236 0 0,-2 11-5170 0 0,2-2-162 0 0,-63 114 456 0 0,67-120-3300 0 0,1-3-2811 0 0,0 0 2969 0 0,2-2-5953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28.44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 63 8288 0 0,'0'0'638'0'0,"-4"3"5871"0"0,3-3 2215 0 0,4-2-8399 0 0,-1-1 0 0 0,1-1 1 0 0,-1 1-1 0 0,0 0 0 0 0,-1-1 0 0 0,1 1 0 0 0,0-1 0 0 0,-1 1 0 0 0,0-1 0 0 0,1-2-325 0 0,8-20 605 0 0,-9 26-524 0 0,-1 0 22 0 0,0 0 1 0 0,0 0 0 0 0,0 0-4 0 0,0 0-17 0 0,0 0-10 0 0,0 0-1 0 0,0 0 4 0 0,0 0 16 0 0,26 20 663 0 0,-22-14-755 0 0,0 0 1 0 0,1-1 0 0 0,-1 0 0 0 0,1 0-1 0 0,0 0 1 0 0,0 0 0 0 0,3 0-1 0 0,-1 1 113 0 0,-6-3-8383 0 0,0-2-972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1:02.0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44 0 3224 0 0,'-2'0'408'0'0,"1"0"0"0"0,0 1 0 0 0,0-1 0 0 0,-1 0 1 0 0,1 1-1 0 0,0-1 0 0 0,0 1 0 0 0,-1-1 0 0 0,1 1 0 0 0,0 0 0 0 0,0-1 1 0 0,0 1-1 0 0,0 0 0 0 0,0 0 0 0 0,0 0 0 0 0,0 0 0 0 0,0 0 0 0 0,0 0 1 0 0,1 0-1 0 0,-1 0 0 0 0,0 0 0 0 0,1 0 0 0 0,-1 0 0 0 0,0 1 0 0 0,1-1 1 0 0,0 0-1 0 0,-1 1-408 0 0,-2 6 775 0 0,1 1 1 0 0,0-1 0 0 0,0 1-1 0 0,1 0-775 0 0,-1 3 285 0 0,0 1 184 0 0,1 0 0 0 0,0-1-1 0 0,1 1 1 0 0,0 0-1 0 0,1 0 1 0 0,0-1-1 0 0,4 13-468 0 0,-5-24-27 0 0,0 1-1 0 0,0-1 0 0 0,1 0 0 0 0,-1 1 0 0 0,0-1 1 0 0,1 0-1 0 0,-1 1 0 0 0,1-1 0 0 0,0 0 1 0 0,-1 0-1 0 0,1 1 0 0 0,0-1 0 0 0,0 0 1 0 0,-1 0-1 0 0,1 0 0 0 0,1 0 28 0 0,8 3-6394 0 0,-6-3 329 0 0</inkml:trace>
  <inkml:trace contextRef="#ctx0" brushRef="#br0" timeOffset="9434.264">79 74 15408 0 0,'0'0'704'0'0,"0"0"-15"0"0,0 0-301 0 0,0 0 382 0 0,0 0 218 0 0,0 0 42 0 0,0 0-70 0 0,0 0-330 0 0,0 0-146 0 0,3 17 610 0 0,-3-10-740 0 0,0 1 1 0 0,0-1-1 0 0,-1 1 0 0 0,-2 5-354 0 0,-1 22-5319 0 0,4-33-1812 0 0</inkml:trace>
  <inkml:trace contextRef="#ctx0" brushRef="#br0" timeOffset="9803.819">120 2 16495 0 0,'0'0'760'0'0,"0"0"-21"0"0,15 9 2085 0 0,-12-6-2592 0 0,0 0 0 0 0,0 1-1 0 0,-1 0 1 0 0,1 0 0 0 0,-1 0 0 0 0,0 0-1 0 0,0 0 1 0 0,-1 0 0 0 0,1 0 0 0 0,-1 0-1 0 0,0 1 1 0 0,0 0-232 0 0,2 6 444 0 0,-2 0 1 0 0,1 1-1 0 0,-1-1 1 0 0,-1 3-445 0 0,0-1 326 0 0,-1 1 1 0 0,0-1 0 0 0,-1 2-327 0 0,1-11-154 0 0,0 1 1 0 0,0-1-1 0 0,0 0 0 0 0,0 1 0 0 0,-1-1 1 0 0,0 0-1 0 0,0 0 0 0 0,0 0 0 0 0,-1 0 1 0 0,1-1-1 0 0,-1 1 154 0 0,-2 2-931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1:14.55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37 0 18943 0 0,'-11'14'2080'0'0,"8"-7"-1891"0"0,-1-1-1 0 0,1 1 1 0 0,0 0-1 0 0,1 0 1 0 0,0 0-1 0 0,0 0 0 0 0,0 0 1 0 0,1 1-1 0 0,0 2-188 0 0,-1 9 848 0 0,1 1 0 0 0,2 18-848 0 0,0-31-361 0 0,-1 0 0 0 0,2 0 0 0 0,-1-1 1 0 0,1 1-1 0 0,0 0 0 0 0,0 0 361 0 0,-1-5-190 0 0,0 0 1 0 0,0 0 0 0 0,0 0-1 0 0,0 0 1 0 0,1 0-1 0 0,-1-1 1 0 0,0 1 0 0 0,1 0-1 0 0,1 1 190 0 0,-2-2-58 0 0,0-1 0 0 0,-1 1-1 0 0,1-1 1 0 0,0 1-1 0 0,0-1 1 0 0,0 1-1 0 0,0-1 1 0 0,0 0-1 0 0,0 1 1 0 0,0-1 0 0 0,0 0-1 0 0,0 0 1 0 0,0 0-1 0 0,0 0 1 0 0,0 0-1 0 0,0 0 1 0 0,0 0-1 0 0,0 0 1 0 0,0 0 0 0 0,0 0-1 0 0,0 0 59 0 0,2-2-1535 0 0</inkml:trace>
  <inkml:trace contextRef="#ctx0" brushRef="#br0" timeOffset="421.517">59 93 17935 0 0,'0'0'407'0'0,"0"0"60"0"0,17-6 2507 0 0,-17 6-2901 0 0,1 0 0 0 0,-1 0-1 0 0,1 1 1 0 0,-1-1 0 0 0,1 0-1 0 0,-1 0 1 0 0,1 0 0 0 0,-1 1-1 0 0,0-1 1 0 0,1 0 0 0 0,-1 0-1 0 0,1 1 1 0 0,-1-1 0 0 0,1 0-1 0 0,-1 1 1 0 0,0-1 0 0 0,1 1-1 0 0,-1-1 1 0 0,0 0 0 0 0,1 1-1 0 0,-1-1 1 0 0,0 1 0 0 0,0-1 0 0 0,1 1-1 0 0,-1-1 1 0 0,0 1 0 0 0,0 0-73 0 0,0 1 90 0 0,1-1 0 0 0,-1 1 1 0 0,0 0-1 0 0,0 0 1 0 0,0 0-1 0 0,0-1 1 0 0,-1 1-1 0 0,1 0 0 0 0,0 0-90 0 0,-2 4 266 0 0,1 0 0 0 0,-1-1-1 0 0,-1 1 1 0 0,1-1-1 0 0,-1 2-265 0 0,-1-1 182 0 0,-1 4 694 0 0,6-9-847 0 0,-1-1 0 0 0,1 1 0 0 0,-1-1 0 0 0,1 1 0 0 0,-1-1 0 0 0,1 1 0 0 0,-1-1 0 0 0,1 0 0 0 0,0 1-1 0 0,-1-1 1 0 0,1 0 0 0 0,-1 1 0 0 0,1-1 0 0 0,0 0 0 0 0,-1 0 0 0 0,1 0 0 0 0,0 0 0 0 0,-1 0 0 0 0,1 0-29 0 0,2 1-320 0 0,1 0 0 0 0,-1 0 1 0 0,1 0-1 0 0,-1-1 0 0 0,0 0 0 0 0,1 0 0 0 0,-1 0 0 0 0,1 0 0 0 0,-1 0 0 0 0,1-1 1 0 0,-1 1-1 0 0,2-2 320 0 0,-2 1-1450 0 0</inkml:trace>
  <inkml:trace contextRef="#ctx0" brushRef="#br0" timeOffset="801.188">110 6 18919 0 0,'0'0'863'0'0,"0"0"-14"0"0,14 8 1599 0 0,-9-4-2172 0 0,-1 0-1 0 0,0 0 1 0 0,0 0-1 0 0,0 1 1 0 0,0-1-1 0 0,-1 1 1 0 0,1 0 0 0 0,-1 0-1 0 0,-1 0 1 0 0,1 0-1 0 0,-1 1 1 0 0,0-1-1 0 0,0 1 1 0 0,0 0-1 0 0,-1-1 1 0 0,1 5-276 0 0,0 1 79 0 0,-1 0 1 0 0,0 0 0 0 0,-1 0-1 0 0,0 1 1 0 0,0-1-1 0 0,-1 0 1 0 0,-1 0-1 0 0,-1 4-79 0 0,-6 9-190 0 0,1-8-7331 0 0,2-7-1236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1:22.03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54 0 4144 0 0,'0'0'191'0'0,"-14"10"12089"0"0,11-6-11825 0 0,0 0-1 0 0,0 0 0 0 0,0 0 0 0 0,0 1 0 0 0,1-1 0 0 0,-1 0 0 0 0,1 1 0 0 0,1 0 0 0 0,-1-1 1 0 0,0 1-1 0 0,1 0-454 0 0,-2 10 419 0 0,0-1 0 0 0,0 1 1 0 0,2 1-420 0 0,0-9 74 0 0,1-1 1 0 0,-1 1 0 0 0,2 0-1 0 0,-1-1 1 0 0,1 1 0 0 0,0-1 0 0 0,1 2-75 0 0,-2-6-77 0 0,1 0 0 0 0,0 0 0 0 0,-1 0 1 0 0,1 0-1 0 0,0 0 0 0 0,0-1 1 0 0,0 1-1 0 0,1 0 0 0 0,-1 0 0 0 0,0-1 1 0 0,1 1-1 0 0,-1-1 0 0 0,2 2 77 0 0,-2-2-298 0 0,1 0-1 0 0,0 0 1 0 0,-1-1-1 0 0,1 1 0 0 0,-1 0 1 0 0,1-1-1 0 0,0 1 1 0 0,-1-1-1 0 0,1 1 1 0 0,0-1-1 0 0,1 0 299 0 0,2 1-7022 0 0</inkml:trace>
  <inkml:trace contextRef="#ctx0" brushRef="#br0" timeOffset="549.918">67 75 14336 0 0,'0'0'661'0'0,"0"0"-17"0"0,9-10 4842 0 0,1 4-4578 0 0,7 3 975 0 0,-17 3-1862 0 0,0 1 0 0 0,1-1 0 0 0,-1 0-1 0 0,0 0 1 0 0,0 1 0 0 0,1-1 0 0 0,-1 0 0 0 0,0 0 0 0 0,0 1 0 0 0,0-1 0 0 0,0 0 0 0 0,1 0-1 0 0,-1 1 1 0 0,0-1 0 0 0,0 0 0 0 0,0 1 0 0 0,0-1 0 0 0,0 0 0 0 0,0 1 0 0 0,0-1 0 0 0,0 0-1 0 0,0 1 1 0 0,0-1 0 0 0,0 0 0 0 0,0 1 0 0 0,0-1 0 0 0,0 0 0 0 0,0 1 0 0 0,0-1 0 0 0,0 0-1 0 0,0 1-20 0 0,-3 12 129 0 0,3-12-90 0 0,-2 6 128 0 0,0 1 1 0 0,-1-1 0 0 0,0 0 0 0 0,0 1 0 0 0,0-1 0 0 0,-1-1 0 0 0,-1 1 0 0 0,-3 4-168 0 0,7-8 274 0 0,0-3-252 0 0,1 1 0 0 0,0-1-1 0 0,0 0 1 0 0,-1 1 0 0 0,1-1 0 0 0,0 0 0 0 0,0 1 0 0 0,0-1 0 0 0,0 0-1 0 0,0 1 1 0 0,-1-1 0 0 0,1 0 0 0 0,0 1 0 0 0,0-1 0 0 0,0 0 0 0 0,0 1-1 0 0,0-1 1 0 0,0 0 0 0 0,0 1 0 0 0,0-1 0 0 0,0 1 0 0 0,0-1 0 0 0,0 0-1 0 0,1 1 1 0 0,-1-1 0 0 0,0 0 0 0 0,0 1 0 0 0,0-1 0 0 0,0 0 0 0 0,0 1-1 0 0,1-1 1 0 0,-1 0-22 0 0,12 6 630 0 0,22-4-3400 0 0,-32-2 2008 0 0,1 0-5250 0 0,0-1-1803 0 0</inkml:trace>
  <inkml:trace contextRef="#ctx0" brushRef="#br0" timeOffset="1009.006">210 88 9760 0 0,'4'-17'4609'0'0,"-4"16"-4398"0"0,0 1 1 0 0,0-1-1 0 0,0 0 0 0 0,0 1 1 0 0,0-1-1 0 0,0 1 1 0 0,0-1-1 0 0,0 1 0 0 0,0-1 1 0 0,0 1-1 0 0,0-1 1 0 0,0 1-1 0 0,-1-1 0 0 0,1 1 1 0 0,0-1-1 0 0,0 1 1 0 0,0-1-1 0 0,-1 1 0 0 0,1-1 1 0 0,0 1-1 0 0,-1 0 1 0 0,1-1-1 0 0,0 1 0 0 0,-1-1 1 0 0,1 1-1 0 0,-1 0 0 0 0,1-1 1 0 0,-1 1-212 0 0,1 0 119 0 0,-1 0 0 0 0,0 0 0 0 0,0 0 1 0 0,1 0-1 0 0,-1 0 0 0 0,0 1 0 0 0,1-1 0 0 0,-1 0 0 0 0,0 0 1 0 0,1 1-1 0 0,-1-1 0 0 0,0 0 0 0 0,1 1 0 0 0,-1-1 1 0 0,1 0-1 0 0,-1 1 0 0 0,1-1 0 0 0,-1 1-119 0 0,-3 2 92 0 0,1 1-1 0 0,0-1 1 0 0,0 1 0 0 0,0-1 0 0 0,0 1-1 0 0,0 1-91 0 0,1-1 167 0 0,0 0 0 0 0,0 1 0 0 0,0-1-1 0 0,1 1 1 0 0,0 0 0 0 0,0-1 0 0 0,0 1 0 0 0,0 0-1 0 0,1 0 1 0 0,0 3-167 0 0,0-7 39 0 0,0 1-1 0 0,0-1 1 0 0,0 0 0 0 0,0 1 0 0 0,0-1-1 0 0,0 0 1 0 0,1 1 0 0 0,-1-1-1 0 0,1 0 1 0 0,-1 1 0 0 0,1-1 0 0 0,-1 0-1 0 0,1 0 1 0 0,0 1 0 0 0,0-1-1 0 0,-1 0 1 0 0,1 0 0 0 0,0 0-1 0 0,0 0 1 0 0,0 0 0 0 0,0 0 0 0 0,0 0-1 0 0,1 0 1 0 0,-1-1 0 0 0,0 1-1 0 0,0 0 1 0 0,0-1 0 0 0,1 1 0 0 0,-1-1-1 0 0,0 1 1 0 0,1-1 0 0 0,-1 0-1 0 0,0 1 1 0 0,1-1 0 0 0,-1 0-1 0 0,1 0 1 0 0,-1 0 0 0 0,1 0-39 0 0,1-1 5 0 0,-1 1 1 0 0,0 0-1 0 0,0-1 0 0 0,0 0 1 0 0,0 0-1 0 0,0 0 0 0 0,0 0 1 0 0,0 0-1 0 0,0 0 1 0 0,0 0-1 0 0,1-1-5 0 0,10-6-2386 0 0,-13 8 1064 0 0,0 0-1254 0 0,0 0-4801 0 0</inkml:trace>
  <inkml:trace contextRef="#ctx0" brushRef="#br0" timeOffset="1353.911">269 112 5528 0 0,'0'0'422'0'0,"0"0"200"0"0,0 0 1866 0 0,0 0 846 0 0,0 0 170 0 0,0 0-327 0 0,0 0-1493 0 0,6 2 1691 0 0,7 0-2527 0 0,-7-4-819 0 0,22-5-1839 0 0,-28 6 271 0 0,0 1-76 0 0</inkml:trace>
  <inkml:trace contextRef="#ctx0" brushRef="#br0" timeOffset="1703.724">368 50 18399 0 0,'0'0'422'0'0,"0"0"56"0"0,0 0 30 0 0,0 0-65 0 0,-1 20 1426 0 0,-4 66 847 0 0,6-78-5376 0 0,-1-8-5347 0 0</inkml:trace>
  <inkml:trace contextRef="#ctx0" brushRef="#br0" timeOffset="2052.14">397 2 15840 0 0,'0'0'726'0'0,"0"0"-21"0"0,0 0-453 0 0,2 1 165 0 0,0 1 0 0 0,-1 0-1 0 0,1-1 1 0 0,0 1 0 0 0,0 0-1 0 0,-1 0 1 0 0,0 0 0 0 0,1 0-1 0 0,-1 0 1 0 0,1 0-417 0 0,1 4 467 0 0,3 3-142 0 0,0 0 0 0 0,-1 1 1 0 0,0 0-1 0 0,0 0 0 0 0,-1 0 1 0 0,0 0-1 0 0,-1 1 0 0 0,0 1-325 0 0,-3-8 179 0 0,1 0-1 0 0,-1 0 1 0 0,0 0-1 0 0,0 0 1 0 0,-1 0-1 0 0,1 0 0 0 0,-1 0 1 0 0,0 0-1 0 0,0 0 1 0 0,0 0-1 0 0,0 0 1 0 0,-2 1-179 0 0,-10 20-949 0 0,-1-2-5897 0 0,8-15-1356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4:45.75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 1 9672 0 0,'0'0'748'0'0,"3"9"5696"0"0,1 1-3375 0 0,2 2-2052 0 0,-4-10-815 0 0,0 1 1 0 0,-1 0 0 0 0,1 0-1 0 0,-1-1 1 0 0,0 1-1 0 0,0 0 1 0 0,0 0-1 0 0,0 0 1 0 0,-1 0 0 0 0,1 0-1 0 0,-1 0 1 0 0,0 1-1 0 0,1-1-202 0 0,-2 6 137 0 0,0 0 1 0 0,-1-1-1 0 0,0 1 0 0 0,0 0 0 0 0,0-1 0 0 0,-1 1 1 0 0,-2 2-138 0 0,-4 13-6430 0 0,7-17-1340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4:44.90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44 3 1376 0 0,'0'0'65'0'0,"0"0"-6"0"0,1-1-47 0 0,0 0 301 0 0,-1 1 1314 0 0,0 0 563 0 0,0 0 108 0 0,0 0-126 0 0,0 0-634 0 0,0 0-275 0 0,0 0-58 0 0,0 0-75 0 0,0 0-270 0 0,-14 13 3702 0 0,8-2-3813 0 0,1 0 0 0 0,0 0 1 0 0,0 0-1 0 0,1 2-749 0 0,2-9 23 0 0,1-1 1 0 0,0 0-1 0 0,0 1 0 0 0,1 0 1 0 0,-1-1-1 0 0,1 1 1 0 0,0-1-1 0 0,0 1 1 0 0,0-1-1 0 0,0 1 1 0 0,0-1-1 0 0,1 1 1 0 0,0 0-1 0 0,0-1 0 0 0,0 0 1 0 0,0 2-24 0 0,12 11-268 0 0,-6-10-2513 0 0,-4-3 695 0 0,-2-2-4877 0 0</inkml:trace>
  <inkml:trace contextRef="#ctx0" brushRef="#br0" timeOffset="468.514">68 48 3680 0 0,'0'0'284'0'0,"0"0"155"0"0,0 0 1344 0 0,0 0 612 0 0,0 0 121 0 0,0 0-153 0 0,0 0-723 0 0,0 0-323 0 0,0 0-63 0 0,0 0-76 0 0,0 0-298 0 0,0 0-131 0 0,0 0-21 0 0,0 0-83 0 0,0 19 399 0 0,-5 5-116 0 0,1-5-977 0 0,3-7-3142 0 0,1-12 1519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4:46.90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37 0 7368 0 0,'0'0'568'0'0,"-4"2"7695"0"0,-4 2-5855 0 0,4 2-2135 0 0,1 1-1 0 0,0-1 1 0 0,0 1-1 0 0,1 0 1 0 0,0 0-1 0 0,0 0 1 0 0,0 0-1 0 0,1 5-272 0 0,-1-2 395 0 0,1 1-1 0 0,1-1 1 0 0,0 0-1 0 0,1 1 0 0 0,1 7-394 0 0,-2-17-158 0 0,0 0 0 0 0,0 0 1 0 0,0 0-1 0 0,0 0 0 0 0,0 0 0 0 0,0-1 0 0 0,1 1 0 0 0,-1 0 0 0 0,0 0 0 0 0,1 0 0 0 0,-1 0 0 0 0,1-1 0 0 0,-1 1 0 0 0,1 0 1 0 0,-1 0-1 0 0,1-1 0 0 0,-1 1 0 0 0,1 0 0 0 0,0-1 0 0 0,-1 1 0 0 0,1-1 0 0 0,0 1 0 0 0,0 0 0 0 0,-1-1 0 0 0,2 1 158 0 0,0-1-6867 0 0</inkml:trace>
  <inkml:trace contextRef="#ctx0" brushRef="#br0" timeOffset="490.498">31 59 6912 0 0,'0'0'528'0'0,"14"-10"10162"0"0,-9 7-8462 0 0,-4 3-2147 0 0,-1 0 1 0 0,0-1-1 0 0,1 1 1 0 0,-1 0-1 0 0,0 0 1 0 0,1 0-1 0 0,-1 0 0 0 0,1 0 1 0 0,-1-1-1 0 0,0 1 1 0 0,1 0-1 0 0,-1 0 1 0 0,1 0-1 0 0,-1 0 0 0 0,0 0 1 0 0,1 0-1 0 0,-1 0 1 0 0,1 0-1 0 0,-1 1 1 0 0,0-1-1 0 0,1 0 0 0 0,-1 0 1 0 0,1 0-1 0 0,-1 0 1 0 0,0 0-1 0 0,1 1 0 0 0,-1-1 1 0 0,0 0-1 0 0,1 0 1 0 0,-1 1-1 0 0,0-1 1 0 0,0 0-1 0 0,1 1 0 0 0,-1-1-81 0 0,1 1 85 0 0,-1 0 0 0 0,1 1 1 0 0,-1-1-1 0 0,1 0 0 0 0,-1 1 0 0 0,0-1 0 0 0,0 0 0 0 0,1 0 0 0 0,-1 1 0 0 0,0-1 0 0 0,0 2-85 0 0,0 1 106 0 0,-1 0 0 0 0,1 1 1 0 0,-1-1-1 0 0,0 1 0 0 0,0-1 1 0 0,0 0-1 0 0,-1 1-106 0 0,0-1 117 0 0,2-3-82 0 0,0-1 0 0 0,0 1 0 0 0,-1 0-1 0 0,1 0 1 0 0,0-1 0 0 0,0 1-1 0 0,-1 0 1 0 0,1-1 0 0 0,-1 1 0 0 0,1 0-1 0 0,-1-1 1 0 0,1 1 0 0 0,-1-1-1 0 0,1 1 1 0 0,-1-1 0 0 0,1 1 0 0 0,-1-1-1 0 0,0 1 1 0 0,1-1 0 0 0,-1 0-1 0 0,0 1 1 0 0,1-1 0 0 0,-1 0-1 0 0,0 1 1 0 0,0-1 0 0 0,0 0-35 0 0,1 0 69 0 0,0 0-5 0 0,0 1-10 0 0,0 1-44 0 0,0-2-10 0 0,0 0 0 0 0,0 1 0 0 0,0-1 0 0 0,0 0 0 0 0,1 1 0 0 0,-1-1 0 0 0,0 0 0 0 0,1 1 0 0 0,-1-1 0 0 0,0 0 0 0 0,0 1 0 0 0,1-1 0 0 0,-1 0 0 0 0,0 0 0 0 0,1 0 0 0 0,-1 1 0 0 0,1-1 0 0 0,-1 0 0 0 0,0 0 0 0 0,1 0 0 0 0,-1 0 0 0 0,1 0 0 0 0,-1 1 0 0 0,0-1 0 0 0,1 0 0 0 0,-1 0 0 0 0,1 0 0 0 0,-1 0 0 0 0,1 0 0 0 0,10 0 0 0 0,0-2 58 0 0,0 0-3989 0 0,-9 2 2276 0 0</inkml:trace>
  <inkml:trace contextRef="#ctx0" brushRef="#br0" timeOffset="847.86">104 16 5528 0 0,'8'2'10117'0'0,"-2"4"-4032"0"0,3 14-2296 0 0,-7-11-3773 0 0,0-1 0 0 0,-1 1 0 0 0,0 8-16 0 0,0-7-43 0 0,0-1 74 0 0,-1-1 0 0 0,0 1 0 0 0,-1 7-31 0 0,0-15-28 0 0,1 1 0 0 0,0 0 1 0 0,0 0-1 0 0,-1 0 0 0 0,1-1 1 0 0,-1 1-1 0 0,0 0 0 0 0,0-1 1 0 0,1 1-1 0 0,-1 0 0 0 0,0-1 1 0 0,0 1-1 0 0,0-1 0 0 0,-1 1 1 0 0,1-1-1 0 0,0 0 0 0 0,0 0 1 0 0,-1 1-1 0 0,1-1 0 0 0,-1 0 28 0 0,-2 1-192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4:53.94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 1 15408 0 0,'0'0'348'0'0,"0"0"49"0"0,0 0 21 0 0,0 0-40 0 0,0 0-136 0 0,-1 18 4132 0 0,1-9-3687 0 0,-1 1-1 0 0,1-1 1 0 0,1 6-687 0 0,0 8-602 0 0,-1-23-668 0 0,0 0-70 0 0,0 0-18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2.55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 0 21455 0 0,'0'0'472'0'0,"0"0"96"0"0,-1 0 16 0 0,1 0 24 0 0,0 0-488 0 0,0 0-120 0 0,-1 2 0 0 0,1-2 0 0 0,0 0 0 0 0,0 0-96 0 0,0 3 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4:54.45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10968 0 0,'0'0'498'0'0,"0"0"-3"0"0,0 0-152 0 0,0 0 525 0 0,0 0 262 0 0,0 0 57 0 0,0 0-46 0 0,0 0-240 0 0,0 0-107 0 0,0 0-24 0 0,11 18 3529 0 0,-8-12-4060 0 0,0 0 0 0 0,-1 0 0 0 0,0 1 0 0 0,0-1 0 0 0,0 1 0 0 0,-1-1 0 0 0,0 1 0 0 0,0 0 0 0 0,-1-1 0 0 0,0 1 1 0 0,-1 6-240 0 0,1-4-6 0 0,-1-1 0 0 0,0 0 0 0 0,-1 1 0 0 0,0-1 0 0 0,-1 0 0 0 0,1 0 0 0 0,-2-1 0 0 0,1 1 0 0 0,-2 2 6 0 0,2-6-977 0 0,1-2-57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4:52.11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50 0 2760 0 0,'0'0'445'0'0,"-5"4"8332"0"0,-6 5-4799 0 0,5 1-2599 0 0,1 0 0 0 0,1 1 0 0 0,-3 7-1379 0 0,4-9 118 0 0,1 0 0 0 0,-1 1 1 0 0,2-1-1 0 0,-1 1 0 0 0,2-1 0 0 0,-1 1 1 0 0,1 6-119 0 0,1-13 12 0 0,-1 0 0 0 0,1 0 0 0 0,0 0 0 0 0,0 1 1 0 0,0-1-1 0 0,0 0 0 0 0,0 0 0 0 0,1 0 0 0 0,-1 0 1 0 0,1-1-1 0 0,1 2-12 0 0,9 9-6235 0 0,-9-10-141 0 0</inkml:trace>
  <inkml:trace contextRef="#ctx0" brushRef="#br0" timeOffset="634.257">59 75 8288 0 0,'4'-7'7451'0'0,"8"0"-3610"0"0,-10 6-3224 0 0,-2 0-360 0 0,0 1-30 0 0,0 0-97 0 0,0 0-39 0 0,8 14 1014 0 0,-8-10-975 0 0,0 0-1 0 0,0 0 1 0 0,0 0-1 0 0,0 0 0 0 0,0 0 1 0 0,-1 0-1 0 0,0 0 1 0 0,0 0-1 0 0,0 0 0 0 0,0 0 1 0 0,0 0-1 0 0,-1-1 1 0 0,0 1-1 0 0,0 0 0 0 0,0-1 1 0 0,0 1-1 0 0,-2 1-129 0 0,2-3 132 0 0,2-2 727 0 0,10 0 126 0 0,26 6-3702 0 0,-35-7 1117 0 0,0 0-59 0 0</inkml:trace>
  <inkml:trace contextRef="#ctx0" brushRef="#br0" timeOffset="1138.789">171 71 4608 0 0,'0'0'353'0'0,"0"0"51"0"0,0 0 1077 0 0,0 0 499 0 0,-5-2 6748 0 0,-6-2-5399 0 0,8 7-3207 0 0,1 0-1 0 0,0 0 0 0 0,0 0 0 0 0,0 0 1 0 0,0 0-1 0 0,1 0 0 0 0,-1 1 0 0 0,1-1 1 0 0,0 0-1 0 0,0 1 0 0 0,0-1 0 0 0,0 1 0 0 0,0 2-121 0 0,1-4 21 0 0,0-1 0 0 0,0 1-1 0 0,-1-1 1 0 0,1 1 0 0 0,1-1-1 0 0,-1 1 1 0 0,0-1 0 0 0,0 1-1 0 0,0-1 1 0 0,1 0 0 0 0,-1 1-1 0 0,1-1 1 0 0,-1 1-1 0 0,1-1 1 0 0,0 0 0 0 0,-1 1-1 0 0,1-1 1 0 0,0 0 0 0 0,0 0-1 0 0,0 1 1 0 0,0-1 0 0 0,0 0-1 0 0,0 0 1 0 0,0 0-1 0 0,0 0 1 0 0,1-1 0 0 0,-1 1-1 0 0,0 0 1 0 0,1 0 0 0 0,-1-1-1 0 0,0 1 1 0 0,1-1 0 0 0,0 1-21 0 0,-1-1-4 0 0,0 0 1 0 0,0 1 0 0 0,-1-1-1 0 0,1 0 1 0 0,0-1-1 0 0,-1 1 1 0 0,1 0 0 0 0,0 0-1 0 0,-1 0 1 0 0,1 0 0 0 0,0 0-1 0 0,-1-1 1 0 0,1 1 0 0 0,0 0-1 0 0,-1-1 1 0 0,1 1-1 0 0,-1 0 1 0 0,1-1 0 0 0,-1 1-1 0 0,1-1 1 0 0,0 1 0 0 0,-1-1 3 0 0,5-4-6817 0 0,-3 2-177 0 0</inkml:trace>
  <inkml:trace contextRef="#ctx0" brushRef="#br0" timeOffset="1503.816">210 94 2304 0 0,'0'0'101'0'0,"0"0"517"0"0,0 0 2081 0 0,0 0 911 0 0,0 0 183 0 0,0 0-389 0 0,0 0-1803 0 0,0 0-789 0 0,0 0-157 0 0,0 0-55 0 0,0 0-115 0 0,26 2 1928 0 0,-21-2-2458 0 0,-2 0-156 0 0,-2 0-6161 0 0,2 0-725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5:15.1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46 15664 0 0,'-1'0'83'0'0,"0"1"0"0"0,0-1 0 0 0,0 1 0 0 0,1-1 0 0 0,-1 1 0 0 0,0 0 0 0 0,0-1 1 0 0,1 1-1 0 0,-1 0 0 0 0,1 0 0 0 0,-1 0 0 0 0,1 0 0 0 0,-1-1 0 0 0,1 1 0 0 0,-1 0 1 0 0,1 0-1 0 0,0 0 0 0 0,0 0 0 0 0,-1 0 0 0 0,1 0 0 0 0,0 0 0 0 0,0 0-83 0 0,-3 25 25 0 0,3-24 209 0 0,-3 34 1422 0 0,-2 33 839 0 0,4-52-1121 0 0,3-18-1282 0 0,2-9 51 0 0,2-11-129 0 0,-1 0 0 0 0,-1 0 0 0 0,-1 0 0 0 0,-1-3-14 0 0,-3 7 19 0 0,-1 18 5 0 0,0 9-56 0 0,-4 15 291 0 0,-1 0 1 0 0,-7 16-260 0 0,9-32 559 0 0,3-15 17 0 0,2-17-225 0 0,3 9-364 0 0,0 1-1 0 0,0-1 0 0 0,2-2 14 0 0,-1 3-194 0 0,0 0-1 0 0,-1 0 0 0 0,0-7 195 0 0,-17 75-1367 0 0,1 29 3463 0 0,21-129-1937 0 0,-5 25-470 0 0,1 0 1 0 0,2-5 310 0 0,-4 20-14 0 0,-1 1 11 0 0,0 0 1 0 0,0 0-1 0 0,0 1 1 0 0,0-1-1 0 0,-1 0 0 0 0,0-2 3 0 0,0 13-37 0 0,-1 0 0 0 0,0 1 0 0 0,-1-1 0 0 0,1 0 0 0 0,-2 2 37 0 0,0-1-41 0 0,1 1 1 0 0,1-1 0 0 0,-2 8 40 0 0,2 3 163 0 0,0-13-94 0 0,0 1-1 0 0,1 0 1 0 0,0 0-1 0 0,0-1 1 0 0,0 1-1 0 0,2 6-68 0 0,-2-13 4 0 0,0 0 0 0 0,0 0-1 0 0,1 1 1 0 0,-1-1 0 0 0,0 0 0 0 0,0 0-1 0 0,0 0 1 0 0,0 0 0 0 0,0 0 0 0 0,0 0-1 0 0,0 0 1 0 0,1 0 0 0 0,-1 0-1 0 0,0 1 1 0 0,0-1 0 0 0,0 0 0 0 0,0 0-1 0 0,0 0 1 0 0,1 0 0 0 0,-1 0 0 0 0,0 0-1 0 0,0 0 1 0 0,0 0 0 0 0,0 0 0 0 0,1 0-1 0 0,-1 0 1 0 0,0 0 0 0 0,0 0-1 0 0,0 0 1 0 0,0 0 0 0 0,0 0 0 0 0,1 0-1 0 0,-1-1 1 0 0,0 1 0 0 0,0 0 0 0 0,0 0-1 0 0,0 0 1 0 0,0 0 0 0 0,1 0 0 0 0,-1 0-1 0 0,0 0 1 0 0,0 0 0 0 0,0 0-1 0 0,0-1 1 0 0,0 1 0 0 0,0 0 0 0 0,0 0-1 0 0,0 0 1 0 0,0 0 0 0 0,1 0 0 0 0,-1-1-1 0 0,0 1 1 0 0,0 0 0 0 0,0 0-1 0 0,0 0-3 0 0,6-8 89 0 0,9-29-160 0 0,-1 0 0 0 0,2-13 71 0 0,-15 49 0 0 0,-1 0 0 0 0,0 0 0 0 0,1-1 0 0 0,-1 1 0 0 0,0 0 0 0 0,0 0 0 0 0,0 0 0 0 0,0-1 0 0 0,0 1 0 0 0,0 0 0 0 0,0 0 0 0 0,0-1 0 0 0,0 1 0 0 0,-1 0 0 0 0,1 0 0 0 0,0 0 0 0 0,-1-1 0 0 0,0 3-6 0 0,-1 1 0 0 0,1-1 0 0 0,0 1 0 0 0,0-1 0 0 0,0 1 0 0 0,0 0 0 0 0,0-1 0 0 0,0 1 0 0 0,0 0 0 0 0,1 0 6 0 0,-10 23 158 0 0,1 1-1 0 0,2 1 0 0 0,1-1 1 0 0,0 6-158 0 0,3-21 73 0 0,3-9-13 0 0,0-2 35 0 0,2-15 227 0 0,0 4-287 0 0,1 0 1 0 0,1-1-1 0 0,0 1 0 0 0,1 0 0 0 0,0-1-35 0 0,8-17 40 0 0,-6 15-53 0 0,4-6-20 0 0,-11 19 32 0 0,0 0 0 0 0,1 0 0 0 0,-1 0 0 0 0,0 0 0 0 0,1 0 0 0 0,-1 0 0 0 0,0 0 0 0 0,0 0 0 0 0,0 0 0 0 0,0 0 0 0 0,0 0 0 0 0,0 0-1 0 0,0 0 1 0 0,0 0 0 0 0,-1 0 0 0 0,1 0 0 0 0,0 0 1 0 0,0 1 1 0 0,0-1-1 0 0,-1 1 0 0 0,1 0 1 0 0,0 0-1 0 0,0 0 0 0 0,0 0 1 0 0,0-1-1 0 0,0 1 0 0 0,0 0 1 0 0,-1 0-1 0 0,1 0 0 0 0,0 0 1 0 0,0 0-1 0 0,0 0 0 0 0,0 0 1 0 0,-1-1-1 0 0,1 1 0 0 0,0 0 1 0 0,0 0-1 0 0,0 0 0 0 0,-1 0 1 0 0,1 0-1 0 0,0 0 0 0 0,0 0 1 0 0,0 0-1 0 0,0 0 0 0 0,-1 0 1 0 0,1 0-1 0 0,0 0 0 0 0,0 0 1 0 0,0 0-1 0 0,-1 0 0 0 0,1 0 1 0 0,0 0-1 0 0,0 0 0 0 0,0 1 0 0 0,-9 5-31 0 0,-5 8-22 0 0,5 1 94 0 0,1 0 0 0 0,0 0-1 0 0,0 1 1 0 0,2 0 0 0 0,0 1 0 0 0,1-1 0 0 0,-3 14-41 0 0,27-90 554 0 0,19-44-554 0 0,-33 87-64 0 0,-20 33-112 0 0,6 0 198 0 0,2 0 0 0 0,0 1-1 0 0,0-1 1 0 0,2 1 0 0 0,0 0 0 0 0,1 1 0 0 0,0-1-1 0 0,2 1 1 0 0,-1 8-22 0 0,3-20 0 0 0,2-6 25 0 0,2-10 70 0 0,5-18 21 0 0,4-23-117 0 0,-8 31-167 0 0,0-1 0 0 0,-1 0 1 0 0,-1 1-1 0 0,0-16 168 0 0,-5 23-123 0 0,2 13 119 0 0,-1 0 0 0 0,1-1 1 0 0,0 1-1 0 0,0 0 0 0 0,0 0 0 0 0,0 0 1 0 0,0 0-1 0 0,0 0 0 0 0,-1 0 1 0 0,1 0-1 0 0,0 0 0 0 0,0 0 0 0 0,0 0 1 0 0,0 0-1 0 0,0-1 0 0 0,-1 1 1 0 0,1 0-1 0 0,0 0 0 0 0,0 0 0 0 0,0 0 1 0 0,0 0-1 0 0,0 0 0 0 0,-1 0 0 0 0,1 0 1 0 0,0 0-1 0 0,0 0 0 0 0,0 1 1 0 0,0-1-1 0 0,-1 0 0 0 0,1 0 0 0 0,0 0 1 0 0,0 0-1 0 0,0 0 0 0 0,0 0 1 0 0,0 0-1 0 0,-1 0 0 0 0,1 0 0 0 0,0 0 1 0 0,0 1-1 0 0,0-1 4 0 0,-1 1-15 0 0,-1 0-1 0 0,1 1 1 0 0,0-1-1 0 0,0 1 1 0 0,0 0-1 0 0,0-1 1 0 0,1 1-1 0 0,-1 0 1 0 0,0-1-1 0 0,1 1 1 0 0,-1 1 15 0 0,-14 68 510 0 0,-4 49-510 0 0,16-97 89 0 0,4-15-30 0 0,2-13 48 0 0,4-11 42 0 0,2-7-180 0 0,3-12-153 0 0,2 1-1 0 0,5-6 185 0 0,-15 29 0 0 0,1 1 0 0 0,2-12 0 0 0,4-8 0 0 0,-20 59 41 0 0,7-20-13 0 0,0 0 0 0 0,-1 0-1 0 0,-3 7-27 0 0,-8 14 101 0 0,3 0 0 0 0,0 1 0 0 0,2 0 0 0 0,1 3-101 0 0,15-55-10 0 0,1 1 1 0 0,1 0-1 0 0,0 1 0 0 0,2 0 0 0 0,0 0 0 0 0,9-10 10 0 0,-17 24 56 0 0,15-18 257 0 0,-13 16-215 0 0,-5 9-130 0 0,-25 40 469 0 0,2 1-1 0 0,2 1 0 0 0,-13 40-436 0 0,26-60 102 0 0,5-15-25 0 0,2-7-13 0 0,1-4 24 0 0,9-22-159 0 0,1-1 0 0 0,1 2 0 0 0,1-1 0 0 0,1 2 0 0 0,11-16 71 0 0,-19 30-15 0 0,0 1 3 0 0,-1 0 0 0 0,1 0-1 0 0,1 0 1 0 0,-1 0-1 0 0,5-2 13 0 0,-21 33-64 0 0,-19 26 347 0 0,17-30-303 0 0,1 1 0 0 0,0 1 0 0 0,2 0 0 0 0,-8 22 20 0 0,15-37 67 0 0,2-8 40 0 0,4-14-20 0 0,12-20-301 0 0,2 0 1 0 0,1 2-1 0 0,2 0 0 0 0,19-24 214 0 0,-77 141 50 0 0,13-33 297 0 0,-9 22-254 0 0,33-70-245 0 0,-1-7-2236 0 0,2-2 925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6:27.84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 0 8000 0 0,'0'0'365'0'0,"0"0"-4"0"0,0 0-27 0 0,0 0 731 0 0,0 0 344 0 0,0 0 67 0 0,0 0 0 0 0,0 0-69 0 0,0 0-30 0 0,0 0-8 0 0,0 0-66 0 0,0 0-275 0 0,0 0-120 0 0,0 0-20 0 0,0 0-80 0 0,-1 23 1367 0 0,-3 0-1448 0 0,3-17-545 0 0,0 0 0 0 0,0 0 0 0 0,1 0-1 0 0,0 0 1 0 0,0 1 0 0 0,0 0-182 0 0,1-5 64 0 0,-1-2-63 0 0,0 1-1 0 0,0-1 1 0 0,0 0-1 0 0,1 0 1 0 0,-1 0-1 0 0,0 1 1 0 0,0-1 0 0 0,1 0-1 0 0,-1 0 1 0 0,0 0-1 0 0,0 0 1 0 0,1 1-1 0 0,-1-1 1 0 0,0 0-1 0 0,1 0 1 0 0,-1 0 0 0 0,0 0-1 0 0,1 0 1 0 0,-1 0-1 0 0,0 0 1 0 0,0 0-1 0 0,1 0 1 0 0,-1 0-1 0 0,0 0 1 0 0,1 0-1 0 0,-1 0 1 0 0,0 0 0 0 0,1 0-1 0 0,-1 0 0 0 0,3-3-7068 0 0,-2 3 4368 0 0,-1 0-5011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6:28.34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0 9672 0 0,'0'0'748'0'0,"0"0"-180"0"0,0 0 1076 0 0,0 0 520 0 0,0 0 106 0 0,0 0-122 0 0,0 0-608 0 0,0 0-268 0 0,0 0-51 0 0,0 0-133 0 0,0 0-536 0 0,0 0-229 0 0,0 0-47 0 0,1 2-1130 0 0,0 0-5127 0 0,-1-2-2030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6:54.736"/>
    </inkml:context>
    <inkml:brush xml:id="br0">
      <inkml:brushProperty name="width" value="0.025" units="cm"/>
      <inkml:brushProperty name="height" value="0.025" units="cm"/>
      <inkml:brushProperty name="color" value="#FFFFFF"/>
    </inkml:brush>
    <inkml:brush xml:id="br1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144 85 20127 0 0,'-5'-17'2222'0'0,"5"17"-2036"0"0,0 0 38 0 0,-2 8 631 0 0,-1 95 775 0 0,3-56-376 0 0,-6 43-1254 0 0,6-90 6 0 0,-2 16 677 0 0,2-16-381 0 0,1-10-176 0 0,5-58 162 0 0,-3-21-288 0 0,-4 57 228 0 0,-4-30-228 0 0,-6 1 60 0 0,11 61-60 0 0,0-1 0 0 0,0 1 0 0 0,0-1 0 0 0,0 1 0 0 0,0 0 0 0 0,0-1 0 0 0,0 1 0 0 0,-1 0 0 0 0,1-1 0 0 0,0 1 0 0 0,0 0 0 0 0,0-1 0 0 0,0 1 0 0 0,0 0 0 0 0,-1-1 0 0 0,1 1 0 0 0,0 0 0 0 0,0 0 0 0 0,0-1 0 0 0,-1 1 0 0 0,1 0 0 0 0,0 0 0 0 0,0-1 0 0 0,-1 1 0 0 0,1 0 0 0 0,0 0 0 0 0,-1 0 0 0 0,1-1 0 0 0,0 1 0 0 0,-1 0 0 0 0,1 0 0 0 0,-6 9 0 0 0,-2 17 0 0 0,-2 61 95 0 0,2 46-95 0 0,-1 5 262 0 0,11-120 719 0 0,1-15-794 0 0,1-12-240 0 0,1-8 61 0 0,-1 0 1 0 0,0 0-1 0 0,-1-2-8 0 0,3-34-521 0 0,-3-5 521 0 0,0 7-888 0 0,-2 40 818 0 0,1-4 66 0 0,-1 0 1 0 0,-1-1-1 0 0,0 1 0 0 0,-1 0 1 0 0,0-1-1 0 0,-1 1 0 0 0,-3-10 4 0 0,4 25 3 0 0,1-1 0 0 0,0 0 0 0 0,0 1-1 0 0,0-1 1 0 0,-1 0 0 0 0,1 1 0 0 0,0-1-1 0 0,-1 0 1 0 0,1 1 0 0 0,0-1 0 0 0,-1 1 0 0 0,1-1-1 0 0,-1 1 1 0 0,1-1 0 0 0,-1 1 0 0 0,1-1 0 0 0,-1 1-3 0 0,1 0 3 0 0,-1 0 1 0 0,1 0-1 0 0,0 0 1 0 0,0 0 0 0 0,-1 0-1 0 0,1 0 1 0 0,0 0-1 0 0,0 0 1 0 0,-1 0 0 0 0,1 0-1 0 0,0 0 1 0 0,0 0-1 0 0,-1 0 1 0 0,1 0 0 0 0,0 0-1 0 0,0 1 1 0 0,0-1 0 0 0,-1 0-1 0 0,1 0 1 0 0,0 0-1 0 0,0 0 1 0 0,0 0 0 0 0,-1 1-1 0 0,1-1 1 0 0,0 0-1 0 0,0 0 1 0 0,0 0 0 0 0,0 1-1 0 0,-1-1-3 0 0,0 2 19 0 0,0 0 0 0 0,0 1 0 0 0,0-1 0 0 0,0 0 0 0 0,0 0 0 0 0,1 1 0 0 0,-1-1 0 0 0,1 1-19 0 0,-5 47-319 0 0,3 0-1 0 0,3 48 320 0 0,1-15-169 0 0,-2-75 70 0 0,0 21 481 0 0,1-26-105 0 0,0-4 72 0 0,3-15 561 0 0,1-28-1458 0 0,-2 0 0 0 0,-2-1 1 0 0,-2 1 547 0 0,1 2 179 0 0,0 32-129 0 0,-2-40 261 0 0,2 46-294 0 0,-1 1 0 0 0,1-1 1 0 0,-1 0-1 0 0,0 1 0 0 0,0-1 0 0 0,-1 1 0 0 0,1-1 0 0 0,-1 1 0 0 0,0 0 0 0 0,1-1 0 0 0,-3-1-17 0 0,4 5 0 0 0,0-1 0 0 0,-1 1 1 0 0,1 0-1 0 0,0-1 0 0 0,-1 1 0 0 0,1-1 0 0 0,-1 1 0 0 0,1 0 0 0 0,-1-1 1 0 0,1 1-1 0 0,0 0 0 0 0,-1-1 0 0 0,1 1 0 0 0,-1 0 0 0 0,0 0 1 0 0,1-1-1 0 0,-1 1 0 0 0,1 0 0 0 0,-1 0 0 0 0,1 0 0 0 0,-1 0 0 0 0,1 0 1 0 0,-1 0-1 0 0,0 0 0 0 0,1 0 0 0 0,-1 0 0 0 0,1 0 0 0 0,-1 0 0 0 0,1 0 1 0 0,-1 0-1 0 0,0 1 0 0 0,0 0 0 0 0,0-1 1 0 0,-1 1-1 0 0,1 0 1 0 0,0 0-1 0 0,1 0 0 0 0,-1 0 1 0 0,0 0-1 0 0,0 0 1 0 0,0 0-1 0 0,0 0 0 0 0,1 0 1 0 0,-1 1-1 0 0,-3 5-13 0 0,1 1 0 0 0,0 0 0 0 0,-3 8 13 0 0,6-14-10 0 0,-4 11-43 0 0,1 0 0 0 0,1 1-1 0 0,0-1 1 0 0,1 1 0 0 0,0-1-1 0 0,1 9 54 0 0,3 19-432 0 0,4 20 432 0 0,0-3-97 0 0,-7-51 97 0 0,1-1 0 0 0,0 1 0 0 0,0 0 0 0 0,1-1 0 0 0,-1 0 0 0 0,2 1 0 0 0,-1-1 0 0 0,1 1 0 0 0,-3-7 0 0 0,0 0 0 0 0,0 0 0 0 0,0 0 0 0 0,0 0 0 0 0,0 0 0 0 0,0 0 0 0 0,0 0 0 0 0,0 0 0 0 0,0 1 0 0 0,0-1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0,-1-1 0 0 0,0 1 0 0 0,0 0 0 0 0,0 0 0 0 0,0 0 0 0 0,0 0 0 0 0,0 0 0 0 0,4-8 0 0 0,1-9 0 0 0,-5 17 0 0 0,6-25 24 0 0,-1-1 0 0 0,-1-3-24 0 0,4-93 184 0 0,-6 64-85 0 0,-1 54-22 0 0,-1-29 237 0 0,0 31-306 0 0,0 0-1 0 0,0 0 1 0 0,0 0 0 0 0,-1-1 0 0 0,1 1 0 0 0,-1 0 0 0 0,1 0 0 0 0,-1 0 0 0 0,0 0-1 0 0,0 0 1 0 0,0 0 0 0 0,0 0 0 0 0,0 0-8 0 0,1 2 0 0 0,0 0 1 0 0,0 0-1 0 0,0 0 0 0 0,0 0 0 0 0,-1 0 1 0 0,1 0-1 0 0,0-1 0 0 0,0 1 0 0 0,0 0 1 0 0,0 0-1 0 0,0 0 0 0 0,-1 0 0 0 0,1 0 1 0 0,0 0-1 0 0,0 0 0 0 0,0 0 0 0 0,0 0 1 0 0,-1 0-1 0 0,1 0 0 0 0,0 0 0 0 0,0 0 1 0 0,0 0-1 0 0,0 0 0 0 0,-1 0 1 0 0,1 0-1 0 0,0 0 0 0 0,0 0 0 0 0,0 0 1 0 0,0 0-1 0 0,-1 0 0 0 0,1 0 0 0 0,0 0 1 0 0,0 0-1 0 0,0 0 0 0 0,0 1 0 0 0,0-1 1 0 0,0 0-1 0 0,-1 0 0 0 0,1 0 0 0 0,-5 8 22 0 0,-2 9 10 0 0,3 2-126 0 0,0 0-1 0 0,1 1 0 0 0,0 19 95 0 0,1 62-475 0 0,2-35 330 0 0,-1-13 13 0 0,0-32 2248 0 0,7-58-2110 0 0,-2-1 0 0 0,-1-15-6 0 0,-3 4-170 0 0,-1 0 0 0 0,-9-46 170 0 0,10 91-69 0 0,0 1 47 0 0,-1 1-1 0 0,1-1 1 0 0,0 0-1 0 0,-1 1 1 0 0,0-1-1 0 0,1 0 1 0 0,-1 1-1 0 0,0-1 1 0 0,0 1-1 0 0,-1-1 1 0 0,1 1-1 0 0,-1-2 23 0 0,1 4 1 0 0,1 0-1 0 0,0 0 0 0 0,0 0 0 0 0,0 0 0 0 0,-1 0 0 0 0,1 0 1 0 0,0 0-1 0 0,0 0 0 0 0,-1 1 0 0 0,1-1 0 0 0,0 0 0 0 0,0 0 0 0 0,0 0 1 0 0,0 0-1 0 0,-1 0 0 0 0,1 0 0 0 0,0 1 0 0 0,0-1 0 0 0,0 0 1 0 0,0 0-1 0 0,0 0 0 0 0,-1 0 0 0 0,1 1 0 0 0,0-1 0 0 0,0 0 0 0 0,0 0 1 0 0,0 0-1 0 0,0 1 0 0 0,0-1 0 0 0,0 0 0 0 0,0 0 0 0 0,0 1 0 0 0,0-1 1 0 0,0 0-1 0 0,0 0 0 0 0,0 0 0 0 0,0 1 0 0 0,0-1 0 0 0,0 0 1 0 0,0 0-1 0 0,0 1 0 0 0,0-1 0 0 0,-1 14-70 0 0,1-13 43 0 0,0 49-605 0 0,3 0 0 0 0,8 45 632 0 0,-3-34 400 0 0,-6-38-3 0 0,-1-10-415 0 0,0 1 1 0 0,1 0-1 0 0,1-1 1 0 0,0 1-1 0 0,5 9 18 0 0,-8-22 21 0 0,0-1 0 0 0,0 0 1 0 0,0 0-1 0 0,0 0 0 0 0,0 0 0 0 0,0 1 0 0 0,0-1 0 0 0,0 0 0 0 0,0 0 0 0 0,0 0 1 0 0,0 1-1 0 0,0-1 0 0 0,0 0 0 0 0,0 0 0 0 0,0 0 0 0 0,1 0 0 0 0,-1 1 1 0 0,0-1-1 0 0,0 0 0 0 0,0 0 0 0 0,0 0 0 0 0,0 0 0 0 0,1 0 0 0 0,-1 0 0 0 0,0 0 1 0 0,0 1-1 0 0,0-1 0 0 0,0 0 0 0 0,1 0 0 0 0,-1 0 0 0 0,0 0 0 0 0,0 0 1 0 0,0 0-1 0 0,1 0 0 0 0,-1 0 0 0 0,0 0 0 0 0,0 0 0 0 0,0 0 0 0 0,0 0 0 0 0,1 0 1 0 0,-1 0-1 0 0,0 0 0 0 0,0 0 0 0 0,0 0 0 0 0,1 0 0 0 0,-1 0 0 0 0,0 0 1 0 0,0-1-22 0 0,7-9 177 0 0,1-17-564 0 0,-8 26 390 0 0,10-47-195 0 0,3-36 192 0 0,-3 11-12 0 0,-6 54 28 0 0,-1-1 0 0 0,-1 0-1 0 0,-1 1 1 0 0,-1-1 0 0 0,-1-15-16 0 0,-3 75 365 0 0,8 32-565 0 0,2-1 0 0 0,16 68 200 0 0,-22-138 0 0 0,1 1 8 0 0,-1 1-1 0 0,1-1 1 0 0,-1 0 0 0 0,1 1-1 0 0,0-1 1 0 0,0 1-1 0 0,2 1-7 0 0,-3-4 2 0 0,0 0-1 0 0,0 0 1 0 0,0 0-1 0 0,0 0 1 0 0,0 0-1 0 0,0 0 1 0 0,0 0-1 0 0,0 0 0 0 0,0 1 1 0 0,1-1-1 0 0,-1 0 1 0 0,0 0-1 0 0,0 0 1 0 0,0 0-1 0 0,0 0 1 0 0,0 0-1 0 0,0 0 0 0 0,0 0 1 0 0,1 0-1 0 0,-1 0 1 0 0,0 0-1 0 0,0-1 1 0 0,0 1-1 0 0,0 0 1 0 0,0 0-1 0 0,0 0 0 0 0,0 0 1 0 0,0 0-1 0 0,0 0 1 0 0,1 0-1 0 0,-1 0 1 0 0,0 0-1 0 0,0 0 1 0 0,0 0-1 0 0,0 0 0 0 0,0 0 1 0 0,0 0-1 0 0,0-1 1 0 0,0 1-1 0 0,0 0 1 0 0,0 0-1 0 0,0 0 1 0 0,0 0-1 0 0,0 0 0 0 0,0 0 1 0 0,0 0-1 0 0,0 0 1 0 0,0 0-1 0 0,1-1 1 0 0,-1 1-1 0 0,0 0 1 0 0,0 0-1 0 0,0 0 0 0 0,0 0 1 0 0,-1 0-1 0 0,1 0-1 0 0,2-6 13 0 0,0-12 9 0 0,0-1 0 0 0,-2 1 1 0 0,0-1-1 0 0,-1-8-22 0 0,-12-75 89 0 0,11 87-86 0 0,-2-13-3 0 0,-5-29 0 0 0,5 18 0 0 0,7 49-17 0 0,7 28-50 0 0,21 84-49 0 0,-1-7 108 0 0,-16-58-22 0 0,-10-41 388 0 0,-16-68-133 0 0,-14-34-225 0 0,8 30-305 0 0,0-15 305 0 0,14 55-47 0 0,1 3 9 0 0,0 0-1 0 0,1-1 1 0 0,1 1 0 0 0,0-2 38 0 0,1 15-1 0 0,0 0 0 0 0,-1 0 1 0 0,1 0-1 0 0,0 0 0 0 0,0 0 0 0 0,0-1 0 0 0,0 1 0 0 0,0 0 0 0 0,0 0 1 0 0,0 0-1 0 0,0-1 0 0 0,0 1 0 0 0,0 0 0 0 0,0 0 0 0 0,0 0 0 0 0,0 0 1 0 0,0-1-1 0 0,0 1 0 0 0,0 0 0 0 0,0 0 0 0 0,0 0 0 0 0,1 0 0 0 0,-1-1 1 0 0,0 1-1 0 0,0 0 0 0 0,0 0 0 0 0,0 0 0 0 0,0 0 0 0 0,0 0 0 0 0,0-1 1 0 0,1 1-1 0 0,-1 0 0 0 0,0 0 0 0 0,0 0 0 0 0,0 0 0 0 0,0 0 0 0 0,0 0 1 0 0,1 0-1 0 0,-1 0 1 0 0,5 5-37 0 0,4 13-33 0 0,5 17 4 0 0,3 2 57 0 0,-3 2 0 0 0,8 31 9 0 0,-17-53 17 0 0,11 61-34 0 0,-13-63 165 0 0,-2 0 0 0 0,0 8-148 0 0,-2-22 199 0 0,-1-5-82 0 0,-1-4-1 0 0,-6-101 58 0 0,-1-6-445 0 0,-2 39 88 0 0,12 73 181 0 0,0 1 10 0 0,-1 1-1 0 0,1-1 1 0 0,0 1 0 0 0,-1-1-1 0 0,1 0 1 0 0,-1 1 0 0 0,1-1-1 0 0,-1 1 1 0 0,0 0 0 0 0,0-1-8 0 0,0 15 53 0 0,5 29-139 0 0,9 32 86 0 0,-6-41-41 0 0,-2 1 1 0 0,-1 0-1 0 0,-1 12 41 0 0,-2-18-5 0 0,-1-18 41 0 0,1 0 0 0 0,-1 0 0 0 0,-1 0 0 0 0,0 0 0 0 0,0 1 0 0 0,-2 5-36 0 0,2-15 344 0 0,1 2-1757 0 0,-1-6-5881 0 0,0-3-1793 0 0</inkml:trace>
  <inkml:trace contextRef="#ctx0" brushRef="#br1" timeOffset="14264.137">7 108 13824 0 0,'-2'-1'756'0'0,"0"-2"2730"0"0,2 2 1606 0 0,20 43-2683 0 0,11 15-3364 0 0,-25-43-3914 0 0,-6-14 2949 0 0</inkml:trace>
  <inkml:trace contextRef="#ctx0" brushRef="#br1" timeOffset="14645.312">75 102 6448 0 0,'0'0'498'0'0,"0"-1"-327"0"0,-1 0 193 0 0,1 1 1428 0 0,0 0 619 0 0,0 0 117 0 0,0 0-178 0 0,0 0-857 0 0,0 0-374 0 0,0 0-79 0 0,0 0-151 0 0,-15 25 1527 0 0,5-5-2421 0 0,5-11-9 0 0,1 0 1 0 0,-1-1 0 0 0,-1 1-1 0 0,0-1 1 0 0,0 0 0 0 0,-3 3 13 0 0,3-7-2989 0 0,5-4-4432 0 0</inkml:trace>
  <inkml:trace contextRef="#ctx0" brushRef="#br1" timeOffset="15249.679">14 45 16008 0 0,'0'0'362'0'0,"0"0"47"0"0,0 0 30 0 0,0 0-46 0 0,0 0-105 0 0,0 0 495 0 0,0 0 244 0 0,0 0 49 0 0,0 0-87 0 0,0 0-408 0 0,0 0-179 0 0,0 0-33 0 0,0 0-25 0 0,11-15 1977 0 0,-9 12-2107 0 0,-2 2-179 0 0,0 0 0 0 0,0 0 1 0 0,1 0-1 0 0,-1 0 0 0 0,0 0 0 0 0,1 0 0 0 0,-1 0 0 0 0,1 0 0 0 0,0 0 0 0 0,-1 0 1 0 0,1 0-1 0 0,0 0 0 0 0,-1 1 0 0 0,1-1 0 0 0,0 0 0 0 0,0 0-35 0 0,-1 1-2 0 0,1 0-1 0 0,-1 1 1 0 0,1-1-1 0 0,-1 0 1 0 0,0 0-1 0 0,1 0 1 0 0,-1 0-1 0 0,1 1 1 0 0,-1-1-1 0 0,0 0 0 0 0,1 0 1 0 0,-1 1-1 0 0,0-1 1 0 0,1 0-1 0 0,-1 0 1 0 0,0 1-1 0 0,1-1 1 0 0,-1 0-1 0 0,0 1 1 0 0,0-1-1 0 0,0 1 1 0 0,1-1-1 0 0,-1 0 1 0 0,0 1-1 0 0,0-1 1 0 0,0 1-1 0 0,0-1 1 0 0,0 1 2 0 0,5 10 17 0 0,-5-10-123 0 0,3 9 468 0 0,2-6-2877 0 0,-3-4-6204 0 0</inkml:trace>
  <inkml:trace contextRef="#ctx0" brushRef="#br1" timeOffset="16099.552">113 205 8640 0 0,'-1'0'600'0'0,"1"1"-1712"0"0,-1-1 1844 0 0,1 1 2956 0 0,0-1 1163 0 0,0 6-2850 0 0,1 26 1398 0 0,-1-31-3336 0 0,0 1-1 0 0,0-1 1 0 0,0 1-1 0 0,0-1 1 0 0,1 0-1 0 0,-1 1 1 0 0,0-1-1 0 0,1 1 1 0 0,-1-1-1 0 0,1 0 1 0 0,0 1-1 0 0,-1-1 1 0 0,1 0-1 0 0,0 0 1 0 0,0 1-1 0 0,0-1 1 0 0,0 0-63 0 0,0-1-1168 0 0,1 0-391 0 0</inkml:trace>
  <inkml:trace contextRef="#ctx0" brushRef="#br1" timeOffset="16442.386">114 147 8752 0 0,'-2'7'776'0'0,"1"-6"-616"0"0,1-1-160 0 0,0 0 0 0 0,0 0 1680 0 0,0 0 304 0 0,0 0 64 0 0,0 0 15 0 0,0 0-1343 0 0,0 0-272 0 0,0 0-48 0 0,0 0-16 0 0,0 0-200 0 0,0 3-48 0 0,0-3-8 0 0,2 2-5407 0 0,-1-2-1081 0 0</inkml:trace>
  <inkml:trace contextRef="#ctx0" brushRef="#br1" timeOffset="16779.575">162 229 14280 0 0,'0'0'654'0'0,"0"0"-11"0"0,0 0-283 0 0,0 0 340 0 0,0 0 194 0 0,0 0 40 0 0,0 0-64 0 0,15 7 1786 0 0,-14-7-2759 0 0,1 0 0 0 0,-1 0 0 0 0,0 0-1 0 0,0-1 1 0 0,0 1 0 0 0,1 0 0 0 0,-1 0-1 0 0,0-1 1 0 0,0 1 0 0 0,0-1 0 0 0,0 1 0 0 0,0-1-1 0 0,0 0 1 0 0,1 0 103 0 0,1-1-1659 0 0</inkml:trace>
  <inkml:trace contextRef="#ctx0" brushRef="#br1" timeOffset="21059.275">292 207 12696 0 0,'0'0'289'0'0,"0"0"40"0"0,0 0 21 0 0,0 0-45 0 0,-1-1 1968 0 0,0-3 4616 0 0,-1 2-7174 0 0,1 2 403 0 0,1-1-1 0 0,-1 1 1 0 0,0-1-1 0 0,0 1 1 0 0,0-1-1 0 0,0 1 1 0 0,0-1 0 0 0,1 1-1 0 0,-1 0 1 0 0,0-1-1 0 0,0 1 1 0 0,0 0-1 0 0,0 0 1 0 0,0 0 0 0 0,0 0-1 0 0,0 0 1 0 0,0 0-1 0 0,0 0 1 0 0,0 0-1 0 0,0 0 1 0 0,0 0 0 0 0,0 1-1 0 0,-1-1-117 0 0,1 1 44 0 0,0 0 1 0 0,-1 0-1 0 0,1 1 0 0 0,0-1 1 0 0,0 0-1 0 0,0 0 0 0 0,0 1 1 0 0,0-1-1 0 0,0 0 1 0 0,1 1-1 0 0,-1-1 0 0 0,0 1 1 0 0,1-1-1 0 0,-1 1 0 0 0,1-1-44 0 0,-1 2 9 0 0,0-1 1 0 0,0 1-1 0 0,0 0 0 0 0,0 0 0 0 0,1-1 1 0 0,-1 1-1 0 0,1 0 0 0 0,0 0 0 0 0,0 0 1 0 0,0-1-1 0 0,0 1 0 0 0,1 0 0 0 0,-1 0 1 0 0,1-1-1 0 0,-1 1 0 0 0,2 2-9 0 0,-1-4 5 0 0,0 1-1 0 0,0-1 1 0 0,0 1-1 0 0,0-1 1 0 0,0 0-1 0 0,0 1 0 0 0,1-1 1 0 0,-1 0-1 0 0,0 0 1 0 0,1 0-1 0 0,-1 0 1 0 0,1 0-1 0 0,-1 0 1 0 0,1 0-1 0 0,-1 0 1 0 0,1-1-1 0 0,0 1 1 0 0,0-1-1 0 0,-1 1 0 0 0,1-1 1 0 0,0 1-1 0 0,0-1 1 0 0,-1 0-1 0 0,1 0 1 0 0,0 0-1 0 0,1 0-4 0 0,9 1-370 0 0,-11-1-32 0 0,1 1 1 0 0,0-1 0 0 0,-1 0-1 0 0,1 0 1 0 0,0 0 0 0 0,-1 0-1 0 0,1 0 1 0 0,0 0 0 0 0,0-1 401 0 0,3 0-8209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7:38.25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 0 13592 0 0,'0'0'621'0'0,"0"0"-12"0"0,0 0-251 0 0,0 0 390 0 0,-1 21 4599 0 0,0 6-1918 0 0,1-16-3532 0 0,-1-1 0 0 0,1 0 0 0 0,1 0-1 0 0,1 11 104 0 0,-2-19-724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6:49.033"/>
    </inkml:context>
    <inkml:brush xml:id="br0">
      <inkml:brushProperty name="width" value="0.025" units="cm"/>
      <inkml:brushProperty name="height" value="0.025" units="cm"/>
      <inkml:brushProperty name="color" value="#FFFFFF"/>
    </inkml:brush>
    <inkml:brush xml:id="br1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84 125 20735 0 0,'0'0'472'0'0,"0"12"1139"0"0,1 109-1060 0 0,0 41-1025 0 0,-4-55 1365 0 0,2-98-212 0 0,1 0 0 0 0,0 0 0 0 0,2 8-679 0 0,5-34 968 0 0,-1-13-819 0 0,-1-1 1 0 0,-1 0-1 0 0,-1-1 0 0 0,-2-5-149 0 0,-1-27 219 0 0,-7-35-219 0 0,6 84-77 0 0,1 7 47 0 0,-1 1 0 0 0,1-1-1 0 0,-1 1 1 0 0,-1 0 0 0 0,1-1 0 0 0,-1 1-1 0 0,-1 0 1 0 0,1 0 0 0 0,-3-4 30 0 0,5 11-1 0 0,0 0 1 0 0,0 0-1 0 0,0 0 1 0 0,0 0-1 0 0,0-1 1 0 0,0 1-1 0 0,0 0 1 0 0,-1 0-1 0 0,1 0 0 0 0,0 0 1 0 0,0 0-1 0 0,0 0 1 0 0,0 0-1 0 0,0-1 1 0 0,0 1-1 0 0,0 0 1 0 0,0 0-1 0 0,-1 0 1 0 0,1 0-1 0 0,0 0 0 0 0,0 0 1 0 0,0 0-1 0 0,0 0 1 0 0,0 0-1 0 0,-1 0 1 0 0,1 0-1 0 0,0 0 1 0 0,0 0-1 0 0,0 0 1 0 0,0 0-1 0 0,0 0 0 0 0,-1 0 1 0 0,1 0-1 0 0,0 0 1 0 0,0 0-1 0 0,0 0 1 0 0,0 0-1 0 0,0 0 1 0 0,-1 0-1 0 0,1 0 1 0 0,0 0-1 0 0,0 0 0 0 0,0 0 1 0 0,0 0-1 0 0,0 0 1 0 0,0 0-1 0 0,-1 1 1 0 0,1-1-1 0 0,0 0 1 0 0,-4 10-82 0 0,-1 13-110 0 0,5-23 186 0 0,-10 94-746 0 0,2 29 752 0 0,-2 31-37 0 0,9-113 1186 0 0,1-41-996 0 0,5-15 182 0 0,1-8-277 0 0,0 0-1 0 0,0-14-57 0 0,5-93-156 0 0,-9 94 88 0 0,1 2-4 0 0,0-7-364 0 0,-2-16 436 0 0,-2 43-53 0 0,0-1 0 0 0,-1 1 0 0 0,-1-7 53 0 0,3 21 1 0 0,0 0 0 0 0,0-1 0 0 0,0 1 0 0 0,0-1 0 0 0,0 1 0 0 0,0 0 0 0 0,0-1-1 0 0,-1 1 1 0 0,1 0 0 0 0,0-1 0 0 0,0 1 0 0 0,0-1 0 0 0,0 1 0 0 0,-1 0 0 0 0,1-1 0 0 0,0 1 0 0 0,0 0 0 0 0,-1 0 0 0 0,1-1-1 0 0,0 1 1 0 0,0 0 0 0 0,-1-1 0 0 0,1 1 0 0 0,0 0 0 0 0,-1 0 0 0 0,1 0 0 0 0,-1-1-1 0 0,-5 8 52 0 0,-2 16-2 0 0,1 20-230 0 0,1-1 0 0 0,3 1 0 0 0,1 0 0 0 0,4 19 180 0 0,-2-21 617 0 0,0-21-280 0 0,1 37-223 0 0,-1-51-107 0 0,1 0 1 0 0,0 1-1 0 0,0-1 1 0 0,1 0-1 0 0,0 0 0 0 0,0 0 1 0 0,1 3-8 0 0,-3-9 9 0 0,1 1-1 0 0,-1-1 1 0 0,0 0 0 0 0,0 1-1 0 0,0-1 1 0 0,1 1 0 0 0,-1-1-1 0 0,0 0 1 0 0,0 1 0 0 0,1-1-1 0 0,-1 0 1 0 0,0 1 0 0 0,1-1-1 0 0,-1 0 1 0 0,0 1 0 0 0,1-1 0 0 0,-1 0-1 0 0,0 0 1 0 0,1 1 0 0 0,-1-1-1 0 0,1 0 1 0 0,-1 0 0 0 0,1 0-1 0 0,-1 0 1 0 0,0 0 0 0 0,1 0-1 0 0,-1 1 1 0 0,1-1 0 0 0,-1 0-1 0 0,1 0-8 0 0,0-1 13 0 0,0 1 0 0 0,0-1 0 0 0,0 1 0 0 0,-1 0 0 0 0,1-1 0 0 0,0 0 0 0 0,0 1 0 0 0,-1-1 0 0 0,1 1 0 0 0,0-1 0 0 0,-1 0-1 0 0,1 1 1 0 0,0-1 0 0 0,-1 0-13 0 0,3-4 43 0 0,0 1 1 0 0,0-1-1 0 0,-1 1 0 0 0,0-1 0 0 0,1-1-43 0 0,8-31 33 0 0,-2 0 0 0 0,-1-1 0 0 0,-1 0-1 0 0,-2-9-32 0 0,0-12-315 0 0,-3-17 315 0 0,-2 69-34 0 0,-1-27-6 0 0,1 32 41 0 0,0 0 0 0 0,-1 0 0 0 0,1 0 0 0 0,0 0 0 0 0,-1 0 0 0 0,0 0 1 0 0,1 0-1 0 0,-1 0 0 0 0,0 1 0 0 0,0-1 0 0 0,0 0 0 0 0,0 0 0 0 0,-1 0-1 0 0,2 2 4 0 0,0 0-1 0 0,0-1 0 0 0,0 1 1 0 0,0 0-1 0 0,-1 0 1 0 0,1 0-1 0 0,0 0 0 0 0,0-1 1 0 0,0 1-1 0 0,-1 0 0 0 0,1 0 1 0 0,0 0-1 0 0,0 0 1 0 0,0 0-1 0 0,-1 0 0 0 0,1 0 1 0 0,0 0-1 0 0,0 0 1 0 0,-1 0-1 0 0,1 0 0 0 0,0 0 1 0 0,0 0-1 0 0,-1 0 1 0 0,1 0-1 0 0,0 0 0 0 0,0 0 1 0 0,-1 0-1 0 0,1 0 1 0 0,0 0-1 0 0,0 0 0 0 0,0 0 1 0 0,-1 0-1 0 0,1 0 0 0 0,0 1 1 0 0,0-1-1 0 0,0 0 1 0 0,-1 0-4 0 0,-5 11 25 0 0,-1 12-1 0 0,-5 47-190 0 0,4 1 0 0 0,1 55 166 0 0,4-57-39 0 0,2-56 70 0 0,0-8 13 0 0,0 1 0 0 0,1 0 0 0 0,0 0-1 0 0,0 0 1 0 0,0 0 0 0 0,1 0 0 0 0,0 0 0 0 0,0-1 0 0 0,1 1-1 0 0,0 3-43 0 0,-2-9 5 0 0,0 0-1 0 0,0 0 1 0 0,1 0-1 0 0,-1 0 1 0 0,0 0-1 0 0,0 0 0 0 0,0 0 1 0 0,0 0-1 0 0,0 0 1 0 0,0 1-1 0 0,0-1 0 0 0,0 0 1 0 0,0 0-1 0 0,0 0 1 0 0,1 0-1 0 0,-1 0 1 0 0,0 0-1 0 0,0 0 0 0 0,0 0 1 0 0,0 0-1 0 0,0 0 1 0 0,0 0-1 0 0,0-1 0 0 0,0 1 1 0 0,0 0-1 0 0,0 0 1 0 0,1 0-1 0 0,-1 0 1 0 0,0 0-1 0 0,0 0 0 0 0,0 0 1 0 0,0 0-1 0 0,0 0 1 0 0,0 0-1 0 0,0 0 0 0 0,0 0 1 0 0,0 0-1 0 0,0 0 1 0 0,0 0-1 0 0,0 0 1 0 0,0-1-1 0 0,0 1 0 0 0,1 0 1 0 0,-1 0-1 0 0,0 0 1 0 0,0 0-1 0 0,0 0 0 0 0,0 0 1 0 0,0 0-1 0 0,0 0 1 0 0,0 0-1 0 0,0 0-4 0 0,4-10 80 0 0,4-10-227 0 0,7-48 11 0 0,-2-1-1 0 0,-3-6 137 0 0,5-67-275 0 0,-13 109 179 0 0,-2 13 267 0 0,-2 58-249 0 0,0 14-99 0 0,11 94 753 0 0,20 100-576 0 0,-29-245 17 0 0,0 0-1 0 0,0 0 1 0 0,0 0 0 0 0,1 0-1 0 0,-1 0 1 0 0,0 0 0 0 0,0 0-1 0 0,1 0 1 0 0,-1 0 0 0 0,0 0 0 0 0,1 0-1 0 0,-1-1 1 0 0,1 1 0 0 0,-1 0-1 0 0,1 0-16 0 0,-1-1 12 0 0,1-1 0 0 0,-1 1 0 0 0,0 0 0 0 0,1 0 0 0 0,-1 0 0 0 0,0-1 0 0 0,0 1 0 0 0,1 0 0 0 0,-1-1 0 0 0,0 1 0 0 0,0 0 0 0 0,0 0 0 0 0,1-1 0 0 0,-1 1 0 0 0,0 0 0 0 0,0-1 0 0 0,0 1 0 0 0,0-1 0 0 0,0 1 0 0 0,0 0 0 0 0,0-1 0 0 0,0 1 0 0 0,0 0 1 0 0,0-1-13 0 0,6-31 290 0 0,-6 31-298 0 0,6-52 6 0 0,-3 0-1 0 0,-2-11 3 0 0,-2 21-14 0 0,-2-1 0 0 0,-2 1 0 0 0,-2 1 0 0 0,-11-40 14 0 0,15 76-14 0 0,2 6-25 0 0,0 12-82 0 0,2 21-105 0 0,11 62 33 0 0,14 50 193 0 0,-3-18 140 0 0,-20-110-139 0 0,-1-5 544 0 0,-1-30-110 0 0,-4-90-425 0 0,-7-31-10 0 0,-12-24-527 0 0,22 161 533 0 0,-1 0 1 0 0,1 1-1 0 0,0-1 1 0 0,-1 0-1 0 0,0 1 1 0 0,1-1-1 0 0,-1 1 1 0 0,0-1-1 0 0,0 1 1 0 0,0-2-7 0 0,1 3 1 0 0,-1 0 1 0 0,1 0 0 0 0,0 0 0 0 0,0 0-1 0 0,0 0 1 0 0,0 0 0 0 0,0-1 0 0 0,0 1-1 0 0,0 0 1 0 0,0 0 0 0 0,-1 0 0 0 0,1 0-1 0 0,0 0 1 0 0,0 0 0 0 0,0 0 0 0 0,0 0-1 0 0,0 0 1 0 0,0 0 0 0 0,-1 0 0 0 0,1 0-1 0 0,0 0 1 0 0,0 0 0 0 0,0 0 0 0 0,0 0-1 0 0,0 0 1 0 0,0 0 0 0 0,-1 0 0 0 0,1 0-1 0 0,0 0 1 0 0,0 0 0 0 0,0 0 0 0 0,0 0-1 0 0,0 0 1 0 0,0 0 0 0 0,0 1 0 0 0,-1-1-1 0 0,1 0 1 0 0,0 0 0 0 0,0 0 0 0 0,0 0-1 0 0,0 0-1 0 0,-4 11-14 0 0,3 3-59 0 0,0-1 0 0 0,1 1 0 0 0,1-1 0 0 0,0 0-1 0 0,1 0 1 0 0,1 4 73 0 0,0 5-25 0 0,32 233-28 0 0,-33-230 81 0 0,-2-18 30 0 0,1 1 1 0 0,0 0-1 0 0,0-1 1 0 0,1 1-1 0 0,0 1-58 0 0,-2-15 93 0 0,-1 0 0 0 0,1-1 0 0 0,1 1 0 0 0,-1 0 0 0 0,1-1-93 0 0,1-5 58 0 0,10-184-466 0 0,-7 66-390 0 0,-5 125 782 0 0,0 2 16 0 0,1 0-1 0 0,-1 0 1 0 0,0 0 0 0 0,-1 0 0 0 0,1 0 0 0 0,0 0-1 0 0,-1 0 1 0 0,0 0 0 0 0,1 0 0 0 0,-1 0 0 0 0,-1 0 0 0 0,2 3 3 0 0,0 0 0 0 0,0 0 0 0 0,0 0-1 0 0,0 0 1 0 0,0 0 0 0 0,0 0 0 0 0,0-1 0 0 0,0 1 0 0 0,0 0 0 0 0,0 0 0 0 0,0 0 0 0 0,0 0 0 0 0,-1 0 0 0 0,1 0 0 0 0,0 0 0 0 0,0 0 0 0 0,0 0-1 0 0,0 0 1 0 0,0 0 0 0 0,0 0 0 0 0,0 0 0 0 0,0 0 0 0 0,-1 0 0 0 0,1 0 0 0 0,0 0 0 0 0,0 0 0 0 0,0 0 0 0 0,0 0 0 0 0,0 0 0 0 0,0 0-1 0 0,0 0 1 0 0,0 0 0 0 0,0 0 0 0 0,-1 0 0 0 0,1 1 0 0 0,0-1 0 0 0,0 0 0 0 0,0 0 0 0 0,0 0 0 0 0,0 0 0 0 0,0 0 0 0 0,0 0 0 0 0,0 0-1 0 0,0 0 1 0 0,0 0 0 0 0,0 0-3 0 0,-4 7 46 0 0,-1 6-45 0 0,-4 36-127 0 0,2 1 0 0 0,2 0-1 0 0,2 14 127 0 0,0-11 3 0 0,1-22 12 0 0,0-7 117 0 0,0 0 0 0 0,2 0 0 0 0,2 15-132 0 0,3-49 406 0 0,-1-9-295 0 0,27-231 41 0 0,-31 249-152 0 0,4-42 11 0 0,-4 47-15 0 0,-1 0 0 0 0,0 0 0 0 0,1-1-1 0 0,-2 1 1 0 0,1 0 0 0 0,-1 0 4 0 0,-3 12-85 0 0,-5 34-37 0 0,-8 29 51 0 0,15-67 78 0 0,-1-1-1 0 0,0 0 1 0 0,-1 0 0 0 0,0 0-1 0 0,-4 5-6 0 0,9-16 3 0 0,0 0 0 0 0,0 0-1 0 0,-1 0 1 0 0,1 0 0 0 0,0 0 0 0 0,0 0-1 0 0,0 0 1 0 0,0 0 0 0 0,0 0-1 0 0,0 0 1 0 0,0-1 0 0 0,0 1-1 0 0,0 0 1 0 0,0 0 0 0 0,0 0-1 0 0,0 0 1 0 0,0 0 0 0 0,0 0-1 0 0,0 0 1 0 0,0 0 0 0 0,-1 0-1 0 0,1 0 1 0 0,0 0 0 0 0,0 0-1 0 0,0 0 1 0 0,0 0 0 0 0,0 0-1 0 0,0 0 1 0 0,0 0 0 0 0,0 0 0 0 0,0 0-1 0 0,0 0 1 0 0,-1 0 0 0 0,1 0-1 0 0,0 0 1 0 0,0 0 0 0 0,0 0-1 0 0,0 0 1 0 0,0 0 0 0 0,0 0-1 0 0,0 0 1 0 0,0 0 0 0 0,0 0-1 0 0,0 0 1 0 0,0 0 0 0 0,-1 0-1 0 0,1 0 1 0 0,0 0 0 0 0,0 1-1 0 0,0-1 1 0 0,0 0 0 0 0,0 0-1 0 0,0 0 1 0 0,0 0 0 0 0,0 0 0 0 0,0 0-1 0 0,0 0 1 0 0,0 0 0 0 0,0 0-1 0 0,0 0 1 0 0,0 0 0 0 0,0 1-1 0 0,0-1 1 0 0,0 0 0 0 0,0 0-1 0 0,0 0 1 0 0,0 0 0 0 0,0 0-1 0 0,0 0 1 0 0,0 0-3 0 0,-1-10 87 0 0,3-13 9 0 0,4-23-108 0 0,-2 0 0 0 0,-1 0 0 0 0,-3 0 0 0 0,-4-22 12 0 0,1 48-5 0 0,3 19 9 0 0,0 0 0 0 0,-1 0 0 0 0,1 0 0 0 0,0 0 0 0 0,-1 0 0 0 0,1 0 0 0 0,0 0-1 0 0,-1 0 1 0 0,0 0 0 0 0,1 0 0 0 0,-1 0 0 0 0,1 0 0 0 0,-1 0 0 0 0,0 0-1 0 0,0 0-3 0 0,1 1 0 0 0,-1 0 0 0 0,1 0-1 0 0,0 1 1 0 0,-1-1-1 0 0,1 0 1 0 0,0 0 0 0 0,-1 0-1 0 0,1 1 1 0 0,0-1-1 0 0,-1 0 1 0 0,1 0-1 0 0,0 1 1 0 0,0-1 0 0 0,-1 0-1 0 0,1 1 1 0 0,0-1-1 0 0,0 0 1 0 0,-1 1-1 0 0,1-1 1 0 0,0 0 0 0 0,0 1-1 0 0,0-1 1 0 0,0 1-1 0 0,0-1 1 0 0,0 0 0 0 0,-1 1-1 0 0,1-1 1 0 0,0 1-1 0 0,0-1 1 0 0,0 0-1 0 0,0 1 1 0 0,1-1 0 0 0,-1 1 0 0 0,-2 15-64 0 0,2-15 64 0 0,-3 93-110 0 0,4 1 0 0 0,14 89 110 0 0,-26-358 812 0 0,-8 19-1071 0 0,4 63-590 0 0,-16-46 849 0 0,29 129-15 0 0,-5-19 5 0 0,6 26 11 0 0,0 1-1 0 0,1-1 1 0 0,-1 0-1 0 0,0 1 0 0 0,0-1 1 0 0,0 1-1 0 0,0-1 1 0 0,0 1-1 0 0,0-1 0 0 0,0 1 1 0 0,-1 0-1 0 0,0-2 0 0 0,1 3-2 0 0,1 0 0 0 0,0 0-1 0 0,-1 0 1 0 0,1 0 0 0 0,-1 0 0 0 0,1 0 0 0 0,0 0-1 0 0,-1 0 1 0 0,1 0 0 0 0,-1 0 0 0 0,1 0-1 0 0,0 0 1 0 0,-1 1 0 0 0,1-1 0 0 0,-1 0-1 0 0,1 0 1 0 0,0 0 0 0 0,-1 0 0 0 0,1 1 0 0 0,0-1-1 0 0,-1 0 1 0 0,1 0 0 0 0,0 1 0 0 0,-1-1-1 0 0,1 0 1 0 0,0 1 0 0 0,0-1 0 0 0,-1 0 0 0 0,1 1-1 0 0,0-1 1 0 0,0 0 0 0 0,0 1 0 0 0,0-1-1 0 0,-1 1 1 0 0,1-1 0 0 0,0 0 0 0 0,0 1 0 0 0,0-1-1 0 0,0 0 1 0 0,0 1 0 0 0,0 0 2 0 0,-5 18-146 0 0,5-19 144 0 0,-3 22-66 0 0,1 1-1 0 0,1-1 1 0 0,1 1-1 0 0,1 7 69 0 0,13 92-288 0 0,-11-96 273 0 0,14 90 153 0 0,9 86 212 0 0,-38-486-1518 0 0,9 221 819 0 0,3 24-218 0 0,-3 0 0 0 0,-1 0 0 0 0,-7-25 567 0 0,10 62 36 0 0,-7-25 593 0 0,8 26-592 0 0,-1 0-1 0 0,1 0 0 0 0,0 0 1 0 0,0 1-1 0 0,-1-1 0 0 0,1 0 1 0 0,-1 0-1 0 0,1 0 0 0 0,-1 1 0 0 0,1-1 1 0 0,-1 0-1 0 0,1 1 0 0 0,-1-1 1 0 0,1 0-1 0 0,-1 1 0 0 0,0-1 1 0 0,1 1-1 0 0,-1-1 0 0 0,0 1 1 0 0,0-1-1 0 0,1 1 0 0 0,-1 0 1 0 0,0-1-1 0 0,0 1 0 0 0,0 0 1 0 0,0 0-1 0 0,1 0 0 0 0,-2-1-36 0 0,1 2 11 0 0,0-1-1 0 0,1 1 0 0 0,-1 0 1 0 0,0-1-1 0 0,0 1 0 0 0,0 0 1 0 0,0 0-1 0 0,1 0 1 0 0,-1-1-1 0 0,0 1 0 0 0,1 0 1 0 0,-1 0-1 0 0,1 0 0 0 0,-1 0 1 0 0,1 0-1 0 0,-1 0 1 0 0,1 0-1 0 0,-1 0 0 0 0,1 0 1 0 0,0 0-1 0 0,0 1 0 0 0,0-1 1 0 0,0 0-11 0 0,-4 29-139 0 0,4-26 109 0 0,-2 41 72 0 0,2 1 0 0 0,5 39-42 0 0,7 21-1866 0 0,-1-38-4114 0 0,-5-25-2207 0 0</inkml:trace>
  <inkml:trace contextRef="#ctx0" brushRef="#br1" timeOffset="34391.891">0 271 2760 0 0,'1'3'9854'0'0,"1"2"-3403"0"0,3 6-1673 0 0,1 1-3838 0 0,8 16-365 0 0,-9-18-258 0 0,0 0 0 0 0,1 0 0 0 0,2 3-317 0 0,4 4-3486 0 0,-5-7-1874 0 0,-5-7-2159 0 0</inkml:trace>
  <inkml:trace contextRef="#ctx0" brushRef="#br1" timeOffset="34737.005">94 237 6912 0 0,'0'0'528'0'0,"0"0"34"0"0,-1 0 3251 0 0,0 3 351 0 0,0 2-837 0 0,-14 29 129 0 0,0-5-2653 0 0,-15 19-803 0 0,18-34 148 0 0,-2 2-233 0 0,9-5-2741 0 0,5-10-4720 0 0</inkml:trace>
  <inkml:trace contextRef="#ctx0" brushRef="#br1" timeOffset="35144.281">7 208 9672 0 0,'0'0'748'0'0,"0"0"-195"0"0,0 0 1015 0 0,0 0 493 0 0,0 0 98 0 0,0 0-118 0 0,0 0-560 0 0,0 0-250 0 0,0 0-51 0 0,0 0-99 0 0,9-19 1994 0 0,-7 13-2878 0 0,0 2-167 0 0,-1-1 0 0 0,0 1 0 0 0,0 0 0 0 0,0-1 0 0 0,-1 1 0 0 0,1-1-30 0 0,11 23 268 0 0,3 3-1041 0 0,-3-5-54 0 0,-11-13 251 0 0</inkml:trace>
  <inkml:trace contextRef="#ctx0" brushRef="#br1" timeOffset="43060.832">115 408 3680 0 0,'3'0'636'0'0,"-2"-1"5527"0"0,1-2-3437 0 0,-2 3-1509 0 0,1 4 5187 0 0,-4 13-4349 0 0,0 9-2593 0 0,3-24 400 0 0,0-2 105 0 0,0 1-1 0 0,0 0 1 0 0,0-1-1 0 0,0 1 1 0 0,0-1-1 0 0,1 1 1 0 0,-1 0-1 0 0,0-1 1 0 0,0 1 0 0 0,0-1-1 0 0,1 1 1 0 0,-1-1-1 0 0,0 1 1 0 0,1-1-1 0 0,-1 1 1 0 0,0-1-1 0 0,1 1 1 0 0,-1-1-1 0 0,1 1 1 0 0,-1-1-1 0 0,0 1 1 0 0,1-1-1 0 0,-1 0 1 0 0,1 1-1 0 0,-1-1 1 0 0,1 0-1 0 0,0 1 1 0 0,-1-1-1 0 0,1 0 1 0 0,-1 0-1 0 0,1 0 34 0 0,2-2-3048 0 0,-3 2 1480 0 0</inkml:trace>
  <inkml:trace contextRef="#ctx0" brushRef="#br1" timeOffset="43425.458">127 323 15056 0 0,'-1'2'328'0'0,"1"-2"72"0"0,0 0 16 0 0,0 0 7 0 0,0 0-335 0 0,0 0-88 0 0,0 2 0 0 0,0-2 0 0 0,0 1 320 0 0,0 2 56 0 0,0-1 8 0 0,0 1 0 0 0,0 0-384 0 0,0 0 0 0 0,1 0 0 0 0</inkml:trace>
  <inkml:trace contextRef="#ctx0" brushRef="#br1" timeOffset="43761.183">171 400 15176 0 0,'-2'9'1055'0'0,"2"-1"275"0"0,0-8-510 0 0,13 5 1909 0 0,15-6-3852 0 0,-28 1-86 0 0,0 0-50 0 0</inkml:trace>
  <inkml:trace contextRef="#ctx0" brushRef="#br1" timeOffset="44143.153">301 394 10624 0 0,'0'0'488'0'0,"0"0"-12"0"0,0 0-203 0 0,0 0 283 0 0,0 0 157 0 0,0 0 30 0 0,0 0-51 0 0,-15-10 4384 0 0,14 10-4965 0 0,0 0 1 0 0,1-1-1 0 0,-1 1 1 0 0,0 0-1 0 0,0-1 1 0 0,1 1-1 0 0,-1 0 1 0 0,0 0-1 0 0,0 0 1 0 0,1-1-1 0 0,-1 1 1 0 0,0 0-1 0 0,0 0 1 0 0,1 0-1 0 0,-1 0 1 0 0,0 1-1 0 0,0-1 1 0 0,0 0-1 0 0,1 0 1 0 0,-1 0-1 0 0,0 1 1 0 0,1-1-1 0 0,-1 0 1 0 0,0 1-1 0 0,0-1 1 0 0,0 1-112 0 0,0 0 72 0 0,0 0 0 0 0,-1 1 0 0 0,1-1 0 0 0,0 1 0 0 0,0-1 0 0 0,0 1 1 0 0,0-1-1 0 0,0 1 0 0 0,0 0 0 0 0,0-1 0 0 0,0 2-72 0 0,0 3 46 0 0,-1-1 0 0 0,1 0 1 0 0,0 1-1 0 0,0 4-46 0 0,0 5 801 0 0,2-12-778 0 0,-1-1-1 0 0,1 0 1 0 0,-1 0-1 0 0,1 0 1 0 0,0 0-1 0 0,0 0 1 0 0,0 0-1 0 0,0 0 1 0 0,1 0-1 0 0,-1 0 1 0 0,0 0-1 0 0,1 0 1 0 0,-1-1-1 0 0,1 1 1 0 0,0-1-1 0 0,0 2-22 0 0,-1-3 13 0 0,1 1-1 0 0,-1 0 1 0 0,0 0-1 0 0,0 0 1 0 0,1 0-1 0 0,-1-1 1 0 0,0 1-1 0 0,1-1 1 0 0,-1 1-1 0 0,1-1 1 0 0,-1 0-1 0 0,1 1 0 0 0,-1-1 1 0 0,1 0-1 0 0,-1 0 1 0 0,1 0-1 0 0,-1 0 1 0 0,1 0-1 0 0,-1 0 1 0 0,1-1-1 0 0,-1 1 1 0 0,1 0-1 0 0,-1-1 1 0 0,0 1-1 0 0,1-1-12 0 0,11-10-4321 0 0,-12 8-3277 0 0</inkml:trace>
  <inkml:trace contextRef="#ctx0" brushRef="#br1" timeOffset="48236.185">365 426 1840 0 0,'0'0'345'0'0,"0"0"778"0"0,0 0 337 0 0,0 0 68 0 0,0 0-52 0 0,0 0-254 0 0,0 0-114 0 0,0 0-20 0 0,0 0-17 0 0,0 0-47 0 0,0 0-21 0 0,0 0-3 0 0,0 0-8 0 0,0 0-35 0 0,1 5 3542 0 0,2 11-2240 0 0,-2 15-3191 0 0,-1-29-6467 0 0,0-3 5287 0 0</inkml:trace>
  <inkml:trace contextRef="#ctx0" brushRef="#br1" timeOffset="48581.917">347 431 1840 0 0,'1'0'13695'0'0,"2"1"-6958"0"0,1 1-4897 0 0,6 3-4949 0 0,-7-3 4801 0 0,-3-2-1681 0 0,0 0-1 0 0,1 0 1 0 0,-1 0 0 0 0,0 0-1 0 0,1 0 1 0 0,-1 0-1 0 0,0 0 1 0 0,1 0 0 0 0,-1 0-1 0 0,0 0 1 0 0,1 0-1 0 0,-1 0 1 0 0,0 0 0 0 0,1 0-1 0 0,-1 0 1 0 0,0 0-1 0 0,1 0 1 0 0,-1 0-1 0 0,0 0 1 0 0,1 0 0 0 0,-1 0-1 0 0,0-1 1 0 0,0 1-1 0 0,1 0 1 0 0,-1 0 0 0 0,0 0-1 0 0,0-1 1 0 0,1 1-1 0 0,-1 0 1 0 0,0 0-11 0 0,0-1-66 0 0,1 1 0 0 0,-1 0 1 0 0,0 0-1 0 0,0-1 0 0 0,1 1 0 0 0,-1 0 0 0 0,0 0 1 0 0,0 0-1 0 0,1-1 0 0 0,-1 1 0 0 0,0 0 1 0 0,1 0-1 0 0,-1 0 0 0 0,0 0 0 0 0,1 0 1 0 0,-1 0-1 0 0,0 0 0 0 0,1 0 0 0 0,-1 0 0 0 0,0 0 1 0 0,1 0-1 0 0,-1 0 0 0 0,0 0 0 0 0,1 0 1 0 0,-1 0-1 0 0,0 0 0 0 0,1 0 0 0 0,-1 0 1 0 0,0 0-1 0 0,1 0 0 0 0,-1 1 0 0 0,0-1 0 0 0,0 0 1 0 0,1 0-1 0 0,-1 0 0 0 0,0 1 0 0 0,1-1 66 0 0,0 2-1764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7:01.980"/>
    </inkml:context>
    <inkml:brush xml:id="br0">
      <inkml:brushProperty name="width" value="0.025" units="cm"/>
      <inkml:brushProperty name="height" value="0.025" units="cm"/>
      <inkml:brushProperty name="color" value="#FFFFFF"/>
    </inkml:brush>
    <inkml:brush xml:id="br1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58 43 16991 0 0,'0'-1'52'0'0,"0"1"0"0"0,-1 0-1 0 0,1 0 1 0 0,0 0-1 0 0,0-1 1 0 0,-1 1 0 0 0,1 0-1 0 0,0 0 1 0 0,-1 0-1 0 0,1 0 1 0 0,0 0-1 0 0,-1 0 1 0 0,1 0 0 0 0,0 0-1 0 0,-1 0 1 0 0,1-1-1 0 0,0 2 1 0 0,-1-1 0 0 0,1 0-1 0 0,0 0 1 0 0,-1 0-1 0 0,1 0 1 0 0,0 0-1 0 0,-1 0 1 0 0,1 0 0 0 0,0 0-1 0 0,-1 0 1 0 0,1 1-1 0 0,0-1 1 0 0,-1 0 0 0 0,1 0-1 0 0,0 0 1 0 0,0 1-1 0 0,-1-1 1 0 0,1 0-52 0 0,-8 15 788 0 0,2 18 330 0 0,2 9 108 0 0,2 12-1226 0 0,0 17 1150 0 0,-1-30-22 0 0,4-59-544 0 0,0 0-1 0 0,5-16-583 0 0,0-11 537 0 0,-3 24-536 0 0,0-11-5 0 0,0 0 0 0 0,-2 0 1 0 0,-3-29 3 0 0,2 61 0 0 0,0 0 1 0 0,0 0-1 0 0,0-1 1 0 0,0 1-1 0 0,1 0 1 0 0,-1 0-1 0 0,0 0 1 0 0,0 0-1 0 0,0 0 1 0 0,0 0-1 0 0,0-1 1 0 0,0 1-1 0 0,0 0 1 0 0,0 0-1 0 0,0 0 1 0 0,0 0 0 0 0,0 0-1 0 0,0 0 1 0 0,0-1-1 0 0,0 1 1 0 0,0 0-1 0 0,0 0 1 0 0,-1 0-1 0 0,1 0 1 0 0,0 0-1 0 0,0 0 1 0 0,0-1-1 0 0,0 1 1 0 0,0 0-1 0 0,0 0 1 0 0,0 0-1 0 0,0 0 1 0 0,0 0 0 0 0,0 0-1 0 0,0 0 1 0 0,-1 0-1 0 0,1 0 1 0 0,0-1-1 0 0,0 1 1 0 0,0 0-1 0 0,0 0 1 0 0,0 0-1 0 0,0 0 1 0 0,-1 0-1 0 0,1 0 1 0 0,0 0-1 0 0,0 0 1 0 0,0 0-1 0 0,0 0 1 0 0,0 0 0 0 0,-1 0-1 0 0,1 0 1 0 0,0 0-1 0 0,0 0 1 0 0,0 0-1 0 0,0 0 1 0 0,0 0-1 0 0,-6 10 87 0 0,-3 17 46 0 0,0 19-143 0 0,2 0 0 0 0,1 1 0 0 0,3 0 10 0 0,2 0 5 0 0,1-47-2 0 0,0 11 327 0 0,0 1 0 0 0,1-1 1 0 0,0 1-1 0 0,2 1-330 0 0,-3-12 4 0 0,0-1 0 0 0,0 0 0 0 0,0 0 0 0 0,0 0 0 0 0,1 0 0 0 0,-1 0 0 0 0,0 0 0 0 0,0 0 0 0 0,0 0 0 0 0,0 0 0 0 0,1 0 0 0 0,-1 0 0 0 0,0-1 1 0 0,0 1-1 0 0,0 0 0 0 0,0 0 0 0 0,0 0 0 0 0,1 0 0 0 0,-1 0 0 0 0,0 0 0 0 0,0 0 0 0 0,0 0 0 0 0,0 0 0 0 0,0 0 0 0 0,0 0 0 0 0,1-1 0 0 0,-1 1 0 0 0,0 0 0 0 0,0 0 0 0 0,0 0 0 0 0,0 0 0 0 0,0 0 0 0 0,0-1 1 0 0,0 1-1 0 0,0 0 0 0 0,0 0 0 0 0,0 0 0 0 0,0 0 0 0 0,0 0 0 0 0,0-1 0 0 0,0 1 0 0 0,0 0 0 0 0,0 0 0 0 0,0 0-4 0 0,5-9 26 0 0,16-45 1143 0 0,10-47-1169 0 0,-24 75-71 0 0,-3 13-7 0 0,-1 0-1 0 0,0 0 0 0 0,-1 0 1 0 0,0-1-1 0 0,-1-2 79 0 0,-1 20-39 0 0,-1 1 1 0 0,0-1-1 0 0,-1 0 0 0 0,1 1 0 0 0,-2 2 39 0 0,-3 10-118 0 0,-3 14 201 0 0,0 1 1 0 0,3 1-1 0 0,0 0 0 0 0,0 32-83 0 0,6-65 0 0 0,0 2 23 0 0,0 1 0 0 0,0-1 0 0 0,0 0 0 0 0,1 1 0 0 0,-1-1 0 0 0,1 1 0 0 0,-1-1 0 0 0,2 2-23 0 0,-2-4 5 0 0,0 0-1 0 0,0 1 0 0 0,0-1 0 0 0,0 0 0 0 0,0 0 0 0 0,1 0 0 0 0,-1 0 0 0 0,0 0 1 0 0,0 0-1 0 0,0 0 0 0 0,0 0 0 0 0,1 0 0 0 0,-1 0 0 0 0,0 0 0 0 0,0 0 1 0 0,0 0-1 0 0,0 0 0 0 0,1 0 0 0 0,-1 0 0 0 0,0 0 0 0 0,0 0 0 0 0,0 0 0 0 0,0 0 1 0 0,0 0-1 0 0,1 0 0 0 0,-1 0 0 0 0,0-1 0 0 0,0 1 0 0 0,0 0 0 0 0,0 0 0 0 0,0 0 1 0 0,1 0-1 0 0,-1 0 0 0 0,0 0 0 0 0,0 0 0 0 0,0-1 0 0 0,0 1 0 0 0,0 0 0 0 0,0 0 1 0 0,0 0-1 0 0,0 0-4 0 0,5-5 73 0 0,3-10-63 0 0,1 0 1 0 0,-2-1-1 0 0,0 0 0 0 0,-1 0 0 0 0,-1 0 0 0 0,0-1 1 0 0,-1 0-1 0 0,-1 0 0 0 0,0 0 0 0 0,-2 0 1 0 0,0 0-1 0 0,-1-17-10 0 0,0 29-34 0 0,0 2 22 0 0,0 1 0 0 0,0-1 0 0 0,0 0-1 0 0,-1 1 1 0 0,1-1 0 0 0,0 0-1 0 0,-1 1 1 0 0,0-1 0 0 0,-1-2 12 0 0,-5 20-198 0 0,2 3 166 0 0,0 0 0 0 0,1 0 0 0 0,1 1 0 0 0,0 0 32 0 0,-6 33-45 0 0,0-16 161 0 0,5-26-49 0 0,1 1 0 0 0,1 0 1 0 0,0 0-1 0 0,0 1 0 0 0,1-1 0 0 0,0 0 1 0 0,1 2-68 0 0,2-6 134 0 0,2-6-25 0 0,6-13 47 0 0,6-20 34 0 0,5-16-385 0 0,-3-1 1 0 0,-2 0-1 0 0,6-34 195 0 0,-22 82-4 0 0,1-2-1 0 0,0-1-1 0 0,0 0 1 0 0,-1 0-1 0 0,1 0 1 0 0,-1 0-1 0 0,0 0 1 0 0,0 1 0 0 0,0-1-1 0 0,-1 0 1 0 0,1 0-1 0 0,-2-2 6 0 0,2 5-1 0 0,0 1-1 0 0,-1 0 1 0 0,1 0 0 0 0,0 0-1 0 0,-1-1 1 0 0,1 1-1 0 0,0 0 1 0 0,-1 0 0 0 0,1 0-1 0 0,0 0 1 0 0,-1 0-1 0 0,1 0 1 0 0,0 0 0 0 0,-1 0-1 0 0,1 0 1 0 0,0 0-1 0 0,-1 0 1 0 0,1 0 0 0 0,-1 0-1 0 0,1 0 1 0 0,0 0-1 0 0,-1 0 1 0 0,1 0 0 0 0,0 0-1 0 0,-1 0 1 0 0,1 0-1 0 0,0 1 1 0 0,-1-1 0 0 0,1 0-1 0 0,0 0 1 0 0,0 0-1 0 0,-1 1 1 0 0,1-1 0 0 0,0 0-1 0 0,-1 0 1 0 0,1 1-1 0 0,0-1 1 0 0,0 0 0 0 0,0 0-1 0 0,-1 1 2 0 0,-10 11-104 0 0,2 2 50 0 0,1 1 0 0 0,1 0 0 0 0,1 1 0 0 0,0-1 0 0 0,1 1 0 0 0,0 0 0 0 0,0 7 54 0 0,-3 6-310 0 0,-34 120-90 0 0,41-140 693 0 0,5-11 350 0 0,7-14 293 0 0,60-149-2028 0 0,-26 58-672 0 0,-27 62 1471 0 0,-27 66 419 0 0,5-14-112 0 0,1 0 1 0 0,0 0-1 0 0,0 1 1 0 0,0 2-15 0 0,-14 71 499 0 0,2 0-1 0 0,0 46-498 0 0,16-109-42 0 0,1-13 229 0 0,4-13 615 0 0,17-42-902 0 0,-2 0 1 0 0,-3-2-1 0 0,7-32 100 0 0,-22 76-99 0 0,0-3-27 0 0,0 1-1 0 0,-1-1 1 0 0,0 0-1 0 0,0 1 1 0 0,-1-1 0 0 0,-1 0-1 0 0,0-2 127 0 0,0 13 0 0 0,0 0 0 0 0,0-1 0 0 0,0 1 0 0 0,0 0 0 0 0,1 0 0 0 0,-1 0 0 0 0,0 0 0 0 0,0 0 0 0 0,0-1 0 0 0,0 1 0 0 0,0 0 0 0 0,-1 0 0 0 0,1 0 0 0 0,0 0 0 0 0,0-1 0 0 0,0 1 0 0 0,0 0 0 0 0,0 0 0 0 0,0 0 0 0 0,0 0 0 0 0,0-1 0 0 0,0 1 0 0 0,0 0 0 0 0,0 0 0 0 0,0 0 0 0 0,-1 0 0 0 0,1 0 0 0 0,0 0 0 0 0,0 0 0 0 0,0-1 0 0 0,0 1 0 0 0,0 0 0 0 0,0 0 0 0 0,-1 0 0 0 0,1 0 0 0 0,0 0 0 0 0,0 0 0 0 0,0 0 0 0 0,0 0 0 0 0,-1 0 0 0 0,1 0 0 0 0,-5 6 0 0 0,-2 10 0 0 0,0 7 0 0 0,1 0 0 0 0,2 1 0 0 0,0-1 0 0 0,0 23 0 0 0,0-3 0 0 0,-8 51 383 0 0,7-62-342 0 0,15-52 2120 0 0,4-10-2346 0 0,66-204-2313 0 0,-79 232 2486 0 0,0-1 1 0 0,0 0 0 0 0,0 1 0 0 0,0-1 0 0 0,-1 1-1 0 0,0-1 1 0 0,1 0 0 0 0,-1 0 0 0 0,0 1 0 0 0,0-1 11 0 0,-1 2 81 0 0,-5 9-1 0 0,-1 9-33 0 0,-2 15-81 0 0,1 0 1 0 0,2 0-1 0 0,-2 21 34 0 0,-3 19 552 0 0,10-67-415 0 0,-2 7 434 0 0,2-1 1 0 0,-1 0-1 0 0,1 9-571 0 0,9-33-211 0 0,15-59 458 0 0,6-16-751 0 0,-20 65 344 0 0,-4 11 92 0 0,0 0-1 0 0,-1 0 0 0 0,0 0 0 0 0,-1 0 0 0 0,0-1 69 0 0,-13 23 0 0 0,-2 9 0 0 0,5 0-22 0 0,0 0 1 0 0,2 0-1 0 0,0 0 0 0 0,0 5 22 0 0,-9 81 80 0 0,11-77-4 0 0,10-53 851 0 0,14-40-837 0 0,-7 24-209 0 0,-5 14-8 0 0,-2 10-106 0 0,-2 0 0 0 0,0-1 0 0 0,2-16 233 0 0,-7 28-23 0 0,-4 10-2 0 0,-2 9-4 0 0,-6 25 24 0 0,1 1-1 0 0,1 11 6 0 0,7-37 38 0 0,0 3 196 0 0,0-1 0 0 0,1 1-1 0 0,1 8-233 0 0,1-23 136 0 0,0-1 4 0 0,1-13-61 0 0,1 0 1 0 0,1 1-1 0 0,0-1 0 0 0,0 1 1 0 0,2 0-1 0 0,-1 0 0 0 0,6-10-79 0 0,6-14-310 0 0,-10 18 90 0 0,11-32-736 0 0,-33 77 776 0 0,5-3 204 0 0,1 0 0 0 0,2 1 0 0 0,0 0 0 0 0,2 0 0 0 0,-1 8-24 0 0,0 11-610 0 0,0 21 610 0 0,6-51-2192 0 0,1-2-7131 0 0</inkml:trace>
  <inkml:trace contextRef="#ctx0" brushRef="#br1" timeOffset="39961.715">28 114 8288 0 0,'0'0'381'0'0,"0"0"-6"0"0,0 0-2470 0 0,0-1 3586 0 0,2-3 11756 0 0,-1 4-12019 0 0,3 4-886 0 0,0 0-1 0 0,0 0 1 0 0,0 0-1 0 0,-1 1 1 0 0,1-1-1 0 0,-1 1 0 0 0,0 0 1 0 0,0 0-1 0 0,0 3-341 0 0,9 12 50 0 0,-3-3-281 0 0,2 2-625 0 0,-3-8-7702 0 0,-6-9 1477 0 0</inkml:trace>
  <inkml:trace contextRef="#ctx0" brushRef="#br1" timeOffset="40310.811">105 89 17935 0 0,'0'0'407'0'0,"0"0"60"0"0,0 0 23 0 0,0 0-51 0 0,-8 15 2096 0 0,-22 48-939 0 0,20-46-1699 0 0,4-8 179 0 0,1 1 0 0 0,1-1 0 0 0,-3 8-76 0 0,7-16-2297 0 0,0-1-5632 0 0</inkml:trace>
  <inkml:trace contextRef="#ctx0" brushRef="#br1" timeOffset="40677.575">26 58 4608 0 0,'1'-11'13029'0'0,"2"-1"-6508"0"0,5-9-4070 0 0,0 11-2098 0 0,-8 9-342 0 0,1 1 1 0 0,-1 0-1 0 0,1-1 0 0 0,-1 1 1 0 0,1 0-1 0 0,-1-1 0 0 0,1 1 1 0 0,-1 0-1 0 0,1 0 0 0 0,-1 0 1 0 0,1 0-1 0 0,-1-1 0 0 0,1 1 1 0 0,0 0-1 0 0,-1 0 0 0 0,1 0 1 0 0,-1 0-1 0 0,1 0 0 0 0,-1 0 1 0 0,1 0-1 0 0,-1 1 0 0 0,1-1 1 0 0,0 0-1 0 0,-1 0 0 0 0,1 0 1 0 0,-1 1-1 0 0,1-1 0 0 0,-1 0 1 0 0,1 0-1 0 0,-1 1 1 0 0,1-1-1 0 0,-1 0 0 0 0,0 1 1 0 0,1-1-1 0 0,-1 1 0 0 0,1-1 1 0 0,-1 0-1 0 0,0 1 0 0 0,1-1 1 0 0,-1 1-1 0 0,0-1 0 0 0,0 1 1 0 0,1 0-12 0 0,13 26-407 0 0,-12-22-291 0 0,1-1-576 0 0</inkml:trace>
  <inkml:trace contextRef="#ctx0" brushRef="#br1" timeOffset="41294.129">166 219 11720 0 0,'0'4'2317'0'0,"0"-4"-1148"0"0,0 0 58 0 0,0 0-47 0 0,0 0-246 0 0,0 0-108 0 0,0 0-24 0 0,0 0-76 0 0,-1 20 1324 0 0,0-13-1533 0 0,1-5-433 0 0,0-1-1 0 0,-1 0 1 0 0,1 1 0 0 0,0-1-1 0 0,0 1 1 0 0,0-1 0 0 0,0 0-1 0 0,0 1 1 0 0,0-1 0 0 0,1 1-1 0 0,-1-1 1 0 0,0 0 0 0 0,1 1-1 0 0,-1-1 1 0 0,1 0 0 0 0,0 1 0 0 0,-1-1-1 0 0,1 0 1 0 0,0 1-84 0 0,-1-2-464 0 0,0 0-192 0 0,2-1-6517 0 0,0-1-48 0 0</inkml:trace>
  <inkml:trace contextRef="#ctx0" brushRef="#br1" timeOffset="41652.417">159 176 4608 0 0,'0'0'408'0'0,"0"0"-328"0"0,0 0-80 0 0,-1-1 0 0 0,1 0 2592 0 0,-1 0 496 0 0,1 1 104 0 0,0 0 15 0 0,0 0-2407 0 0,0 0-488 0 0,0 0-96 0 0,1 3-24 0 0,0 0-88 0 0,0-1-16 0 0,0 1-8 0 0,0-1-7663 0 0</inkml:trace>
  <inkml:trace contextRef="#ctx0" brushRef="#br1" timeOffset="46059.07">221 216 3680 0 0,'0'0'284'0'0,"0"0"-8"0"0,0 0 661 0 0,0 0 308 0 0,0 0 61 0 0,0 0-56 0 0,0 0-258 0 0,0 0 172 0 0,1 0-971 0 0,-1-1 2243 0 0,0 1 856 0 0,0 0-2749 0 0,0 0-52 0 0,3 18 1115 0 0,-4 0-1396 0 0,1-8-2814 0 0,0-9 257 0 0,-1 1-3295 0 0</inkml:trace>
  <inkml:trace contextRef="#ctx0" brushRef="#br1" timeOffset="46392.575">199 230 5984 0 0,'0'0'273'0'0,"0"1"-5"0"0,-1 0 100 0 0,1-1 1056 0 0,0 0 484 0 0,0 0 92 0 0,4 2 3048 0 0,9-1-2896 0 0,-7 0-890 0 0,4-1 222 0 0,7 1-4826 0 0,-15 0-3543 0 0</inkml:trace>
  <inkml:trace contextRef="#ctx0" brushRef="#br1" timeOffset="47076.288">347 202 7544 0 0,'0'0'341'0'0,"0"0"-1"0"0,0 0-33 0 0,0 0 666 0 0,0 0 314 0 0,0 0 66 0 0,0 0-32 0 0,0 0-187 0 0,-5-3 3860 0 0,-5-3-2675 0 0,9 6-2265 0 0,0 0 0 0 0,-1 0 0 0 0,1 0 0 0 0,-1 0 0 0 0,1 1 1 0 0,0-1-1 0 0,-1 0 0 0 0,1 0 0 0 0,-1 1 0 0 0,1-1 0 0 0,0 1 1 0 0,-1-1-1 0 0,1 1 0 0 0,0 0 0 0 0,0-1 0 0 0,-1 2-54 0 0,1-1 126 0 0,0 1 1 0 0,0-1-1 0 0,-1 1 0 0 0,2 0 0 0 0,-1-1 0 0 0,0 1 1 0 0,0 0-1 0 0,1 0 0 0 0,-1 0 0 0 0,1 0-126 0 0,-3 6 180 0 0,1-3-132 0 0,1 0 0 0 0,0 0 0 0 0,0 0 0 0 0,0 0 0 0 0,1 0 0 0 0,-1 0 0 0 0,1 0 0 0 0,1 1-1 0 0,-1-1 1 0 0,1 2-48 0 0,-1-6 13 0 0,0 0 0 0 0,1 1 0 0 0,-1-1 0 0 0,0 0 0 0 0,1 0-1 0 0,-1 1 1 0 0,1-1 0 0 0,-1 0 0 0 0,1 0 0 0 0,-1 0 0 0 0,1 0-1 0 0,0 0 1 0 0,0 0 0 0 0,-1 0 0 0 0,1 0 0 0 0,0 0 0 0 0,0 0-1 0 0,0 0 1 0 0,0 0 0 0 0,0-1 0 0 0,0 1 0 0 0,0 0 0 0 0,1-1-1 0 0,-1 1 1 0 0,0-1 0 0 0,0 1 0 0 0,0-1 0 0 0,1 1-1 0 0,-1-1 1 0 0,0 0 0 0 0,0 0 0 0 0,1 0 0 0 0,-1 0 0 0 0,0 0-1 0 0,1 0 1 0 0,-1 0 0 0 0,0 0 0 0 0,0 0 0 0 0,1 0 0 0 0,-1-1-1 0 0,0 1 1 0 0,1-1-13 0 0,28-7-1102 0 0,-27 7-332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4.54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14280 0 0,'0'0'1102'0'0,"0"0"-490"0"0,1 6 5030 0 0,-1 9-2824 0 0,4 10-2177 0 0,-2 0-1 0 0,-1 0 1 0 0,-1-1-1 0 0,-2 8-640 0 0,2-20-706 0 0,-1-3-5678 0 0,0 0-2174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3.47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101 58 16991 0 0,'2'-16'1723'0'0,"-5"-7"290"0"0,3 22-1927 0 0,0 0-1 0 0,-1 0 0 0 0,1 0 1 0 0,0 0-1 0 0,0 1 0 0 0,0-1 0 0 0,-1 0 1 0 0,1 0-1 0 0,0 0 0 0 0,-1 1 1 0 0,1-1-1 0 0,-1 0 0 0 0,1 1 0 0 0,-1-1 1 0 0,1 0-1 0 0,-1 1 0 0 0,0-1 1 0 0,1 1-1 0 0,-1-1 0 0 0,0 1 1 0 0,1-1-1 0 0,-1 1 0 0 0,0-1 0 0 0,0 1 1 0 0,1 0-1 0 0,-1-1 0 0 0,0 1 1 0 0,0 0-1 0 0,0 0 0 0 0,0-1 0 0 0,1 1 1 0 0,-1 0-1 0 0,0 0 0 0 0,0 0 1 0 0,0 0-86 0 0,-1 1 134 0 0,-1-1 1 0 0,1 1-1 0 0,0 0 1 0 0,0 0-1 0 0,0 0 1 0 0,0 0-1 0 0,0 0 1 0 0,0 1 0 0 0,1-1-1 0 0,-1 0 1 0 0,0 1-1 0 0,0 0-134 0 0,-3 4 66 0 0,0-1 0 0 0,0 1-1 0 0,0 0 1 0 0,1 0 0 0 0,0 0-1 0 0,0 0 1 0 0,1 1 0 0 0,0 0-1 0 0,0-1 1 0 0,1 1 0 0 0,-1 0-1 0 0,1 0 1 0 0,1 1 0 0 0,0-1-1 0 0,0 0 1 0 0,0 1 0 0 0,1-1-1 0 0,0 0 1 0 0,0 1 0 0 0,1-1-1 0 0,0 0 1 0 0,0 1 0 0 0,0-1-1 0 0,2 1-65 0 0,-3-6 35 0 0,1 0 0 0 0,0 0-1 0 0,0 0 1 0 0,0 0 0 0 0,1 0-1 0 0,-1 0 1 0 0,1 0 0 0 0,-1 0-1 0 0,1 0 1 0 0,0 0-35 0 0,0-1 21 0 0,0 1 0 0 0,-1-1 1 0 0,1 0-1 0 0,0 0 0 0 0,0 0 0 0 0,0 0 0 0 0,0 0 0 0 0,0 0 1 0 0,0-1-1 0 0,1 1 0 0 0,-1-1 0 0 0,0 1 0 0 0,0-1 0 0 0,0 0 1 0 0,1 0-22 0 0,1 0 36 0 0,1 0 0 0 0,-1-1 0 0 0,0 1 0 0 0,0-1 0 0 0,1 0 1 0 0,-1-1-1 0 0,0 1 0 0 0,0-1 0 0 0,0 0 0 0 0,0 0 0 0 0,0 0 1 0 0,-1 0-1 0 0,3-2-36 0 0,-4 2-70 0 0,-1 1 0 0 0,1-1 0 0 0,-1 0 0 0 0,1 0 0 0 0,-1 0 0 0 0,0 0 0 0 0,0 0 0 0 0,0 0 0 0 0,0 0 70 0 0,3-7-9411 0 0,-3 7 1646 0 0</inkml:trace>
  <inkml:trace contextRef="#ctx0" brushRef="#br0" timeOffset="364.585">173 54 10136 0 0,'0'0'777'0'0,"0"0"-160"0"0,-1 5 8117 0 0,-1 6-5985 0 0,3 20 168 0 0,4 17-2917 0 0,-3-26-192 0 0,0-17-1593 0 0,-2-5 671 0 0</inkml:trace>
  <inkml:trace contextRef="#ctx0" brushRef="#br0" timeOffset="729.19">145 98 16927 0 0,'0'0'34'0'0,"0"1"-1"0"0,0-1 0 0 0,-1 0 0 0 0,1 0 0 0 0,0 1 0 0 0,0-1 0 0 0,0 0 0 0 0,0 1 0 0 0,0-1 0 0 0,-1 0 0 0 0,1 0 0 0 0,0 1 0 0 0,0-1 0 0 0,0 0 0 0 0,0 1 0 0 0,0-1 0 0 0,0 0 0 0 0,0 1 0 0 0,0-1 0 0 0,0 0 0 0 0,0 0 0 0 0,0 1 0 0 0,1-1 0 0 0,-1 0 0 0 0,0 1 0 0 0,0-1 0 0 0,0 0 0 0 0,0 0 0 0 0,0 1 0 0 0,1-1 0 0 0,-1 0 1 0 0,0 0-1 0 0,0 1 0 0 0,0-1 0 0 0,1 0 0 0 0,-1 0 0 0 0,0 1 0 0 0,0-1-33 0 0,15 3 2272 0 0,17-5 880 0 0,-27 0-4683 0 0,1 1-3468 0 0,-3 0-2342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2.18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68 15000 0 0,'4'-8'6230'0'0,"9"1"-4103"0"0,0-2-1421 0 0,-8 3-399 0 0,0-2 0 0 0,0 1 0 0 0,-1 0 0 0 0,3-6-307 0 0,-6 11 14 0 0,-3 5 248 0 0,-8 19-355 0 0,-12 30 909 0 0,20-47-709 0 0,1 0 0 0 0,-1 0 0 0 0,1 1-1 0 0,0-1 1 0 0,1 1 0 0 0,-1-1 0 0 0,1 0-1 0 0,0 1 1 0 0,1 0-107 0 0,-1-5 5 0 0,0 0 0 0 0,0 0-1 0 0,0-1 1 0 0,0 1 0 0 0,0 0-1 0 0,0-1 1 0 0,0 1 0 0 0,0 0-1 0 0,1-1 1 0 0,-1 1 0 0 0,0 0-1 0 0,1-1 1 0 0,-1 1 0 0 0,0 0-1 0 0,1-1 1 0 0,-1 1 0 0 0,0-1-1 0 0,1 1 1 0 0,-1-1 0 0 0,1 1-1 0 0,-1-1 1 0 0,1 1 0 0 0,-1-1-1 0 0,1 1 1 0 0,0-1 0 0 0,-1 0-1 0 0,1 1 1 0 0,-1-1 0 0 0,1 0-1 0 0,0 0 1 0 0,-1 1 0 0 0,1-1-1 0 0,0 0 1 0 0,0 0 0 0 0,-1 0-1 0 0,1 0 1 0 0,0 0 0 0 0,-1 0-1 0 0,1 0 1 0 0,0 0 0 0 0,-1 0-1 0 0,1 0 1 0 0,0 0-5 0 0,4-2-27 0 0,0 1-1 0 0,-1-1 1 0 0,1 0-1 0 0,0-1 0 0 0,-1 1 1 0 0,1-1 27 0 0,10-5-1974 0 0,-14 8 586 0 0,-1 0-314 0 0</inkml:trace>
  <inkml:trace contextRef="#ctx0" brushRef="#br0" timeOffset="737.349">110 51 12896 0 0,'0'1'377'0'0,"-1"2"8373"0"0,35-4-5447 0 0,-12-3-6370 0 0,-18 4-5016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8.10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 2 20527 0 0,'-3'-2'912'0'0,"3"2"184"0"0,-1 2-872 0 0,0-1-224 0 0,-1 1 0 0 0,1-2 0 0 0,1 0 96 0 0,0 1-32 0 0,0-1 0 0 0,0 0 0 0 0,0 0-64 0 0,0 0 80 0 0,0 0-80 0 0,0 0 80 0 0,0 2-1416 0 0,0-2-280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9.46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91 34 7832 0 0,'0'0'602'0'0,"0"0"-168"0"0,0 0 762 0 0,0 0 373 0 0,0 0 79 0 0,0-6 7532 0 0,-1-2-7275 0 0,0 7-1853 0 0,0-1 0 0 0,0 1 0 0 0,0-1 0 0 0,0 1 0 0 0,0 0 0 0 0,-1 0 0 0 0,1-1 0 0 0,0 1 0 0 0,-1 0 0 0 0,1 0 0 0 0,-1 1 0 0 0,1-1 0 0 0,-1 0 0 0 0,1 0 0 0 0,-1 1 0 0 0,0-1 0 0 0,1 1 0 0 0,-1-1 0 0 0,0 1 0 0 0,1 0 0 0 0,-1-1 0 0 0,0 1 0 0 0,0 0 1 0 0,1 0-1 0 0,-1 1 0 0 0,0-1 0 0 0,1 0 0 0 0,-1 0 0 0 0,0 1 0 0 0,0-1 0 0 0,1 1 0 0 0,-1-1 0 0 0,1 1 0 0 0,-1 0 0 0 0,1 0 0 0 0,-1 0 0 0 0,1 0 0 0 0,-1 0 0 0 0,1 0 0 0 0,0 0 0 0 0,-1 0 0 0 0,1 0 0 0 0,0 1 0 0 0,0-1 0 0 0,0 1 0 0 0,0-1 0 0 0,0 0 0 0 0,0 1 0 0 0,1 0 0 0 0,-1-1 0 0 0,0 1 0 0 0,0 0-52 0 0,-2 6 40 0 0,0 0-1 0 0,1 0 0 0 0,0 0 1 0 0,0 0-1 0 0,0 0 0 0 0,1 0 1 0 0,0 4-40 0 0,1-9 15 0 0,0 1 1 0 0,0-1-1 0 0,0 1 1 0 0,0-1-1 0 0,1 0 1 0 0,-1 1-1 0 0,1-1 1 0 0,0 0-1 0 0,0 1 1 0 0,0-1-1 0 0,1 0 1 0 0,-1 0 0 0 0,1 0-1 0 0,0 0 1 0 0,-1 0-1 0 0,1 0 1 0 0,1-1-1 0 0,-1 1 1 0 0,1 1-16 0 0,-1-3 8 0 0,-1 0 0 0 0,0 0 0 0 0,1 0 0 0 0,-1 0-1 0 0,1 0 1 0 0,-1-1 0 0 0,1 1 0 0 0,-1 0 0 0 0,1-1 0 0 0,0 1 0 0 0,-1-1 0 0 0,1 0 0 0 0,0 1 0 0 0,-1-1 0 0 0,1 0 0 0 0,0 0-1 0 0,0 0-7 0 0,2 0 107 0 0,1-1-1 0 0,-1 0 0 0 0,0 0 0 0 0,1 0 0 0 0,1-1-106 0 0,-2 0 36 0 0,-1 1-1 0 0,1 0 1 0 0,-1 0-1 0 0,1 0 1 0 0,0 1-1 0 0,0-1 1 0 0,-1 1-1 0 0,3 0-35 0 0,0 2-2190 0 0,-6-2 1028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17.74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81 15344 0 0,'0'0'348'0'0,"0"0"49"0"0,0 0 21 0 0,0 0-40 0 0,0 0-93 0 0,0 0 524 0 0,0 0 257 0 0,0 0 48 0 0,0 0-76 0 0,0 0-349 0 0,16-16 3407 0 0,-13 12-4038 0 0,0 0 1 0 0,0 0-1 0 0,0-1 1 0 0,0 1 0 0 0,-1-1-1 0 0,0 0 1 0 0,0 0-1 0 0,0 0 1 0 0,0 0-1 0 0,0-3-58 0 0,-7 25-75 0 0,-7 27 174 0 0,12-42-46 0 0,0 1 0 0 0,-1-1 1 0 0,1 1-1 0 0,0-1 0 0 0,0 1 0 0 0,0-1 0 0 0,1 1 0 0 0,-1-1 1 0 0,1 1-1 0 0,-1-1 0 0 0,1 1 0 0 0,0-1 0 0 0,0 0 0 0 0,0 1 1 0 0,0 0-54 0 0,0-3 8 0 0,-1 0 1 0 0,0 1-1 0 0,0-1 1 0 0,1 0-1 0 0,-1 1 1 0 0,0-1-1 0 0,1 0 1 0 0,-1 1-1 0 0,0-1 1 0 0,1 0-1 0 0,-1 0 1 0 0,0 0-1 0 0,1 1 1 0 0,-1-1-1 0 0,0 0 1 0 0,1 0-1 0 0,-1 0 1 0 0,1 0-1 0 0,-1 0 1 0 0,1 0-1 0 0,-1 0 1 0 0,0 0 0 0 0,1 0-1 0 0,-1 0 1 0 0,1 0-1 0 0,-1 0 1 0 0,0 0-1 0 0,1 0 1 0 0,-1 0-1 0 0,1 0 1 0 0,-1 0-1 0 0,0 0 1 0 0,1-1-1 0 0,-1 1 1 0 0,1 0-1 0 0,-1 0 1 0 0,0 0-1 0 0,1-1 1 0 0,-1 1-1 0 0,0 0 1 0 0,1-1-1 0 0,-1 1-7 0 0,16-17-1751 0 0,-11 11-3305 0 0,-3 5 3272 0 0</inkml:trace>
  <inkml:trace contextRef="#ctx0" brushRef="#br0" timeOffset="747.523">102 26 2760 0 0,'0'0'125'0'0,"0"0"-3"0"0,-1 1 500 0 0,1 0 2478 0 0,0-1 1075 0 0,0 0 213 0 0,3 5 2632 0 0,4-4-3723 0 0,12-4-3084 0 0,-3 1-405 0 0,-15 2 29 0 0,0 0 1 0 0,0 1-1 0 0,1-1 0 0 0,-1 0 1 0 0,0 1-1 0 0,0-1 0 0 0,0 1 1 0 0,0-1-1 0 0,1 1 0 0 0,-1 0 1 0 0,0-1-1 0 0,0 1 0 0 0,0 0 163 0 0,0 0-2140 0 0</inkml:trace>
  <inkml:trace contextRef="#ctx0" brushRef="#br0" timeOffset="1104.086">140 1 15664 0 0,'0'0'356'0'0,"0"0"49"0"0,0 0 21 0 0,0 0-42 0 0,0 0-97 0 0,0 0 522 0 0,0 0 257 0 0,0 0 48 0 0,0 0-88 0 0,0 0-398 0 0,0 0-174 0 0,0 0-35 0 0,1 21 1956 0 0,-4 5-1579 0 0,2-13-1865 0 0,0 0-5541 0 0,1-9-1352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9T09:20:24.75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19 1 10136 0 0,'0'0'464'0'0,"0"0"-10"0"0,0 0 118 0 0,0 0 1584 0 0,0 0 725 0 0,0 0 147 0 0,0 0-268 0 0,-4 5 1205 0 0,-2 7-2679 0 0,-2 20-182 0 0,8-31-1088 0 0,-1 1 1 0 0,1 0-1 0 0,0 0 1 0 0,0 0 0 0 0,0 0-1 0 0,0-1 1 0 0,0 1-1 0 0,1 0 1 0 0,-1 0 0 0 0,0-1-1 0 0,1 1 1 0 0,0 0-1 0 0,-1 0 1 0 0,1-1 0 0 0,0 1-1 0 0,0 1-16 0 0,0-3 1 0 0,-1 1 0 0 0,1-1-1 0 0,-1 0 1 0 0,1 1 0 0 0,-1-1-1 0 0,1 1 1 0 0,-1-1 0 0 0,1 0-1 0 0,0 1 1 0 0,-1-1 0 0 0,1 0 0 0 0,-1 0-1 0 0,1 1 1 0 0,0-1 0 0 0,-1 0-1 0 0,1 0 1 0 0,0 0 0 0 0,-1 0-1 0 0,1 0 1 0 0,0 0 0 0 0,-1 0 0 0 0,1 0-1 0 0,0 0 1 0 0,-1 0 0 0 0,1 0-1 0 0,-1-1 1 0 0,1 1 0 0 0,0 0-1 0 0,-1 0 1 0 0,1-1-1 0 0,0 1-456 0 0,1-1 0 0 0,-1 0 1 0 0,1 0-1 0 0,-1 1 0 0 0,0-1 0 0 0,0 0 0 0 0,1 0 0 0 0,-1-1 0 0 0,0 1 1 0 0,0 0-1 0 0,0 0 0 0 0,0-1 456 0 0,1-1-1975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image" Target="../media/image26.png"/><Relationship Id="rId55" Type="http://schemas.openxmlformats.org/officeDocument/2006/relationships/customXml" Target="../ink/ink28.xml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customXml" Target="../ink/ink27.xml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image" Target="../media/image27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image" Target="../media/image29.png"/><Relationship Id="rId8" Type="http://schemas.openxmlformats.org/officeDocument/2006/relationships/customXml" Target="../ink/ink3.xml"/><Relationship Id="rId51" Type="http://schemas.openxmlformats.org/officeDocument/2006/relationships/customXml" Target="../ink/ink2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Word2Vec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Itay Hazan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C7D9-5621-46D7-96EE-B38D742F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749"/>
          </a:xfrm>
        </p:spPr>
        <p:txBody>
          <a:bodyPr/>
          <a:lstStyle/>
          <a:p>
            <a:r>
              <a:rPr lang="en-US" dirty="0"/>
              <a:t>The Two Context Representations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1000-B3C0-4F13-84F8-26E22129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pPr algn="ctr"/>
            <a:r>
              <a:rPr lang="en-US" sz="2400" dirty="0"/>
              <a:t>Continuous Bag of Words (CBOW)</a:t>
            </a:r>
            <a:endParaRPr lang="en-IL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398303-03CC-46CB-8D43-6F10A07BF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4044" y="2428875"/>
            <a:ext cx="3438525" cy="343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79E59-62F9-4B8A-9219-412FF8244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pPr algn="ctr"/>
            <a:r>
              <a:rPr lang="en-US" sz="2400" dirty="0"/>
              <a:t>Skip-grams</a:t>
            </a:r>
          </a:p>
          <a:p>
            <a:pPr algn="ctr"/>
            <a:endParaRPr lang="en-IL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334B83-86E5-403F-93C4-D381E51498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8560" y="2428875"/>
            <a:ext cx="3197130" cy="343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50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C7D9-5621-46D7-96EE-B38D742F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749"/>
          </a:xfrm>
        </p:spPr>
        <p:txBody>
          <a:bodyPr/>
          <a:lstStyle/>
          <a:p>
            <a:r>
              <a:rPr lang="en-US" dirty="0"/>
              <a:t>The Two Context Representations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1000-B3C0-4F13-84F8-26E22129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pPr algn="ctr"/>
            <a:r>
              <a:rPr lang="en-US" sz="2400" dirty="0"/>
              <a:t>Continuous Bag of Words (CBOW)</a:t>
            </a:r>
            <a:endParaRPr lang="en-IL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608CB-4634-48B6-8696-99475F684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8024" y="2428875"/>
            <a:ext cx="2710564" cy="34385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79E59-62F9-4B8A-9219-412FF8244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pPr algn="ctr"/>
            <a:r>
              <a:rPr lang="en-US" sz="2400" dirty="0"/>
              <a:t>Skip-grams</a:t>
            </a:r>
          </a:p>
          <a:p>
            <a:pPr algn="ctr"/>
            <a:endParaRPr lang="en-IL" sz="2400" dirty="0"/>
          </a:p>
        </p:txBody>
      </p:sp>
      <p:pic>
        <p:nvPicPr>
          <p:cNvPr id="62" name="Content Placeholder 61">
            <a:extLst>
              <a:ext uri="{FF2B5EF4-FFF2-40B4-BE49-F238E27FC236}">
                <a16:creationId xmlns:a16="http://schemas.microsoft.com/office/drawing/2014/main" id="{2AECFCA6-FAC8-4F65-A985-DC0083E972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44983" y="2428875"/>
            <a:ext cx="2604283" cy="3438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2B8E3-AC93-4C13-96E7-5AE1C2EC9A00}"/>
                  </a:ext>
                </a:extLst>
              </p14:cNvPr>
              <p14:cNvContentPartPr/>
              <p14:nvPr/>
            </p14:nvContentPartPr>
            <p14:xfrm>
              <a:off x="2342803" y="2969188"/>
              <a:ext cx="144360" cy="7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2B8E3-AC93-4C13-96E7-5AE1C2EC9A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472" y="2964868"/>
                <a:ext cx="153022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CD9AB3-93C0-407D-BC00-EB14B1CA972B}"/>
                  </a:ext>
                </a:extLst>
              </p14:cNvPr>
              <p14:cNvContentPartPr/>
              <p14:nvPr/>
            </p14:nvContentPartPr>
            <p14:xfrm>
              <a:off x="2377363" y="4071598"/>
              <a:ext cx="1440" cy="1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CD9AB3-93C0-407D-BC00-EB14B1CA9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3043" y="4067278"/>
                <a:ext cx="100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F99526-C19A-414C-A738-917C430BC4EB}"/>
                  </a:ext>
                </a:extLst>
              </p14:cNvPr>
              <p14:cNvContentPartPr/>
              <p14:nvPr/>
            </p14:nvContentPartPr>
            <p14:xfrm>
              <a:off x="2514883" y="4091038"/>
              <a:ext cx="2880" cy="65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F99526-C19A-414C-A738-917C430BC4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0563" y="4086718"/>
                <a:ext cx="11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4E1816-4A2E-49AA-8A38-7584C986C456}"/>
                  </a:ext>
                </a:extLst>
              </p14:cNvPr>
              <p14:cNvContentPartPr/>
              <p14:nvPr/>
            </p14:nvContentPartPr>
            <p14:xfrm>
              <a:off x="2423803" y="4075918"/>
              <a:ext cx="74880" cy="7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4E1816-4A2E-49AA-8A38-7584C986C4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9462" y="4071598"/>
                <a:ext cx="83562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5D7766-708A-4738-BDEE-2AB97C673675}"/>
                  </a:ext>
                </a:extLst>
              </p14:cNvPr>
              <p14:cNvContentPartPr/>
              <p14:nvPr/>
            </p14:nvContentPartPr>
            <p14:xfrm>
              <a:off x="2347123" y="4102198"/>
              <a:ext cx="60840" cy="54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5D7766-708A-4738-BDEE-2AB97C673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2803" y="4097878"/>
                <a:ext cx="694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879F9B-1E07-42AB-A1D1-E460E8781B91}"/>
                  </a:ext>
                </a:extLst>
              </p14:cNvPr>
              <p14:cNvContentPartPr/>
              <p14:nvPr/>
            </p14:nvContentPartPr>
            <p14:xfrm>
              <a:off x="2367643" y="5317738"/>
              <a:ext cx="3240" cy="2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879F9B-1E07-42AB-A1D1-E460E8781B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3323" y="5313418"/>
                <a:ext cx="1188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4203E5-0918-46DC-A08A-E2CA06FB94EF}"/>
                  </a:ext>
                </a:extLst>
              </p14:cNvPr>
              <p14:cNvContentPartPr/>
              <p14:nvPr/>
            </p14:nvContentPartPr>
            <p14:xfrm>
              <a:off x="2436763" y="5331778"/>
              <a:ext cx="43920" cy="61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4203E5-0918-46DC-A08A-E2CA06FB94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32443" y="5327458"/>
                <a:ext cx="52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156E4D-3B39-4925-9E8A-2782F15AA056}"/>
                  </a:ext>
                </a:extLst>
              </p14:cNvPr>
              <p14:cNvContentPartPr/>
              <p14:nvPr/>
            </p14:nvContentPartPr>
            <p14:xfrm>
              <a:off x="2349643" y="5345098"/>
              <a:ext cx="58680" cy="42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156E4D-3B39-4925-9E8A-2782F15AA0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45323" y="5340778"/>
                <a:ext cx="67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0F5423-6154-4AC7-9710-C83DE2DE496A}"/>
                  </a:ext>
                </a:extLst>
              </p14:cNvPr>
              <p14:cNvContentPartPr/>
              <p14:nvPr/>
            </p14:nvContentPartPr>
            <p14:xfrm>
              <a:off x="4354123" y="4114348"/>
              <a:ext cx="15840" cy="30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0F5423-6154-4AC7-9710-C83DE2DE49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49803" y="4110028"/>
                <a:ext cx="244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784AF6-F646-4936-A6E8-D5192D6DB98D}"/>
                  </a:ext>
                </a:extLst>
              </p14:cNvPr>
              <p14:cNvContentPartPr/>
              <p14:nvPr/>
            </p14:nvContentPartPr>
            <p14:xfrm>
              <a:off x="4366723" y="4099588"/>
              <a:ext cx="1440" cy="1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784AF6-F646-4936-A6E8-D5192D6DB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2403" y="4095268"/>
                <a:ext cx="100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A24A1EB-A8C0-44C8-B5D5-B21265536A51}"/>
                  </a:ext>
                </a:extLst>
              </p14:cNvPr>
              <p14:cNvContentPartPr/>
              <p14:nvPr/>
            </p14:nvContentPartPr>
            <p14:xfrm>
              <a:off x="4281763" y="4079788"/>
              <a:ext cx="45720" cy="51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A24A1EB-A8C0-44C8-B5D5-B21265536A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7443" y="4075468"/>
                <a:ext cx="54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102C828-8A73-4CB4-B038-7C531A7BE37E}"/>
                  </a:ext>
                </a:extLst>
              </p14:cNvPr>
              <p14:cNvContentPartPr/>
              <p14:nvPr/>
            </p14:nvContentPartPr>
            <p14:xfrm>
              <a:off x="4284643" y="4020388"/>
              <a:ext cx="38880" cy="26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102C828-8A73-4CB4-B038-7C531A7BE3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0323" y="4016068"/>
                <a:ext cx="47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160F999-0116-422A-8074-7237410C80D2}"/>
                  </a:ext>
                </a:extLst>
              </p14:cNvPr>
              <p14:cNvContentPartPr/>
              <p14:nvPr/>
            </p14:nvContentPartPr>
            <p14:xfrm>
              <a:off x="2803603" y="3093208"/>
              <a:ext cx="60840" cy="8361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160F999-0116-422A-8074-7237410C80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99257" y="3088902"/>
                <a:ext cx="69531" cy="92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768B671-1D53-4632-BE1C-F2F8BB5CE28C}"/>
                  </a:ext>
                </a:extLst>
              </p14:cNvPr>
              <p14:cNvContentPartPr/>
              <p14:nvPr/>
            </p14:nvContentPartPr>
            <p14:xfrm>
              <a:off x="2848243" y="3963328"/>
              <a:ext cx="64800" cy="9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68B671-1D53-4632-BE1C-F2F8BB5CE2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43923" y="3959025"/>
                <a:ext cx="73440" cy="100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4A630D-300D-4375-8C89-04140144DC11}"/>
                  </a:ext>
                </a:extLst>
              </p14:cNvPr>
              <p14:cNvContentPartPr/>
              <p14:nvPr/>
            </p14:nvContentPartPr>
            <p14:xfrm>
              <a:off x="2809003" y="4868458"/>
              <a:ext cx="165600" cy="82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A630D-300D-4375-8C89-04140144DC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4683" y="4864157"/>
                <a:ext cx="174240" cy="9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2E9B5CB-87B5-49D4-A377-38BD649DEC22}"/>
                  </a:ext>
                </a:extLst>
              </p14:cNvPr>
              <p14:cNvContentPartPr/>
              <p14:nvPr/>
            </p14:nvContentPartPr>
            <p14:xfrm>
              <a:off x="9089681" y="3309238"/>
              <a:ext cx="10440" cy="63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2E9B5CB-87B5-49D4-A377-38BD649DEC2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5361" y="3304918"/>
                <a:ext cx="1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26DC072-921B-4185-8F19-476D8379F658}"/>
                  </a:ext>
                </a:extLst>
              </p14:cNvPr>
              <p14:cNvContentPartPr/>
              <p14:nvPr/>
            </p14:nvContentPartPr>
            <p14:xfrm>
              <a:off x="9052241" y="3316078"/>
              <a:ext cx="24480" cy="56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26DC072-921B-4185-8F19-476D8379F6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47984" y="3311758"/>
                <a:ext cx="32995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2F7078-4F5F-4B57-874E-A45BC66205F6}"/>
                  </a:ext>
                </a:extLst>
              </p14:cNvPr>
              <p14:cNvContentPartPr/>
              <p14:nvPr/>
            </p14:nvContentPartPr>
            <p14:xfrm>
              <a:off x="9020921" y="4053718"/>
              <a:ext cx="48600" cy="62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2F7078-4F5F-4B57-874E-A45BC66205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6633" y="4049398"/>
                <a:ext cx="57176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CA6A70-01C7-4E54-84E9-B34ADB457344}"/>
                  </a:ext>
                </a:extLst>
              </p14:cNvPr>
              <p14:cNvContentPartPr/>
              <p14:nvPr/>
            </p14:nvContentPartPr>
            <p14:xfrm>
              <a:off x="9075281" y="4724668"/>
              <a:ext cx="1080" cy="30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CA6A70-01C7-4E54-84E9-B34ADB4573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70961" y="4720348"/>
                <a:ext cx="9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AA66FE-831F-40BC-8271-302764F9C88C}"/>
                  </a:ext>
                </a:extLst>
              </p14:cNvPr>
              <p14:cNvContentPartPr/>
              <p14:nvPr/>
            </p14:nvContentPartPr>
            <p14:xfrm>
              <a:off x="9090041" y="4704508"/>
              <a:ext cx="10800" cy="69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AA66FE-831F-40BC-8271-302764F9C8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85721" y="4700188"/>
                <a:ext cx="19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F7BB05-DDC6-405E-B84E-004F2E8EE55C}"/>
                  </a:ext>
                </a:extLst>
              </p14:cNvPr>
              <p14:cNvContentPartPr/>
              <p14:nvPr/>
            </p14:nvContentPartPr>
            <p14:xfrm>
              <a:off x="8972681" y="4707388"/>
              <a:ext cx="89640" cy="71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F7BB05-DDC6-405E-B84E-004F2E8EE5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68361" y="4703068"/>
                <a:ext cx="98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99EB4D3-4D73-4254-96EC-A7A1FE8CC668}"/>
                  </a:ext>
                </a:extLst>
              </p14:cNvPr>
              <p14:cNvContentPartPr/>
              <p14:nvPr/>
            </p14:nvContentPartPr>
            <p14:xfrm>
              <a:off x="3801470" y="3997780"/>
              <a:ext cx="45000" cy="114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99EB4D3-4D73-4254-96EC-A7A1FE8CC6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97150" y="3993460"/>
                <a:ext cx="536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C581E1F-451B-40FF-8D3B-6596371696F5}"/>
                  </a:ext>
                </a:extLst>
              </p14:cNvPr>
              <p14:cNvContentPartPr/>
              <p14:nvPr/>
            </p14:nvContentPartPr>
            <p14:xfrm>
              <a:off x="7522359" y="4728306"/>
              <a:ext cx="5040" cy="34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C581E1F-451B-40FF-8D3B-6596371696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18039" y="4723986"/>
                <a:ext cx="13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1F1FB8B-69B7-40EA-9B73-AA6A29A79581}"/>
                  </a:ext>
                </a:extLst>
              </p14:cNvPr>
              <p14:cNvContentPartPr/>
              <p14:nvPr/>
            </p14:nvContentPartPr>
            <p14:xfrm>
              <a:off x="7527759" y="4702386"/>
              <a:ext cx="1440" cy="1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1F1FB8B-69B7-40EA-9B73-AA6A29A795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3439" y="4698066"/>
                <a:ext cx="100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E951448-4A3A-45B1-97EA-EEB281E50D76}"/>
                  </a:ext>
                </a:extLst>
              </p14:cNvPr>
              <p14:cNvContentPartPr/>
              <p14:nvPr/>
            </p14:nvContentPartPr>
            <p14:xfrm>
              <a:off x="9703016" y="2932446"/>
              <a:ext cx="116640" cy="169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E951448-4A3A-45B1-97EA-EEB281E50D7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98696" y="2928126"/>
                <a:ext cx="125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71484CA-31A6-4CB4-96D6-5499F888D30D}"/>
                  </a:ext>
                </a:extLst>
              </p14:cNvPr>
              <p14:cNvContentPartPr/>
              <p14:nvPr/>
            </p14:nvContentPartPr>
            <p14:xfrm>
              <a:off x="9863936" y="4166603"/>
              <a:ext cx="1440" cy="40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71484CA-31A6-4CB4-96D6-5499F888D30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59616" y="4162283"/>
                <a:ext cx="10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BFBB590-ECD7-47EB-BAF3-3B5F85EA300D}"/>
                  </a:ext>
                </a:extLst>
              </p14:cNvPr>
              <p14:cNvContentPartPr/>
              <p14:nvPr/>
            </p14:nvContentPartPr>
            <p14:xfrm>
              <a:off x="9701216" y="4021266"/>
              <a:ext cx="140760" cy="225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BFBB590-ECD7-47EB-BAF3-3B5F85EA300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696896" y="4016946"/>
                <a:ext cx="149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813F55D-52DE-48A7-94DB-3E4657311A71}"/>
                  </a:ext>
                </a:extLst>
              </p14:cNvPr>
              <p14:cNvContentPartPr/>
              <p14:nvPr/>
            </p14:nvContentPartPr>
            <p14:xfrm>
              <a:off x="9703853" y="5240213"/>
              <a:ext cx="131643" cy="158683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813F55D-52DE-48A7-94DB-3E4657311A7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99549" y="5235885"/>
                <a:ext cx="140252" cy="167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398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Word2Vec</vt:lpstr>
      <vt:lpstr>The Two Context Representations</vt:lpstr>
      <vt:lpstr>The Two Context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Itay Hazan</dc:creator>
  <cp:lastModifiedBy>Itay Hazan</cp:lastModifiedBy>
  <cp:revision>25</cp:revision>
  <dcterms:created xsi:type="dcterms:W3CDTF">2019-02-17T18:46:01Z</dcterms:created>
  <dcterms:modified xsi:type="dcterms:W3CDTF">2019-03-19T12:57:42Z</dcterms:modified>
</cp:coreProperties>
</file>